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2" r:id="rId1"/>
  </p:sldMasterIdLst>
  <p:notesMasterIdLst>
    <p:notesMasterId r:id="rId23"/>
  </p:notesMasterIdLst>
  <p:sldIdLst>
    <p:sldId id="256" r:id="rId2"/>
    <p:sldId id="316" r:id="rId3"/>
    <p:sldId id="280" r:id="rId4"/>
    <p:sldId id="322" r:id="rId5"/>
    <p:sldId id="313" r:id="rId6"/>
    <p:sldId id="272" r:id="rId7"/>
    <p:sldId id="328" r:id="rId8"/>
    <p:sldId id="275" r:id="rId9"/>
    <p:sldId id="317" r:id="rId10"/>
    <p:sldId id="319" r:id="rId11"/>
    <p:sldId id="336" r:id="rId12"/>
    <p:sldId id="260" r:id="rId13"/>
    <p:sldId id="321" r:id="rId14"/>
    <p:sldId id="329" r:id="rId15"/>
    <p:sldId id="312" r:id="rId16"/>
    <p:sldId id="315" r:id="rId17"/>
    <p:sldId id="337" r:id="rId18"/>
    <p:sldId id="335" r:id="rId19"/>
    <p:sldId id="334" r:id="rId20"/>
    <p:sldId id="339" r:id="rId21"/>
    <p:sldId id="259" r:id="rId22"/>
  </p:sldIdLst>
  <p:sldSz cx="9144000" cy="5143500" type="screen16x9"/>
  <p:notesSz cx="6858000" cy="9144000"/>
  <p:embeddedFontLst>
    <p:embeddedFont>
      <p:font typeface="Tinos" panose="020B0604020202020204" charset="0"/>
      <p:regular r:id="rId24"/>
      <p:bold r:id="rId25"/>
      <p:italic r:id="rId26"/>
      <p:boldItalic r:id="rId27"/>
    </p:embeddedFont>
    <p:embeddedFont>
      <p:font typeface="Anybody" panose="020B0604020202020204" charset="0"/>
      <p:regular r:id="rId28"/>
      <p:bold r:id="rId29"/>
      <p:italic r:id="rId30"/>
      <p:boldItalic r:id="rId31"/>
    </p:embeddedFont>
    <p:embeddedFont>
      <p:font typeface="Malgun Gothic" panose="020B0503020000020004" pitchFamily="34" charset="-127"/>
      <p:regular r:id="rId32"/>
      <p:bold r:id="rId33"/>
    </p:embeddedFont>
    <p:embeddedFont>
      <p:font typeface="Calibri" panose="020F0502020204030204" pitchFamily="34" charset="0"/>
      <p:regular r:id="rId34"/>
      <p:bold r:id="rId35"/>
      <p:italic r:id="rId36"/>
      <p:boldItalic r:id="rId37"/>
    </p:embeddedFont>
    <p:embeddedFont>
      <p:font typeface="Bebas Neue" panose="020B0604020202020204" charset="0"/>
      <p:regular r:id="rId38"/>
    </p:embeddedFont>
    <p:embeddedFont>
      <p:font typeface="Roboto" panose="020B0604020202020204" charset="0"/>
      <p:regular r:id="rId39"/>
      <p:bold r:id="rId40"/>
      <p:italic r:id="rId41"/>
      <p:boldItalic r:id="rId42"/>
    </p:embeddedFont>
    <p:embeddedFont>
      <p:font typeface="Yeseva One" panose="020B0604020202020204" charset="0"/>
      <p:regular r:id="rId43"/>
    </p:embeddedFont>
    <p:embeddedFont>
      <p:font typeface="Cardo" panose="020B0604020202020204" charset="0"/>
      <p:regular r:id="rId44"/>
      <p:bold r:id="rId45"/>
      <p:italic r:id="rId46"/>
    </p:embeddedFont>
    <p:embeddedFont>
      <p:font typeface="DM Sans"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86D363-F78F-4A9E-9D59-C737AE69354B}">
  <a:tblStyle styleId="{D186D363-F78F-4A9E-9D59-C737AE6935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94660"/>
  </p:normalViewPr>
  <p:slideViewPr>
    <p:cSldViewPr snapToGrid="0">
      <p:cViewPr varScale="1">
        <p:scale>
          <a:sx n="104" d="100"/>
          <a:sy n="104" d="100"/>
        </p:scale>
        <p:origin x="76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smtClean="0">
                <a:solidFill>
                  <a:schemeClr val="tx1"/>
                </a:solidFill>
              </a:rPr>
              <a:t>Loss</a:t>
            </a:r>
            <a:endParaRPr lang="en-GB" dirty="0">
              <a:solidFill>
                <a:schemeClr val="tx1"/>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Training loss</c:v>
                </c:pt>
              </c:strCache>
            </c:strRef>
          </c:tx>
          <c:spPr>
            <a:ln w="28575" cap="rnd">
              <a:solidFill>
                <a:schemeClr val="bg1"/>
              </a:solidFill>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8.8400000000000006E-2</c:v>
                </c:pt>
                <c:pt idx="1">
                  <c:v>0.04</c:v>
                </c:pt>
                <c:pt idx="2">
                  <c:v>2.5999999999999999E-2</c:v>
                </c:pt>
                <c:pt idx="3">
                  <c:v>1.77E-2</c:v>
                </c:pt>
                <c:pt idx="4">
                  <c:v>1.2500000000000001E-2</c:v>
                </c:pt>
                <c:pt idx="5">
                  <c:v>4.1999999999999997E-3</c:v>
                </c:pt>
                <c:pt idx="6">
                  <c:v>2.2000000000000001E-3</c:v>
                </c:pt>
                <c:pt idx="7">
                  <c:v>1.6000000000000001E-3</c:v>
                </c:pt>
                <c:pt idx="8">
                  <c:v>1.1999999999999999E-3</c:v>
                </c:pt>
                <c:pt idx="9">
                  <c:v>1.1000000000000001E-3</c:v>
                </c:pt>
                <c:pt idx="10">
                  <c:v>8.9999999999999998E-4</c:v>
                </c:pt>
                <c:pt idx="11">
                  <c:v>8.9999999999999998E-4</c:v>
                </c:pt>
                <c:pt idx="12">
                  <c:v>8.9999999999999998E-4</c:v>
                </c:pt>
                <c:pt idx="13">
                  <c:v>8.0000000000000004E-4</c:v>
                </c:pt>
                <c:pt idx="14">
                  <c:v>8.0000000000000004E-4</c:v>
                </c:pt>
              </c:numCache>
            </c:numRef>
          </c:val>
          <c:smooth val="0"/>
          <c:extLst>
            <c:ext xmlns:c16="http://schemas.microsoft.com/office/drawing/2014/chart" uri="{C3380CC4-5D6E-409C-BE32-E72D297353CC}">
              <c16:uniqueId val="{00000000-7824-4C07-B80D-DC7BD469FC09}"/>
            </c:ext>
          </c:extLst>
        </c:ser>
        <c:ser>
          <c:idx val="1"/>
          <c:order val="1"/>
          <c:tx>
            <c:strRef>
              <c:f>Sheet1!$C$1</c:f>
              <c:strCache>
                <c:ptCount val="1"/>
                <c:pt idx="0">
                  <c:v>Validation loss</c:v>
                </c:pt>
              </c:strCache>
            </c:strRef>
          </c:tx>
          <c:spPr>
            <a:ln w="28575" cap="rnd">
              <a:solidFill>
                <a:schemeClr val="tx2"/>
              </a:solidFill>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Sheet1!$C$2:$C$16</c:f>
              <c:numCache>
                <c:formatCode>General</c:formatCode>
                <c:ptCount val="15"/>
                <c:pt idx="0">
                  <c:v>0.1363</c:v>
                </c:pt>
                <c:pt idx="1">
                  <c:v>8.5199999999999998E-2</c:v>
                </c:pt>
                <c:pt idx="2">
                  <c:v>4.7199999999999999E-2</c:v>
                </c:pt>
                <c:pt idx="3">
                  <c:v>4.4400000000000002E-2</c:v>
                </c:pt>
                <c:pt idx="4">
                  <c:v>3.39E-2</c:v>
                </c:pt>
                <c:pt idx="5">
                  <c:v>1.9699999999999999E-2</c:v>
                </c:pt>
                <c:pt idx="6">
                  <c:v>1.9400000000000001E-2</c:v>
                </c:pt>
                <c:pt idx="7">
                  <c:v>1.9099999999999999E-2</c:v>
                </c:pt>
                <c:pt idx="8">
                  <c:v>1.8800000000000001E-2</c:v>
                </c:pt>
                <c:pt idx="9">
                  <c:v>1.9E-2</c:v>
                </c:pt>
                <c:pt idx="10">
                  <c:v>1.89E-2</c:v>
                </c:pt>
                <c:pt idx="11">
                  <c:v>1.89E-2</c:v>
                </c:pt>
                <c:pt idx="12">
                  <c:v>1.89E-2</c:v>
                </c:pt>
                <c:pt idx="13">
                  <c:v>1.8700000000000001E-2</c:v>
                </c:pt>
                <c:pt idx="14">
                  <c:v>1.8800000000000001E-2</c:v>
                </c:pt>
              </c:numCache>
            </c:numRef>
          </c:val>
          <c:smooth val="0"/>
          <c:extLst>
            <c:ext xmlns:c16="http://schemas.microsoft.com/office/drawing/2014/chart" uri="{C3380CC4-5D6E-409C-BE32-E72D297353CC}">
              <c16:uniqueId val="{00000001-7824-4C07-B80D-DC7BD469FC09}"/>
            </c:ext>
          </c:extLst>
        </c:ser>
        <c:dLbls>
          <c:showLegendKey val="0"/>
          <c:showVal val="0"/>
          <c:showCatName val="0"/>
          <c:showSerName val="0"/>
          <c:showPercent val="0"/>
          <c:showBubbleSize val="0"/>
        </c:dLbls>
        <c:smooth val="0"/>
        <c:axId val="461705855"/>
        <c:axId val="461696287"/>
      </c:lineChart>
      <c:catAx>
        <c:axId val="461705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1696287"/>
        <c:crosses val="autoZero"/>
        <c:auto val="1"/>
        <c:lblAlgn val="ctr"/>
        <c:lblOffset val="100"/>
        <c:noMultiLvlLbl val="0"/>
      </c:catAx>
      <c:valAx>
        <c:axId val="461696287"/>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170585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smtClean="0">
                <a:solidFill>
                  <a:schemeClr val="tx1"/>
                </a:solidFill>
              </a:rPr>
              <a:t>Accuracy</a:t>
            </a:r>
            <a:endParaRPr lang="en-GB" dirty="0">
              <a:solidFill>
                <a:schemeClr val="tx1"/>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Training accuracy</c:v>
                </c:pt>
              </c:strCache>
            </c:strRef>
          </c:tx>
          <c:spPr>
            <a:ln w="28575" cap="rnd">
              <a:solidFill>
                <a:schemeClr val="bg1"/>
              </a:solidFill>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33.96</c:v>
                </c:pt>
                <c:pt idx="1">
                  <c:v>65.05</c:v>
                </c:pt>
                <c:pt idx="2">
                  <c:v>75.92</c:v>
                </c:pt>
                <c:pt idx="3">
                  <c:v>83.19</c:v>
                </c:pt>
                <c:pt idx="4">
                  <c:v>87.74</c:v>
                </c:pt>
                <c:pt idx="5">
                  <c:v>96.17</c:v>
                </c:pt>
                <c:pt idx="6">
                  <c:v>98.39</c:v>
                </c:pt>
                <c:pt idx="7">
                  <c:v>98.88</c:v>
                </c:pt>
                <c:pt idx="8">
                  <c:v>99.35</c:v>
                </c:pt>
                <c:pt idx="9">
                  <c:v>99.46</c:v>
                </c:pt>
                <c:pt idx="10">
                  <c:v>99.61</c:v>
                </c:pt>
                <c:pt idx="11">
                  <c:v>99.75</c:v>
                </c:pt>
                <c:pt idx="12">
                  <c:v>99.68</c:v>
                </c:pt>
                <c:pt idx="13">
                  <c:v>99.79</c:v>
                </c:pt>
                <c:pt idx="14">
                  <c:v>99.69</c:v>
                </c:pt>
              </c:numCache>
            </c:numRef>
          </c:val>
          <c:smooth val="0"/>
          <c:extLst>
            <c:ext xmlns:c16="http://schemas.microsoft.com/office/drawing/2014/chart" uri="{C3380CC4-5D6E-409C-BE32-E72D297353CC}">
              <c16:uniqueId val="{00000000-AE47-42CC-A70F-BAADA2167ED7}"/>
            </c:ext>
          </c:extLst>
        </c:ser>
        <c:ser>
          <c:idx val="1"/>
          <c:order val="1"/>
          <c:tx>
            <c:strRef>
              <c:f>Sheet1!$C$1</c:f>
              <c:strCache>
                <c:ptCount val="1"/>
                <c:pt idx="0">
                  <c:v>Validation accuracy</c:v>
                </c:pt>
              </c:strCache>
            </c:strRef>
          </c:tx>
          <c:spPr>
            <a:ln w="28575" cap="rnd">
              <a:solidFill>
                <a:schemeClr val="tx2"/>
              </a:solidFill>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Sheet1!$C$2:$C$16</c:f>
              <c:numCache>
                <c:formatCode>General</c:formatCode>
                <c:ptCount val="15"/>
                <c:pt idx="0">
                  <c:v>21.78</c:v>
                </c:pt>
                <c:pt idx="1">
                  <c:v>41.25</c:v>
                </c:pt>
                <c:pt idx="2">
                  <c:v>60.38</c:v>
                </c:pt>
                <c:pt idx="3">
                  <c:v>62.43</c:v>
                </c:pt>
                <c:pt idx="4">
                  <c:v>72.84</c:v>
                </c:pt>
                <c:pt idx="5">
                  <c:v>83.01</c:v>
                </c:pt>
                <c:pt idx="6">
                  <c:v>83.01</c:v>
                </c:pt>
                <c:pt idx="7">
                  <c:v>83.69</c:v>
                </c:pt>
                <c:pt idx="8">
                  <c:v>83.86</c:v>
                </c:pt>
                <c:pt idx="9">
                  <c:v>84.29</c:v>
                </c:pt>
                <c:pt idx="10">
                  <c:v>84.29</c:v>
                </c:pt>
                <c:pt idx="11">
                  <c:v>84.37</c:v>
                </c:pt>
                <c:pt idx="12">
                  <c:v>84.54</c:v>
                </c:pt>
                <c:pt idx="13">
                  <c:v>84.63</c:v>
                </c:pt>
                <c:pt idx="14">
                  <c:v>84.71</c:v>
                </c:pt>
              </c:numCache>
            </c:numRef>
          </c:val>
          <c:smooth val="0"/>
          <c:extLst>
            <c:ext xmlns:c16="http://schemas.microsoft.com/office/drawing/2014/chart" uri="{C3380CC4-5D6E-409C-BE32-E72D297353CC}">
              <c16:uniqueId val="{00000001-AE47-42CC-A70F-BAADA2167ED7}"/>
            </c:ext>
          </c:extLst>
        </c:ser>
        <c:dLbls>
          <c:showLegendKey val="0"/>
          <c:showVal val="0"/>
          <c:showCatName val="0"/>
          <c:showSerName val="0"/>
          <c:showPercent val="0"/>
          <c:showBubbleSize val="0"/>
        </c:dLbls>
        <c:smooth val="0"/>
        <c:axId val="461688383"/>
        <c:axId val="461689631"/>
      </c:lineChart>
      <c:catAx>
        <c:axId val="46168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1689631"/>
        <c:crosses val="autoZero"/>
        <c:auto val="1"/>
        <c:lblAlgn val="ctr"/>
        <c:lblOffset val="100"/>
        <c:noMultiLvlLbl val="0"/>
      </c:catAx>
      <c:valAx>
        <c:axId val="461689631"/>
        <c:scaling>
          <c:orientation val="minMax"/>
          <c:max val="100"/>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168838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smtClean="0">
                <a:solidFill>
                  <a:schemeClr val="tx1"/>
                </a:solidFill>
              </a:rPr>
              <a:t>Loss</a:t>
            </a:r>
            <a:endParaRPr lang="en-GB" dirty="0">
              <a:solidFill>
                <a:schemeClr val="tx1"/>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Training loss</c:v>
                </c:pt>
              </c:strCache>
            </c:strRef>
          </c:tx>
          <c:spPr>
            <a:ln w="28575" cap="rnd">
              <a:solidFill>
                <a:schemeClr val="bg1"/>
              </a:solidFill>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0.18140000000000001</c:v>
                </c:pt>
                <c:pt idx="1">
                  <c:v>0.1623</c:v>
                </c:pt>
                <c:pt idx="2">
                  <c:v>0.14349999999999999</c:v>
                </c:pt>
                <c:pt idx="3">
                  <c:v>0.12130000000000001</c:v>
                </c:pt>
                <c:pt idx="4">
                  <c:v>0.1043</c:v>
                </c:pt>
                <c:pt idx="5">
                  <c:v>9.3200000000000005E-2</c:v>
                </c:pt>
                <c:pt idx="6">
                  <c:v>8.3000000000000004E-2</c:v>
                </c:pt>
                <c:pt idx="7">
                  <c:v>7.5300000000000006E-2</c:v>
                </c:pt>
                <c:pt idx="8">
                  <c:v>6.6600000000000006E-2</c:v>
                </c:pt>
                <c:pt idx="9">
                  <c:v>6.2E-2</c:v>
                </c:pt>
                <c:pt idx="10">
                  <c:v>5.5899999999999998E-2</c:v>
                </c:pt>
                <c:pt idx="11">
                  <c:v>5.0599999999999999E-2</c:v>
                </c:pt>
                <c:pt idx="12">
                  <c:v>4.48E-2</c:v>
                </c:pt>
                <c:pt idx="13">
                  <c:v>4.53E-2</c:v>
                </c:pt>
                <c:pt idx="14">
                  <c:v>4.24E-2</c:v>
                </c:pt>
              </c:numCache>
            </c:numRef>
          </c:val>
          <c:smooth val="0"/>
          <c:extLst>
            <c:ext xmlns:c16="http://schemas.microsoft.com/office/drawing/2014/chart" uri="{C3380CC4-5D6E-409C-BE32-E72D297353CC}">
              <c16:uniqueId val="{00000000-7824-4C07-B80D-DC7BD469FC09}"/>
            </c:ext>
          </c:extLst>
        </c:ser>
        <c:ser>
          <c:idx val="1"/>
          <c:order val="1"/>
          <c:tx>
            <c:strRef>
              <c:f>Sheet1!$C$1</c:f>
              <c:strCache>
                <c:ptCount val="1"/>
                <c:pt idx="0">
                  <c:v>Validation loss</c:v>
                </c:pt>
              </c:strCache>
            </c:strRef>
          </c:tx>
          <c:spPr>
            <a:ln w="28575" cap="rnd">
              <a:solidFill>
                <a:schemeClr val="tx2"/>
              </a:solidFill>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Sheet1!$C$2:$C$16</c:f>
              <c:numCache>
                <c:formatCode>General</c:formatCode>
                <c:ptCount val="15"/>
                <c:pt idx="0">
                  <c:v>0.17710000000000001</c:v>
                </c:pt>
                <c:pt idx="1">
                  <c:v>0.23530000000000001</c:v>
                </c:pt>
                <c:pt idx="2">
                  <c:v>0.1196</c:v>
                </c:pt>
                <c:pt idx="3">
                  <c:v>0.1157</c:v>
                </c:pt>
                <c:pt idx="4">
                  <c:v>0.105</c:v>
                </c:pt>
                <c:pt idx="5">
                  <c:v>8.2199999999999995E-2</c:v>
                </c:pt>
                <c:pt idx="6">
                  <c:v>8.6300000000000002E-2</c:v>
                </c:pt>
                <c:pt idx="7">
                  <c:v>7.3999999999999996E-2</c:v>
                </c:pt>
                <c:pt idx="8">
                  <c:v>8.2799999999999999E-2</c:v>
                </c:pt>
                <c:pt idx="9">
                  <c:v>5.96E-2</c:v>
                </c:pt>
                <c:pt idx="10">
                  <c:v>6.6900000000000001E-2</c:v>
                </c:pt>
                <c:pt idx="11">
                  <c:v>6.7299999999999999E-2</c:v>
                </c:pt>
                <c:pt idx="12">
                  <c:v>5.4300000000000001E-2</c:v>
                </c:pt>
                <c:pt idx="13">
                  <c:v>5.8200000000000002E-2</c:v>
                </c:pt>
                <c:pt idx="14">
                  <c:v>5.3999999999999999E-2</c:v>
                </c:pt>
              </c:numCache>
            </c:numRef>
          </c:val>
          <c:smooth val="0"/>
          <c:extLst>
            <c:ext xmlns:c16="http://schemas.microsoft.com/office/drawing/2014/chart" uri="{C3380CC4-5D6E-409C-BE32-E72D297353CC}">
              <c16:uniqueId val="{00000001-7824-4C07-B80D-DC7BD469FC09}"/>
            </c:ext>
          </c:extLst>
        </c:ser>
        <c:dLbls>
          <c:showLegendKey val="0"/>
          <c:showVal val="0"/>
          <c:showCatName val="0"/>
          <c:showSerName val="0"/>
          <c:showPercent val="0"/>
          <c:showBubbleSize val="0"/>
        </c:dLbls>
        <c:smooth val="0"/>
        <c:axId val="461705855"/>
        <c:axId val="461696287"/>
      </c:lineChart>
      <c:catAx>
        <c:axId val="461705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1696287"/>
        <c:crosses val="autoZero"/>
        <c:auto val="1"/>
        <c:lblAlgn val="ctr"/>
        <c:lblOffset val="100"/>
        <c:noMultiLvlLbl val="0"/>
      </c:catAx>
      <c:valAx>
        <c:axId val="461696287"/>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170585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smtClean="0">
                <a:solidFill>
                  <a:schemeClr val="tx1"/>
                </a:solidFill>
              </a:rPr>
              <a:t>Accuracy</a:t>
            </a:r>
            <a:endParaRPr lang="en-GB" dirty="0">
              <a:solidFill>
                <a:schemeClr val="tx1"/>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Training accuracy</c:v>
                </c:pt>
              </c:strCache>
            </c:strRef>
          </c:tx>
          <c:spPr>
            <a:ln w="28575" cap="rnd">
              <a:solidFill>
                <a:schemeClr val="bg1"/>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Sheet1!$B$2:$B$31</c:f>
              <c:numCache>
                <c:formatCode>General</c:formatCode>
                <c:ptCount val="30"/>
                <c:pt idx="0">
                  <c:v>10.66</c:v>
                </c:pt>
                <c:pt idx="1">
                  <c:v>20.86</c:v>
                </c:pt>
                <c:pt idx="2">
                  <c:v>28.31</c:v>
                </c:pt>
                <c:pt idx="3">
                  <c:v>40.74</c:v>
                </c:pt>
                <c:pt idx="4">
                  <c:v>47.96</c:v>
                </c:pt>
                <c:pt idx="5">
                  <c:v>52.83</c:v>
                </c:pt>
                <c:pt idx="6">
                  <c:v>57.86</c:v>
                </c:pt>
                <c:pt idx="7">
                  <c:v>62.21</c:v>
                </c:pt>
                <c:pt idx="8">
                  <c:v>66.06</c:v>
                </c:pt>
                <c:pt idx="9">
                  <c:v>68.930000000000007</c:v>
                </c:pt>
                <c:pt idx="10">
                  <c:v>71.92</c:v>
                </c:pt>
                <c:pt idx="11">
                  <c:v>74.38</c:v>
                </c:pt>
                <c:pt idx="12">
                  <c:v>76.040000000000006</c:v>
                </c:pt>
                <c:pt idx="13">
                  <c:v>76.34</c:v>
                </c:pt>
                <c:pt idx="14">
                  <c:v>77.739999999999995</c:v>
                </c:pt>
                <c:pt idx="15">
                  <c:v>80.69</c:v>
                </c:pt>
                <c:pt idx="16">
                  <c:v>82.24</c:v>
                </c:pt>
                <c:pt idx="17">
                  <c:v>84.09</c:v>
                </c:pt>
                <c:pt idx="18">
                  <c:v>84.66</c:v>
                </c:pt>
                <c:pt idx="19">
                  <c:v>85.68</c:v>
                </c:pt>
                <c:pt idx="20">
                  <c:v>85.56</c:v>
                </c:pt>
                <c:pt idx="21">
                  <c:v>88.93</c:v>
                </c:pt>
                <c:pt idx="22">
                  <c:v>88.59</c:v>
                </c:pt>
                <c:pt idx="23">
                  <c:v>89.12</c:v>
                </c:pt>
                <c:pt idx="24">
                  <c:v>89.83</c:v>
                </c:pt>
                <c:pt idx="25">
                  <c:v>90.7</c:v>
                </c:pt>
                <c:pt idx="26">
                  <c:v>91.91</c:v>
                </c:pt>
                <c:pt idx="27">
                  <c:v>90.97</c:v>
                </c:pt>
                <c:pt idx="28">
                  <c:v>92.93</c:v>
                </c:pt>
                <c:pt idx="29">
                  <c:v>93.31</c:v>
                </c:pt>
              </c:numCache>
            </c:numRef>
          </c:val>
          <c:smooth val="0"/>
          <c:extLst>
            <c:ext xmlns:c16="http://schemas.microsoft.com/office/drawing/2014/chart" uri="{C3380CC4-5D6E-409C-BE32-E72D297353CC}">
              <c16:uniqueId val="{00000000-AE47-42CC-A70F-BAADA2167ED7}"/>
            </c:ext>
          </c:extLst>
        </c:ser>
        <c:ser>
          <c:idx val="1"/>
          <c:order val="1"/>
          <c:tx>
            <c:strRef>
              <c:f>Sheet1!$C$1</c:f>
              <c:strCache>
                <c:ptCount val="1"/>
                <c:pt idx="0">
                  <c:v>Validation accuracy</c:v>
                </c:pt>
              </c:strCache>
            </c:strRef>
          </c:tx>
          <c:spPr>
            <a:ln w="28575" cap="rnd">
              <a:solidFill>
                <a:schemeClr val="tx2"/>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Sheet1!$C$2:$C$31</c:f>
              <c:numCache>
                <c:formatCode>General</c:formatCode>
                <c:ptCount val="30"/>
                <c:pt idx="0">
                  <c:v>16.510000000000002</c:v>
                </c:pt>
                <c:pt idx="1">
                  <c:v>3.98</c:v>
                </c:pt>
                <c:pt idx="2">
                  <c:v>41.28</c:v>
                </c:pt>
                <c:pt idx="3">
                  <c:v>45.87</c:v>
                </c:pt>
                <c:pt idx="4">
                  <c:v>49.54</c:v>
                </c:pt>
                <c:pt idx="5">
                  <c:v>59.33</c:v>
                </c:pt>
                <c:pt idx="6">
                  <c:v>56.88</c:v>
                </c:pt>
                <c:pt idx="7">
                  <c:v>61.16</c:v>
                </c:pt>
                <c:pt idx="8">
                  <c:v>58.1</c:v>
                </c:pt>
                <c:pt idx="9">
                  <c:v>71.25</c:v>
                </c:pt>
                <c:pt idx="10">
                  <c:v>67.58</c:v>
                </c:pt>
                <c:pt idx="11">
                  <c:v>70.03</c:v>
                </c:pt>
                <c:pt idx="12">
                  <c:v>75.540000000000006</c:v>
                </c:pt>
                <c:pt idx="13">
                  <c:v>73.39</c:v>
                </c:pt>
                <c:pt idx="14">
                  <c:v>75.540000000000006</c:v>
                </c:pt>
                <c:pt idx="15">
                  <c:v>74.62</c:v>
                </c:pt>
                <c:pt idx="16">
                  <c:v>80.12</c:v>
                </c:pt>
                <c:pt idx="17">
                  <c:v>77.37</c:v>
                </c:pt>
                <c:pt idx="18">
                  <c:v>76.150000000000006</c:v>
                </c:pt>
                <c:pt idx="19">
                  <c:v>79.819999999999993</c:v>
                </c:pt>
                <c:pt idx="20">
                  <c:v>79.819999999999993</c:v>
                </c:pt>
                <c:pt idx="21">
                  <c:v>80.430000000000007</c:v>
                </c:pt>
                <c:pt idx="22">
                  <c:v>81.040000000000006</c:v>
                </c:pt>
                <c:pt idx="23">
                  <c:v>79.819999999999993</c:v>
                </c:pt>
                <c:pt idx="24">
                  <c:v>80.430000000000007</c:v>
                </c:pt>
                <c:pt idx="25">
                  <c:v>81.349999999999994</c:v>
                </c:pt>
                <c:pt idx="26">
                  <c:v>80.430000000000007</c:v>
                </c:pt>
                <c:pt idx="27">
                  <c:v>77.37</c:v>
                </c:pt>
                <c:pt idx="28">
                  <c:v>76.459999999999994</c:v>
                </c:pt>
                <c:pt idx="29">
                  <c:v>81.040000000000006</c:v>
                </c:pt>
              </c:numCache>
            </c:numRef>
          </c:val>
          <c:smooth val="0"/>
          <c:extLst>
            <c:ext xmlns:c16="http://schemas.microsoft.com/office/drawing/2014/chart" uri="{C3380CC4-5D6E-409C-BE32-E72D297353CC}">
              <c16:uniqueId val="{00000001-AE47-42CC-A70F-BAADA2167ED7}"/>
            </c:ext>
          </c:extLst>
        </c:ser>
        <c:dLbls>
          <c:showLegendKey val="0"/>
          <c:showVal val="0"/>
          <c:showCatName val="0"/>
          <c:showSerName val="0"/>
          <c:showPercent val="0"/>
          <c:showBubbleSize val="0"/>
        </c:dLbls>
        <c:smooth val="0"/>
        <c:axId val="461688383"/>
        <c:axId val="461689631"/>
      </c:lineChart>
      <c:catAx>
        <c:axId val="46168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1689631"/>
        <c:crosses val="autoZero"/>
        <c:auto val="1"/>
        <c:lblAlgn val="ctr"/>
        <c:lblOffset val="100"/>
        <c:noMultiLvlLbl val="0"/>
      </c:catAx>
      <c:valAx>
        <c:axId val="461689631"/>
        <c:scaling>
          <c:orientation val="minMax"/>
          <c:max val="100"/>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168838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14b076b8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14b076b8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4"/>
        <p:cNvGrpSpPr/>
        <p:nvPr/>
      </p:nvGrpSpPr>
      <p:grpSpPr>
        <a:xfrm>
          <a:off x="0" y="0"/>
          <a:ext cx="0" cy="0"/>
          <a:chOff x="0" y="0"/>
          <a:chExt cx="0" cy="0"/>
        </a:xfrm>
      </p:grpSpPr>
      <p:sp>
        <p:nvSpPr>
          <p:cNvPr id="7255" name="Google Shape;7255;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6" name="Google Shape;7256;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562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145298d78e0_0_37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145298d78e0_0_37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18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91288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0c1be26415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0c1be26415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842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4"/>
        <p:cNvGrpSpPr/>
        <p:nvPr/>
      </p:nvGrpSpPr>
      <p:grpSpPr>
        <a:xfrm>
          <a:off x="0" y="0"/>
          <a:ext cx="0" cy="0"/>
          <a:chOff x="0" y="0"/>
          <a:chExt cx="0" cy="0"/>
        </a:xfrm>
      </p:grpSpPr>
      <p:sp>
        <p:nvSpPr>
          <p:cNvPr id="7255" name="Google Shape;7255;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6" name="Google Shape;7256;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001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4"/>
        <p:cNvGrpSpPr/>
        <p:nvPr/>
      </p:nvGrpSpPr>
      <p:grpSpPr>
        <a:xfrm>
          <a:off x="0" y="0"/>
          <a:ext cx="0" cy="0"/>
          <a:chOff x="0" y="0"/>
          <a:chExt cx="0" cy="0"/>
        </a:xfrm>
      </p:grpSpPr>
      <p:sp>
        <p:nvSpPr>
          <p:cNvPr id="7255" name="Google Shape;7255;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6" name="Google Shape;7256;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079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145298d78e0_0_37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145298d78e0_0_37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052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14ac1e09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14ac1e09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294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4518f6577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4518f6577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ff784be377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ff784be377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695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2140ceb47c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1" name="Google Shape;2801;g2140ceb47c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6"/>
        <p:cNvGrpSpPr/>
        <p:nvPr/>
      </p:nvGrpSpPr>
      <p:grpSpPr>
        <a:xfrm>
          <a:off x="0" y="0"/>
          <a:ext cx="0" cy="0"/>
          <a:chOff x="0" y="0"/>
          <a:chExt cx="0" cy="0"/>
        </a:xfrm>
      </p:grpSpPr>
      <p:sp>
        <p:nvSpPr>
          <p:cNvPr id="3477" name="Google Shape;3477;g18f1f2a3089_0_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18f1f2a3089_0_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88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161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3c2d7595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13c2d7595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796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4"/>
        <p:cNvGrpSpPr/>
        <p:nvPr/>
      </p:nvGrpSpPr>
      <p:grpSpPr>
        <a:xfrm>
          <a:off x="0" y="0"/>
          <a:ext cx="0" cy="0"/>
          <a:chOff x="0" y="0"/>
          <a:chExt cx="0" cy="0"/>
        </a:xfrm>
      </p:grpSpPr>
      <p:sp>
        <p:nvSpPr>
          <p:cNvPr id="7255" name="Google Shape;7255;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6" name="Google Shape;7256;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570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5000"/>
          </a:blip>
          <a:srcRect t="16015"/>
          <a:stretch/>
        </p:blipFill>
        <p:spPr>
          <a:xfrm>
            <a:off x="0" y="0"/>
            <a:ext cx="9188823" cy="5143501"/>
          </a:xfrm>
          <a:prstGeom prst="rect">
            <a:avLst/>
          </a:prstGeom>
          <a:noFill/>
          <a:ln>
            <a:noFill/>
          </a:ln>
        </p:spPr>
      </p:pic>
      <p:sp>
        <p:nvSpPr>
          <p:cNvPr id="10" name="Google Shape;10;p2"/>
          <p:cNvSpPr>
            <a:spLocks noGrp="1"/>
          </p:cNvSpPr>
          <p:nvPr>
            <p:ph type="pic" idx="2"/>
          </p:nvPr>
        </p:nvSpPr>
        <p:spPr>
          <a:xfrm>
            <a:off x="5541375" y="772899"/>
            <a:ext cx="1773600" cy="1966800"/>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sp>
      <p:sp>
        <p:nvSpPr>
          <p:cNvPr id="11" name="Google Shape;11;p2"/>
          <p:cNvSpPr txBox="1">
            <a:spLocks noGrp="1"/>
          </p:cNvSpPr>
          <p:nvPr>
            <p:ph type="ctrTitle"/>
          </p:nvPr>
        </p:nvSpPr>
        <p:spPr>
          <a:xfrm>
            <a:off x="713250" y="1310375"/>
            <a:ext cx="4326600" cy="2387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51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50" y="3725425"/>
            <a:ext cx="4326600" cy="352200"/>
          </a:xfrm>
          <a:prstGeom prst="rect">
            <a:avLst/>
          </a:prstGeom>
          <a:solidFill>
            <a:schemeClr val="dk2"/>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3" name="Google Shape;13;p2"/>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79"/>
        <p:cNvGrpSpPr/>
        <p:nvPr/>
      </p:nvGrpSpPr>
      <p:grpSpPr>
        <a:xfrm>
          <a:off x="0" y="0"/>
          <a:ext cx="0" cy="0"/>
          <a:chOff x="0" y="0"/>
          <a:chExt cx="0" cy="0"/>
        </a:xfrm>
      </p:grpSpPr>
      <p:pic>
        <p:nvPicPr>
          <p:cNvPr id="280" name="Google Shape;280;p32"/>
          <p:cNvPicPr preferRelativeResize="0"/>
          <p:nvPr/>
        </p:nvPicPr>
        <p:blipFill rotWithShape="1">
          <a:blip r:embed="rId2">
            <a:alphaModFix amt="55000"/>
          </a:blip>
          <a:srcRect t="16015"/>
          <a:stretch/>
        </p:blipFill>
        <p:spPr>
          <a:xfrm>
            <a:off x="-22412" y="0"/>
            <a:ext cx="9188823" cy="5143501"/>
          </a:xfrm>
          <a:prstGeom prst="rect">
            <a:avLst/>
          </a:prstGeom>
          <a:noFill/>
          <a:ln>
            <a:noFill/>
          </a:ln>
        </p:spPr>
      </p:pic>
      <p:cxnSp>
        <p:nvCxnSpPr>
          <p:cNvPr id="281" name="Google Shape;281;p32"/>
          <p:cNvCxnSpPr/>
          <p:nvPr/>
        </p:nvCxnSpPr>
        <p:spPr>
          <a:xfrm>
            <a:off x="-14250" y="4599425"/>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282" name="Google Shape;282;p32"/>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283" name="Google Shape;283;p32"/>
          <p:cNvCxnSpPr/>
          <p:nvPr/>
        </p:nvCxnSpPr>
        <p:spPr>
          <a:xfrm>
            <a:off x="713225"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284" name="Google Shape;284;p32"/>
          <p:cNvCxnSpPr/>
          <p:nvPr/>
        </p:nvCxnSpPr>
        <p:spPr>
          <a:xfrm>
            <a:off x="8670900" y="228600"/>
            <a:ext cx="0" cy="49035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85"/>
        <p:cNvGrpSpPr/>
        <p:nvPr/>
      </p:nvGrpSpPr>
      <p:grpSpPr>
        <a:xfrm>
          <a:off x="0" y="0"/>
          <a:ext cx="0" cy="0"/>
          <a:chOff x="0" y="0"/>
          <a:chExt cx="0" cy="0"/>
        </a:xfrm>
      </p:grpSpPr>
      <p:pic>
        <p:nvPicPr>
          <p:cNvPr id="286" name="Google Shape;286;p33"/>
          <p:cNvPicPr preferRelativeResize="0"/>
          <p:nvPr/>
        </p:nvPicPr>
        <p:blipFill rotWithShape="1">
          <a:blip r:embed="rId2">
            <a:alphaModFix amt="55000"/>
          </a:blip>
          <a:srcRect t="16015"/>
          <a:stretch/>
        </p:blipFill>
        <p:spPr>
          <a:xfrm>
            <a:off x="-22412" y="0"/>
            <a:ext cx="9188823" cy="5143501"/>
          </a:xfrm>
          <a:prstGeom prst="rect">
            <a:avLst/>
          </a:prstGeom>
          <a:noFill/>
          <a:ln>
            <a:noFill/>
          </a:ln>
        </p:spPr>
      </p:pic>
      <p:cxnSp>
        <p:nvCxnSpPr>
          <p:cNvPr id="287" name="Google Shape;287;p33"/>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288" name="Google Shape;288;p33"/>
          <p:cNvCxnSpPr/>
          <p:nvPr/>
        </p:nvCxnSpPr>
        <p:spPr>
          <a:xfrm>
            <a:off x="71052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289" name="Google Shape;289;p33"/>
          <p:cNvCxnSpPr/>
          <p:nvPr/>
        </p:nvCxnSpPr>
        <p:spPr>
          <a:xfrm>
            <a:off x="843077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290" name="Google Shape;290;p33"/>
          <p:cNvCxnSpPr/>
          <p:nvPr/>
        </p:nvCxnSpPr>
        <p:spPr>
          <a:xfrm>
            <a:off x="881727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291" name="Google Shape;291;p33"/>
          <p:cNvCxnSpPr/>
          <p:nvPr/>
        </p:nvCxnSpPr>
        <p:spPr>
          <a:xfrm>
            <a:off x="-14250" y="4599425"/>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292" name="Google Shape;292;p33"/>
          <p:cNvCxnSpPr/>
          <p:nvPr/>
        </p:nvCxnSpPr>
        <p:spPr>
          <a:xfrm>
            <a:off x="-14250" y="4886825"/>
            <a:ext cx="91725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3"/>
        <p:cNvGrpSpPr/>
        <p:nvPr/>
      </p:nvGrpSpPr>
      <p:grpSpPr>
        <a:xfrm>
          <a:off x="0" y="0"/>
          <a:ext cx="0" cy="0"/>
          <a:chOff x="0" y="0"/>
          <a:chExt cx="0" cy="0"/>
        </a:xfrm>
      </p:grpSpPr>
      <p:sp>
        <p:nvSpPr>
          <p:cNvPr id="174" name="Google Shape;174;p3"/>
          <p:cNvSpPr/>
          <p:nvPr/>
        </p:nvSpPr>
        <p:spPr>
          <a:xfrm>
            <a:off x="-337800" y="-623975"/>
            <a:ext cx="9819600" cy="6391500"/>
          </a:xfrm>
          <a:prstGeom prst="ellipse">
            <a:avLst/>
          </a:prstGeom>
          <a:solidFill>
            <a:srgbClr val="FFFFFF">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txBox="1">
            <a:spLocks noGrp="1"/>
          </p:cNvSpPr>
          <p:nvPr>
            <p:ph type="title"/>
          </p:nvPr>
        </p:nvSpPr>
        <p:spPr>
          <a:xfrm>
            <a:off x="713100" y="2554750"/>
            <a:ext cx="444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3"/>
          <p:cNvSpPr txBox="1">
            <a:spLocks noGrp="1"/>
          </p:cNvSpPr>
          <p:nvPr>
            <p:ph type="title" idx="2" hasCustomPrompt="1"/>
          </p:nvPr>
        </p:nvSpPr>
        <p:spPr>
          <a:xfrm>
            <a:off x="2285150" y="1457125"/>
            <a:ext cx="1296600" cy="948900"/>
          </a:xfrm>
          <a:prstGeom prst="rect">
            <a:avLst/>
          </a:prstGeom>
          <a:solidFill>
            <a:srgbClr val="FFFFFF">
              <a:alpha val="64880"/>
            </a:srgbClr>
          </a:solidFill>
        </p:spPr>
        <p:txBody>
          <a:bodyPr spcFirstLastPara="1" wrap="square" lIns="91425" tIns="91425" rIns="91425" bIns="91425" anchor="ctr" anchorCtr="0">
            <a:noAutofit/>
          </a:bodyPr>
          <a:lstStyle>
            <a:lvl1pPr lvl="0" algn="ctr" rtl="0">
              <a:spcBef>
                <a:spcPts val="0"/>
              </a:spcBef>
              <a:spcAft>
                <a:spcPts val="0"/>
              </a:spcAft>
              <a:buSzPts val="6000"/>
              <a:buNone/>
              <a:defRPr sz="6000" i="1">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7" name="Google Shape;177;p3"/>
          <p:cNvSpPr txBox="1">
            <a:spLocks noGrp="1"/>
          </p:cNvSpPr>
          <p:nvPr>
            <p:ph type="subTitle" idx="1"/>
          </p:nvPr>
        </p:nvSpPr>
        <p:spPr>
          <a:xfrm>
            <a:off x="713100" y="3307475"/>
            <a:ext cx="4440600" cy="3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1600"/>
              </a:spcBef>
              <a:spcAft>
                <a:spcPts val="0"/>
              </a:spcAft>
              <a:buClr>
                <a:schemeClr val="dk1"/>
              </a:buClr>
              <a:buSzPts val="1600"/>
              <a:buNone/>
              <a:defRPr sz="1600">
                <a:solidFill>
                  <a:schemeClr val="dk1"/>
                </a:solidFill>
              </a:defRPr>
            </a:lvl2pPr>
            <a:lvl3pPr lvl="2" algn="ctr" rtl="0">
              <a:lnSpc>
                <a:spcPct val="100000"/>
              </a:lnSpc>
              <a:spcBef>
                <a:spcPts val="1600"/>
              </a:spcBef>
              <a:spcAft>
                <a:spcPts val="0"/>
              </a:spcAft>
              <a:buClr>
                <a:schemeClr val="dk1"/>
              </a:buClr>
              <a:buSzPts val="1600"/>
              <a:buNone/>
              <a:defRPr sz="1600">
                <a:solidFill>
                  <a:schemeClr val="dk1"/>
                </a:solidFill>
              </a:defRPr>
            </a:lvl3pPr>
            <a:lvl4pPr lvl="3" algn="ctr" rtl="0">
              <a:lnSpc>
                <a:spcPct val="100000"/>
              </a:lnSpc>
              <a:spcBef>
                <a:spcPts val="1600"/>
              </a:spcBef>
              <a:spcAft>
                <a:spcPts val="0"/>
              </a:spcAft>
              <a:buClr>
                <a:schemeClr val="dk1"/>
              </a:buClr>
              <a:buSzPts val="1600"/>
              <a:buNone/>
              <a:defRPr sz="1600">
                <a:solidFill>
                  <a:schemeClr val="dk1"/>
                </a:solidFill>
              </a:defRPr>
            </a:lvl4pPr>
            <a:lvl5pPr lvl="4" algn="ctr" rtl="0">
              <a:lnSpc>
                <a:spcPct val="100000"/>
              </a:lnSpc>
              <a:spcBef>
                <a:spcPts val="1600"/>
              </a:spcBef>
              <a:spcAft>
                <a:spcPts val="0"/>
              </a:spcAft>
              <a:buClr>
                <a:schemeClr val="dk1"/>
              </a:buClr>
              <a:buSzPts val="1600"/>
              <a:buNone/>
              <a:defRPr sz="1600">
                <a:solidFill>
                  <a:schemeClr val="dk1"/>
                </a:solidFill>
              </a:defRPr>
            </a:lvl5pPr>
            <a:lvl6pPr lvl="5" algn="ctr" rtl="0">
              <a:lnSpc>
                <a:spcPct val="100000"/>
              </a:lnSpc>
              <a:spcBef>
                <a:spcPts val="1600"/>
              </a:spcBef>
              <a:spcAft>
                <a:spcPts val="0"/>
              </a:spcAft>
              <a:buClr>
                <a:schemeClr val="dk1"/>
              </a:buClr>
              <a:buSzPts val="1600"/>
              <a:buNone/>
              <a:defRPr sz="1600">
                <a:solidFill>
                  <a:schemeClr val="dk1"/>
                </a:solidFill>
              </a:defRPr>
            </a:lvl6pPr>
            <a:lvl7pPr lvl="6" algn="ctr" rtl="0">
              <a:lnSpc>
                <a:spcPct val="100000"/>
              </a:lnSpc>
              <a:spcBef>
                <a:spcPts val="1600"/>
              </a:spcBef>
              <a:spcAft>
                <a:spcPts val="0"/>
              </a:spcAft>
              <a:buClr>
                <a:schemeClr val="dk1"/>
              </a:buClr>
              <a:buSzPts val="1600"/>
              <a:buNone/>
              <a:defRPr sz="1600">
                <a:solidFill>
                  <a:schemeClr val="dk1"/>
                </a:solidFill>
              </a:defRPr>
            </a:lvl7pPr>
            <a:lvl8pPr lvl="7" algn="ctr" rtl="0">
              <a:lnSpc>
                <a:spcPct val="100000"/>
              </a:lnSpc>
              <a:spcBef>
                <a:spcPts val="1600"/>
              </a:spcBef>
              <a:spcAft>
                <a:spcPts val="0"/>
              </a:spcAft>
              <a:buClr>
                <a:schemeClr val="dk1"/>
              </a:buClr>
              <a:buSzPts val="1600"/>
              <a:buNone/>
              <a:defRPr sz="1600">
                <a:solidFill>
                  <a:schemeClr val="dk1"/>
                </a:solidFill>
              </a:defRPr>
            </a:lvl8pPr>
            <a:lvl9pPr lvl="8" algn="ctr" rtl="0">
              <a:lnSpc>
                <a:spcPct val="100000"/>
              </a:lnSpc>
              <a:spcBef>
                <a:spcPts val="1600"/>
              </a:spcBef>
              <a:spcAft>
                <a:spcPts val="1600"/>
              </a:spcAft>
              <a:buClr>
                <a:schemeClr val="dk1"/>
              </a:buClr>
              <a:buSzPts val="1600"/>
              <a:buNone/>
              <a:defRPr sz="1600">
                <a:solidFill>
                  <a:schemeClr val="dk1"/>
                </a:solidFill>
              </a:defRPr>
            </a:lvl9pPr>
          </a:lstStyle>
          <a:p>
            <a:endParaRPr/>
          </a:p>
        </p:txBody>
      </p:sp>
      <p:grpSp>
        <p:nvGrpSpPr>
          <p:cNvPr id="178" name="Google Shape;178;p3"/>
          <p:cNvGrpSpPr/>
          <p:nvPr/>
        </p:nvGrpSpPr>
        <p:grpSpPr>
          <a:xfrm>
            <a:off x="-1989740" y="-1613087"/>
            <a:ext cx="5974382" cy="3831240"/>
            <a:chOff x="-1989740" y="-1613087"/>
            <a:chExt cx="5974382" cy="3831240"/>
          </a:xfrm>
        </p:grpSpPr>
        <p:grpSp>
          <p:nvGrpSpPr>
            <p:cNvPr id="179" name="Google Shape;179;p3"/>
            <p:cNvGrpSpPr/>
            <p:nvPr/>
          </p:nvGrpSpPr>
          <p:grpSpPr>
            <a:xfrm>
              <a:off x="-1989740" y="553563"/>
              <a:ext cx="2605790" cy="1664590"/>
              <a:chOff x="5669385" y="-152150"/>
              <a:chExt cx="1383042" cy="883494"/>
            </a:xfrm>
          </p:grpSpPr>
          <p:sp>
            <p:nvSpPr>
              <p:cNvPr id="180" name="Google Shape;180;p3"/>
              <p:cNvSpPr/>
              <p:nvPr/>
            </p:nvSpPr>
            <p:spPr>
              <a:xfrm>
                <a:off x="5669385" y="-152150"/>
                <a:ext cx="1383042" cy="883494"/>
              </a:xfrm>
              <a:custGeom>
                <a:avLst/>
                <a:gdLst/>
                <a:ahLst/>
                <a:cxnLst/>
                <a:rect l="l" t="t" r="r" b="b"/>
                <a:pathLst>
                  <a:path w="13659" h="8725" extrusionOk="0">
                    <a:moveTo>
                      <a:pt x="7129" y="0"/>
                    </a:moveTo>
                    <a:cubicBezTo>
                      <a:pt x="5825" y="0"/>
                      <a:pt x="4523" y="197"/>
                      <a:pt x="3283" y="588"/>
                    </a:cubicBezTo>
                    <a:cubicBezTo>
                      <a:pt x="2810" y="731"/>
                      <a:pt x="2337" y="919"/>
                      <a:pt x="2007" y="1275"/>
                    </a:cubicBezTo>
                    <a:cubicBezTo>
                      <a:pt x="821" y="2533"/>
                      <a:pt x="437" y="4237"/>
                      <a:pt x="0" y="5914"/>
                    </a:cubicBezTo>
                    <a:cubicBezTo>
                      <a:pt x="642" y="5370"/>
                      <a:pt x="1329" y="4862"/>
                      <a:pt x="2079" y="4496"/>
                    </a:cubicBezTo>
                    <a:cubicBezTo>
                      <a:pt x="2695" y="4192"/>
                      <a:pt x="3393" y="3858"/>
                      <a:pt x="4068" y="3858"/>
                    </a:cubicBezTo>
                    <a:cubicBezTo>
                      <a:pt x="4224" y="3858"/>
                      <a:pt x="4379" y="3876"/>
                      <a:pt x="4532" y="3916"/>
                    </a:cubicBezTo>
                    <a:cubicBezTo>
                      <a:pt x="5094" y="4077"/>
                      <a:pt x="5540" y="4523"/>
                      <a:pt x="5924" y="4969"/>
                    </a:cubicBezTo>
                    <a:cubicBezTo>
                      <a:pt x="6896" y="6102"/>
                      <a:pt x="7690" y="7368"/>
                      <a:pt x="8306" y="8724"/>
                    </a:cubicBezTo>
                    <a:cubicBezTo>
                      <a:pt x="8377" y="7913"/>
                      <a:pt x="8029" y="7128"/>
                      <a:pt x="7672" y="6396"/>
                    </a:cubicBezTo>
                    <a:cubicBezTo>
                      <a:pt x="7512" y="6075"/>
                      <a:pt x="7351" y="5745"/>
                      <a:pt x="7173" y="5433"/>
                    </a:cubicBezTo>
                    <a:cubicBezTo>
                      <a:pt x="6709" y="4656"/>
                      <a:pt x="6129" y="3916"/>
                      <a:pt x="5415" y="3354"/>
                    </a:cubicBezTo>
                    <a:lnTo>
                      <a:pt x="5415" y="3354"/>
                    </a:lnTo>
                    <a:cubicBezTo>
                      <a:pt x="7280" y="4130"/>
                      <a:pt x="8805" y="5504"/>
                      <a:pt x="10304" y="6860"/>
                    </a:cubicBezTo>
                    <a:cubicBezTo>
                      <a:pt x="10714" y="7235"/>
                      <a:pt x="11196" y="7600"/>
                      <a:pt x="11490" y="8073"/>
                    </a:cubicBezTo>
                    <a:cubicBezTo>
                      <a:pt x="10812" y="6717"/>
                      <a:pt x="9822" y="5522"/>
                      <a:pt x="8662" y="4540"/>
                    </a:cubicBezTo>
                    <a:cubicBezTo>
                      <a:pt x="7512" y="3559"/>
                      <a:pt x="6182" y="2792"/>
                      <a:pt x="4782" y="2212"/>
                    </a:cubicBezTo>
                    <a:lnTo>
                      <a:pt x="4782" y="2212"/>
                    </a:lnTo>
                    <a:cubicBezTo>
                      <a:pt x="6236" y="2631"/>
                      <a:pt x="7690" y="3095"/>
                      <a:pt x="8993" y="3880"/>
                    </a:cubicBezTo>
                    <a:cubicBezTo>
                      <a:pt x="10295" y="4665"/>
                      <a:pt x="11455" y="5754"/>
                      <a:pt x="12106" y="7119"/>
                    </a:cubicBezTo>
                    <a:cubicBezTo>
                      <a:pt x="11758" y="6075"/>
                      <a:pt x="11169" y="5236"/>
                      <a:pt x="10366" y="4469"/>
                    </a:cubicBezTo>
                    <a:cubicBezTo>
                      <a:pt x="9572" y="3711"/>
                      <a:pt x="8645" y="3095"/>
                      <a:pt x="7699" y="2533"/>
                    </a:cubicBezTo>
                    <a:lnTo>
                      <a:pt x="7699" y="2533"/>
                    </a:lnTo>
                    <a:cubicBezTo>
                      <a:pt x="8707" y="2738"/>
                      <a:pt x="9662" y="3274"/>
                      <a:pt x="10509" y="3845"/>
                    </a:cubicBezTo>
                    <a:cubicBezTo>
                      <a:pt x="11660" y="4612"/>
                      <a:pt x="12811" y="5522"/>
                      <a:pt x="13328" y="6797"/>
                    </a:cubicBezTo>
                    <a:cubicBezTo>
                      <a:pt x="12650" y="4871"/>
                      <a:pt x="11134" y="3292"/>
                      <a:pt x="9207" y="2605"/>
                    </a:cubicBezTo>
                    <a:lnTo>
                      <a:pt x="9207" y="2605"/>
                    </a:lnTo>
                    <a:cubicBezTo>
                      <a:pt x="11196" y="2854"/>
                      <a:pt x="12962" y="4210"/>
                      <a:pt x="13658" y="6093"/>
                    </a:cubicBezTo>
                    <a:cubicBezTo>
                      <a:pt x="13417" y="4924"/>
                      <a:pt x="12918" y="3880"/>
                      <a:pt x="12106" y="3006"/>
                    </a:cubicBezTo>
                    <a:cubicBezTo>
                      <a:pt x="11303" y="2132"/>
                      <a:pt x="10250" y="1490"/>
                      <a:pt x="9108" y="1151"/>
                    </a:cubicBezTo>
                    <a:cubicBezTo>
                      <a:pt x="9635" y="1040"/>
                      <a:pt x="10175" y="976"/>
                      <a:pt x="10712" y="976"/>
                    </a:cubicBezTo>
                    <a:cubicBezTo>
                      <a:pt x="11304" y="976"/>
                      <a:pt x="11893" y="1053"/>
                      <a:pt x="12463" y="1231"/>
                    </a:cubicBezTo>
                    <a:cubicBezTo>
                      <a:pt x="12061" y="972"/>
                      <a:pt x="11615" y="794"/>
                      <a:pt x="11169" y="651"/>
                    </a:cubicBezTo>
                    <a:cubicBezTo>
                      <a:pt x="9867" y="217"/>
                      <a:pt x="8497" y="0"/>
                      <a:pt x="7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6458874" y="50971"/>
                <a:ext cx="581811" cy="384991"/>
              </a:xfrm>
              <a:custGeom>
                <a:avLst/>
                <a:gdLst/>
                <a:ahLst/>
                <a:cxnLst/>
                <a:rect l="l" t="t" r="r" b="b"/>
                <a:pathLst>
                  <a:path w="5746" h="3802" extrusionOk="0">
                    <a:moveTo>
                      <a:pt x="0" y="1"/>
                    </a:moveTo>
                    <a:lnTo>
                      <a:pt x="0" y="1"/>
                    </a:lnTo>
                    <a:cubicBezTo>
                      <a:pt x="500" y="197"/>
                      <a:pt x="999" y="402"/>
                      <a:pt x="1499" y="608"/>
                    </a:cubicBezTo>
                    <a:cubicBezTo>
                      <a:pt x="3345" y="875"/>
                      <a:pt x="4996" y="2097"/>
                      <a:pt x="5745" y="3801"/>
                    </a:cubicBezTo>
                    <a:cubicBezTo>
                      <a:pt x="5379" y="2722"/>
                      <a:pt x="4621" y="1785"/>
                      <a:pt x="3684" y="1134"/>
                    </a:cubicBezTo>
                    <a:cubicBezTo>
                      <a:pt x="2605" y="393"/>
                      <a:pt x="1303" y="28"/>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071268" y="44592"/>
                <a:ext cx="810445" cy="497895"/>
              </a:xfrm>
              <a:custGeom>
                <a:avLst/>
                <a:gdLst/>
                <a:ahLst/>
                <a:cxnLst/>
                <a:rect l="l" t="t" r="r" b="b"/>
                <a:pathLst>
                  <a:path w="8004" h="4917" extrusionOk="0">
                    <a:moveTo>
                      <a:pt x="97" y="1"/>
                    </a:moveTo>
                    <a:cubicBezTo>
                      <a:pt x="65" y="1"/>
                      <a:pt x="33" y="1"/>
                      <a:pt x="1" y="1"/>
                    </a:cubicBezTo>
                    <a:cubicBezTo>
                      <a:pt x="313" y="82"/>
                      <a:pt x="617" y="180"/>
                      <a:pt x="911" y="296"/>
                    </a:cubicBezTo>
                    <a:cubicBezTo>
                      <a:pt x="2338" y="715"/>
                      <a:pt x="3757" y="1170"/>
                      <a:pt x="5024" y="1937"/>
                    </a:cubicBezTo>
                    <a:cubicBezTo>
                      <a:pt x="6246" y="2669"/>
                      <a:pt x="7334" y="3668"/>
                      <a:pt x="8003" y="4917"/>
                    </a:cubicBezTo>
                    <a:cubicBezTo>
                      <a:pt x="7798" y="4515"/>
                      <a:pt x="7566" y="4132"/>
                      <a:pt x="7289" y="3784"/>
                    </a:cubicBezTo>
                    <a:cubicBezTo>
                      <a:pt x="6736" y="3044"/>
                      <a:pt x="6041" y="2419"/>
                      <a:pt x="5300" y="1875"/>
                    </a:cubicBezTo>
                    <a:cubicBezTo>
                      <a:pt x="3783" y="770"/>
                      <a:pt x="1972" y="1"/>
                      <a:pt x="97"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6378477" y="71830"/>
                <a:ext cx="595379" cy="382155"/>
              </a:xfrm>
              <a:custGeom>
                <a:avLst/>
                <a:gdLst/>
                <a:ahLst/>
                <a:cxnLst/>
                <a:rect l="l" t="t" r="r" b="b"/>
                <a:pathLst>
                  <a:path w="5880" h="3774" extrusionOk="0">
                    <a:moveTo>
                      <a:pt x="0" y="0"/>
                    </a:moveTo>
                    <a:lnTo>
                      <a:pt x="0" y="0"/>
                    </a:lnTo>
                    <a:cubicBezTo>
                      <a:pt x="295" y="89"/>
                      <a:pt x="571" y="214"/>
                      <a:pt x="830" y="357"/>
                    </a:cubicBezTo>
                    <a:cubicBezTo>
                      <a:pt x="1793" y="580"/>
                      <a:pt x="2694" y="1080"/>
                      <a:pt x="3506" y="1633"/>
                    </a:cubicBezTo>
                    <a:cubicBezTo>
                      <a:pt x="4398" y="2221"/>
                      <a:pt x="5281" y="2899"/>
                      <a:pt x="5879" y="3774"/>
                    </a:cubicBezTo>
                    <a:cubicBezTo>
                      <a:pt x="5290" y="2783"/>
                      <a:pt x="4416" y="1972"/>
                      <a:pt x="3453" y="1329"/>
                    </a:cubicBezTo>
                    <a:cubicBezTo>
                      <a:pt x="2418" y="633"/>
                      <a:pt x="1249" y="107"/>
                      <a:pt x="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196015" y="-108610"/>
                <a:ext cx="723568" cy="77565"/>
              </a:xfrm>
              <a:custGeom>
                <a:avLst/>
                <a:gdLst/>
                <a:ahLst/>
                <a:cxnLst/>
                <a:rect l="l" t="t" r="r" b="b"/>
                <a:pathLst>
                  <a:path w="7146" h="766" extrusionOk="0">
                    <a:moveTo>
                      <a:pt x="3414" y="0"/>
                    </a:moveTo>
                    <a:cubicBezTo>
                      <a:pt x="2265" y="0"/>
                      <a:pt x="1118" y="179"/>
                      <a:pt x="0" y="453"/>
                    </a:cubicBezTo>
                    <a:cubicBezTo>
                      <a:pt x="350" y="445"/>
                      <a:pt x="702" y="438"/>
                      <a:pt x="1054" y="438"/>
                    </a:cubicBezTo>
                    <a:cubicBezTo>
                      <a:pt x="1528" y="438"/>
                      <a:pt x="2004" y="451"/>
                      <a:pt x="2480" y="497"/>
                    </a:cubicBezTo>
                    <a:cubicBezTo>
                      <a:pt x="2882" y="542"/>
                      <a:pt x="3283" y="605"/>
                      <a:pt x="3684" y="667"/>
                    </a:cubicBezTo>
                    <a:cubicBezTo>
                      <a:pt x="3783" y="685"/>
                      <a:pt x="3872" y="694"/>
                      <a:pt x="3970" y="712"/>
                    </a:cubicBezTo>
                    <a:cubicBezTo>
                      <a:pt x="4482" y="607"/>
                      <a:pt x="5003" y="548"/>
                      <a:pt x="5522" y="548"/>
                    </a:cubicBezTo>
                    <a:cubicBezTo>
                      <a:pt x="6070" y="548"/>
                      <a:pt x="6615" y="614"/>
                      <a:pt x="7146" y="765"/>
                    </a:cubicBezTo>
                    <a:cubicBezTo>
                      <a:pt x="6102" y="274"/>
                      <a:pt x="4942" y="43"/>
                      <a:pt x="3792" y="7"/>
                    </a:cubicBezTo>
                    <a:cubicBezTo>
                      <a:pt x="3666" y="2"/>
                      <a:pt x="3540" y="0"/>
                      <a:pt x="3414"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102961" y="107877"/>
                <a:ext cx="729947" cy="557538"/>
              </a:xfrm>
              <a:custGeom>
                <a:avLst/>
                <a:gdLst/>
                <a:ahLst/>
                <a:cxnLst/>
                <a:rect l="l" t="t" r="r" b="b"/>
                <a:pathLst>
                  <a:path w="7209" h="5506" extrusionOk="0">
                    <a:moveTo>
                      <a:pt x="0" y="1"/>
                    </a:moveTo>
                    <a:cubicBezTo>
                      <a:pt x="446" y="251"/>
                      <a:pt x="866" y="527"/>
                      <a:pt x="1267" y="840"/>
                    </a:cubicBezTo>
                    <a:cubicBezTo>
                      <a:pt x="3069" y="1625"/>
                      <a:pt x="4559" y="2972"/>
                      <a:pt x="6022" y="4292"/>
                    </a:cubicBezTo>
                    <a:cubicBezTo>
                      <a:pt x="6432" y="4667"/>
                      <a:pt x="6914" y="5032"/>
                      <a:pt x="7208" y="5505"/>
                    </a:cubicBezTo>
                    <a:cubicBezTo>
                      <a:pt x="7191" y="5470"/>
                      <a:pt x="7182" y="5443"/>
                      <a:pt x="7164" y="5416"/>
                    </a:cubicBezTo>
                    <a:cubicBezTo>
                      <a:pt x="6816" y="4783"/>
                      <a:pt x="6307" y="4238"/>
                      <a:pt x="5799" y="3721"/>
                    </a:cubicBezTo>
                    <a:cubicBezTo>
                      <a:pt x="4675" y="2588"/>
                      <a:pt x="3462" y="1518"/>
                      <a:pt x="2043" y="786"/>
                    </a:cubicBezTo>
                    <a:cubicBezTo>
                      <a:pt x="1401" y="447"/>
                      <a:pt x="714" y="188"/>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5669385" y="180883"/>
                <a:ext cx="841935" cy="550449"/>
              </a:xfrm>
              <a:custGeom>
                <a:avLst/>
                <a:gdLst/>
                <a:ahLst/>
                <a:cxnLst/>
                <a:rect l="l" t="t" r="r" b="b"/>
                <a:pathLst>
                  <a:path w="8315" h="5436" extrusionOk="0">
                    <a:moveTo>
                      <a:pt x="3287" y="0"/>
                    </a:moveTo>
                    <a:cubicBezTo>
                      <a:pt x="3152" y="0"/>
                      <a:pt x="3017" y="7"/>
                      <a:pt x="2882" y="20"/>
                    </a:cubicBezTo>
                    <a:cubicBezTo>
                      <a:pt x="1891" y="136"/>
                      <a:pt x="946" y="663"/>
                      <a:pt x="312" y="1439"/>
                    </a:cubicBezTo>
                    <a:cubicBezTo>
                      <a:pt x="205" y="1831"/>
                      <a:pt x="107" y="2233"/>
                      <a:pt x="0" y="2625"/>
                    </a:cubicBezTo>
                    <a:cubicBezTo>
                      <a:pt x="642" y="2081"/>
                      <a:pt x="1329" y="1573"/>
                      <a:pt x="2079" y="1207"/>
                    </a:cubicBezTo>
                    <a:cubicBezTo>
                      <a:pt x="2695" y="903"/>
                      <a:pt x="3393" y="569"/>
                      <a:pt x="4068" y="569"/>
                    </a:cubicBezTo>
                    <a:cubicBezTo>
                      <a:pt x="4224" y="569"/>
                      <a:pt x="4379" y="587"/>
                      <a:pt x="4532" y="627"/>
                    </a:cubicBezTo>
                    <a:cubicBezTo>
                      <a:pt x="5094" y="788"/>
                      <a:pt x="5540" y="1234"/>
                      <a:pt x="5924" y="1680"/>
                    </a:cubicBezTo>
                    <a:cubicBezTo>
                      <a:pt x="6896" y="2813"/>
                      <a:pt x="7690" y="4079"/>
                      <a:pt x="8306" y="5435"/>
                    </a:cubicBezTo>
                    <a:cubicBezTo>
                      <a:pt x="8315" y="5382"/>
                      <a:pt x="8315" y="5328"/>
                      <a:pt x="8315" y="5275"/>
                    </a:cubicBezTo>
                    <a:cubicBezTo>
                      <a:pt x="7922" y="4195"/>
                      <a:pt x="7396" y="3161"/>
                      <a:pt x="6735" y="2215"/>
                    </a:cubicBezTo>
                    <a:cubicBezTo>
                      <a:pt x="6102" y="1314"/>
                      <a:pt x="5308" y="458"/>
                      <a:pt x="4255" y="136"/>
                    </a:cubicBezTo>
                    <a:cubicBezTo>
                      <a:pt x="3939" y="42"/>
                      <a:pt x="3614" y="0"/>
                      <a:pt x="3287"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3"/>
            <p:cNvGrpSpPr/>
            <p:nvPr/>
          </p:nvGrpSpPr>
          <p:grpSpPr>
            <a:xfrm rot="1423206">
              <a:off x="-1056567" y="-1159292"/>
              <a:ext cx="2605738" cy="1664557"/>
              <a:chOff x="5669385" y="-152150"/>
              <a:chExt cx="1383042" cy="883494"/>
            </a:xfrm>
          </p:grpSpPr>
          <p:sp>
            <p:nvSpPr>
              <p:cNvPr id="188" name="Google Shape;188;p3"/>
              <p:cNvSpPr/>
              <p:nvPr/>
            </p:nvSpPr>
            <p:spPr>
              <a:xfrm>
                <a:off x="5669385" y="-152150"/>
                <a:ext cx="1383042" cy="883494"/>
              </a:xfrm>
              <a:custGeom>
                <a:avLst/>
                <a:gdLst/>
                <a:ahLst/>
                <a:cxnLst/>
                <a:rect l="l" t="t" r="r" b="b"/>
                <a:pathLst>
                  <a:path w="13659" h="8725" extrusionOk="0">
                    <a:moveTo>
                      <a:pt x="7129" y="0"/>
                    </a:moveTo>
                    <a:cubicBezTo>
                      <a:pt x="5825" y="0"/>
                      <a:pt x="4523" y="197"/>
                      <a:pt x="3283" y="588"/>
                    </a:cubicBezTo>
                    <a:cubicBezTo>
                      <a:pt x="2810" y="731"/>
                      <a:pt x="2337" y="919"/>
                      <a:pt x="2007" y="1275"/>
                    </a:cubicBezTo>
                    <a:cubicBezTo>
                      <a:pt x="821" y="2533"/>
                      <a:pt x="437" y="4237"/>
                      <a:pt x="0" y="5914"/>
                    </a:cubicBezTo>
                    <a:cubicBezTo>
                      <a:pt x="642" y="5370"/>
                      <a:pt x="1329" y="4862"/>
                      <a:pt x="2079" y="4496"/>
                    </a:cubicBezTo>
                    <a:cubicBezTo>
                      <a:pt x="2695" y="4192"/>
                      <a:pt x="3393" y="3858"/>
                      <a:pt x="4068" y="3858"/>
                    </a:cubicBezTo>
                    <a:cubicBezTo>
                      <a:pt x="4224" y="3858"/>
                      <a:pt x="4379" y="3876"/>
                      <a:pt x="4532" y="3916"/>
                    </a:cubicBezTo>
                    <a:cubicBezTo>
                      <a:pt x="5094" y="4077"/>
                      <a:pt x="5540" y="4523"/>
                      <a:pt x="5924" y="4969"/>
                    </a:cubicBezTo>
                    <a:cubicBezTo>
                      <a:pt x="6896" y="6102"/>
                      <a:pt x="7690" y="7368"/>
                      <a:pt x="8306" y="8724"/>
                    </a:cubicBezTo>
                    <a:cubicBezTo>
                      <a:pt x="8377" y="7913"/>
                      <a:pt x="8029" y="7128"/>
                      <a:pt x="7672" y="6396"/>
                    </a:cubicBezTo>
                    <a:cubicBezTo>
                      <a:pt x="7512" y="6075"/>
                      <a:pt x="7351" y="5745"/>
                      <a:pt x="7173" y="5433"/>
                    </a:cubicBezTo>
                    <a:cubicBezTo>
                      <a:pt x="6709" y="4656"/>
                      <a:pt x="6129" y="3916"/>
                      <a:pt x="5415" y="3354"/>
                    </a:cubicBezTo>
                    <a:lnTo>
                      <a:pt x="5415" y="3354"/>
                    </a:lnTo>
                    <a:cubicBezTo>
                      <a:pt x="7280" y="4130"/>
                      <a:pt x="8805" y="5504"/>
                      <a:pt x="10304" y="6860"/>
                    </a:cubicBezTo>
                    <a:cubicBezTo>
                      <a:pt x="10714" y="7235"/>
                      <a:pt x="11196" y="7600"/>
                      <a:pt x="11490" y="8073"/>
                    </a:cubicBezTo>
                    <a:cubicBezTo>
                      <a:pt x="10812" y="6717"/>
                      <a:pt x="9822" y="5522"/>
                      <a:pt x="8662" y="4540"/>
                    </a:cubicBezTo>
                    <a:cubicBezTo>
                      <a:pt x="7512" y="3559"/>
                      <a:pt x="6182" y="2792"/>
                      <a:pt x="4782" y="2212"/>
                    </a:cubicBezTo>
                    <a:lnTo>
                      <a:pt x="4782" y="2212"/>
                    </a:lnTo>
                    <a:cubicBezTo>
                      <a:pt x="6236" y="2631"/>
                      <a:pt x="7690" y="3095"/>
                      <a:pt x="8993" y="3880"/>
                    </a:cubicBezTo>
                    <a:cubicBezTo>
                      <a:pt x="10295" y="4665"/>
                      <a:pt x="11455" y="5754"/>
                      <a:pt x="12106" y="7119"/>
                    </a:cubicBezTo>
                    <a:cubicBezTo>
                      <a:pt x="11758" y="6075"/>
                      <a:pt x="11169" y="5236"/>
                      <a:pt x="10366" y="4469"/>
                    </a:cubicBezTo>
                    <a:cubicBezTo>
                      <a:pt x="9572" y="3711"/>
                      <a:pt x="8645" y="3095"/>
                      <a:pt x="7699" y="2533"/>
                    </a:cubicBezTo>
                    <a:lnTo>
                      <a:pt x="7699" y="2533"/>
                    </a:lnTo>
                    <a:cubicBezTo>
                      <a:pt x="8707" y="2738"/>
                      <a:pt x="9662" y="3274"/>
                      <a:pt x="10509" y="3845"/>
                    </a:cubicBezTo>
                    <a:cubicBezTo>
                      <a:pt x="11660" y="4612"/>
                      <a:pt x="12811" y="5522"/>
                      <a:pt x="13328" y="6797"/>
                    </a:cubicBezTo>
                    <a:cubicBezTo>
                      <a:pt x="12650" y="4871"/>
                      <a:pt x="11134" y="3292"/>
                      <a:pt x="9207" y="2605"/>
                    </a:cubicBezTo>
                    <a:lnTo>
                      <a:pt x="9207" y="2605"/>
                    </a:lnTo>
                    <a:cubicBezTo>
                      <a:pt x="11196" y="2854"/>
                      <a:pt x="12962" y="4210"/>
                      <a:pt x="13658" y="6093"/>
                    </a:cubicBezTo>
                    <a:cubicBezTo>
                      <a:pt x="13417" y="4924"/>
                      <a:pt x="12918" y="3880"/>
                      <a:pt x="12106" y="3006"/>
                    </a:cubicBezTo>
                    <a:cubicBezTo>
                      <a:pt x="11303" y="2132"/>
                      <a:pt x="10250" y="1490"/>
                      <a:pt x="9108" y="1151"/>
                    </a:cubicBezTo>
                    <a:cubicBezTo>
                      <a:pt x="9635" y="1040"/>
                      <a:pt x="10175" y="976"/>
                      <a:pt x="10712" y="976"/>
                    </a:cubicBezTo>
                    <a:cubicBezTo>
                      <a:pt x="11304" y="976"/>
                      <a:pt x="11893" y="1053"/>
                      <a:pt x="12463" y="1231"/>
                    </a:cubicBezTo>
                    <a:cubicBezTo>
                      <a:pt x="12061" y="972"/>
                      <a:pt x="11615" y="794"/>
                      <a:pt x="11169" y="651"/>
                    </a:cubicBezTo>
                    <a:cubicBezTo>
                      <a:pt x="9867" y="217"/>
                      <a:pt x="8497" y="0"/>
                      <a:pt x="7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458874" y="50971"/>
                <a:ext cx="581811" cy="384991"/>
              </a:xfrm>
              <a:custGeom>
                <a:avLst/>
                <a:gdLst/>
                <a:ahLst/>
                <a:cxnLst/>
                <a:rect l="l" t="t" r="r" b="b"/>
                <a:pathLst>
                  <a:path w="5746" h="3802" extrusionOk="0">
                    <a:moveTo>
                      <a:pt x="0" y="1"/>
                    </a:moveTo>
                    <a:lnTo>
                      <a:pt x="0" y="1"/>
                    </a:lnTo>
                    <a:cubicBezTo>
                      <a:pt x="500" y="197"/>
                      <a:pt x="999" y="402"/>
                      <a:pt x="1499" y="608"/>
                    </a:cubicBezTo>
                    <a:cubicBezTo>
                      <a:pt x="3345" y="875"/>
                      <a:pt x="4996" y="2097"/>
                      <a:pt x="5745" y="3801"/>
                    </a:cubicBezTo>
                    <a:cubicBezTo>
                      <a:pt x="5379" y="2722"/>
                      <a:pt x="4621" y="1785"/>
                      <a:pt x="3684" y="1134"/>
                    </a:cubicBezTo>
                    <a:cubicBezTo>
                      <a:pt x="2605" y="393"/>
                      <a:pt x="1303" y="28"/>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071268" y="44592"/>
                <a:ext cx="810445" cy="497895"/>
              </a:xfrm>
              <a:custGeom>
                <a:avLst/>
                <a:gdLst/>
                <a:ahLst/>
                <a:cxnLst/>
                <a:rect l="l" t="t" r="r" b="b"/>
                <a:pathLst>
                  <a:path w="8004" h="4917" extrusionOk="0">
                    <a:moveTo>
                      <a:pt x="97" y="1"/>
                    </a:moveTo>
                    <a:cubicBezTo>
                      <a:pt x="65" y="1"/>
                      <a:pt x="33" y="1"/>
                      <a:pt x="1" y="1"/>
                    </a:cubicBezTo>
                    <a:cubicBezTo>
                      <a:pt x="313" y="82"/>
                      <a:pt x="617" y="180"/>
                      <a:pt x="911" y="296"/>
                    </a:cubicBezTo>
                    <a:cubicBezTo>
                      <a:pt x="2338" y="715"/>
                      <a:pt x="3757" y="1170"/>
                      <a:pt x="5024" y="1937"/>
                    </a:cubicBezTo>
                    <a:cubicBezTo>
                      <a:pt x="6246" y="2669"/>
                      <a:pt x="7334" y="3668"/>
                      <a:pt x="8003" y="4917"/>
                    </a:cubicBezTo>
                    <a:cubicBezTo>
                      <a:pt x="7798" y="4515"/>
                      <a:pt x="7566" y="4132"/>
                      <a:pt x="7289" y="3784"/>
                    </a:cubicBezTo>
                    <a:cubicBezTo>
                      <a:pt x="6736" y="3044"/>
                      <a:pt x="6041" y="2419"/>
                      <a:pt x="5300" y="1875"/>
                    </a:cubicBezTo>
                    <a:cubicBezTo>
                      <a:pt x="3783" y="770"/>
                      <a:pt x="1972" y="1"/>
                      <a:pt x="97"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378477" y="71830"/>
                <a:ext cx="595379" cy="382155"/>
              </a:xfrm>
              <a:custGeom>
                <a:avLst/>
                <a:gdLst/>
                <a:ahLst/>
                <a:cxnLst/>
                <a:rect l="l" t="t" r="r" b="b"/>
                <a:pathLst>
                  <a:path w="5880" h="3774" extrusionOk="0">
                    <a:moveTo>
                      <a:pt x="0" y="0"/>
                    </a:moveTo>
                    <a:lnTo>
                      <a:pt x="0" y="0"/>
                    </a:lnTo>
                    <a:cubicBezTo>
                      <a:pt x="295" y="89"/>
                      <a:pt x="571" y="214"/>
                      <a:pt x="830" y="357"/>
                    </a:cubicBezTo>
                    <a:cubicBezTo>
                      <a:pt x="1793" y="580"/>
                      <a:pt x="2694" y="1080"/>
                      <a:pt x="3506" y="1633"/>
                    </a:cubicBezTo>
                    <a:cubicBezTo>
                      <a:pt x="4398" y="2221"/>
                      <a:pt x="5281" y="2899"/>
                      <a:pt x="5879" y="3774"/>
                    </a:cubicBezTo>
                    <a:cubicBezTo>
                      <a:pt x="5290" y="2783"/>
                      <a:pt x="4416" y="1972"/>
                      <a:pt x="3453" y="1329"/>
                    </a:cubicBezTo>
                    <a:cubicBezTo>
                      <a:pt x="2418" y="633"/>
                      <a:pt x="1249" y="107"/>
                      <a:pt x="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196015" y="-108610"/>
                <a:ext cx="723568" cy="77565"/>
              </a:xfrm>
              <a:custGeom>
                <a:avLst/>
                <a:gdLst/>
                <a:ahLst/>
                <a:cxnLst/>
                <a:rect l="l" t="t" r="r" b="b"/>
                <a:pathLst>
                  <a:path w="7146" h="766" extrusionOk="0">
                    <a:moveTo>
                      <a:pt x="3414" y="0"/>
                    </a:moveTo>
                    <a:cubicBezTo>
                      <a:pt x="2265" y="0"/>
                      <a:pt x="1118" y="179"/>
                      <a:pt x="0" y="453"/>
                    </a:cubicBezTo>
                    <a:cubicBezTo>
                      <a:pt x="350" y="445"/>
                      <a:pt x="702" y="438"/>
                      <a:pt x="1054" y="438"/>
                    </a:cubicBezTo>
                    <a:cubicBezTo>
                      <a:pt x="1528" y="438"/>
                      <a:pt x="2004" y="451"/>
                      <a:pt x="2480" y="497"/>
                    </a:cubicBezTo>
                    <a:cubicBezTo>
                      <a:pt x="2882" y="542"/>
                      <a:pt x="3283" y="605"/>
                      <a:pt x="3684" y="667"/>
                    </a:cubicBezTo>
                    <a:cubicBezTo>
                      <a:pt x="3783" y="685"/>
                      <a:pt x="3872" y="694"/>
                      <a:pt x="3970" y="712"/>
                    </a:cubicBezTo>
                    <a:cubicBezTo>
                      <a:pt x="4482" y="607"/>
                      <a:pt x="5003" y="548"/>
                      <a:pt x="5522" y="548"/>
                    </a:cubicBezTo>
                    <a:cubicBezTo>
                      <a:pt x="6070" y="548"/>
                      <a:pt x="6615" y="614"/>
                      <a:pt x="7146" y="765"/>
                    </a:cubicBezTo>
                    <a:cubicBezTo>
                      <a:pt x="6102" y="274"/>
                      <a:pt x="4942" y="43"/>
                      <a:pt x="3792" y="7"/>
                    </a:cubicBezTo>
                    <a:cubicBezTo>
                      <a:pt x="3666" y="2"/>
                      <a:pt x="3540" y="0"/>
                      <a:pt x="3414"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102961" y="107877"/>
                <a:ext cx="729947" cy="557538"/>
              </a:xfrm>
              <a:custGeom>
                <a:avLst/>
                <a:gdLst/>
                <a:ahLst/>
                <a:cxnLst/>
                <a:rect l="l" t="t" r="r" b="b"/>
                <a:pathLst>
                  <a:path w="7209" h="5506" extrusionOk="0">
                    <a:moveTo>
                      <a:pt x="0" y="1"/>
                    </a:moveTo>
                    <a:cubicBezTo>
                      <a:pt x="446" y="251"/>
                      <a:pt x="866" y="527"/>
                      <a:pt x="1267" y="840"/>
                    </a:cubicBezTo>
                    <a:cubicBezTo>
                      <a:pt x="3069" y="1625"/>
                      <a:pt x="4559" y="2972"/>
                      <a:pt x="6022" y="4292"/>
                    </a:cubicBezTo>
                    <a:cubicBezTo>
                      <a:pt x="6432" y="4667"/>
                      <a:pt x="6914" y="5032"/>
                      <a:pt x="7208" y="5505"/>
                    </a:cubicBezTo>
                    <a:cubicBezTo>
                      <a:pt x="7191" y="5470"/>
                      <a:pt x="7182" y="5443"/>
                      <a:pt x="7164" y="5416"/>
                    </a:cubicBezTo>
                    <a:cubicBezTo>
                      <a:pt x="6816" y="4783"/>
                      <a:pt x="6307" y="4238"/>
                      <a:pt x="5799" y="3721"/>
                    </a:cubicBezTo>
                    <a:cubicBezTo>
                      <a:pt x="4675" y="2588"/>
                      <a:pt x="3462" y="1518"/>
                      <a:pt x="2043" y="786"/>
                    </a:cubicBezTo>
                    <a:cubicBezTo>
                      <a:pt x="1401" y="447"/>
                      <a:pt x="714" y="188"/>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669385" y="180883"/>
                <a:ext cx="841935" cy="550449"/>
              </a:xfrm>
              <a:custGeom>
                <a:avLst/>
                <a:gdLst/>
                <a:ahLst/>
                <a:cxnLst/>
                <a:rect l="l" t="t" r="r" b="b"/>
                <a:pathLst>
                  <a:path w="8315" h="5436" extrusionOk="0">
                    <a:moveTo>
                      <a:pt x="3287" y="0"/>
                    </a:moveTo>
                    <a:cubicBezTo>
                      <a:pt x="3152" y="0"/>
                      <a:pt x="3017" y="7"/>
                      <a:pt x="2882" y="20"/>
                    </a:cubicBezTo>
                    <a:cubicBezTo>
                      <a:pt x="1891" y="136"/>
                      <a:pt x="946" y="663"/>
                      <a:pt x="312" y="1439"/>
                    </a:cubicBezTo>
                    <a:cubicBezTo>
                      <a:pt x="205" y="1831"/>
                      <a:pt x="107" y="2233"/>
                      <a:pt x="0" y="2625"/>
                    </a:cubicBezTo>
                    <a:cubicBezTo>
                      <a:pt x="642" y="2081"/>
                      <a:pt x="1329" y="1573"/>
                      <a:pt x="2079" y="1207"/>
                    </a:cubicBezTo>
                    <a:cubicBezTo>
                      <a:pt x="2695" y="903"/>
                      <a:pt x="3393" y="569"/>
                      <a:pt x="4068" y="569"/>
                    </a:cubicBezTo>
                    <a:cubicBezTo>
                      <a:pt x="4224" y="569"/>
                      <a:pt x="4379" y="587"/>
                      <a:pt x="4532" y="627"/>
                    </a:cubicBezTo>
                    <a:cubicBezTo>
                      <a:pt x="5094" y="788"/>
                      <a:pt x="5540" y="1234"/>
                      <a:pt x="5924" y="1680"/>
                    </a:cubicBezTo>
                    <a:cubicBezTo>
                      <a:pt x="6896" y="2813"/>
                      <a:pt x="7690" y="4079"/>
                      <a:pt x="8306" y="5435"/>
                    </a:cubicBezTo>
                    <a:cubicBezTo>
                      <a:pt x="8315" y="5382"/>
                      <a:pt x="8315" y="5328"/>
                      <a:pt x="8315" y="5275"/>
                    </a:cubicBezTo>
                    <a:cubicBezTo>
                      <a:pt x="7922" y="4195"/>
                      <a:pt x="7396" y="3161"/>
                      <a:pt x="6735" y="2215"/>
                    </a:cubicBezTo>
                    <a:cubicBezTo>
                      <a:pt x="6102" y="1314"/>
                      <a:pt x="5308" y="458"/>
                      <a:pt x="4255" y="136"/>
                    </a:cubicBezTo>
                    <a:cubicBezTo>
                      <a:pt x="3939" y="42"/>
                      <a:pt x="3614" y="0"/>
                      <a:pt x="3287"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
            <p:cNvGrpSpPr/>
            <p:nvPr/>
          </p:nvGrpSpPr>
          <p:grpSpPr>
            <a:xfrm>
              <a:off x="713095" y="-272478"/>
              <a:ext cx="3271548" cy="878124"/>
              <a:chOff x="2101191" y="695065"/>
              <a:chExt cx="1320770" cy="354511"/>
            </a:xfrm>
          </p:grpSpPr>
          <p:sp>
            <p:nvSpPr>
              <p:cNvPr id="196" name="Google Shape;196;p3"/>
              <p:cNvSpPr/>
              <p:nvPr/>
            </p:nvSpPr>
            <p:spPr>
              <a:xfrm>
                <a:off x="2101191" y="695065"/>
                <a:ext cx="1320770" cy="354511"/>
              </a:xfrm>
              <a:custGeom>
                <a:avLst/>
                <a:gdLst/>
                <a:ahLst/>
                <a:cxnLst/>
                <a:rect l="l" t="t" r="r" b="b"/>
                <a:pathLst>
                  <a:path w="13044" h="3501" extrusionOk="0">
                    <a:moveTo>
                      <a:pt x="1" y="1"/>
                    </a:moveTo>
                    <a:lnTo>
                      <a:pt x="1" y="1"/>
                    </a:lnTo>
                    <a:cubicBezTo>
                      <a:pt x="946" y="1419"/>
                      <a:pt x="2374" y="2525"/>
                      <a:pt x="3997" y="3087"/>
                    </a:cubicBezTo>
                    <a:cubicBezTo>
                      <a:pt x="4799" y="3362"/>
                      <a:pt x="5648" y="3500"/>
                      <a:pt x="6496" y="3500"/>
                    </a:cubicBezTo>
                    <a:cubicBezTo>
                      <a:pt x="7385" y="3500"/>
                      <a:pt x="8274" y="3348"/>
                      <a:pt x="9109" y="3043"/>
                    </a:cubicBezTo>
                    <a:cubicBezTo>
                      <a:pt x="10634" y="2490"/>
                      <a:pt x="11928" y="1464"/>
                      <a:pt x="13043" y="277"/>
                    </a:cubicBezTo>
                    <a:lnTo>
                      <a:pt x="12651" y="277"/>
                    </a:lnTo>
                    <a:cubicBezTo>
                      <a:pt x="11634" y="1303"/>
                      <a:pt x="10456" y="2177"/>
                      <a:pt x="9100" y="2677"/>
                    </a:cubicBezTo>
                    <a:cubicBezTo>
                      <a:pt x="8277" y="2977"/>
                      <a:pt x="7398" y="3126"/>
                      <a:pt x="6518" y="3126"/>
                    </a:cubicBezTo>
                    <a:cubicBezTo>
                      <a:pt x="5672" y="3126"/>
                      <a:pt x="4824" y="2988"/>
                      <a:pt x="4024" y="2713"/>
                    </a:cubicBezTo>
                    <a:cubicBezTo>
                      <a:pt x="2561" y="2213"/>
                      <a:pt x="1258" y="1250"/>
                      <a:pt x="331" y="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2101191" y="695065"/>
                <a:ext cx="1320770" cy="354511"/>
              </a:xfrm>
              <a:custGeom>
                <a:avLst/>
                <a:gdLst/>
                <a:ahLst/>
                <a:cxnLst/>
                <a:rect l="l" t="t" r="r" b="b"/>
                <a:pathLst>
                  <a:path w="13044" h="3501" extrusionOk="0">
                    <a:moveTo>
                      <a:pt x="1" y="1"/>
                    </a:moveTo>
                    <a:cubicBezTo>
                      <a:pt x="946" y="1419"/>
                      <a:pt x="2374" y="2525"/>
                      <a:pt x="3997" y="3087"/>
                    </a:cubicBezTo>
                    <a:cubicBezTo>
                      <a:pt x="4799" y="3362"/>
                      <a:pt x="5648" y="3500"/>
                      <a:pt x="6496" y="3500"/>
                    </a:cubicBezTo>
                    <a:cubicBezTo>
                      <a:pt x="7385" y="3500"/>
                      <a:pt x="8274" y="3348"/>
                      <a:pt x="9109" y="3043"/>
                    </a:cubicBezTo>
                    <a:cubicBezTo>
                      <a:pt x="10634" y="2490"/>
                      <a:pt x="11928" y="1464"/>
                      <a:pt x="13043" y="277"/>
                    </a:cubicBezTo>
                    <a:lnTo>
                      <a:pt x="12722" y="277"/>
                    </a:lnTo>
                    <a:cubicBezTo>
                      <a:pt x="12499" y="545"/>
                      <a:pt x="12249" y="803"/>
                      <a:pt x="11990" y="1044"/>
                    </a:cubicBezTo>
                    <a:cubicBezTo>
                      <a:pt x="11651" y="1348"/>
                      <a:pt x="11286" y="1624"/>
                      <a:pt x="10920" y="1901"/>
                    </a:cubicBezTo>
                    <a:cubicBezTo>
                      <a:pt x="10590" y="2151"/>
                      <a:pt x="10233" y="2409"/>
                      <a:pt x="9849" y="2570"/>
                    </a:cubicBezTo>
                    <a:cubicBezTo>
                      <a:pt x="8771" y="3029"/>
                      <a:pt x="7589" y="3379"/>
                      <a:pt x="6424" y="3379"/>
                    </a:cubicBezTo>
                    <a:cubicBezTo>
                      <a:pt x="6028" y="3379"/>
                      <a:pt x="5634" y="3338"/>
                      <a:pt x="5246" y="3248"/>
                    </a:cubicBezTo>
                    <a:cubicBezTo>
                      <a:pt x="3890" y="2927"/>
                      <a:pt x="2552" y="2418"/>
                      <a:pt x="1517" y="1499"/>
                    </a:cubicBezTo>
                    <a:cubicBezTo>
                      <a:pt x="1276" y="1294"/>
                      <a:pt x="1053" y="1062"/>
                      <a:pt x="839" y="821"/>
                    </a:cubicBezTo>
                    <a:cubicBezTo>
                      <a:pt x="607" y="572"/>
                      <a:pt x="375" y="304"/>
                      <a:pt x="197" y="1"/>
                    </a:cubicBezTo>
                    <a:close/>
                  </a:path>
                </a:pathLst>
              </a:custGeom>
              <a:solidFill>
                <a:srgbClr val="3F423C">
                  <a:alpha val="49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
            <p:cNvGrpSpPr/>
            <p:nvPr/>
          </p:nvGrpSpPr>
          <p:grpSpPr>
            <a:xfrm rot="-1759616">
              <a:off x="-785959" y="443969"/>
              <a:ext cx="2064523" cy="752622"/>
              <a:chOff x="4953913" y="785386"/>
              <a:chExt cx="1095782" cy="399467"/>
            </a:xfrm>
          </p:grpSpPr>
          <p:sp>
            <p:nvSpPr>
              <p:cNvPr id="199" name="Google Shape;199;p3"/>
              <p:cNvSpPr/>
              <p:nvPr/>
            </p:nvSpPr>
            <p:spPr>
              <a:xfrm>
                <a:off x="5011730" y="785386"/>
                <a:ext cx="1037965" cy="329804"/>
              </a:xfrm>
              <a:custGeom>
                <a:avLst/>
                <a:gdLst/>
                <a:ahLst/>
                <a:cxnLst/>
                <a:rect l="l" t="t" r="r" b="b"/>
                <a:pathLst>
                  <a:path w="10251" h="3257" extrusionOk="0">
                    <a:moveTo>
                      <a:pt x="5157" y="1"/>
                    </a:moveTo>
                    <a:lnTo>
                      <a:pt x="5157" y="1"/>
                    </a:lnTo>
                    <a:cubicBezTo>
                      <a:pt x="4488" y="10"/>
                      <a:pt x="3819" y="170"/>
                      <a:pt x="3176" y="358"/>
                    </a:cubicBezTo>
                    <a:cubicBezTo>
                      <a:pt x="3194" y="581"/>
                      <a:pt x="3194" y="821"/>
                      <a:pt x="3123" y="1036"/>
                    </a:cubicBezTo>
                    <a:cubicBezTo>
                      <a:pt x="3007" y="848"/>
                      <a:pt x="2882" y="652"/>
                      <a:pt x="2739" y="482"/>
                    </a:cubicBezTo>
                    <a:cubicBezTo>
                      <a:pt x="2115" y="714"/>
                      <a:pt x="1580" y="1143"/>
                      <a:pt x="1142" y="1642"/>
                    </a:cubicBezTo>
                    <a:cubicBezTo>
                      <a:pt x="705" y="2133"/>
                      <a:pt x="357" y="2695"/>
                      <a:pt x="1" y="3257"/>
                    </a:cubicBezTo>
                    <a:cubicBezTo>
                      <a:pt x="643" y="2838"/>
                      <a:pt x="1455" y="2686"/>
                      <a:pt x="2222" y="2677"/>
                    </a:cubicBezTo>
                    <a:cubicBezTo>
                      <a:pt x="2248" y="2677"/>
                      <a:pt x="2274" y="2677"/>
                      <a:pt x="2300" y="2677"/>
                    </a:cubicBezTo>
                    <a:cubicBezTo>
                      <a:pt x="3041" y="2677"/>
                      <a:pt x="3773" y="2797"/>
                      <a:pt x="4506" y="2909"/>
                    </a:cubicBezTo>
                    <a:cubicBezTo>
                      <a:pt x="5469" y="3059"/>
                      <a:pt x="6435" y="3179"/>
                      <a:pt x="7389" y="3179"/>
                    </a:cubicBezTo>
                    <a:cubicBezTo>
                      <a:pt x="8360" y="3179"/>
                      <a:pt x="9319" y="3055"/>
                      <a:pt x="10251" y="2713"/>
                    </a:cubicBezTo>
                    <a:cubicBezTo>
                      <a:pt x="9582" y="1963"/>
                      <a:pt x="8895" y="1205"/>
                      <a:pt x="8003" y="741"/>
                    </a:cubicBezTo>
                    <a:cubicBezTo>
                      <a:pt x="7350" y="411"/>
                      <a:pt x="6590" y="302"/>
                      <a:pt x="5850" y="302"/>
                    </a:cubicBezTo>
                    <a:cubicBezTo>
                      <a:pt x="5791" y="302"/>
                      <a:pt x="5733" y="303"/>
                      <a:pt x="5674" y="304"/>
                    </a:cubicBezTo>
                    <a:cubicBezTo>
                      <a:pt x="5567" y="527"/>
                      <a:pt x="5487" y="697"/>
                      <a:pt x="5380" y="920"/>
                    </a:cubicBezTo>
                    <a:cubicBezTo>
                      <a:pt x="5398" y="634"/>
                      <a:pt x="5407" y="349"/>
                      <a:pt x="5416" y="63"/>
                    </a:cubicBezTo>
                    <a:lnTo>
                      <a:pt x="5416" y="63"/>
                    </a:lnTo>
                    <a:cubicBezTo>
                      <a:pt x="5344" y="340"/>
                      <a:pt x="5237" y="616"/>
                      <a:pt x="5112" y="875"/>
                    </a:cubicBezTo>
                    <a:cubicBezTo>
                      <a:pt x="5130" y="589"/>
                      <a:pt x="5166" y="286"/>
                      <a:pt x="5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5103872" y="803511"/>
                <a:ext cx="897119" cy="277351"/>
              </a:xfrm>
              <a:custGeom>
                <a:avLst/>
                <a:gdLst/>
                <a:ahLst/>
                <a:cxnLst/>
                <a:rect l="l" t="t" r="r" b="b"/>
                <a:pathLst>
                  <a:path w="8860" h="2739" extrusionOk="0">
                    <a:moveTo>
                      <a:pt x="3854" y="0"/>
                    </a:moveTo>
                    <a:lnTo>
                      <a:pt x="3854" y="0"/>
                    </a:lnTo>
                    <a:cubicBezTo>
                      <a:pt x="3712" y="330"/>
                      <a:pt x="3498" y="634"/>
                      <a:pt x="3248" y="892"/>
                    </a:cubicBezTo>
                    <a:cubicBezTo>
                      <a:pt x="3328" y="634"/>
                      <a:pt x="3382" y="366"/>
                      <a:pt x="3408" y="98"/>
                    </a:cubicBezTo>
                    <a:lnTo>
                      <a:pt x="3408" y="98"/>
                    </a:lnTo>
                    <a:cubicBezTo>
                      <a:pt x="3257" y="402"/>
                      <a:pt x="3069" y="687"/>
                      <a:pt x="2864" y="955"/>
                    </a:cubicBezTo>
                    <a:cubicBezTo>
                      <a:pt x="2971" y="687"/>
                      <a:pt x="3025" y="393"/>
                      <a:pt x="3025" y="98"/>
                    </a:cubicBezTo>
                    <a:lnTo>
                      <a:pt x="3025" y="98"/>
                    </a:lnTo>
                    <a:cubicBezTo>
                      <a:pt x="2909" y="437"/>
                      <a:pt x="2739" y="767"/>
                      <a:pt x="2543" y="1062"/>
                    </a:cubicBezTo>
                    <a:cubicBezTo>
                      <a:pt x="2588" y="803"/>
                      <a:pt x="2597" y="535"/>
                      <a:pt x="2588" y="268"/>
                    </a:cubicBezTo>
                    <a:lnTo>
                      <a:pt x="2588" y="268"/>
                    </a:lnTo>
                    <a:cubicBezTo>
                      <a:pt x="2498" y="580"/>
                      <a:pt x="2382" y="883"/>
                      <a:pt x="2249" y="1178"/>
                    </a:cubicBezTo>
                    <a:cubicBezTo>
                      <a:pt x="2215" y="1228"/>
                      <a:pt x="2173" y="1294"/>
                      <a:pt x="2117" y="1294"/>
                    </a:cubicBezTo>
                    <a:cubicBezTo>
                      <a:pt x="2113" y="1294"/>
                      <a:pt x="2109" y="1294"/>
                      <a:pt x="2106" y="1294"/>
                    </a:cubicBezTo>
                    <a:lnTo>
                      <a:pt x="1963" y="821"/>
                    </a:lnTo>
                    <a:cubicBezTo>
                      <a:pt x="1945" y="981"/>
                      <a:pt x="1910" y="1133"/>
                      <a:pt x="1847" y="1285"/>
                    </a:cubicBezTo>
                    <a:cubicBezTo>
                      <a:pt x="1803" y="1053"/>
                      <a:pt x="1758" y="830"/>
                      <a:pt x="1704" y="598"/>
                    </a:cubicBezTo>
                    <a:cubicBezTo>
                      <a:pt x="1597" y="883"/>
                      <a:pt x="1490" y="1178"/>
                      <a:pt x="1383" y="1463"/>
                    </a:cubicBezTo>
                    <a:cubicBezTo>
                      <a:pt x="1383" y="1204"/>
                      <a:pt x="1392" y="955"/>
                      <a:pt x="1392" y="696"/>
                    </a:cubicBezTo>
                    <a:lnTo>
                      <a:pt x="1392" y="696"/>
                    </a:lnTo>
                    <a:cubicBezTo>
                      <a:pt x="1258" y="1035"/>
                      <a:pt x="1098" y="1356"/>
                      <a:pt x="919" y="1677"/>
                    </a:cubicBezTo>
                    <a:cubicBezTo>
                      <a:pt x="982" y="1427"/>
                      <a:pt x="1053" y="1178"/>
                      <a:pt x="1116" y="937"/>
                    </a:cubicBezTo>
                    <a:lnTo>
                      <a:pt x="1116" y="937"/>
                    </a:lnTo>
                    <a:cubicBezTo>
                      <a:pt x="875" y="1204"/>
                      <a:pt x="670" y="1508"/>
                      <a:pt x="527" y="1838"/>
                    </a:cubicBezTo>
                    <a:cubicBezTo>
                      <a:pt x="598" y="1588"/>
                      <a:pt x="670" y="1338"/>
                      <a:pt x="741" y="1088"/>
                    </a:cubicBezTo>
                    <a:lnTo>
                      <a:pt x="741" y="1088"/>
                    </a:lnTo>
                    <a:cubicBezTo>
                      <a:pt x="429" y="1454"/>
                      <a:pt x="170" y="1865"/>
                      <a:pt x="1" y="2311"/>
                    </a:cubicBezTo>
                    <a:cubicBezTo>
                      <a:pt x="134" y="2299"/>
                      <a:pt x="271" y="2294"/>
                      <a:pt x="409" y="2294"/>
                    </a:cubicBezTo>
                    <a:cubicBezTo>
                      <a:pt x="685" y="2294"/>
                      <a:pt x="967" y="2314"/>
                      <a:pt x="1241" y="2337"/>
                    </a:cubicBezTo>
                    <a:cubicBezTo>
                      <a:pt x="1035" y="2293"/>
                      <a:pt x="848" y="2221"/>
                      <a:pt x="670" y="2132"/>
                    </a:cubicBezTo>
                    <a:lnTo>
                      <a:pt x="670" y="2132"/>
                    </a:lnTo>
                    <a:cubicBezTo>
                      <a:pt x="1258" y="2168"/>
                      <a:pt x="1838" y="2239"/>
                      <a:pt x="2418" y="2364"/>
                    </a:cubicBezTo>
                    <a:cubicBezTo>
                      <a:pt x="2043" y="2088"/>
                      <a:pt x="1571" y="1989"/>
                      <a:pt x="1107" y="1891"/>
                    </a:cubicBezTo>
                    <a:cubicBezTo>
                      <a:pt x="1157" y="1888"/>
                      <a:pt x="1208" y="1886"/>
                      <a:pt x="1258" y="1886"/>
                    </a:cubicBezTo>
                    <a:cubicBezTo>
                      <a:pt x="2056" y="1886"/>
                      <a:pt x="2861" y="2326"/>
                      <a:pt x="3649" y="2427"/>
                    </a:cubicBezTo>
                    <a:cubicBezTo>
                      <a:pt x="3114" y="2239"/>
                      <a:pt x="2614" y="1945"/>
                      <a:pt x="2195" y="1552"/>
                    </a:cubicBezTo>
                    <a:lnTo>
                      <a:pt x="2195" y="1552"/>
                    </a:lnTo>
                    <a:cubicBezTo>
                      <a:pt x="2820" y="1811"/>
                      <a:pt x="3444" y="2061"/>
                      <a:pt x="4069" y="2311"/>
                    </a:cubicBezTo>
                    <a:cubicBezTo>
                      <a:pt x="3640" y="2034"/>
                      <a:pt x="3203" y="1749"/>
                      <a:pt x="2775" y="1463"/>
                    </a:cubicBezTo>
                    <a:lnTo>
                      <a:pt x="2775" y="1463"/>
                    </a:lnTo>
                    <a:cubicBezTo>
                      <a:pt x="3631" y="1615"/>
                      <a:pt x="4443" y="2034"/>
                      <a:pt x="5068" y="2641"/>
                    </a:cubicBezTo>
                    <a:cubicBezTo>
                      <a:pt x="4747" y="2177"/>
                      <a:pt x="4399" y="1731"/>
                      <a:pt x="3935" y="1401"/>
                    </a:cubicBezTo>
                    <a:lnTo>
                      <a:pt x="3935" y="1401"/>
                    </a:lnTo>
                    <a:cubicBezTo>
                      <a:pt x="4622" y="1677"/>
                      <a:pt x="5228" y="2141"/>
                      <a:pt x="5674" y="2739"/>
                    </a:cubicBezTo>
                    <a:cubicBezTo>
                      <a:pt x="5433" y="2248"/>
                      <a:pt x="5103" y="1802"/>
                      <a:pt x="4711" y="1427"/>
                    </a:cubicBezTo>
                    <a:lnTo>
                      <a:pt x="4711" y="1427"/>
                    </a:lnTo>
                    <a:cubicBezTo>
                      <a:pt x="5362" y="1695"/>
                      <a:pt x="5960" y="2070"/>
                      <a:pt x="6406" y="2614"/>
                    </a:cubicBezTo>
                    <a:cubicBezTo>
                      <a:pt x="6120" y="2141"/>
                      <a:pt x="5826" y="1659"/>
                      <a:pt x="5398" y="1311"/>
                    </a:cubicBezTo>
                    <a:lnTo>
                      <a:pt x="5398" y="1311"/>
                    </a:lnTo>
                    <a:cubicBezTo>
                      <a:pt x="5969" y="1659"/>
                      <a:pt x="6486" y="2070"/>
                      <a:pt x="6950" y="2552"/>
                    </a:cubicBezTo>
                    <a:cubicBezTo>
                      <a:pt x="6727" y="2177"/>
                      <a:pt x="6442" y="1838"/>
                      <a:pt x="6129" y="1543"/>
                    </a:cubicBezTo>
                    <a:lnTo>
                      <a:pt x="6129" y="1543"/>
                    </a:lnTo>
                    <a:cubicBezTo>
                      <a:pt x="6638" y="1838"/>
                      <a:pt x="7075" y="2248"/>
                      <a:pt x="7503" y="2650"/>
                    </a:cubicBezTo>
                    <a:cubicBezTo>
                      <a:pt x="7307" y="2302"/>
                      <a:pt x="7075" y="1981"/>
                      <a:pt x="6807" y="1686"/>
                    </a:cubicBezTo>
                    <a:lnTo>
                      <a:pt x="6807" y="1686"/>
                    </a:lnTo>
                    <a:cubicBezTo>
                      <a:pt x="7191" y="1954"/>
                      <a:pt x="7566" y="2221"/>
                      <a:pt x="7878" y="2569"/>
                    </a:cubicBezTo>
                    <a:cubicBezTo>
                      <a:pt x="7753" y="2275"/>
                      <a:pt x="7574" y="1998"/>
                      <a:pt x="7351" y="1766"/>
                    </a:cubicBezTo>
                    <a:lnTo>
                      <a:pt x="7351" y="1766"/>
                    </a:lnTo>
                    <a:cubicBezTo>
                      <a:pt x="7619" y="1847"/>
                      <a:pt x="7833" y="2043"/>
                      <a:pt x="8029" y="2230"/>
                    </a:cubicBezTo>
                    <a:cubicBezTo>
                      <a:pt x="8172" y="2364"/>
                      <a:pt x="8315" y="2498"/>
                      <a:pt x="8449" y="2623"/>
                    </a:cubicBezTo>
                    <a:cubicBezTo>
                      <a:pt x="8270" y="2427"/>
                      <a:pt x="8092" y="2230"/>
                      <a:pt x="7922" y="2034"/>
                    </a:cubicBezTo>
                    <a:lnTo>
                      <a:pt x="7922" y="2034"/>
                    </a:lnTo>
                    <a:cubicBezTo>
                      <a:pt x="8261" y="2105"/>
                      <a:pt x="8583" y="2266"/>
                      <a:pt x="8859" y="2489"/>
                    </a:cubicBezTo>
                    <a:cubicBezTo>
                      <a:pt x="8672" y="2293"/>
                      <a:pt x="8547" y="2070"/>
                      <a:pt x="8324" y="1918"/>
                    </a:cubicBezTo>
                    <a:lnTo>
                      <a:pt x="8324" y="1918"/>
                    </a:lnTo>
                    <a:lnTo>
                      <a:pt x="8609" y="2061"/>
                    </a:lnTo>
                    <a:cubicBezTo>
                      <a:pt x="8306" y="1740"/>
                      <a:pt x="7896" y="1535"/>
                      <a:pt x="7459" y="1481"/>
                    </a:cubicBezTo>
                    <a:cubicBezTo>
                      <a:pt x="7561" y="1459"/>
                      <a:pt x="7664" y="1448"/>
                      <a:pt x="7766" y="1448"/>
                    </a:cubicBezTo>
                    <a:cubicBezTo>
                      <a:pt x="7833" y="1448"/>
                      <a:pt x="7900" y="1453"/>
                      <a:pt x="7967" y="1463"/>
                    </a:cubicBezTo>
                    <a:cubicBezTo>
                      <a:pt x="7659" y="1275"/>
                      <a:pt x="7294" y="1176"/>
                      <a:pt x="6931" y="1176"/>
                    </a:cubicBezTo>
                    <a:cubicBezTo>
                      <a:pt x="6863" y="1176"/>
                      <a:pt x="6795" y="1180"/>
                      <a:pt x="6727" y="1187"/>
                    </a:cubicBezTo>
                    <a:cubicBezTo>
                      <a:pt x="6914" y="1115"/>
                      <a:pt x="7120" y="1071"/>
                      <a:pt x="7316" y="1053"/>
                    </a:cubicBezTo>
                    <a:cubicBezTo>
                      <a:pt x="7101" y="1006"/>
                      <a:pt x="6879" y="967"/>
                      <a:pt x="6661" y="967"/>
                    </a:cubicBezTo>
                    <a:cubicBezTo>
                      <a:pt x="6462" y="967"/>
                      <a:pt x="6267" y="999"/>
                      <a:pt x="6085" y="1088"/>
                    </a:cubicBezTo>
                    <a:cubicBezTo>
                      <a:pt x="6049" y="1106"/>
                      <a:pt x="6013" y="1115"/>
                      <a:pt x="5987" y="1133"/>
                    </a:cubicBezTo>
                    <a:cubicBezTo>
                      <a:pt x="6183" y="973"/>
                      <a:pt x="6415" y="839"/>
                      <a:pt x="6665" y="749"/>
                    </a:cubicBezTo>
                    <a:lnTo>
                      <a:pt x="6665" y="749"/>
                    </a:lnTo>
                    <a:cubicBezTo>
                      <a:pt x="6290" y="812"/>
                      <a:pt x="5879" y="883"/>
                      <a:pt x="5549" y="1071"/>
                    </a:cubicBezTo>
                    <a:cubicBezTo>
                      <a:pt x="5639" y="803"/>
                      <a:pt x="5951" y="660"/>
                      <a:pt x="6004" y="384"/>
                    </a:cubicBezTo>
                    <a:lnTo>
                      <a:pt x="6004" y="384"/>
                    </a:lnTo>
                    <a:cubicBezTo>
                      <a:pt x="5746" y="616"/>
                      <a:pt x="5469" y="848"/>
                      <a:pt x="5139" y="973"/>
                    </a:cubicBezTo>
                    <a:cubicBezTo>
                      <a:pt x="5264" y="749"/>
                      <a:pt x="5389" y="535"/>
                      <a:pt x="5505" y="312"/>
                    </a:cubicBezTo>
                    <a:lnTo>
                      <a:pt x="5505" y="312"/>
                    </a:lnTo>
                    <a:cubicBezTo>
                      <a:pt x="5291" y="535"/>
                      <a:pt x="5077" y="749"/>
                      <a:pt x="4871" y="973"/>
                    </a:cubicBezTo>
                    <a:cubicBezTo>
                      <a:pt x="4978" y="758"/>
                      <a:pt x="5077" y="544"/>
                      <a:pt x="5166" y="321"/>
                    </a:cubicBezTo>
                    <a:lnTo>
                      <a:pt x="5166" y="321"/>
                    </a:lnTo>
                    <a:cubicBezTo>
                      <a:pt x="4952" y="571"/>
                      <a:pt x="4738" y="812"/>
                      <a:pt x="4515" y="1053"/>
                    </a:cubicBezTo>
                    <a:cubicBezTo>
                      <a:pt x="4639" y="865"/>
                      <a:pt x="4720" y="651"/>
                      <a:pt x="4773" y="428"/>
                    </a:cubicBezTo>
                    <a:lnTo>
                      <a:pt x="4773" y="428"/>
                    </a:lnTo>
                    <a:cubicBezTo>
                      <a:pt x="4622" y="651"/>
                      <a:pt x="4461" y="874"/>
                      <a:pt x="4238" y="1026"/>
                    </a:cubicBezTo>
                    <a:cubicBezTo>
                      <a:pt x="4265" y="883"/>
                      <a:pt x="4292" y="741"/>
                      <a:pt x="4309" y="598"/>
                    </a:cubicBezTo>
                    <a:lnTo>
                      <a:pt x="4309" y="598"/>
                    </a:lnTo>
                    <a:cubicBezTo>
                      <a:pt x="4220" y="767"/>
                      <a:pt x="4095" y="928"/>
                      <a:pt x="3953" y="1062"/>
                    </a:cubicBezTo>
                    <a:cubicBezTo>
                      <a:pt x="3979" y="812"/>
                      <a:pt x="3970" y="553"/>
                      <a:pt x="3944" y="303"/>
                    </a:cubicBezTo>
                    <a:cubicBezTo>
                      <a:pt x="3881" y="509"/>
                      <a:pt x="3792" y="714"/>
                      <a:pt x="3667" y="901"/>
                    </a:cubicBezTo>
                    <a:cubicBezTo>
                      <a:pt x="3774" y="616"/>
                      <a:pt x="3837" y="312"/>
                      <a:pt x="3854"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5011730" y="900110"/>
                <a:ext cx="1032598" cy="215076"/>
              </a:xfrm>
              <a:custGeom>
                <a:avLst/>
                <a:gdLst/>
                <a:ahLst/>
                <a:cxnLst/>
                <a:rect l="l" t="t" r="r" b="b"/>
                <a:pathLst>
                  <a:path w="10198" h="2124" extrusionOk="0">
                    <a:moveTo>
                      <a:pt x="5008" y="0"/>
                    </a:moveTo>
                    <a:cubicBezTo>
                      <a:pt x="4992" y="0"/>
                      <a:pt x="4976" y="1"/>
                      <a:pt x="4961" y="1"/>
                    </a:cubicBezTo>
                    <a:cubicBezTo>
                      <a:pt x="4497" y="10"/>
                      <a:pt x="4024" y="81"/>
                      <a:pt x="3569" y="170"/>
                    </a:cubicBezTo>
                    <a:cubicBezTo>
                      <a:pt x="2837" y="313"/>
                      <a:pt x="2106" y="527"/>
                      <a:pt x="1446" y="884"/>
                    </a:cubicBezTo>
                    <a:cubicBezTo>
                      <a:pt x="955" y="1143"/>
                      <a:pt x="500" y="1490"/>
                      <a:pt x="134" y="1910"/>
                    </a:cubicBezTo>
                    <a:cubicBezTo>
                      <a:pt x="90" y="1981"/>
                      <a:pt x="45" y="2052"/>
                      <a:pt x="1" y="2124"/>
                    </a:cubicBezTo>
                    <a:cubicBezTo>
                      <a:pt x="643" y="1705"/>
                      <a:pt x="1455" y="1553"/>
                      <a:pt x="2222" y="1544"/>
                    </a:cubicBezTo>
                    <a:cubicBezTo>
                      <a:pt x="2269" y="1543"/>
                      <a:pt x="2315" y="1542"/>
                      <a:pt x="2362" y="1542"/>
                    </a:cubicBezTo>
                    <a:cubicBezTo>
                      <a:pt x="3081" y="1542"/>
                      <a:pt x="3794" y="1667"/>
                      <a:pt x="4506" y="1776"/>
                    </a:cubicBezTo>
                    <a:cubicBezTo>
                      <a:pt x="5469" y="1928"/>
                      <a:pt x="6435" y="2048"/>
                      <a:pt x="7388" y="2048"/>
                    </a:cubicBezTo>
                    <a:cubicBezTo>
                      <a:pt x="8342" y="2048"/>
                      <a:pt x="9283" y="1928"/>
                      <a:pt x="10197" y="1598"/>
                    </a:cubicBezTo>
                    <a:cubicBezTo>
                      <a:pt x="9885" y="1374"/>
                      <a:pt x="9564" y="1143"/>
                      <a:pt x="9216" y="973"/>
                    </a:cubicBezTo>
                    <a:cubicBezTo>
                      <a:pt x="8877" y="812"/>
                      <a:pt x="8511" y="705"/>
                      <a:pt x="8154" y="598"/>
                    </a:cubicBezTo>
                    <a:cubicBezTo>
                      <a:pt x="7126" y="299"/>
                      <a:pt x="6080" y="0"/>
                      <a:pt x="5008"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953913" y="886440"/>
                <a:ext cx="1062367" cy="298413"/>
              </a:xfrm>
              <a:custGeom>
                <a:avLst/>
                <a:gdLst/>
                <a:ahLst/>
                <a:cxnLst/>
                <a:rect l="l" t="t" r="r" b="b"/>
                <a:pathLst>
                  <a:path w="10492" h="2947" extrusionOk="0">
                    <a:moveTo>
                      <a:pt x="10466" y="1589"/>
                    </a:moveTo>
                    <a:cubicBezTo>
                      <a:pt x="10475" y="1595"/>
                      <a:pt x="10483" y="1601"/>
                      <a:pt x="10492" y="1608"/>
                    </a:cubicBezTo>
                    <a:cubicBezTo>
                      <a:pt x="10484" y="1602"/>
                      <a:pt x="10475" y="1596"/>
                      <a:pt x="10466" y="1589"/>
                    </a:cubicBezTo>
                    <a:close/>
                    <a:moveTo>
                      <a:pt x="5444" y="0"/>
                    </a:moveTo>
                    <a:cubicBezTo>
                      <a:pt x="3443" y="0"/>
                      <a:pt x="1447" y="933"/>
                      <a:pt x="206" y="2500"/>
                    </a:cubicBezTo>
                    <a:cubicBezTo>
                      <a:pt x="99" y="2634"/>
                      <a:pt x="1" y="2794"/>
                      <a:pt x="45" y="2946"/>
                    </a:cubicBezTo>
                    <a:cubicBezTo>
                      <a:pt x="47" y="2946"/>
                      <a:pt x="50" y="2946"/>
                      <a:pt x="52" y="2946"/>
                    </a:cubicBezTo>
                    <a:cubicBezTo>
                      <a:pt x="117" y="2946"/>
                      <a:pt x="243" y="2828"/>
                      <a:pt x="277" y="2776"/>
                    </a:cubicBezTo>
                    <a:cubicBezTo>
                      <a:pt x="1134" y="1411"/>
                      <a:pt x="2668" y="573"/>
                      <a:pt x="4256" y="305"/>
                    </a:cubicBezTo>
                    <a:cubicBezTo>
                      <a:pt x="4822" y="213"/>
                      <a:pt x="5286" y="166"/>
                      <a:pt x="5720" y="166"/>
                    </a:cubicBezTo>
                    <a:cubicBezTo>
                      <a:pt x="6503" y="166"/>
                      <a:pt x="7184" y="319"/>
                      <a:pt x="8172" y="635"/>
                    </a:cubicBezTo>
                    <a:cubicBezTo>
                      <a:pt x="8704" y="801"/>
                      <a:pt x="10079" y="1324"/>
                      <a:pt x="10466" y="1589"/>
                    </a:cubicBezTo>
                    <a:lnTo>
                      <a:pt x="10466" y="1589"/>
                    </a:lnTo>
                    <a:cubicBezTo>
                      <a:pt x="9562" y="949"/>
                      <a:pt x="8537" y="570"/>
                      <a:pt x="7459" y="305"/>
                    </a:cubicBezTo>
                    <a:cubicBezTo>
                      <a:pt x="7093" y="207"/>
                      <a:pt x="6718" y="118"/>
                      <a:pt x="6344" y="64"/>
                    </a:cubicBezTo>
                    <a:cubicBezTo>
                      <a:pt x="6045" y="21"/>
                      <a:pt x="5745" y="0"/>
                      <a:pt x="5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3"/>
            <p:cNvGrpSpPr/>
            <p:nvPr/>
          </p:nvGrpSpPr>
          <p:grpSpPr>
            <a:xfrm rot="-6811198">
              <a:off x="1821662" y="-645309"/>
              <a:ext cx="1253683" cy="1290619"/>
              <a:chOff x="5228518" y="1029313"/>
              <a:chExt cx="399350" cy="411116"/>
            </a:xfrm>
          </p:grpSpPr>
          <p:sp>
            <p:nvSpPr>
              <p:cNvPr id="204" name="Google Shape;204;p3"/>
              <p:cNvSpPr/>
              <p:nvPr/>
            </p:nvSpPr>
            <p:spPr>
              <a:xfrm>
                <a:off x="5228518" y="1032047"/>
                <a:ext cx="399350" cy="408382"/>
              </a:xfrm>
              <a:custGeom>
                <a:avLst/>
                <a:gdLst/>
                <a:ahLst/>
                <a:cxnLst/>
                <a:rect l="l" t="t" r="r" b="b"/>
                <a:pathLst>
                  <a:path w="3944" h="4033" extrusionOk="0">
                    <a:moveTo>
                      <a:pt x="3944" y="0"/>
                    </a:moveTo>
                    <a:lnTo>
                      <a:pt x="3944" y="0"/>
                    </a:lnTo>
                    <a:cubicBezTo>
                      <a:pt x="3212" y="259"/>
                      <a:pt x="2472" y="544"/>
                      <a:pt x="1838" y="1008"/>
                    </a:cubicBezTo>
                    <a:cubicBezTo>
                      <a:pt x="857" y="1722"/>
                      <a:pt x="179" y="2828"/>
                      <a:pt x="1" y="4032"/>
                    </a:cubicBezTo>
                    <a:cubicBezTo>
                      <a:pt x="946" y="3684"/>
                      <a:pt x="1865" y="3301"/>
                      <a:pt x="2623" y="2641"/>
                    </a:cubicBezTo>
                    <a:cubicBezTo>
                      <a:pt x="3373" y="1981"/>
                      <a:pt x="3855" y="990"/>
                      <a:pt x="3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5228518" y="1034680"/>
                <a:ext cx="391249" cy="405749"/>
              </a:xfrm>
              <a:custGeom>
                <a:avLst/>
                <a:gdLst/>
                <a:ahLst/>
                <a:cxnLst/>
                <a:rect l="l" t="t" r="r" b="b"/>
                <a:pathLst>
                  <a:path w="3864" h="4007" extrusionOk="0">
                    <a:moveTo>
                      <a:pt x="3863" y="1"/>
                    </a:moveTo>
                    <a:cubicBezTo>
                      <a:pt x="3150" y="260"/>
                      <a:pt x="2445" y="536"/>
                      <a:pt x="1838" y="982"/>
                    </a:cubicBezTo>
                    <a:cubicBezTo>
                      <a:pt x="860" y="1694"/>
                      <a:pt x="183" y="2796"/>
                      <a:pt x="2" y="3996"/>
                    </a:cubicBezTo>
                    <a:lnTo>
                      <a:pt x="2" y="3996"/>
                    </a:lnTo>
                    <a:cubicBezTo>
                      <a:pt x="350" y="3622"/>
                      <a:pt x="777" y="3319"/>
                      <a:pt x="1178" y="2998"/>
                    </a:cubicBezTo>
                    <a:cubicBezTo>
                      <a:pt x="2231" y="2160"/>
                      <a:pt x="3141" y="1143"/>
                      <a:pt x="3863" y="1"/>
                    </a:cubicBezTo>
                    <a:close/>
                    <a:moveTo>
                      <a:pt x="2" y="3996"/>
                    </a:moveTo>
                    <a:cubicBezTo>
                      <a:pt x="2" y="3996"/>
                      <a:pt x="1" y="3997"/>
                      <a:pt x="1" y="3997"/>
                    </a:cubicBezTo>
                    <a:cubicBezTo>
                      <a:pt x="1" y="3997"/>
                      <a:pt x="1" y="4006"/>
                      <a:pt x="1" y="4006"/>
                    </a:cubicBezTo>
                    <a:cubicBezTo>
                      <a:pt x="1" y="4003"/>
                      <a:pt x="2" y="3999"/>
                      <a:pt x="2" y="3996"/>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5242998" y="1042882"/>
                <a:ext cx="374947" cy="377700"/>
              </a:xfrm>
              <a:custGeom>
                <a:avLst/>
                <a:gdLst/>
                <a:ahLst/>
                <a:cxnLst/>
                <a:rect l="l" t="t" r="r" b="b"/>
                <a:pathLst>
                  <a:path w="3703" h="3730" extrusionOk="0">
                    <a:moveTo>
                      <a:pt x="3703" y="0"/>
                    </a:moveTo>
                    <a:cubicBezTo>
                      <a:pt x="3702" y="3"/>
                      <a:pt x="3701" y="5"/>
                      <a:pt x="3700" y="8"/>
                    </a:cubicBezTo>
                    <a:lnTo>
                      <a:pt x="3700" y="8"/>
                    </a:lnTo>
                    <a:cubicBezTo>
                      <a:pt x="3701" y="5"/>
                      <a:pt x="3702" y="3"/>
                      <a:pt x="3703" y="0"/>
                    </a:cubicBezTo>
                    <a:close/>
                    <a:moveTo>
                      <a:pt x="3700" y="8"/>
                    </a:moveTo>
                    <a:cubicBezTo>
                      <a:pt x="3690" y="32"/>
                      <a:pt x="3673" y="55"/>
                      <a:pt x="3649" y="72"/>
                    </a:cubicBezTo>
                    <a:cubicBezTo>
                      <a:pt x="3569" y="152"/>
                      <a:pt x="3426" y="188"/>
                      <a:pt x="3328" y="232"/>
                    </a:cubicBezTo>
                    <a:cubicBezTo>
                      <a:pt x="3167" y="303"/>
                      <a:pt x="3007" y="375"/>
                      <a:pt x="2837" y="437"/>
                    </a:cubicBezTo>
                    <a:cubicBezTo>
                      <a:pt x="2962" y="419"/>
                      <a:pt x="3087" y="402"/>
                      <a:pt x="3212" y="402"/>
                    </a:cubicBezTo>
                    <a:cubicBezTo>
                      <a:pt x="3007" y="518"/>
                      <a:pt x="2775" y="598"/>
                      <a:pt x="2552" y="678"/>
                    </a:cubicBezTo>
                    <a:lnTo>
                      <a:pt x="2177" y="812"/>
                    </a:lnTo>
                    <a:cubicBezTo>
                      <a:pt x="2427" y="812"/>
                      <a:pt x="2677" y="785"/>
                      <a:pt x="2926" y="750"/>
                    </a:cubicBezTo>
                    <a:lnTo>
                      <a:pt x="2926" y="750"/>
                    </a:lnTo>
                    <a:cubicBezTo>
                      <a:pt x="2793" y="821"/>
                      <a:pt x="2650" y="866"/>
                      <a:pt x="2507" y="901"/>
                    </a:cubicBezTo>
                    <a:cubicBezTo>
                      <a:pt x="2266" y="973"/>
                      <a:pt x="2025" y="1044"/>
                      <a:pt x="1776" y="1115"/>
                    </a:cubicBezTo>
                    <a:cubicBezTo>
                      <a:pt x="1902" y="1139"/>
                      <a:pt x="2028" y="1150"/>
                      <a:pt x="2154" y="1150"/>
                    </a:cubicBezTo>
                    <a:cubicBezTo>
                      <a:pt x="2312" y="1150"/>
                      <a:pt x="2469" y="1132"/>
                      <a:pt x="2623" y="1097"/>
                    </a:cubicBezTo>
                    <a:lnTo>
                      <a:pt x="2623" y="1097"/>
                    </a:lnTo>
                    <a:cubicBezTo>
                      <a:pt x="2195" y="1267"/>
                      <a:pt x="1695" y="1320"/>
                      <a:pt x="1231" y="1356"/>
                    </a:cubicBezTo>
                    <a:cubicBezTo>
                      <a:pt x="1416" y="1401"/>
                      <a:pt x="1606" y="1418"/>
                      <a:pt x="1796" y="1418"/>
                    </a:cubicBezTo>
                    <a:cubicBezTo>
                      <a:pt x="1945" y="1418"/>
                      <a:pt x="2094" y="1408"/>
                      <a:pt x="2240" y="1392"/>
                    </a:cubicBezTo>
                    <a:lnTo>
                      <a:pt x="2240" y="1392"/>
                    </a:lnTo>
                    <a:cubicBezTo>
                      <a:pt x="1927" y="1490"/>
                      <a:pt x="1597" y="1561"/>
                      <a:pt x="1267" y="1606"/>
                    </a:cubicBezTo>
                    <a:cubicBezTo>
                      <a:pt x="1499" y="1642"/>
                      <a:pt x="1731" y="1642"/>
                      <a:pt x="1972" y="1651"/>
                    </a:cubicBezTo>
                    <a:cubicBezTo>
                      <a:pt x="1579" y="1775"/>
                      <a:pt x="1169" y="1856"/>
                      <a:pt x="759" y="1927"/>
                    </a:cubicBezTo>
                    <a:cubicBezTo>
                      <a:pt x="888" y="1945"/>
                      <a:pt x="1018" y="1954"/>
                      <a:pt x="1146" y="1954"/>
                    </a:cubicBezTo>
                    <a:cubicBezTo>
                      <a:pt x="1337" y="1954"/>
                      <a:pt x="1527" y="1934"/>
                      <a:pt x="1713" y="1891"/>
                    </a:cubicBezTo>
                    <a:lnTo>
                      <a:pt x="1713" y="1891"/>
                    </a:lnTo>
                    <a:cubicBezTo>
                      <a:pt x="1428" y="1972"/>
                      <a:pt x="1151" y="2070"/>
                      <a:pt x="875" y="2168"/>
                    </a:cubicBezTo>
                    <a:cubicBezTo>
                      <a:pt x="1080" y="2159"/>
                      <a:pt x="1285" y="2150"/>
                      <a:pt x="1481" y="2132"/>
                    </a:cubicBezTo>
                    <a:lnTo>
                      <a:pt x="1481" y="2132"/>
                    </a:lnTo>
                    <a:cubicBezTo>
                      <a:pt x="1133" y="2293"/>
                      <a:pt x="785" y="2436"/>
                      <a:pt x="420" y="2552"/>
                    </a:cubicBezTo>
                    <a:cubicBezTo>
                      <a:pt x="696" y="2525"/>
                      <a:pt x="964" y="2453"/>
                      <a:pt x="1240" y="2391"/>
                    </a:cubicBezTo>
                    <a:lnTo>
                      <a:pt x="1240" y="2391"/>
                    </a:lnTo>
                    <a:cubicBezTo>
                      <a:pt x="1062" y="2552"/>
                      <a:pt x="857" y="2685"/>
                      <a:pt x="625" y="2766"/>
                    </a:cubicBezTo>
                    <a:cubicBezTo>
                      <a:pt x="545" y="2792"/>
                      <a:pt x="455" y="2819"/>
                      <a:pt x="402" y="2882"/>
                    </a:cubicBezTo>
                    <a:lnTo>
                      <a:pt x="982" y="2721"/>
                    </a:lnTo>
                    <a:lnTo>
                      <a:pt x="982" y="2721"/>
                    </a:lnTo>
                    <a:cubicBezTo>
                      <a:pt x="723" y="2864"/>
                      <a:pt x="455" y="3007"/>
                      <a:pt x="197" y="3149"/>
                    </a:cubicBezTo>
                    <a:cubicBezTo>
                      <a:pt x="402" y="3096"/>
                      <a:pt x="607" y="3042"/>
                      <a:pt x="803" y="2971"/>
                    </a:cubicBezTo>
                    <a:lnTo>
                      <a:pt x="803" y="2971"/>
                    </a:lnTo>
                    <a:lnTo>
                      <a:pt x="0" y="3729"/>
                    </a:lnTo>
                    <a:cubicBezTo>
                      <a:pt x="179" y="3640"/>
                      <a:pt x="348" y="3551"/>
                      <a:pt x="518" y="3453"/>
                    </a:cubicBezTo>
                    <a:cubicBezTo>
                      <a:pt x="714" y="3354"/>
                      <a:pt x="901" y="3247"/>
                      <a:pt x="1062" y="3105"/>
                    </a:cubicBezTo>
                    <a:lnTo>
                      <a:pt x="1062" y="3105"/>
                    </a:lnTo>
                    <a:cubicBezTo>
                      <a:pt x="1026" y="3185"/>
                      <a:pt x="973" y="3292"/>
                      <a:pt x="919" y="3372"/>
                    </a:cubicBezTo>
                    <a:cubicBezTo>
                      <a:pt x="1071" y="3230"/>
                      <a:pt x="1196" y="3078"/>
                      <a:pt x="1303" y="2908"/>
                    </a:cubicBezTo>
                    <a:lnTo>
                      <a:pt x="1303" y="2908"/>
                    </a:lnTo>
                    <a:cubicBezTo>
                      <a:pt x="1276" y="3024"/>
                      <a:pt x="1240" y="3140"/>
                      <a:pt x="1187" y="3247"/>
                    </a:cubicBezTo>
                    <a:cubicBezTo>
                      <a:pt x="1330" y="3078"/>
                      <a:pt x="1446" y="2882"/>
                      <a:pt x="1517" y="2676"/>
                    </a:cubicBezTo>
                    <a:lnTo>
                      <a:pt x="1517" y="2676"/>
                    </a:lnTo>
                    <a:lnTo>
                      <a:pt x="1481" y="3051"/>
                    </a:lnTo>
                    <a:cubicBezTo>
                      <a:pt x="1588" y="2864"/>
                      <a:pt x="1669" y="2650"/>
                      <a:pt x="1704" y="2436"/>
                    </a:cubicBezTo>
                    <a:cubicBezTo>
                      <a:pt x="1722" y="2623"/>
                      <a:pt x="1722" y="2819"/>
                      <a:pt x="1713" y="3007"/>
                    </a:cubicBezTo>
                    <a:cubicBezTo>
                      <a:pt x="1838" y="2766"/>
                      <a:pt x="1901" y="2498"/>
                      <a:pt x="1963" y="2222"/>
                    </a:cubicBezTo>
                    <a:cubicBezTo>
                      <a:pt x="1972" y="2400"/>
                      <a:pt x="1981" y="2578"/>
                      <a:pt x="1999" y="2748"/>
                    </a:cubicBezTo>
                    <a:cubicBezTo>
                      <a:pt x="2052" y="2721"/>
                      <a:pt x="2070" y="2650"/>
                      <a:pt x="2079" y="2587"/>
                    </a:cubicBezTo>
                    <a:cubicBezTo>
                      <a:pt x="2115" y="2409"/>
                      <a:pt x="2150" y="2230"/>
                      <a:pt x="2186" y="2052"/>
                    </a:cubicBezTo>
                    <a:cubicBezTo>
                      <a:pt x="2231" y="2204"/>
                      <a:pt x="2257" y="2364"/>
                      <a:pt x="2266" y="2525"/>
                    </a:cubicBezTo>
                    <a:cubicBezTo>
                      <a:pt x="2320" y="2498"/>
                      <a:pt x="2338" y="2427"/>
                      <a:pt x="2338" y="2364"/>
                    </a:cubicBezTo>
                    <a:cubicBezTo>
                      <a:pt x="2356" y="2195"/>
                      <a:pt x="2373" y="2016"/>
                      <a:pt x="2391" y="1847"/>
                    </a:cubicBezTo>
                    <a:cubicBezTo>
                      <a:pt x="2427" y="1998"/>
                      <a:pt x="2454" y="2114"/>
                      <a:pt x="2463" y="2266"/>
                    </a:cubicBezTo>
                    <a:cubicBezTo>
                      <a:pt x="2507" y="2186"/>
                      <a:pt x="2525" y="2106"/>
                      <a:pt x="2534" y="2016"/>
                    </a:cubicBezTo>
                    <a:cubicBezTo>
                      <a:pt x="2561" y="1865"/>
                      <a:pt x="2579" y="1713"/>
                      <a:pt x="2587" y="1561"/>
                    </a:cubicBezTo>
                    <a:cubicBezTo>
                      <a:pt x="2605" y="1749"/>
                      <a:pt x="2623" y="1936"/>
                      <a:pt x="2632" y="2123"/>
                    </a:cubicBezTo>
                    <a:cubicBezTo>
                      <a:pt x="2775" y="1811"/>
                      <a:pt x="2828" y="1481"/>
                      <a:pt x="2873" y="1151"/>
                    </a:cubicBezTo>
                    <a:lnTo>
                      <a:pt x="2873" y="1151"/>
                    </a:lnTo>
                    <a:cubicBezTo>
                      <a:pt x="2864" y="1383"/>
                      <a:pt x="2855" y="1615"/>
                      <a:pt x="2837" y="1847"/>
                    </a:cubicBezTo>
                    <a:cubicBezTo>
                      <a:pt x="2998" y="1526"/>
                      <a:pt x="3087" y="1160"/>
                      <a:pt x="3167" y="803"/>
                    </a:cubicBezTo>
                    <a:lnTo>
                      <a:pt x="3167" y="803"/>
                    </a:lnTo>
                    <a:cubicBezTo>
                      <a:pt x="3141" y="1044"/>
                      <a:pt x="3123" y="1285"/>
                      <a:pt x="3096" y="1526"/>
                    </a:cubicBezTo>
                    <a:cubicBezTo>
                      <a:pt x="3265" y="1196"/>
                      <a:pt x="3364" y="839"/>
                      <a:pt x="3390" y="473"/>
                    </a:cubicBezTo>
                    <a:lnTo>
                      <a:pt x="3390" y="473"/>
                    </a:lnTo>
                    <a:cubicBezTo>
                      <a:pt x="3390" y="669"/>
                      <a:pt x="3373" y="866"/>
                      <a:pt x="3355" y="1062"/>
                    </a:cubicBezTo>
                    <a:cubicBezTo>
                      <a:pt x="3417" y="892"/>
                      <a:pt x="3480" y="714"/>
                      <a:pt x="3542" y="535"/>
                    </a:cubicBezTo>
                    <a:cubicBezTo>
                      <a:pt x="3604" y="360"/>
                      <a:pt x="3639" y="175"/>
                      <a:pt x="3700" y="8"/>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5272767" y="1029313"/>
                <a:ext cx="354190" cy="365954"/>
              </a:xfrm>
              <a:custGeom>
                <a:avLst/>
                <a:gdLst/>
                <a:ahLst/>
                <a:cxnLst/>
                <a:rect l="l" t="t" r="r" b="b"/>
                <a:pathLst>
                  <a:path w="3498" h="3614" extrusionOk="0">
                    <a:moveTo>
                      <a:pt x="3498" y="0"/>
                    </a:moveTo>
                    <a:lnTo>
                      <a:pt x="3498" y="0"/>
                    </a:lnTo>
                    <a:cubicBezTo>
                      <a:pt x="3492" y="8"/>
                      <a:pt x="3486" y="16"/>
                      <a:pt x="3480" y="24"/>
                    </a:cubicBezTo>
                    <a:lnTo>
                      <a:pt x="3480" y="24"/>
                    </a:lnTo>
                    <a:cubicBezTo>
                      <a:pt x="3486" y="16"/>
                      <a:pt x="3492" y="8"/>
                      <a:pt x="3498" y="0"/>
                    </a:cubicBezTo>
                    <a:close/>
                    <a:moveTo>
                      <a:pt x="3480" y="24"/>
                    </a:moveTo>
                    <a:cubicBezTo>
                      <a:pt x="2485" y="1362"/>
                      <a:pt x="1313" y="2576"/>
                      <a:pt x="1" y="3613"/>
                    </a:cubicBezTo>
                    <a:cubicBezTo>
                      <a:pt x="1045" y="3167"/>
                      <a:pt x="1803" y="2284"/>
                      <a:pt x="2517" y="1401"/>
                    </a:cubicBezTo>
                    <a:cubicBezTo>
                      <a:pt x="2885" y="927"/>
                      <a:pt x="3124" y="505"/>
                      <a:pt x="3480"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 name="Google Shape;208;p3"/>
          <p:cNvGrpSpPr/>
          <p:nvPr/>
        </p:nvGrpSpPr>
        <p:grpSpPr>
          <a:xfrm>
            <a:off x="4929943" y="3232319"/>
            <a:ext cx="5205380" cy="3055952"/>
            <a:chOff x="4929943" y="3232319"/>
            <a:chExt cx="5205380" cy="3055952"/>
          </a:xfrm>
        </p:grpSpPr>
        <p:grpSp>
          <p:nvGrpSpPr>
            <p:cNvPr id="209" name="Google Shape;209;p3"/>
            <p:cNvGrpSpPr/>
            <p:nvPr/>
          </p:nvGrpSpPr>
          <p:grpSpPr>
            <a:xfrm rot="4161106">
              <a:off x="6904948" y="4028046"/>
              <a:ext cx="1600055" cy="2235038"/>
              <a:chOff x="3996441" y="87120"/>
              <a:chExt cx="849227" cy="1186243"/>
            </a:xfrm>
          </p:grpSpPr>
          <p:sp>
            <p:nvSpPr>
              <p:cNvPr id="210" name="Google Shape;210;p3"/>
              <p:cNvSpPr/>
              <p:nvPr/>
            </p:nvSpPr>
            <p:spPr>
              <a:xfrm>
                <a:off x="3996441" y="628235"/>
                <a:ext cx="849226" cy="645127"/>
              </a:xfrm>
              <a:custGeom>
                <a:avLst/>
                <a:gdLst/>
                <a:ahLst/>
                <a:cxnLst/>
                <a:rect l="l" t="t" r="r" b="b"/>
                <a:pathLst>
                  <a:path w="8387" h="6371" extrusionOk="0">
                    <a:moveTo>
                      <a:pt x="0" y="0"/>
                    </a:moveTo>
                    <a:lnTo>
                      <a:pt x="0" y="0"/>
                    </a:lnTo>
                    <a:cubicBezTo>
                      <a:pt x="571" y="696"/>
                      <a:pt x="1107" y="1410"/>
                      <a:pt x="1588" y="2168"/>
                    </a:cubicBezTo>
                    <a:cubicBezTo>
                      <a:pt x="2070" y="2935"/>
                      <a:pt x="2454" y="3774"/>
                      <a:pt x="2605" y="4657"/>
                    </a:cubicBezTo>
                    <a:cubicBezTo>
                      <a:pt x="2320" y="4158"/>
                      <a:pt x="1963" y="3649"/>
                      <a:pt x="1535" y="3266"/>
                    </a:cubicBezTo>
                    <a:cubicBezTo>
                      <a:pt x="1107" y="2882"/>
                      <a:pt x="589" y="2588"/>
                      <a:pt x="18" y="2498"/>
                    </a:cubicBezTo>
                    <a:lnTo>
                      <a:pt x="18" y="2498"/>
                    </a:lnTo>
                    <a:cubicBezTo>
                      <a:pt x="910" y="3123"/>
                      <a:pt x="1901" y="3872"/>
                      <a:pt x="2275" y="4898"/>
                    </a:cubicBezTo>
                    <a:cubicBezTo>
                      <a:pt x="2338" y="5068"/>
                      <a:pt x="2400" y="5255"/>
                      <a:pt x="2561" y="5335"/>
                    </a:cubicBezTo>
                    <a:cubicBezTo>
                      <a:pt x="2605" y="5357"/>
                      <a:pt x="2653" y="5367"/>
                      <a:pt x="2702" y="5367"/>
                    </a:cubicBezTo>
                    <a:cubicBezTo>
                      <a:pt x="2793" y="5367"/>
                      <a:pt x="2887" y="5334"/>
                      <a:pt x="2962" y="5282"/>
                    </a:cubicBezTo>
                    <a:cubicBezTo>
                      <a:pt x="3078" y="5210"/>
                      <a:pt x="3185" y="4996"/>
                      <a:pt x="3310" y="4934"/>
                    </a:cubicBezTo>
                    <a:cubicBezTo>
                      <a:pt x="3841" y="4658"/>
                      <a:pt x="4433" y="4511"/>
                      <a:pt x="5029" y="4511"/>
                    </a:cubicBezTo>
                    <a:cubicBezTo>
                      <a:pt x="5185" y="4511"/>
                      <a:pt x="5341" y="4521"/>
                      <a:pt x="5496" y="4541"/>
                    </a:cubicBezTo>
                    <a:cubicBezTo>
                      <a:pt x="6004" y="4604"/>
                      <a:pt x="6504" y="4773"/>
                      <a:pt x="6905" y="5085"/>
                    </a:cubicBezTo>
                    <a:cubicBezTo>
                      <a:pt x="7154" y="5279"/>
                      <a:pt x="7362" y="5531"/>
                      <a:pt x="7499" y="5816"/>
                    </a:cubicBezTo>
                    <a:lnTo>
                      <a:pt x="7499" y="5816"/>
                    </a:lnTo>
                    <a:cubicBezTo>
                      <a:pt x="7363" y="5370"/>
                      <a:pt x="7196" y="4925"/>
                      <a:pt x="6870" y="4630"/>
                    </a:cubicBezTo>
                    <a:cubicBezTo>
                      <a:pt x="6593" y="4372"/>
                      <a:pt x="6245" y="4211"/>
                      <a:pt x="5888" y="4113"/>
                    </a:cubicBezTo>
                    <a:cubicBezTo>
                      <a:pt x="5608" y="4039"/>
                      <a:pt x="5318" y="4002"/>
                      <a:pt x="5028" y="4002"/>
                    </a:cubicBezTo>
                    <a:cubicBezTo>
                      <a:pt x="4415" y="4002"/>
                      <a:pt x="3801" y="4167"/>
                      <a:pt x="3274" y="4488"/>
                    </a:cubicBezTo>
                    <a:cubicBezTo>
                      <a:pt x="3533" y="3364"/>
                      <a:pt x="4238" y="2293"/>
                      <a:pt x="5166" y="1597"/>
                    </a:cubicBezTo>
                    <a:cubicBezTo>
                      <a:pt x="6093" y="901"/>
                      <a:pt x="7226" y="518"/>
                      <a:pt x="8386" y="429"/>
                    </a:cubicBezTo>
                    <a:cubicBezTo>
                      <a:pt x="8196" y="406"/>
                      <a:pt x="8006" y="394"/>
                      <a:pt x="7816" y="394"/>
                    </a:cubicBezTo>
                    <a:cubicBezTo>
                      <a:pt x="6747" y="394"/>
                      <a:pt x="5694" y="752"/>
                      <a:pt x="4853" y="1419"/>
                    </a:cubicBezTo>
                    <a:cubicBezTo>
                      <a:pt x="3863" y="2213"/>
                      <a:pt x="3194" y="3364"/>
                      <a:pt x="2918" y="4595"/>
                    </a:cubicBezTo>
                    <a:cubicBezTo>
                      <a:pt x="3016" y="3524"/>
                      <a:pt x="3381" y="2472"/>
                      <a:pt x="3970" y="1562"/>
                    </a:cubicBezTo>
                    <a:cubicBezTo>
                      <a:pt x="4229" y="1169"/>
                      <a:pt x="4532" y="803"/>
                      <a:pt x="4844" y="446"/>
                    </a:cubicBezTo>
                    <a:cubicBezTo>
                      <a:pt x="5029" y="236"/>
                      <a:pt x="5073" y="137"/>
                      <a:pt x="5020" y="137"/>
                    </a:cubicBezTo>
                    <a:cubicBezTo>
                      <a:pt x="4819" y="137"/>
                      <a:pt x="3228" y="1546"/>
                      <a:pt x="2614" y="3613"/>
                    </a:cubicBezTo>
                    <a:cubicBezTo>
                      <a:pt x="2106" y="2204"/>
                      <a:pt x="1231" y="839"/>
                      <a:pt x="0" y="0"/>
                    </a:cubicBezTo>
                    <a:close/>
                    <a:moveTo>
                      <a:pt x="7499" y="5816"/>
                    </a:moveTo>
                    <a:cubicBezTo>
                      <a:pt x="7556" y="6004"/>
                      <a:pt x="7608" y="6193"/>
                      <a:pt x="7664" y="6370"/>
                    </a:cubicBezTo>
                    <a:cubicBezTo>
                      <a:pt x="7640" y="6177"/>
                      <a:pt x="7583" y="5990"/>
                      <a:pt x="7499" y="58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304460" y="668536"/>
                <a:ext cx="541208" cy="441291"/>
              </a:xfrm>
              <a:custGeom>
                <a:avLst/>
                <a:gdLst/>
                <a:ahLst/>
                <a:cxnLst/>
                <a:rect l="l" t="t" r="r" b="b"/>
                <a:pathLst>
                  <a:path w="5345" h="4358" extrusionOk="0">
                    <a:moveTo>
                      <a:pt x="4722" y="1"/>
                    </a:moveTo>
                    <a:cubicBezTo>
                      <a:pt x="4653" y="1"/>
                      <a:pt x="4584" y="2"/>
                      <a:pt x="4514" y="4"/>
                    </a:cubicBezTo>
                    <a:cubicBezTo>
                      <a:pt x="4274" y="40"/>
                      <a:pt x="4042" y="102"/>
                      <a:pt x="3819" y="173"/>
                    </a:cubicBezTo>
                    <a:cubicBezTo>
                      <a:pt x="3274" y="352"/>
                      <a:pt x="2766" y="628"/>
                      <a:pt x="2284" y="941"/>
                    </a:cubicBezTo>
                    <a:cubicBezTo>
                      <a:pt x="1981" y="1128"/>
                      <a:pt x="1686" y="1333"/>
                      <a:pt x="1428" y="1574"/>
                    </a:cubicBezTo>
                    <a:cubicBezTo>
                      <a:pt x="1017" y="1975"/>
                      <a:pt x="723" y="2475"/>
                      <a:pt x="455" y="2975"/>
                    </a:cubicBezTo>
                    <a:cubicBezTo>
                      <a:pt x="330" y="3198"/>
                      <a:pt x="215" y="3430"/>
                      <a:pt x="152" y="3670"/>
                    </a:cubicBezTo>
                    <a:cubicBezTo>
                      <a:pt x="91" y="3897"/>
                      <a:pt x="73" y="4123"/>
                      <a:pt x="6" y="4341"/>
                    </a:cubicBezTo>
                    <a:lnTo>
                      <a:pt x="6" y="4341"/>
                    </a:lnTo>
                    <a:cubicBezTo>
                      <a:pt x="46" y="4224"/>
                      <a:pt x="148" y="4130"/>
                      <a:pt x="250" y="4036"/>
                    </a:cubicBezTo>
                    <a:cubicBezTo>
                      <a:pt x="518" y="2930"/>
                      <a:pt x="1214" y="1886"/>
                      <a:pt x="2124" y="1199"/>
                    </a:cubicBezTo>
                    <a:cubicBezTo>
                      <a:pt x="3051" y="503"/>
                      <a:pt x="4184" y="120"/>
                      <a:pt x="5344" y="31"/>
                    </a:cubicBezTo>
                    <a:cubicBezTo>
                      <a:pt x="5137" y="11"/>
                      <a:pt x="4929" y="1"/>
                      <a:pt x="4722" y="1"/>
                    </a:cubicBezTo>
                    <a:close/>
                    <a:moveTo>
                      <a:pt x="6" y="4341"/>
                    </a:moveTo>
                    <a:lnTo>
                      <a:pt x="6" y="4341"/>
                    </a:lnTo>
                    <a:cubicBezTo>
                      <a:pt x="4" y="4346"/>
                      <a:pt x="2" y="4352"/>
                      <a:pt x="0" y="4357"/>
                    </a:cubicBezTo>
                    <a:cubicBezTo>
                      <a:pt x="2" y="4352"/>
                      <a:pt x="4" y="4346"/>
                      <a:pt x="6" y="434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281880" y="779513"/>
                <a:ext cx="524906" cy="335069"/>
              </a:xfrm>
              <a:custGeom>
                <a:avLst/>
                <a:gdLst/>
                <a:ahLst/>
                <a:cxnLst/>
                <a:rect l="l" t="t" r="r" b="b"/>
                <a:pathLst>
                  <a:path w="5184" h="3309" extrusionOk="0">
                    <a:moveTo>
                      <a:pt x="3912" y="0"/>
                    </a:moveTo>
                    <a:cubicBezTo>
                      <a:pt x="3020" y="0"/>
                      <a:pt x="2132" y="266"/>
                      <a:pt x="1428" y="808"/>
                    </a:cubicBezTo>
                    <a:cubicBezTo>
                      <a:pt x="946" y="1183"/>
                      <a:pt x="545" y="1664"/>
                      <a:pt x="170" y="2146"/>
                    </a:cubicBezTo>
                    <a:cubicBezTo>
                      <a:pt x="90" y="2253"/>
                      <a:pt x="0" y="2369"/>
                      <a:pt x="18" y="2494"/>
                    </a:cubicBezTo>
                    <a:cubicBezTo>
                      <a:pt x="43" y="2619"/>
                      <a:pt x="29" y="3309"/>
                      <a:pt x="71" y="3309"/>
                    </a:cubicBezTo>
                    <a:cubicBezTo>
                      <a:pt x="74" y="3309"/>
                      <a:pt x="77" y="3305"/>
                      <a:pt x="81" y="3297"/>
                    </a:cubicBezTo>
                    <a:cubicBezTo>
                      <a:pt x="491" y="2405"/>
                      <a:pt x="1455" y="1031"/>
                      <a:pt x="2329" y="585"/>
                    </a:cubicBezTo>
                    <a:cubicBezTo>
                      <a:pt x="2952" y="267"/>
                      <a:pt x="3648" y="103"/>
                      <a:pt x="4345" y="103"/>
                    </a:cubicBezTo>
                    <a:cubicBezTo>
                      <a:pt x="4626" y="103"/>
                      <a:pt x="4907" y="130"/>
                      <a:pt x="5184" y="184"/>
                    </a:cubicBezTo>
                    <a:cubicBezTo>
                      <a:pt x="4772" y="62"/>
                      <a:pt x="4342" y="0"/>
                      <a:pt x="3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219507" y="87120"/>
                <a:ext cx="470734" cy="879949"/>
              </a:xfrm>
              <a:custGeom>
                <a:avLst/>
                <a:gdLst/>
                <a:ahLst/>
                <a:cxnLst/>
                <a:rect l="l" t="t" r="r" b="b"/>
                <a:pathLst>
                  <a:path w="4649" h="8690" extrusionOk="0">
                    <a:moveTo>
                      <a:pt x="4580" y="0"/>
                    </a:moveTo>
                    <a:cubicBezTo>
                      <a:pt x="4301" y="0"/>
                      <a:pt x="3810" y="386"/>
                      <a:pt x="3605" y="509"/>
                    </a:cubicBezTo>
                    <a:cubicBezTo>
                      <a:pt x="2365" y="1321"/>
                      <a:pt x="1366" y="2525"/>
                      <a:pt x="830" y="3908"/>
                    </a:cubicBezTo>
                    <a:cubicBezTo>
                      <a:pt x="545" y="4649"/>
                      <a:pt x="393" y="5434"/>
                      <a:pt x="251" y="6219"/>
                    </a:cubicBezTo>
                    <a:cubicBezTo>
                      <a:pt x="117" y="6968"/>
                      <a:pt x="1" y="7735"/>
                      <a:pt x="117" y="8494"/>
                    </a:cubicBezTo>
                    <a:cubicBezTo>
                      <a:pt x="126" y="8583"/>
                      <a:pt x="170" y="8690"/>
                      <a:pt x="260" y="8690"/>
                    </a:cubicBezTo>
                    <a:cubicBezTo>
                      <a:pt x="331" y="8690"/>
                      <a:pt x="376" y="8610"/>
                      <a:pt x="393" y="8538"/>
                    </a:cubicBezTo>
                    <a:cubicBezTo>
                      <a:pt x="536" y="8155"/>
                      <a:pt x="563" y="7744"/>
                      <a:pt x="625" y="7334"/>
                    </a:cubicBezTo>
                    <a:cubicBezTo>
                      <a:pt x="732" y="6504"/>
                      <a:pt x="955" y="5701"/>
                      <a:pt x="1143" y="4881"/>
                    </a:cubicBezTo>
                    <a:cubicBezTo>
                      <a:pt x="1428" y="3649"/>
                      <a:pt x="2641" y="1954"/>
                      <a:pt x="3373" y="1241"/>
                    </a:cubicBezTo>
                    <a:cubicBezTo>
                      <a:pt x="3792" y="821"/>
                      <a:pt x="4256" y="438"/>
                      <a:pt x="4649" y="10"/>
                    </a:cubicBezTo>
                    <a:cubicBezTo>
                      <a:pt x="4628" y="3"/>
                      <a:pt x="4604" y="0"/>
                      <a:pt x="4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036133" y="454783"/>
                <a:ext cx="235924" cy="587308"/>
              </a:xfrm>
              <a:custGeom>
                <a:avLst/>
                <a:gdLst/>
                <a:ahLst/>
                <a:cxnLst/>
                <a:rect l="l" t="t" r="r" b="b"/>
                <a:pathLst>
                  <a:path w="2330" h="5800" extrusionOk="0">
                    <a:moveTo>
                      <a:pt x="1" y="1"/>
                    </a:moveTo>
                    <a:cubicBezTo>
                      <a:pt x="1152" y="1464"/>
                      <a:pt x="1839" y="3301"/>
                      <a:pt x="1990" y="5157"/>
                    </a:cubicBezTo>
                    <a:cubicBezTo>
                      <a:pt x="2008" y="5389"/>
                      <a:pt x="2124" y="5692"/>
                      <a:pt x="2329" y="5799"/>
                    </a:cubicBezTo>
                    <a:cubicBezTo>
                      <a:pt x="2294" y="4104"/>
                      <a:pt x="1776" y="2427"/>
                      <a:pt x="857" y="1000"/>
                    </a:cubicBezTo>
                    <a:cubicBezTo>
                      <a:pt x="616" y="634"/>
                      <a:pt x="349" y="27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223152" y="779108"/>
                <a:ext cx="28149" cy="187939"/>
              </a:xfrm>
              <a:custGeom>
                <a:avLst/>
                <a:gdLst/>
                <a:ahLst/>
                <a:cxnLst/>
                <a:rect l="l" t="t" r="r" b="b"/>
                <a:pathLst>
                  <a:path w="278" h="1856" extrusionOk="0">
                    <a:moveTo>
                      <a:pt x="116" y="0"/>
                    </a:moveTo>
                    <a:cubicBezTo>
                      <a:pt x="36" y="553"/>
                      <a:pt x="1" y="1115"/>
                      <a:pt x="81" y="1660"/>
                    </a:cubicBezTo>
                    <a:cubicBezTo>
                      <a:pt x="90" y="1749"/>
                      <a:pt x="134" y="1856"/>
                      <a:pt x="215" y="1856"/>
                    </a:cubicBezTo>
                    <a:cubicBezTo>
                      <a:pt x="241" y="1856"/>
                      <a:pt x="259" y="1847"/>
                      <a:pt x="277" y="1838"/>
                    </a:cubicBezTo>
                    <a:cubicBezTo>
                      <a:pt x="152" y="1240"/>
                      <a:pt x="116" y="625"/>
                      <a:pt x="116"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234898" y="88031"/>
                <a:ext cx="440054" cy="877215"/>
              </a:xfrm>
              <a:custGeom>
                <a:avLst/>
                <a:gdLst/>
                <a:ahLst/>
                <a:cxnLst/>
                <a:rect l="l" t="t" r="r" b="b"/>
                <a:pathLst>
                  <a:path w="4346" h="8663" extrusionOk="0">
                    <a:moveTo>
                      <a:pt x="4345" y="1"/>
                    </a:moveTo>
                    <a:cubicBezTo>
                      <a:pt x="4060" y="63"/>
                      <a:pt x="3631" y="384"/>
                      <a:pt x="3453" y="500"/>
                    </a:cubicBezTo>
                    <a:cubicBezTo>
                      <a:pt x="2213" y="1312"/>
                      <a:pt x="1214" y="2516"/>
                      <a:pt x="678" y="3899"/>
                    </a:cubicBezTo>
                    <a:cubicBezTo>
                      <a:pt x="393" y="4640"/>
                      <a:pt x="241" y="5425"/>
                      <a:pt x="99" y="6210"/>
                    </a:cubicBezTo>
                    <a:cubicBezTo>
                      <a:pt x="63" y="6415"/>
                      <a:pt x="27" y="6620"/>
                      <a:pt x="0" y="6825"/>
                    </a:cubicBezTo>
                    <a:cubicBezTo>
                      <a:pt x="0" y="7450"/>
                      <a:pt x="36" y="8065"/>
                      <a:pt x="161" y="8663"/>
                    </a:cubicBezTo>
                    <a:cubicBezTo>
                      <a:pt x="170" y="8654"/>
                      <a:pt x="179" y="8645"/>
                      <a:pt x="188" y="8636"/>
                    </a:cubicBezTo>
                    <a:cubicBezTo>
                      <a:pt x="179" y="6923"/>
                      <a:pt x="464" y="5193"/>
                      <a:pt x="1187" y="3640"/>
                    </a:cubicBezTo>
                    <a:cubicBezTo>
                      <a:pt x="1874" y="2160"/>
                      <a:pt x="2953" y="848"/>
                      <a:pt x="4345"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285525" y="783158"/>
                <a:ext cx="521261" cy="331424"/>
              </a:xfrm>
              <a:custGeom>
                <a:avLst/>
                <a:gdLst/>
                <a:ahLst/>
                <a:cxnLst/>
                <a:rect l="l" t="t" r="r" b="b"/>
                <a:pathLst>
                  <a:path w="5148" h="3273" extrusionOk="0">
                    <a:moveTo>
                      <a:pt x="4090" y="0"/>
                    </a:moveTo>
                    <a:cubicBezTo>
                      <a:pt x="3916" y="0"/>
                      <a:pt x="3742" y="9"/>
                      <a:pt x="3568" y="32"/>
                    </a:cubicBezTo>
                    <a:cubicBezTo>
                      <a:pt x="2453" y="165"/>
                      <a:pt x="1445" y="808"/>
                      <a:pt x="723" y="1664"/>
                    </a:cubicBezTo>
                    <a:cubicBezTo>
                      <a:pt x="446" y="1994"/>
                      <a:pt x="205" y="2342"/>
                      <a:pt x="0" y="2708"/>
                    </a:cubicBezTo>
                    <a:cubicBezTo>
                      <a:pt x="0" y="2950"/>
                      <a:pt x="7" y="3272"/>
                      <a:pt x="35" y="3272"/>
                    </a:cubicBezTo>
                    <a:cubicBezTo>
                      <a:pt x="38" y="3272"/>
                      <a:pt x="41" y="3269"/>
                      <a:pt x="45" y="3261"/>
                    </a:cubicBezTo>
                    <a:cubicBezTo>
                      <a:pt x="455" y="2369"/>
                      <a:pt x="1419" y="995"/>
                      <a:pt x="2293" y="549"/>
                    </a:cubicBezTo>
                    <a:cubicBezTo>
                      <a:pt x="2916" y="231"/>
                      <a:pt x="3612" y="67"/>
                      <a:pt x="4309" y="67"/>
                    </a:cubicBezTo>
                    <a:cubicBezTo>
                      <a:pt x="4590" y="67"/>
                      <a:pt x="4871" y="94"/>
                      <a:pt x="5148" y="148"/>
                    </a:cubicBezTo>
                    <a:cubicBezTo>
                      <a:pt x="4969" y="94"/>
                      <a:pt x="4791" y="58"/>
                      <a:pt x="4612" y="23"/>
                    </a:cubicBezTo>
                    <a:cubicBezTo>
                      <a:pt x="4438" y="9"/>
                      <a:pt x="4264" y="0"/>
                      <a:pt x="409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996441" y="628235"/>
                <a:ext cx="274705" cy="465290"/>
              </a:xfrm>
              <a:custGeom>
                <a:avLst/>
                <a:gdLst/>
                <a:ahLst/>
                <a:cxnLst/>
                <a:rect l="l" t="t" r="r" b="b"/>
                <a:pathLst>
                  <a:path w="2713" h="4595" extrusionOk="0">
                    <a:moveTo>
                      <a:pt x="0" y="0"/>
                    </a:moveTo>
                    <a:cubicBezTo>
                      <a:pt x="571" y="696"/>
                      <a:pt x="1107" y="1410"/>
                      <a:pt x="1588" y="2168"/>
                    </a:cubicBezTo>
                    <a:cubicBezTo>
                      <a:pt x="1981" y="2793"/>
                      <a:pt x="2311" y="3471"/>
                      <a:pt x="2498" y="4184"/>
                    </a:cubicBezTo>
                    <a:cubicBezTo>
                      <a:pt x="2570" y="4318"/>
                      <a:pt x="2641" y="4461"/>
                      <a:pt x="2712" y="4595"/>
                    </a:cubicBezTo>
                    <a:cubicBezTo>
                      <a:pt x="2686" y="4095"/>
                      <a:pt x="2516" y="3605"/>
                      <a:pt x="2311" y="3141"/>
                    </a:cubicBezTo>
                    <a:cubicBezTo>
                      <a:pt x="1802" y="2008"/>
                      <a:pt x="1062" y="964"/>
                      <a:pt x="161" y="107"/>
                    </a:cubicBezTo>
                    <a:cubicBezTo>
                      <a:pt x="107" y="72"/>
                      <a:pt x="54" y="36"/>
                      <a:pt x="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008186" y="887453"/>
                <a:ext cx="233089" cy="259428"/>
              </a:xfrm>
              <a:custGeom>
                <a:avLst/>
                <a:gdLst/>
                <a:ahLst/>
                <a:cxnLst/>
                <a:rect l="l" t="t" r="r" b="b"/>
                <a:pathLst>
                  <a:path w="2302" h="2562" extrusionOk="0">
                    <a:moveTo>
                      <a:pt x="0" y="1"/>
                    </a:moveTo>
                    <a:lnTo>
                      <a:pt x="0" y="1"/>
                    </a:lnTo>
                    <a:cubicBezTo>
                      <a:pt x="866" y="616"/>
                      <a:pt x="1802" y="1348"/>
                      <a:pt x="2159" y="2338"/>
                    </a:cubicBezTo>
                    <a:cubicBezTo>
                      <a:pt x="2186" y="2418"/>
                      <a:pt x="2213" y="2490"/>
                      <a:pt x="2248" y="2561"/>
                    </a:cubicBezTo>
                    <a:cubicBezTo>
                      <a:pt x="2257" y="2543"/>
                      <a:pt x="2266" y="2525"/>
                      <a:pt x="2266" y="2508"/>
                    </a:cubicBezTo>
                    <a:cubicBezTo>
                      <a:pt x="2302" y="2347"/>
                      <a:pt x="2239" y="2186"/>
                      <a:pt x="2177" y="2035"/>
                    </a:cubicBezTo>
                    <a:cubicBezTo>
                      <a:pt x="1758" y="1116"/>
                      <a:pt x="919" y="447"/>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245732" y="1059488"/>
                <a:ext cx="486935" cy="121715"/>
              </a:xfrm>
              <a:custGeom>
                <a:avLst/>
                <a:gdLst/>
                <a:ahLst/>
                <a:cxnLst/>
                <a:rect l="l" t="t" r="r" b="b"/>
                <a:pathLst>
                  <a:path w="4809" h="1202" extrusionOk="0">
                    <a:moveTo>
                      <a:pt x="2894" y="1"/>
                    </a:moveTo>
                    <a:cubicBezTo>
                      <a:pt x="2774" y="1"/>
                      <a:pt x="2654" y="7"/>
                      <a:pt x="2534" y="15"/>
                    </a:cubicBezTo>
                    <a:cubicBezTo>
                      <a:pt x="2213" y="32"/>
                      <a:pt x="1892" y="68"/>
                      <a:pt x="1588" y="139"/>
                    </a:cubicBezTo>
                    <a:cubicBezTo>
                      <a:pt x="991" y="282"/>
                      <a:pt x="447" y="586"/>
                      <a:pt x="1" y="1005"/>
                    </a:cubicBezTo>
                    <a:cubicBezTo>
                      <a:pt x="27" y="1041"/>
                      <a:pt x="63" y="1058"/>
                      <a:pt x="99" y="1076"/>
                    </a:cubicBezTo>
                    <a:cubicBezTo>
                      <a:pt x="143" y="1098"/>
                      <a:pt x="191" y="1108"/>
                      <a:pt x="240" y="1108"/>
                    </a:cubicBezTo>
                    <a:cubicBezTo>
                      <a:pt x="331" y="1108"/>
                      <a:pt x="425" y="1075"/>
                      <a:pt x="500" y="1023"/>
                    </a:cubicBezTo>
                    <a:cubicBezTo>
                      <a:pt x="616" y="951"/>
                      <a:pt x="723" y="737"/>
                      <a:pt x="848" y="675"/>
                    </a:cubicBezTo>
                    <a:cubicBezTo>
                      <a:pt x="1379" y="399"/>
                      <a:pt x="1971" y="252"/>
                      <a:pt x="2567" y="252"/>
                    </a:cubicBezTo>
                    <a:cubicBezTo>
                      <a:pt x="2723" y="252"/>
                      <a:pt x="2879" y="262"/>
                      <a:pt x="3034" y="282"/>
                    </a:cubicBezTo>
                    <a:cubicBezTo>
                      <a:pt x="3542" y="345"/>
                      <a:pt x="4042" y="514"/>
                      <a:pt x="4443" y="826"/>
                    </a:cubicBezTo>
                    <a:cubicBezTo>
                      <a:pt x="4577" y="933"/>
                      <a:pt x="4702" y="1058"/>
                      <a:pt x="4809" y="1201"/>
                    </a:cubicBezTo>
                    <a:cubicBezTo>
                      <a:pt x="4738" y="1076"/>
                      <a:pt x="4666" y="960"/>
                      <a:pt x="4577" y="853"/>
                    </a:cubicBezTo>
                    <a:cubicBezTo>
                      <a:pt x="4274" y="461"/>
                      <a:pt x="3846" y="139"/>
                      <a:pt x="3355" y="41"/>
                    </a:cubicBezTo>
                    <a:cubicBezTo>
                      <a:pt x="3203" y="11"/>
                      <a:pt x="3049" y="1"/>
                      <a:pt x="2894"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
            <p:cNvGrpSpPr/>
            <p:nvPr/>
          </p:nvGrpSpPr>
          <p:grpSpPr>
            <a:xfrm rot="-2848678">
              <a:off x="5571582" y="3648579"/>
              <a:ext cx="1600012" cy="2234977"/>
              <a:chOff x="3996441" y="87120"/>
              <a:chExt cx="849227" cy="1186243"/>
            </a:xfrm>
          </p:grpSpPr>
          <p:sp>
            <p:nvSpPr>
              <p:cNvPr id="222" name="Google Shape;222;p3"/>
              <p:cNvSpPr/>
              <p:nvPr/>
            </p:nvSpPr>
            <p:spPr>
              <a:xfrm>
                <a:off x="3996441" y="628235"/>
                <a:ext cx="849226" cy="645127"/>
              </a:xfrm>
              <a:custGeom>
                <a:avLst/>
                <a:gdLst/>
                <a:ahLst/>
                <a:cxnLst/>
                <a:rect l="l" t="t" r="r" b="b"/>
                <a:pathLst>
                  <a:path w="8387" h="6371" extrusionOk="0">
                    <a:moveTo>
                      <a:pt x="0" y="0"/>
                    </a:moveTo>
                    <a:lnTo>
                      <a:pt x="0" y="0"/>
                    </a:lnTo>
                    <a:cubicBezTo>
                      <a:pt x="571" y="696"/>
                      <a:pt x="1107" y="1410"/>
                      <a:pt x="1588" y="2168"/>
                    </a:cubicBezTo>
                    <a:cubicBezTo>
                      <a:pt x="2070" y="2935"/>
                      <a:pt x="2454" y="3774"/>
                      <a:pt x="2605" y="4657"/>
                    </a:cubicBezTo>
                    <a:cubicBezTo>
                      <a:pt x="2320" y="4158"/>
                      <a:pt x="1963" y="3649"/>
                      <a:pt x="1535" y="3266"/>
                    </a:cubicBezTo>
                    <a:cubicBezTo>
                      <a:pt x="1107" y="2882"/>
                      <a:pt x="589" y="2588"/>
                      <a:pt x="18" y="2498"/>
                    </a:cubicBezTo>
                    <a:lnTo>
                      <a:pt x="18" y="2498"/>
                    </a:lnTo>
                    <a:cubicBezTo>
                      <a:pt x="910" y="3123"/>
                      <a:pt x="1901" y="3872"/>
                      <a:pt x="2275" y="4898"/>
                    </a:cubicBezTo>
                    <a:cubicBezTo>
                      <a:pt x="2338" y="5068"/>
                      <a:pt x="2400" y="5255"/>
                      <a:pt x="2561" y="5335"/>
                    </a:cubicBezTo>
                    <a:cubicBezTo>
                      <a:pt x="2605" y="5357"/>
                      <a:pt x="2653" y="5367"/>
                      <a:pt x="2702" y="5367"/>
                    </a:cubicBezTo>
                    <a:cubicBezTo>
                      <a:pt x="2793" y="5367"/>
                      <a:pt x="2887" y="5334"/>
                      <a:pt x="2962" y="5282"/>
                    </a:cubicBezTo>
                    <a:cubicBezTo>
                      <a:pt x="3078" y="5210"/>
                      <a:pt x="3185" y="4996"/>
                      <a:pt x="3310" y="4934"/>
                    </a:cubicBezTo>
                    <a:cubicBezTo>
                      <a:pt x="3841" y="4658"/>
                      <a:pt x="4433" y="4511"/>
                      <a:pt x="5029" y="4511"/>
                    </a:cubicBezTo>
                    <a:cubicBezTo>
                      <a:pt x="5185" y="4511"/>
                      <a:pt x="5341" y="4521"/>
                      <a:pt x="5496" y="4541"/>
                    </a:cubicBezTo>
                    <a:cubicBezTo>
                      <a:pt x="6004" y="4604"/>
                      <a:pt x="6504" y="4773"/>
                      <a:pt x="6905" y="5085"/>
                    </a:cubicBezTo>
                    <a:cubicBezTo>
                      <a:pt x="7154" y="5279"/>
                      <a:pt x="7362" y="5531"/>
                      <a:pt x="7499" y="5816"/>
                    </a:cubicBezTo>
                    <a:lnTo>
                      <a:pt x="7499" y="5816"/>
                    </a:lnTo>
                    <a:cubicBezTo>
                      <a:pt x="7363" y="5370"/>
                      <a:pt x="7196" y="4925"/>
                      <a:pt x="6870" y="4630"/>
                    </a:cubicBezTo>
                    <a:cubicBezTo>
                      <a:pt x="6593" y="4372"/>
                      <a:pt x="6245" y="4211"/>
                      <a:pt x="5888" y="4113"/>
                    </a:cubicBezTo>
                    <a:cubicBezTo>
                      <a:pt x="5608" y="4039"/>
                      <a:pt x="5318" y="4002"/>
                      <a:pt x="5028" y="4002"/>
                    </a:cubicBezTo>
                    <a:cubicBezTo>
                      <a:pt x="4415" y="4002"/>
                      <a:pt x="3801" y="4167"/>
                      <a:pt x="3274" y="4488"/>
                    </a:cubicBezTo>
                    <a:cubicBezTo>
                      <a:pt x="3533" y="3364"/>
                      <a:pt x="4238" y="2293"/>
                      <a:pt x="5166" y="1597"/>
                    </a:cubicBezTo>
                    <a:cubicBezTo>
                      <a:pt x="6093" y="901"/>
                      <a:pt x="7226" y="518"/>
                      <a:pt x="8386" y="429"/>
                    </a:cubicBezTo>
                    <a:cubicBezTo>
                      <a:pt x="8196" y="406"/>
                      <a:pt x="8006" y="394"/>
                      <a:pt x="7816" y="394"/>
                    </a:cubicBezTo>
                    <a:cubicBezTo>
                      <a:pt x="6747" y="394"/>
                      <a:pt x="5694" y="752"/>
                      <a:pt x="4853" y="1419"/>
                    </a:cubicBezTo>
                    <a:cubicBezTo>
                      <a:pt x="3863" y="2213"/>
                      <a:pt x="3194" y="3364"/>
                      <a:pt x="2918" y="4595"/>
                    </a:cubicBezTo>
                    <a:cubicBezTo>
                      <a:pt x="3016" y="3524"/>
                      <a:pt x="3381" y="2472"/>
                      <a:pt x="3970" y="1562"/>
                    </a:cubicBezTo>
                    <a:cubicBezTo>
                      <a:pt x="4229" y="1169"/>
                      <a:pt x="4532" y="803"/>
                      <a:pt x="4844" y="446"/>
                    </a:cubicBezTo>
                    <a:cubicBezTo>
                      <a:pt x="5029" y="236"/>
                      <a:pt x="5073" y="137"/>
                      <a:pt x="5020" y="137"/>
                    </a:cubicBezTo>
                    <a:cubicBezTo>
                      <a:pt x="4819" y="137"/>
                      <a:pt x="3228" y="1546"/>
                      <a:pt x="2614" y="3613"/>
                    </a:cubicBezTo>
                    <a:cubicBezTo>
                      <a:pt x="2106" y="2204"/>
                      <a:pt x="1231" y="839"/>
                      <a:pt x="0" y="0"/>
                    </a:cubicBezTo>
                    <a:close/>
                    <a:moveTo>
                      <a:pt x="7499" y="5816"/>
                    </a:moveTo>
                    <a:cubicBezTo>
                      <a:pt x="7556" y="6004"/>
                      <a:pt x="7608" y="6193"/>
                      <a:pt x="7664" y="6370"/>
                    </a:cubicBezTo>
                    <a:cubicBezTo>
                      <a:pt x="7640" y="6177"/>
                      <a:pt x="7583" y="5990"/>
                      <a:pt x="7499" y="58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304460" y="668536"/>
                <a:ext cx="541208" cy="441291"/>
              </a:xfrm>
              <a:custGeom>
                <a:avLst/>
                <a:gdLst/>
                <a:ahLst/>
                <a:cxnLst/>
                <a:rect l="l" t="t" r="r" b="b"/>
                <a:pathLst>
                  <a:path w="5345" h="4358" extrusionOk="0">
                    <a:moveTo>
                      <a:pt x="4722" y="1"/>
                    </a:moveTo>
                    <a:cubicBezTo>
                      <a:pt x="4653" y="1"/>
                      <a:pt x="4584" y="2"/>
                      <a:pt x="4514" y="4"/>
                    </a:cubicBezTo>
                    <a:cubicBezTo>
                      <a:pt x="4274" y="40"/>
                      <a:pt x="4042" y="102"/>
                      <a:pt x="3819" y="173"/>
                    </a:cubicBezTo>
                    <a:cubicBezTo>
                      <a:pt x="3274" y="352"/>
                      <a:pt x="2766" y="628"/>
                      <a:pt x="2284" y="941"/>
                    </a:cubicBezTo>
                    <a:cubicBezTo>
                      <a:pt x="1981" y="1128"/>
                      <a:pt x="1686" y="1333"/>
                      <a:pt x="1428" y="1574"/>
                    </a:cubicBezTo>
                    <a:cubicBezTo>
                      <a:pt x="1017" y="1975"/>
                      <a:pt x="723" y="2475"/>
                      <a:pt x="455" y="2975"/>
                    </a:cubicBezTo>
                    <a:cubicBezTo>
                      <a:pt x="330" y="3198"/>
                      <a:pt x="215" y="3430"/>
                      <a:pt x="152" y="3670"/>
                    </a:cubicBezTo>
                    <a:cubicBezTo>
                      <a:pt x="91" y="3897"/>
                      <a:pt x="73" y="4123"/>
                      <a:pt x="6" y="4341"/>
                    </a:cubicBezTo>
                    <a:lnTo>
                      <a:pt x="6" y="4341"/>
                    </a:lnTo>
                    <a:cubicBezTo>
                      <a:pt x="46" y="4224"/>
                      <a:pt x="148" y="4130"/>
                      <a:pt x="250" y="4036"/>
                    </a:cubicBezTo>
                    <a:cubicBezTo>
                      <a:pt x="518" y="2930"/>
                      <a:pt x="1214" y="1886"/>
                      <a:pt x="2124" y="1199"/>
                    </a:cubicBezTo>
                    <a:cubicBezTo>
                      <a:pt x="3051" y="503"/>
                      <a:pt x="4184" y="120"/>
                      <a:pt x="5344" y="31"/>
                    </a:cubicBezTo>
                    <a:cubicBezTo>
                      <a:pt x="5137" y="11"/>
                      <a:pt x="4929" y="1"/>
                      <a:pt x="4722" y="1"/>
                    </a:cubicBezTo>
                    <a:close/>
                    <a:moveTo>
                      <a:pt x="6" y="4341"/>
                    </a:moveTo>
                    <a:lnTo>
                      <a:pt x="6" y="4341"/>
                    </a:lnTo>
                    <a:cubicBezTo>
                      <a:pt x="4" y="4346"/>
                      <a:pt x="2" y="4352"/>
                      <a:pt x="0" y="4357"/>
                    </a:cubicBezTo>
                    <a:cubicBezTo>
                      <a:pt x="2" y="4352"/>
                      <a:pt x="4" y="4346"/>
                      <a:pt x="6" y="434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281880" y="779513"/>
                <a:ext cx="524906" cy="335069"/>
              </a:xfrm>
              <a:custGeom>
                <a:avLst/>
                <a:gdLst/>
                <a:ahLst/>
                <a:cxnLst/>
                <a:rect l="l" t="t" r="r" b="b"/>
                <a:pathLst>
                  <a:path w="5184" h="3309" extrusionOk="0">
                    <a:moveTo>
                      <a:pt x="3912" y="0"/>
                    </a:moveTo>
                    <a:cubicBezTo>
                      <a:pt x="3020" y="0"/>
                      <a:pt x="2132" y="266"/>
                      <a:pt x="1428" y="808"/>
                    </a:cubicBezTo>
                    <a:cubicBezTo>
                      <a:pt x="946" y="1183"/>
                      <a:pt x="545" y="1664"/>
                      <a:pt x="170" y="2146"/>
                    </a:cubicBezTo>
                    <a:cubicBezTo>
                      <a:pt x="90" y="2253"/>
                      <a:pt x="0" y="2369"/>
                      <a:pt x="18" y="2494"/>
                    </a:cubicBezTo>
                    <a:cubicBezTo>
                      <a:pt x="43" y="2619"/>
                      <a:pt x="29" y="3309"/>
                      <a:pt x="71" y="3309"/>
                    </a:cubicBezTo>
                    <a:cubicBezTo>
                      <a:pt x="74" y="3309"/>
                      <a:pt x="77" y="3305"/>
                      <a:pt x="81" y="3297"/>
                    </a:cubicBezTo>
                    <a:cubicBezTo>
                      <a:pt x="491" y="2405"/>
                      <a:pt x="1455" y="1031"/>
                      <a:pt x="2329" y="585"/>
                    </a:cubicBezTo>
                    <a:cubicBezTo>
                      <a:pt x="2952" y="267"/>
                      <a:pt x="3648" y="103"/>
                      <a:pt x="4345" y="103"/>
                    </a:cubicBezTo>
                    <a:cubicBezTo>
                      <a:pt x="4626" y="103"/>
                      <a:pt x="4907" y="130"/>
                      <a:pt x="5184" y="184"/>
                    </a:cubicBezTo>
                    <a:cubicBezTo>
                      <a:pt x="4772" y="62"/>
                      <a:pt x="4342" y="0"/>
                      <a:pt x="3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219507" y="87120"/>
                <a:ext cx="470734" cy="879949"/>
              </a:xfrm>
              <a:custGeom>
                <a:avLst/>
                <a:gdLst/>
                <a:ahLst/>
                <a:cxnLst/>
                <a:rect l="l" t="t" r="r" b="b"/>
                <a:pathLst>
                  <a:path w="4649" h="8690" extrusionOk="0">
                    <a:moveTo>
                      <a:pt x="4580" y="0"/>
                    </a:moveTo>
                    <a:cubicBezTo>
                      <a:pt x="4301" y="0"/>
                      <a:pt x="3810" y="386"/>
                      <a:pt x="3605" y="509"/>
                    </a:cubicBezTo>
                    <a:cubicBezTo>
                      <a:pt x="2365" y="1321"/>
                      <a:pt x="1366" y="2525"/>
                      <a:pt x="830" y="3908"/>
                    </a:cubicBezTo>
                    <a:cubicBezTo>
                      <a:pt x="545" y="4649"/>
                      <a:pt x="393" y="5434"/>
                      <a:pt x="251" y="6219"/>
                    </a:cubicBezTo>
                    <a:cubicBezTo>
                      <a:pt x="117" y="6968"/>
                      <a:pt x="1" y="7735"/>
                      <a:pt x="117" y="8494"/>
                    </a:cubicBezTo>
                    <a:cubicBezTo>
                      <a:pt x="126" y="8583"/>
                      <a:pt x="170" y="8690"/>
                      <a:pt x="260" y="8690"/>
                    </a:cubicBezTo>
                    <a:cubicBezTo>
                      <a:pt x="331" y="8690"/>
                      <a:pt x="376" y="8610"/>
                      <a:pt x="393" y="8538"/>
                    </a:cubicBezTo>
                    <a:cubicBezTo>
                      <a:pt x="536" y="8155"/>
                      <a:pt x="563" y="7744"/>
                      <a:pt x="625" y="7334"/>
                    </a:cubicBezTo>
                    <a:cubicBezTo>
                      <a:pt x="732" y="6504"/>
                      <a:pt x="955" y="5701"/>
                      <a:pt x="1143" y="4881"/>
                    </a:cubicBezTo>
                    <a:cubicBezTo>
                      <a:pt x="1428" y="3649"/>
                      <a:pt x="2641" y="1954"/>
                      <a:pt x="3373" y="1241"/>
                    </a:cubicBezTo>
                    <a:cubicBezTo>
                      <a:pt x="3792" y="821"/>
                      <a:pt x="4256" y="438"/>
                      <a:pt x="4649" y="10"/>
                    </a:cubicBezTo>
                    <a:cubicBezTo>
                      <a:pt x="4628" y="3"/>
                      <a:pt x="4604" y="0"/>
                      <a:pt x="4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036133" y="454783"/>
                <a:ext cx="235924" cy="587308"/>
              </a:xfrm>
              <a:custGeom>
                <a:avLst/>
                <a:gdLst/>
                <a:ahLst/>
                <a:cxnLst/>
                <a:rect l="l" t="t" r="r" b="b"/>
                <a:pathLst>
                  <a:path w="2330" h="5800" extrusionOk="0">
                    <a:moveTo>
                      <a:pt x="1" y="1"/>
                    </a:moveTo>
                    <a:cubicBezTo>
                      <a:pt x="1152" y="1464"/>
                      <a:pt x="1839" y="3301"/>
                      <a:pt x="1990" y="5157"/>
                    </a:cubicBezTo>
                    <a:cubicBezTo>
                      <a:pt x="2008" y="5389"/>
                      <a:pt x="2124" y="5692"/>
                      <a:pt x="2329" y="5799"/>
                    </a:cubicBezTo>
                    <a:cubicBezTo>
                      <a:pt x="2294" y="4104"/>
                      <a:pt x="1776" y="2427"/>
                      <a:pt x="857" y="1000"/>
                    </a:cubicBezTo>
                    <a:cubicBezTo>
                      <a:pt x="616" y="634"/>
                      <a:pt x="349" y="27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223152" y="779108"/>
                <a:ext cx="28149" cy="187939"/>
              </a:xfrm>
              <a:custGeom>
                <a:avLst/>
                <a:gdLst/>
                <a:ahLst/>
                <a:cxnLst/>
                <a:rect l="l" t="t" r="r" b="b"/>
                <a:pathLst>
                  <a:path w="278" h="1856" extrusionOk="0">
                    <a:moveTo>
                      <a:pt x="116" y="0"/>
                    </a:moveTo>
                    <a:cubicBezTo>
                      <a:pt x="36" y="553"/>
                      <a:pt x="1" y="1115"/>
                      <a:pt x="81" y="1660"/>
                    </a:cubicBezTo>
                    <a:cubicBezTo>
                      <a:pt x="90" y="1749"/>
                      <a:pt x="134" y="1856"/>
                      <a:pt x="215" y="1856"/>
                    </a:cubicBezTo>
                    <a:cubicBezTo>
                      <a:pt x="241" y="1856"/>
                      <a:pt x="259" y="1847"/>
                      <a:pt x="277" y="1838"/>
                    </a:cubicBezTo>
                    <a:cubicBezTo>
                      <a:pt x="152" y="1240"/>
                      <a:pt x="116" y="625"/>
                      <a:pt x="116"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234898" y="88031"/>
                <a:ext cx="440054" cy="877215"/>
              </a:xfrm>
              <a:custGeom>
                <a:avLst/>
                <a:gdLst/>
                <a:ahLst/>
                <a:cxnLst/>
                <a:rect l="l" t="t" r="r" b="b"/>
                <a:pathLst>
                  <a:path w="4346" h="8663" extrusionOk="0">
                    <a:moveTo>
                      <a:pt x="4345" y="1"/>
                    </a:moveTo>
                    <a:cubicBezTo>
                      <a:pt x="4060" y="63"/>
                      <a:pt x="3631" y="384"/>
                      <a:pt x="3453" y="500"/>
                    </a:cubicBezTo>
                    <a:cubicBezTo>
                      <a:pt x="2213" y="1312"/>
                      <a:pt x="1214" y="2516"/>
                      <a:pt x="678" y="3899"/>
                    </a:cubicBezTo>
                    <a:cubicBezTo>
                      <a:pt x="393" y="4640"/>
                      <a:pt x="241" y="5425"/>
                      <a:pt x="99" y="6210"/>
                    </a:cubicBezTo>
                    <a:cubicBezTo>
                      <a:pt x="63" y="6415"/>
                      <a:pt x="27" y="6620"/>
                      <a:pt x="0" y="6825"/>
                    </a:cubicBezTo>
                    <a:cubicBezTo>
                      <a:pt x="0" y="7450"/>
                      <a:pt x="36" y="8065"/>
                      <a:pt x="161" y="8663"/>
                    </a:cubicBezTo>
                    <a:cubicBezTo>
                      <a:pt x="170" y="8654"/>
                      <a:pt x="179" y="8645"/>
                      <a:pt x="188" y="8636"/>
                    </a:cubicBezTo>
                    <a:cubicBezTo>
                      <a:pt x="179" y="6923"/>
                      <a:pt x="464" y="5193"/>
                      <a:pt x="1187" y="3640"/>
                    </a:cubicBezTo>
                    <a:cubicBezTo>
                      <a:pt x="1874" y="2160"/>
                      <a:pt x="2953" y="848"/>
                      <a:pt x="4345"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285525" y="783158"/>
                <a:ext cx="521261" cy="331424"/>
              </a:xfrm>
              <a:custGeom>
                <a:avLst/>
                <a:gdLst/>
                <a:ahLst/>
                <a:cxnLst/>
                <a:rect l="l" t="t" r="r" b="b"/>
                <a:pathLst>
                  <a:path w="5148" h="3273" extrusionOk="0">
                    <a:moveTo>
                      <a:pt x="4090" y="0"/>
                    </a:moveTo>
                    <a:cubicBezTo>
                      <a:pt x="3916" y="0"/>
                      <a:pt x="3742" y="9"/>
                      <a:pt x="3568" y="32"/>
                    </a:cubicBezTo>
                    <a:cubicBezTo>
                      <a:pt x="2453" y="165"/>
                      <a:pt x="1445" y="808"/>
                      <a:pt x="723" y="1664"/>
                    </a:cubicBezTo>
                    <a:cubicBezTo>
                      <a:pt x="446" y="1994"/>
                      <a:pt x="205" y="2342"/>
                      <a:pt x="0" y="2708"/>
                    </a:cubicBezTo>
                    <a:cubicBezTo>
                      <a:pt x="0" y="2950"/>
                      <a:pt x="7" y="3272"/>
                      <a:pt x="35" y="3272"/>
                    </a:cubicBezTo>
                    <a:cubicBezTo>
                      <a:pt x="38" y="3272"/>
                      <a:pt x="41" y="3269"/>
                      <a:pt x="45" y="3261"/>
                    </a:cubicBezTo>
                    <a:cubicBezTo>
                      <a:pt x="455" y="2369"/>
                      <a:pt x="1419" y="995"/>
                      <a:pt x="2293" y="549"/>
                    </a:cubicBezTo>
                    <a:cubicBezTo>
                      <a:pt x="2916" y="231"/>
                      <a:pt x="3612" y="67"/>
                      <a:pt x="4309" y="67"/>
                    </a:cubicBezTo>
                    <a:cubicBezTo>
                      <a:pt x="4590" y="67"/>
                      <a:pt x="4871" y="94"/>
                      <a:pt x="5148" y="148"/>
                    </a:cubicBezTo>
                    <a:cubicBezTo>
                      <a:pt x="4969" y="94"/>
                      <a:pt x="4791" y="58"/>
                      <a:pt x="4612" y="23"/>
                    </a:cubicBezTo>
                    <a:cubicBezTo>
                      <a:pt x="4438" y="9"/>
                      <a:pt x="4264" y="0"/>
                      <a:pt x="409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996441" y="628235"/>
                <a:ext cx="274705" cy="465290"/>
              </a:xfrm>
              <a:custGeom>
                <a:avLst/>
                <a:gdLst/>
                <a:ahLst/>
                <a:cxnLst/>
                <a:rect l="l" t="t" r="r" b="b"/>
                <a:pathLst>
                  <a:path w="2713" h="4595" extrusionOk="0">
                    <a:moveTo>
                      <a:pt x="0" y="0"/>
                    </a:moveTo>
                    <a:cubicBezTo>
                      <a:pt x="571" y="696"/>
                      <a:pt x="1107" y="1410"/>
                      <a:pt x="1588" y="2168"/>
                    </a:cubicBezTo>
                    <a:cubicBezTo>
                      <a:pt x="1981" y="2793"/>
                      <a:pt x="2311" y="3471"/>
                      <a:pt x="2498" y="4184"/>
                    </a:cubicBezTo>
                    <a:cubicBezTo>
                      <a:pt x="2570" y="4318"/>
                      <a:pt x="2641" y="4461"/>
                      <a:pt x="2712" y="4595"/>
                    </a:cubicBezTo>
                    <a:cubicBezTo>
                      <a:pt x="2686" y="4095"/>
                      <a:pt x="2516" y="3605"/>
                      <a:pt x="2311" y="3141"/>
                    </a:cubicBezTo>
                    <a:cubicBezTo>
                      <a:pt x="1802" y="2008"/>
                      <a:pt x="1062" y="964"/>
                      <a:pt x="161" y="107"/>
                    </a:cubicBezTo>
                    <a:cubicBezTo>
                      <a:pt x="107" y="72"/>
                      <a:pt x="54" y="36"/>
                      <a:pt x="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008186" y="887453"/>
                <a:ext cx="233089" cy="259428"/>
              </a:xfrm>
              <a:custGeom>
                <a:avLst/>
                <a:gdLst/>
                <a:ahLst/>
                <a:cxnLst/>
                <a:rect l="l" t="t" r="r" b="b"/>
                <a:pathLst>
                  <a:path w="2302" h="2562" extrusionOk="0">
                    <a:moveTo>
                      <a:pt x="0" y="1"/>
                    </a:moveTo>
                    <a:lnTo>
                      <a:pt x="0" y="1"/>
                    </a:lnTo>
                    <a:cubicBezTo>
                      <a:pt x="866" y="616"/>
                      <a:pt x="1802" y="1348"/>
                      <a:pt x="2159" y="2338"/>
                    </a:cubicBezTo>
                    <a:cubicBezTo>
                      <a:pt x="2186" y="2418"/>
                      <a:pt x="2213" y="2490"/>
                      <a:pt x="2248" y="2561"/>
                    </a:cubicBezTo>
                    <a:cubicBezTo>
                      <a:pt x="2257" y="2543"/>
                      <a:pt x="2266" y="2525"/>
                      <a:pt x="2266" y="2508"/>
                    </a:cubicBezTo>
                    <a:cubicBezTo>
                      <a:pt x="2302" y="2347"/>
                      <a:pt x="2239" y="2186"/>
                      <a:pt x="2177" y="2035"/>
                    </a:cubicBezTo>
                    <a:cubicBezTo>
                      <a:pt x="1758" y="1116"/>
                      <a:pt x="919" y="447"/>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245732" y="1059488"/>
                <a:ext cx="486935" cy="121715"/>
              </a:xfrm>
              <a:custGeom>
                <a:avLst/>
                <a:gdLst/>
                <a:ahLst/>
                <a:cxnLst/>
                <a:rect l="l" t="t" r="r" b="b"/>
                <a:pathLst>
                  <a:path w="4809" h="1202" extrusionOk="0">
                    <a:moveTo>
                      <a:pt x="2894" y="1"/>
                    </a:moveTo>
                    <a:cubicBezTo>
                      <a:pt x="2774" y="1"/>
                      <a:pt x="2654" y="7"/>
                      <a:pt x="2534" y="15"/>
                    </a:cubicBezTo>
                    <a:cubicBezTo>
                      <a:pt x="2213" y="32"/>
                      <a:pt x="1892" y="68"/>
                      <a:pt x="1588" y="139"/>
                    </a:cubicBezTo>
                    <a:cubicBezTo>
                      <a:pt x="991" y="282"/>
                      <a:pt x="447" y="586"/>
                      <a:pt x="1" y="1005"/>
                    </a:cubicBezTo>
                    <a:cubicBezTo>
                      <a:pt x="27" y="1041"/>
                      <a:pt x="63" y="1058"/>
                      <a:pt x="99" y="1076"/>
                    </a:cubicBezTo>
                    <a:cubicBezTo>
                      <a:pt x="143" y="1098"/>
                      <a:pt x="191" y="1108"/>
                      <a:pt x="240" y="1108"/>
                    </a:cubicBezTo>
                    <a:cubicBezTo>
                      <a:pt x="331" y="1108"/>
                      <a:pt x="425" y="1075"/>
                      <a:pt x="500" y="1023"/>
                    </a:cubicBezTo>
                    <a:cubicBezTo>
                      <a:pt x="616" y="951"/>
                      <a:pt x="723" y="737"/>
                      <a:pt x="848" y="675"/>
                    </a:cubicBezTo>
                    <a:cubicBezTo>
                      <a:pt x="1379" y="399"/>
                      <a:pt x="1971" y="252"/>
                      <a:pt x="2567" y="252"/>
                    </a:cubicBezTo>
                    <a:cubicBezTo>
                      <a:pt x="2723" y="252"/>
                      <a:pt x="2879" y="262"/>
                      <a:pt x="3034" y="282"/>
                    </a:cubicBezTo>
                    <a:cubicBezTo>
                      <a:pt x="3542" y="345"/>
                      <a:pt x="4042" y="514"/>
                      <a:pt x="4443" y="826"/>
                    </a:cubicBezTo>
                    <a:cubicBezTo>
                      <a:pt x="4577" y="933"/>
                      <a:pt x="4702" y="1058"/>
                      <a:pt x="4809" y="1201"/>
                    </a:cubicBezTo>
                    <a:cubicBezTo>
                      <a:pt x="4738" y="1076"/>
                      <a:pt x="4666" y="960"/>
                      <a:pt x="4577" y="853"/>
                    </a:cubicBezTo>
                    <a:cubicBezTo>
                      <a:pt x="4274" y="461"/>
                      <a:pt x="3846" y="139"/>
                      <a:pt x="3355" y="41"/>
                    </a:cubicBezTo>
                    <a:cubicBezTo>
                      <a:pt x="3203" y="11"/>
                      <a:pt x="3049" y="1"/>
                      <a:pt x="2894"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3"/>
            <p:cNvGrpSpPr/>
            <p:nvPr/>
          </p:nvGrpSpPr>
          <p:grpSpPr>
            <a:xfrm rot="4161106">
              <a:off x="7775798" y="4028046"/>
              <a:ext cx="1600055" cy="2235038"/>
              <a:chOff x="3996441" y="87120"/>
              <a:chExt cx="849227" cy="1186243"/>
            </a:xfrm>
          </p:grpSpPr>
          <p:sp>
            <p:nvSpPr>
              <p:cNvPr id="234" name="Google Shape;234;p3"/>
              <p:cNvSpPr/>
              <p:nvPr/>
            </p:nvSpPr>
            <p:spPr>
              <a:xfrm>
                <a:off x="3996441" y="628235"/>
                <a:ext cx="849226" cy="645127"/>
              </a:xfrm>
              <a:custGeom>
                <a:avLst/>
                <a:gdLst/>
                <a:ahLst/>
                <a:cxnLst/>
                <a:rect l="l" t="t" r="r" b="b"/>
                <a:pathLst>
                  <a:path w="8387" h="6371" extrusionOk="0">
                    <a:moveTo>
                      <a:pt x="0" y="0"/>
                    </a:moveTo>
                    <a:lnTo>
                      <a:pt x="0" y="0"/>
                    </a:lnTo>
                    <a:cubicBezTo>
                      <a:pt x="571" y="696"/>
                      <a:pt x="1107" y="1410"/>
                      <a:pt x="1588" y="2168"/>
                    </a:cubicBezTo>
                    <a:cubicBezTo>
                      <a:pt x="2070" y="2935"/>
                      <a:pt x="2454" y="3774"/>
                      <a:pt x="2605" y="4657"/>
                    </a:cubicBezTo>
                    <a:cubicBezTo>
                      <a:pt x="2320" y="4158"/>
                      <a:pt x="1963" y="3649"/>
                      <a:pt x="1535" y="3266"/>
                    </a:cubicBezTo>
                    <a:cubicBezTo>
                      <a:pt x="1107" y="2882"/>
                      <a:pt x="589" y="2588"/>
                      <a:pt x="18" y="2498"/>
                    </a:cubicBezTo>
                    <a:lnTo>
                      <a:pt x="18" y="2498"/>
                    </a:lnTo>
                    <a:cubicBezTo>
                      <a:pt x="910" y="3123"/>
                      <a:pt x="1901" y="3872"/>
                      <a:pt x="2275" y="4898"/>
                    </a:cubicBezTo>
                    <a:cubicBezTo>
                      <a:pt x="2338" y="5068"/>
                      <a:pt x="2400" y="5255"/>
                      <a:pt x="2561" y="5335"/>
                    </a:cubicBezTo>
                    <a:cubicBezTo>
                      <a:pt x="2605" y="5357"/>
                      <a:pt x="2653" y="5367"/>
                      <a:pt x="2702" y="5367"/>
                    </a:cubicBezTo>
                    <a:cubicBezTo>
                      <a:pt x="2793" y="5367"/>
                      <a:pt x="2887" y="5334"/>
                      <a:pt x="2962" y="5282"/>
                    </a:cubicBezTo>
                    <a:cubicBezTo>
                      <a:pt x="3078" y="5210"/>
                      <a:pt x="3185" y="4996"/>
                      <a:pt x="3310" y="4934"/>
                    </a:cubicBezTo>
                    <a:cubicBezTo>
                      <a:pt x="3841" y="4658"/>
                      <a:pt x="4433" y="4511"/>
                      <a:pt x="5029" y="4511"/>
                    </a:cubicBezTo>
                    <a:cubicBezTo>
                      <a:pt x="5185" y="4511"/>
                      <a:pt x="5341" y="4521"/>
                      <a:pt x="5496" y="4541"/>
                    </a:cubicBezTo>
                    <a:cubicBezTo>
                      <a:pt x="6004" y="4604"/>
                      <a:pt x="6504" y="4773"/>
                      <a:pt x="6905" y="5085"/>
                    </a:cubicBezTo>
                    <a:cubicBezTo>
                      <a:pt x="7154" y="5279"/>
                      <a:pt x="7362" y="5531"/>
                      <a:pt x="7499" y="5816"/>
                    </a:cubicBezTo>
                    <a:lnTo>
                      <a:pt x="7499" y="5816"/>
                    </a:lnTo>
                    <a:cubicBezTo>
                      <a:pt x="7363" y="5370"/>
                      <a:pt x="7196" y="4925"/>
                      <a:pt x="6870" y="4630"/>
                    </a:cubicBezTo>
                    <a:cubicBezTo>
                      <a:pt x="6593" y="4372"/>
                      <a:pt x="6245" y="4211"/>
                      <a:pt x="5888" y="4113"/>
                    </a:cubicBezTo>
                    <a:cubicBezTo>
                      <a:pt x="5608" y="4039"/>
                      <a:pt x="5318" y="4002"/>
                      <a:pt x="5028" y="4002"/>
                    </a:cubicBezTo>
                    <a:cubicBezTo>
                      <a:pt x="4415" y="4002"/>
                      <a:pt x="3801" y="4167"/>
                      <a:pt x="3274" y="4488"/>
                    </a:cubicBezTo>
                    <a:cubicBezTo>
                      <a:pt x="3533" y="3364"/>
                      <a:pt x="4238" y="2293"/>
                      <a:pt x="5166" y="1597"/>
                    </a:cubicBezTo>
                    <a:cubicBezTo>
                      <a:pt x="6093" y="901"/>
                      <a:pt x="7226" y="518"/>
                      <a:pt x="8386" y="429"/>
                    </a:cubicBezTo>
                    <a:cubicBezTo>
                      <a:pt x="8196" y="406"/>
                      <a:pt x="8006" y="394"/>
                      <a:pt x="7816" y="394"/>
                    </a:cubicBezTo>
                    <a:cubicBezTo>
                      <a:pt x="6747" y="394"/>
                      <a:pt x="5694" y="752"/>
                      <a:pt x="4853" y="1419"/>
                    </a:cubicBezTo>
                    <a:cubicBezTo>
                      <a:pt x="3863" y="2213"/>
                      <a:pt x="3194" y="3364"/>
                      <a:pt x="2918" y="4595"/>
                    </a:cubicBezTo>
                    <a:cubicBezTo>
                      <a:pt x="3016" y="3524"/>
                      <a:pt x="3381" y="2472"/>
                      <a:pt x="3970" y="1562"/>
                    </a:cubicBezTo>
                    <a:cubicBezTo>
                      <a:pt x="4229" y="1169"/>
                      <a:pt x="4532" y="803"/>
                      <a:pt x="4844" y="446"/>
                    </a:cubicBezTo>
                    <a:cubicBezTo>
                      <a:pt x="5029" y="236"/>
                      <a:pt x="5073" y="137"/>
                      <a:pt x="5020" y="137"/>
                    </a:cubicBezTo>
                    <a:cubicBezTo>
                      <a:pt x="4819" y="137"/>
                      <a:pt x="3228" y="1546"/>
                      <a:pt x="2614" y="3613"/>
                    </a:cubicBezTo>
                    <a:cubicBezTo>
                      <a:pt x="2106" y="2204"/>
                      <a:pt x="1231" y="839"/>
                      <a:pt x="0" y="0"/>
                    </a:cubicBezTo>
                    <a:close/>
                    <a:moveTo>
                      <a:pt x="7499" y="5816"/>
                    </a:moveTo>
                    <a:cubicBezTo>
                      <a:pt x="7556" y="6004"/>
                      <a:pt x="7608" y="6193"/>
                      <a:pt x="7664" y="6370"/>
                    </a:cubicBezTo>
                    <a:cubicBezTo>
                      <a:pt x="7640" y="6177"/>
                      <a:pt x="7583" y="5990"/>
                      <a:pt x="7499" y="58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304460" y="668536"/>
                <a:ext cx="541208" cy="441291"/>
              </a:xfrm>
              <a:custGeom>
                <a:avLst/>
                <a:gdLst/>
                <a:ahLst/>
                <a:cxnLst/>
                <a:rect l="l" t="t" r="r" b="b"/>
                <a:pathLst>
                  <a:path w="5345" h="4358" extrusionOk="0">
                    <a:moveTo>
                      <a:pt x="4722" y="1"/>
                    </a:moveTo>
                    <a:cubicBezTo>
                      <a:pt x="4653" y="1"/>
                      <a:pt x="4584" y="2"/>
                      <a:pt x="4514" y="4"/>
                    </a:cubicBezTo>
                    <a:cubicBezTo>
                      <a:pt x="4274" y="40"/>
                      <a:pt x="4042" y="102"/>
                      <a:pt x="3819" y="173"/>
                    </a:cubicBezTo>
                    <a:cubicBezTo>
                      <a:pt x="3274" y="352"/>
                      <a:pt x="2766" y="628"/>
                      <a:pt x="2284" y="941"/>
                    </a:cubicBezTo>
                    <a:cubicBezTo>
                      <a:pt x="1981" y="1128"/>
                      <a:pt x="1686" y="1333"/>
                      <a:pt x="1428" y="1574"/>
                    </a:cubicBezTo>
                    <a:cubicBezTo>
                      <a:pt x="1017" y="1975"/>
                      <a:pt x="723" y="2475"/>
                      <a:pt x="455" y="2975"/>
                    </a:cubicBezTo>
                    <a:cubicBezTo>
                      <a:pt x="330" y="3198"/>
                      <a:pt x="215" y="3430"/>
                      <a:pt x="152" y="3670"/>
                    </a:cubicBezTo>
                    <a:cubicBezTo>
                      <a:pt x="91" y="3897"/>
                      <a:pt x="73" y="4123"/>
                      <a:pt x="6" y="4341"/>
                    </a:cubicBezTo>
                    <a:lnTo>
                      <a:pt x="6" y="4341"/>
                    </a:lnTo>
                    <a:cubicBezTo>
                      <a:pt x="46" y="4224"/>
                      <a:pt x="148" y="4130"/>
                      <a:pt x="250" y="4036"/>
                    </a:cubicBezTo>
                    <a:cubicBezTo>
                      <a:pt x="518" y="2930"/>
                      <a:pt x="1214" y="1886"/>
                      <a:pt x="2124" y="1199"/>
                    </a:cubicBezTo>
                    <a:cubicBezTo>
                      <a:pt x="3051" y="503"/>
                      <a:pt x="4184" y="120"/>
                      <a:pt x="5344" y="31"/>
                    </a:cubicBezTo>
                    <a:cubicBezTo>
                      <a:pt x="5137" y="11"/>
                      <a:pt x="4929" y="1"/>
                      <a:pt x="4722" y="1"/>
                    </a:cubicBezTo>
                    <a:close/>
                    <a:moveTo>
                      <a:pt x="6" y="4341"/>
                    </a:moveTo>
                    <a:lnTo>
                      <a:pt x="6" y="4341"/>
                    </a:lnTo>
                    <a:cubicBezTo>
                      <a:pt x="4" y="4346"/>
                      <a:pt x="2" y="4352"/>
                      <a:pt x="0" y="4357"/>
                    </a:cubicBezTo>
                    <a:cubicBezTo>
                      <a:pt x="2" y="4352"/>
                      <a:pt x="4" y="4346"/>
                      <a:pt x="6" y="434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4281880" y="779513"/>
                <a:ext cx="524906" cy="335069"/>
              </a:xfrm>
              <a:custGeom>
                <a:avLst/>
                <a:gdLst/>
                <a:ahLst/>
                <a:cxnLst/>
                <a:rect l="l" t="t" r="r" b="b"/>
                <a:pathLst>
                  <a:path w="5184" h="3309" extrusionOk="0">
                    <a:moveTo>
                      <a:pt x="3912" y="0"/>
                    </a:moveTo>
                    <a:cubicBezTo>
                      <a:pt x="3020" y="0"/>
                      <a:pt x="2132" y="266"/>
                      <a:pt x="1428" y="808"/>
                    </a:cubicBezTo>
                    <a:cubicBezTo>
                      <a:pt x="946" y="1183"/>
                      <a:pt x="545" y="1664"/>
                      <a:pt x="170" y="2146"/>
                    </a:cubicBezTo>
                    <a:cubicBezTo>
                      <a:pt x="90" y="2253"/>
                      <a:pt x="0" y="2369"/>
                      <a:pt x="18" y="2494"/>
                    </a:cubicBezTo>
                    <a:cubicBezTo>
                      <a:pt x="43" y="2619"/>
                      <a:pt x="29" y="3309"/>
                      <a:pt x="71" y="3309"/>
                    </a:cubicBezTo>
                    <a:cubicBezTo>
                      <a:pt x="74" y="3309"/>
                      <a:pt x="77" y="3305"/>
                      <a:pt x="81" y="3297"/>
                    </a:cubicBezTo>
                    <a:cubicBezTo>
                      <a:pt x="491" y="2405"/>
                      <a:pt x="1455" y="1031"/>
                      <a:pt x="2329" y="585"/>
                    </a:cubicBezTo>
                    <a:cubicBezTo>
                      <a:pt x="2952" y="267"/>
                      <a:pt x="3648" y="103"/>
                      <a:pt x="4345" y="103"/>
                    </a:cubicBezTo>
                    <a:cubicBezTo>
                      <a:pt x="4626" y="103"/>
                      <a:pt x="4907" y="130"/>
                      <a:pt x="5184" y="184"/>
                    </a:cubicBezTo>
                    <a:cubicBezTo>
                      <a:pt x="4772" y="62"/>
                      <a:pt x="4342" y="0"/>
                      <a:pt x="3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219507" y="87120"/>
                <a:ext cx="470734" cy="879949"/>
              </a:xfrm>
              <a:custGeom>
                <a:avLst/>
                <a:gdLst/>
                <a:ahLst/>
                <a:cxnLst/>
                <a:rect l="l" t="t" r="r" b="b"/>
                <a:pathLst>
                  <a:path w="4649" h="8690" extrusionOk="0">
                    <a:moveTo>
                      <a:pt x="4580" y="0"/>
                    </a:moveTo>
                    <a:cubicBezTo>
                      <a:pt x="4301" y="0"/>
                      <a:pt x="3810" y="386"/>
                      <a:pt x="3605" y="509"/>
                    </a:cubicBezTo>
                    <a:cubicBezTo>
                      <a:pt x="2365" y="1321"/>
                      <a:pt x="1366" y="2525"/>
                      <a:pt x="830" y="3908"/>
                    </a:cubicBezTo>
                    <a:cubicBezTo>
                      <a:pt x="545" y="4649"/>
                      <a:pt x="393" y="5434"/>
                      <a:pt x="251" y="6219"/>
                    </a:cubicBezTo>
                    <a:cubicBezTo>
                      <a:pt x="117" y="6968"/>
                      <a:pt x="1" y="7735"/>
                      <a:pt x="117" y="8494"/>
                    </a:cubicBezTo>
                    <a:cubicBezTo>
                      <a:pt x="126" y="8583"/>
                      <a:pt x="170" y="8690"/>
                      <a:pt x="260" y="8690"/>
                    </a:cubicBezTo>
                    <a:cubicBezTo>
                      <a:pt x="331" y="8690"/>
                      <a:pt x="376" y="8610"/>
                      <a:pt x="393" y="8538"/>
                    </a:cubicBezTo>
                    <a:cubicBezTo>
                      <a:pt x="536" y="8155"/>
                      <a:pt x="563" y="7744"/>
                      <a:pt x="625" y="7334"/>
                    </a:cubicBezTo>
                    <a:cubicBezTo>
                      <a:pt x="732" y="6504"/>
                      <a:pt x="955" y="5701"/>
                      <a:pt x="1143" y="4881"/>
                    </a:cubicBezTo>
                    <a:cubicBezTo>
                      <a:pt x="1428" y="3649"/>
                      <a:pt x="2641" y="1954"/>
                      <a:pt x="3373" y="1241"/>
                    </a:cubicBezTo>
                    <a:cubicBezTo>
                      <a:pt x="3792" y="821"/>
                      <a:pt x="4256" y="438"/>
                      <a:pt x="4649" y="10"/>
                    </a:cubicBezTo>
                    <a:cubicBezTo>
                      <a:pt x="4628" y="3"/>
                      <a:pt x="4604" y="0"/>
                      <a:pt x="4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036133" y="454783"/>
                <a:ext cx="235924" cy="587308"/>
              </a:xfrm>
              <a:custGeom>
                <a:avLst/>
                <a:gdLst/>
                <a:ahLst/>
                <a:cxnLst/>
                <a:rect l="l" t="t" r="r" b="b"/>
                <a:pathLst>
                  <a:path w="2330" h="5800" extrusionOk="0">
                    <a:moveTo>
                      <a:pt x="1" y="1"/>
                    </a:moveTo>
                    <a:cubicBezTo>
                      <a:pt x="1152" y="1464"/>
                      <a:pt x="1839" y="3301"/>
                      <a:pt x="1990" y="5157"/>
                    </a:cubicBezTo>
                    <a:cubicBezTo>
                      <a:pt x="2008" y="5389"/>
                      <a:pt x="2124" y="5692"/>
                      <a:pt x="2329" y="5799"/>
                    </a:cubicBezTo>
                    <a:cubicBezTo>
                      <a:pt x="2294" y="4104"/>
                      <a:pt x="1776" y="2427"/>
                      <a:pt x="857" y="1000"/>
                    </a:cubicBezTo>
                    <a:cubicBezTo>
                      <a:pt x="616" y="634"/>
                      <a:pt x="349" y="27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223152" y="779108"/>
                <a:ext cx="28149" cy="187939"/>
              </a:xfrm>
              <a:custGeom>
                <a:avLst/>
                <a:gdLst/>
                <a:ahLst/>
                <a:cxnLst/>
                <a:rect l="l" t="t" r="r" b="b"/>
                <a:pathLst>
                  <a:path w="278" h="1856" extrusionOk="0">
                    <a:moveTo>
                      <a:pt x="116" y="0"/>
                    </a:moveTo>
                    <a:cubicBezTo>
                      <a:pt x="36" y="553"/>
                      <a:pt x="1" y="1115"/>
                      <a:pt x="81" y="1660"/>
                    </a:cubicBezTo>
                    <a:cubicBezTo>
                      <a:pt x="90" y="1749"/>
                      <a:pt x="134" y="1856"/>
                      <a:pt x="215" y="1856"/>
                    </a:cubicBezTo>
                    <a:cubicBezTo>
                      <a:pt x="241" y="1856"/>
                      <a:pt x="259" y="1847"/>
                      <a:pt x="277" y="1838"/>
                    </a:cubicBezTo>
                    <a:cubicBezTo>
                      <a:pt x="152" y="1240"/>
                      <a:pt x="116" y="625"/>
                      <a:pt x="116"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234898" y="88031"/>
                <a:ext cx="440054" cy="877215"/>
              </a:xfrm>
              <a:custGeom>
                <a:avLst/>
                <a:gdLst/>
                <a:ahLst/>
                <a:cxnLst/>
                <a:rect l="l" t="t" r="r" b="b"/>
                <a:pathLst>
                  <a:path w="4346" h="8663" extrusionOk="0">
                    <a:moveTo>
                      <a:pt x="4345" y="1"/>
                    </a:moveTo>
                    <a:cubicBezTo>
                      <a:pt x="4060" y="63"/>
                      <a:pt x="3631" y="384"/>
                      <a:pt x="3453" y="500"/>
                    </a:cubicBezTo>
                    <a:cubicBezTo>
                      <a:pt x="2213" y="1312"/>
                      <a:pt x="1214" y="2516"/>
                      <a:pt x="678" y="3899"/>
                    </a:cubicBezTo>
                    <a:cubicBezTo>
                      <a:pt x="393" y="4640"/>
                      <a:pt x="241" y="5425"/>
                      <a:pt x="99" y="6210"/>
                    </a:cubicBezTo>
                    <a:cubicBezTo>
                      <a:pt x="63" y="6415"/>
                      <a:pt x="27" y="6620"/>
                      <a:pt x="0" y="6825"/>
                    </a:cubicBezTo>
                    <a:cubicBezTo>
                      <a:pt x="0" y="7450"/>
                      <a:pt x="36" y="8065"/>
                      <a:pt x="161" y="8663"/>
                    </a:cubicBezTo>
                    <a:cubicBezTo>
                      <a:pt x="170" y="8654"/>
                      <a:pt x="179" y="8645"/>
                      <a:pt x="188" y="8636"/>
                    </a:cubicBezTo>
                    <a:cubicBezTo>
                      <a:pt x="179" y="6923"/>
                      <a:pt x="464" y="5193"/>
                      <a:pt x="1187" y="3640"/>
                    </a:cubicBezTo>
                    <a:cubicBezTo>
                      <a:pt x="1874" y="2160"/>
                      <a:pt x="2953" y="848"/>
                      <a:pt x="4345"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285525" y="783158"/>
                <a:ext cx="521261" cy="331424"/>
              </a:xfrm>
              <a:custGeom>
                <a:avLst/>
                <a:gdLst/>
                <a:ahLst/>
                <a:cxnLst/>
                <a:rect l="l" t="t" r="r" b="b"/>
                <a:pathLst>
                  <a:path w="5148" h="3273" extrusionOk="0">
                    <a:moveTo>
                      <a:pt x="4090" y="0"/>
                    </a:moveTo>
                    <a:cubicBezTo>
                      <a:pt x="3916" y="0"/>
                      <a:pt x="3742" y="9"/>
                      <a:pt x="3568" y="32"/>
                    </a:cubicBezTo>
                    <a:cubicBezTo>
                      <a:pt x="2453" y="165"/>
                      <a:pt x="1445" y="808"/>
                      <a:pt x="723" y="1664"/>
                    </a:cubicBezTo>
                    <a:cubicBezTo>
                      <a:pt x="446" y="1994"/>
                      <a:pt x="205" y="2342"/>
                      <a:pt x="0" y="2708"/>
                    </a:cubicBezTo>
                    <a:cubicBezTo>
                      <a:pt x="0" y="2950"/>
                      <a:pt x="7" y="3272"/>
                      <a:pt x="35" y="3272"/>
                    </a:cubicBezTo>
                    <a:cubicBezTo>
                      <a:pt x="38" y="3272"/>
                      <a:pt x="41" y="3269"/>
                      <a:pt x="45" y="3261"/>
                    </a:cubicBezTo>
                    <a:cubicBezTo>
                      <a:pt x="455" y="2369"/>
                      <a:pt x="1419" y="995"/>
                      <a:pt x="2293" y="549"/>
                    </a:cubicBezTo>
                    <a:cubicBezTo>
                      <a:pt x="2916" y="231"/>
                      <a:pt x="3612" y="67"/>
                      <a:pt x="4309" y="67"/>
                    </a:cubicBezTo>
                    <a:cubicBezTo>
                      <a:pt x="4590" y="67"/>
                      <a:pt x="4871" y="94"/>
                      <a:pt x="5148" y="148"/>
                    </a:cubicBezTo>
                    <a:cubicBezTo>
                      <a:pt x="4969" y="94"/>
                      <a:pt x="4791" y="58"/>
                      <a:pt x="4612" y="23"/>
                    </a:cubicBezTo>
                    <a:cubicBezTo>
                      <a:pt x="4438" y="9"/>
                      <a:pt x="4264" y="0"/>
                      <a:pt x="409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996441" y="628235"/>
                <a:ext cx="274705" cy="465290"/>
              </a:xfrm>
              <a:custGeom>
                <a:avLst/>
                <a:gdLst/>
                <a:ahLst/>
                <a:cxnLst/>
                <a:rect l="l" t="t" r="r" b="b"/>
                <a:pathLst>
                  <a:path w="2713" h="4595" extrusionOk="0">
                    <a:moveTo>
                      <a:pt x="0" y="0"/>
                    </a:moveTo>
                    <a:cubicBezTo>
                      <a:pt x="571" y="696"/>
                      <a:pt x="1107" y="1410"/>
                      <a:pt x="1588" y="2168"/>
                    </a:cubicBezTo>
                    <a:cubicBezTo>
                      <a:pt x="1981" y="2793"/>
                      <a:pt x="2311" y="3471"/>
                      <a:pt x="2498" y="4184"/>
                    </a:cubicBezTo>
                    <a:cubicBezTo>
                      <a:pt x="2570" y="4318"/>
                      <a:pt x="2641" y="4461"/>
                      <a:pt x="2712" y="4595"/>
                    </a:cubicBezTo>
                    <a:cubicBezTo>
                      <a:pt x="2686" y="4095"/>
                      <a:pt x="2516" y="3605"/>
                      <a:pt x="2311" y="3141"/>
                    </a:cubicBezTo>
                    <a:cubicBezTo>
                      <a:pt x="1802" y="2008"/>
                      <a:pt x="1062" y="964"/>
                      <a:pt x="161" y="107"/>
                    </a:cubicBezTo>
                    <a:cubicBezTo>
                      <a:pt x="107" y="72"/>
                      <a:pt x="54" y="36"/>
                      <a:pt x="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008186" y="887453"/>
                <a:ext cx="233089" cy="259428"/>
              </a:xfrm>
              <a:custGeom>
                <a:avLst/>
                <a:gdLst/>
                <a:ahLst/>
                <a:cxnLst/>
                <a:rect l="l" t="t" r="r" b="b"/>
                <a:pathLst>
                  <a:path w="2302" h="2562" extrusionOk="0">
                    <a:moveTo>
                      <a:pt x="0" y="1"/>
                    </a:moveTo>
                    <a:lnTo>
                      <a:pt x="0" y="1"/>
                    </a:lnTo>
                    <a:cubicBezTo>
                      <a:pt x="866" y="616"/>
                      <a:pt x="1802" y="1348"/>
                      <a:pt x="2159" y="2338"/>
                    </a:cubicBezTo>
                    <a:cubicBezTo>
                      <a:pt x="2186" y="2418"/>
                      <a:pt x="2213" y="2490"/>
                      <a:pt x="2248" y="2561"/>
                    </a:cubicBezTo>
                    <a:cubicBezTo>
                      <a:pt x="2257" y="2543"/>
                      <a:pt x="2266" y="2525"/>
                      <a:pt x="2266" y="2508"/>
                    </a:cubicBezTo>
                    <a:cubicBezTo>
                      <a:pt x="2302" y="2347"/>
                      <a:pt x="2239" y="2186"/>
                      <a:pt x="2177" y="2035"/>
                    </a:cubicBezTo>
                    <a:cubicBezTo>
                      <a:pt x="1758" y="1116"/>
                      <a:pt x="919" y="447"/>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245732" y="1059488"/>
                <a:ext cx="486935" cy="121715"/>
              </a:xfrm>
              <a:custGeom>
                <a:avLst/>
                <a:gdLst/>
                <a:ahLst/>
                <a:cxnLst/>
                <a:rect l="l" t="t" r="r" b="b"/>
                <a:pathLst>
                  <a:path w="4809" h="1202" extrusionOk="0">
                    <a:moveTo>
                      <a:pt x="2894" y="1"/>
                    </a:moveTo>
                    <a:cubicBezTo>
                      <a:pt x="2774" y="1"/>
                      <a:pt x="2654" y="7"/>
                      <a:pt x="2534" y="15"/>
                    </a:cubicBezTo>
                    <a:cubicBezTo>
                      <a:pt x="2213" y="32"/>
                      <a:pt x="1892" y="68"/>
                      <a:pt x="1588" y="139"/>
                    </a:cubicBezTo>
                    <a:cubicBezTo>
                      <a:pt x="991" y="282"/>
                      <a:pt x="447" y="586"/>
                      <a:pt x="1" y="1005"/>
                    </a:cubicBezTo>
                    <a:cubicBezTo>
                      <a:pt x="27" y="1041"/>
                      <a:pt x="63" y="1058"/>
                      <a:pt x="99" y="1076"/>
                    </a:cubicBezTo>
                    <a:cubicBezTo>
                      <a:pt x="143" y="1098"/>
                      <a:pt x="191" y="1108"/>
                      <a:pt x="240" y="1108"/>
                    </a:cubicBezTo>
                    <a:cubicBezTo>
                      <a:pt x="331" y="1108"/>
                      <a:pt x="425" y="1075"/>
                      <a:pt x="500" y="1023"/>
                    </a:cubicBezTo>
                    <a:cubicBezTo>
                      <a:pt x="616" y="951"/>
                      <a:pt x="723" y="737"/>
                      <a:pt x="848" y="675"/>
                    </a:cubicBezTo>
                    <a:cubicBezTo>
                      <a:pt x="1379" y="399"/>
                      <a:pt x="1971" y="252"/>
                      <a:pt x="2567" y="252"/>
                    </a:cubicBezTo>
                    <a:cubicBezTo>
                      <a:pt x="2723" y="252"/>
                      <a:pt x="2879" y="262"/>
                      <a:pt x="3034" y="282"/>
                    </a:cubicBezTo>
                    <a:cubicBezTo>
                      <a:pt x="3542" y="345"/>
                      <a:pt x="4042" y="514"/>
                      <a:pt x="4443" y="826"/>
                    </a:cubicBezTo>
                    <a:cubicBezTo>
                      <a:pt x="4577" y="933"/>
                      <a:pt x="4702" y="1058"/>
                      <a:pt x="4809" y="1201"/>
                    </a:cubicBezTo>
                    <a:cubicBezTo>
                      <a:pt x="4738" y="1076"/>
                      <a:pt x="4666" y="960"/>
                      <a:pt x="4577" y="853"/>
                    </a:cubicBezTo>
                    <a:cubicBezTo>
                      <a:pt x="4274" y="461"/>
                      <a:pt x="3846" y="139"/>
                      <a:pt x="3355" y="41"/>
                    </a:cubicBezTo>
                    <a:cubicBezTo>
                      <a:pt x="3203" y="11"/>
                      <a:pt x="3049" y="1"/>
                      <a:pt x="2894"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
            <p:cNvGrpSpPr/>
            <p:nvPr/>
          </p:nvGrpSpPr>
          <p:grpSpPr>
            <a:xfrm rot="-1356785">
              <a:off x="8269038" y="3408409"/>
              <a:ext cx="1428399" cy="2563344"/>
              <a:chOff x="8268108" y="675218"/>
              <a:chExt cx="422841" cy="758842"/>
            </a:xfrm>
          </p:grpSpPr>
          <p:sp>
            <p:nvSpPr>
              <p:cNvPr id="246" name="Google Shape;246;p3"/>
              <p:cNvSpPr/>
              <p:nvPr/>
            </p:nvSpPr>
            <p:spPr>
              <a:xfrm>
                <a:off x="8268108" y="675218"/>
                <a:ext cx="272983" cy="432785"/>
              </a:xfrm>
              <a:custGeom>
                <a:avLst/>
                <a:gdLst/>
                <a:ahLst/>
                <a:cxnLst/>
                <a:rect l="l" t="t" r="r" b="b"/>
                <a:pathLst>
                  <a:path w="2696" h="4274" extrusionOk="0">
                    <a:moveTo>
                      <a:pt x="1" y="0"/>
                    </a:moveTo>
                    <a:cubicBezTo>
                      <a:pt x="28" y="1196"/>
                      <a:pt x="509" y="2382"/>
                      <a:pt x="1286" y="3301"/>
                    </a:cubicBezTo>
                    <a:cubicBezTo>
                      <a:pt x="1660" y="3738"/>
                      <a:pt x="2133" y="4140"/>
                      <a:pt x="2695" y="4273"/>
                    </a:cubicBezTo>
                    <a:cubicBezTo>
                      <a:pt x="2633" y="3390"/>
                      <a:pt x="2374" y="2489"/>
                      <a:pt x="1928" y="1722"/>
                    </a:cubicBezTo>
                    <a:cubicBezTo>
                      <a:pt x="1482" y="964"/>
                      <a:pt x="813" y="35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268108" y="675218"/>
                <a:ext cx="268427" cy="431874"/>
              </a:xfrm>
              <a:custGeom>
                <a:avLst/>
                <a:gdLst/>
                <a:ahLst/>
                <a:cxnLst/>
                <a:rect l="l" t="t" r="r" b="b"/>
                <a:pathLst>
                  <a:path w="2651" h="4265" extrusionOk="0">
                    <a:moveTo>
                      <a:pt x="1" y="0"/>
                    </a:moveTo>
                    <a:cubicBezTo>
                      <a:pt x="28" y="1196"/>
                      <a:pt x="509" y="2382"/>
                      <a:pt x="1286" y="3301"/>
                    </a:cubicBezTo>
                    <a:cubicBezTo>
                      <a:pt x="1651" y="3729"/>
                      <a:pt x="2106" y="4113"/>
                      <a:pt x="2651" y="4265"/>
                    </a:cubicBezTo>
                    <a:cubicBezTo>
                      <a:pt x="2356" y="3845"/>
                      <a:pt x="2160" y="3346"/>
                      <a:pt x="1910" y="2891"/>
                    </a:cubicBezTo>
                    <a:cubicBezTo>
                      <a:pt x="1794" y="2677"/>
                      <a:pt x="1660" y="2471"/>
                      <a:pt x="1535" y="2266"/>
                    </a:cubicBezTo>
                    <a:cubicBezTo>
                      <a:pt x="1054" y="1508"/>
                      <a:pt x="554" y="759"/>
                      <a:pt x="37" y="9"/>
                    </a:cubicBezTo>
                    <a:cubicBezTo>
                      <a:pt x="28" y="9"/>
                      <a:pt x="19" y="0"/>
                      <a:pt x="1"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285321" y="697799"/>
                <a:ext cx="234000" cy="388535"/>
              </a:xfrm>
              <a:custGeom>
                <a:avLst/>
                <a:gdLst/>
                <a:ahLst/>
                <a:cxnLst/>
                <a:rect l="l" t="t" r="r" b="b"/>
                <a:pathLst>
                  <a:path w="2311" h="3837" extrusionOk="0">
                    <a:moveTo>
                      <a:pt x="0" y="0"/>
                    </a:moveTo>
                    <a:cubicBezTo>
                      <a:pt x="14" y="13"/>
                      <a:pt x="28" y="27"/>
                      <a:pt x="42" y="40"/>
                    </a:cubicBezTo>
                    <a:lnTo>
                      <a:pt x="42" y="40"/>
                    </a:lnTo>
                    <a:cubicBezTo>
                      <a:pt x="29" y="26"/>
                      <a:pt x="16" y="12"/>
                      <a:pt x="0" y="0"/>
                    </a:cubicBezTo>
                    <a:close/>
                    <a:moveTo>
                      <a:pt x="42" y="40"/>
                    </a:moveTo>
                    <a:lnTo>
                      <a:pt x="42" y="40"/>
                    </a:lnTo>
                    <a:cubicBezTo>
                      <a:pt x="105" y="111"/>
                      <a:pt x="143" y="206"/>
                      <a:pt x="188" y="295"/>
                    </a:cubicBezTo>
                    <a:cubicBezTo>
                      <a:pt x="268" y="464"/>
                      <a:pt x="366" y="616"/>
                      <a:pt x="482" y="759"/>
                    </a:cubicBezTo>
                    <a:cubicBezTo>
                      <a:pt x="322" y="634"/>
                      <a:pt x="179" y="491"/>
                      <a:pt x="45" y="339"/>
                    </a:cubicBezTo>
                    <a:lnTo>
                      <a:pt x="45" y="339"/>
                    </a:lnTo>
                    <a:cubicBezTo>
                      <a:pt x="206" y="616"/>
                      <a:pt x="384" y="884"/>
                      <a:pt x="634" y="1071"/>
                    </a:cubicBezTo>
                    <a:cubicBezTo>
                      <a:pt x="482" y="1000"/>
                      <a:pt x="339" y="910"/>
                      <a:pt x="215" y="794"/>
                    </a:cubicBezTo>
                    <a:lnTo>
                      <a:pt x="215" y="794"/>
                    </a:lnTo>
                    <a:cubicBezTo>
                      <a:pt x="384" y="1026"/>
                      <a:pt x="580" y="1240"/>
                      <a:pt x="830" y="1383"/>
                    </a:cubicBezTo>
                    <a:cubicBezTo>
                      <a:pt x="661" y="1347"/>
                      <a:pt x="500" y="1258"/>
                      <a:pt x="375" y="1142"/>
                    </a:cubicBezTo>
                    <a:lnTo>
                      <a:pt x="375" y="1142"/>
                    </a:lnTo>
                    <a:cubicBezTo>
                      <a:pt x="536" y="1330"/>
                      <a:pt x="714" y="1499"/>
                      <a:pt x="919" y="1642"/>
                    </a:cubicBezTo>
                    <a:cubicBezTo>
                      <a:pt x="678" y="1544"/>
                      <a:pt x="464" y="1401"/>
                      <a:pt x="277" y="1223"/>
                    </a:cubicBezTo>
                    <a:lnTo>
                      <a:pt x="277" y="1223"/>
                    </a:lnTo>
                    <a:cubicBezTo>
                      <a:pt x="464" y="1544"/>
                      <a:pt x="777" y="1767"/>
                      <a:pt x="1080" y="1981"/>
                    </a:cubicBezTo>
                    <a:cubicBezTo>
                      <a:pt x="919" y="1918"/>
                      <a:pt x="768" y="1847"/>
                      <a:pt x="616" y="1758"/>
                    </a:cubicBezTo>
                    <a:lnTo>
                      <a:pt x="616" y="1758"/>
                    </a:lnTo>
                    <a:cubicBezTo>
                      <a:pt x="839" y="1936"/>
                      <a:pt x="1071" y="2097"/>
                      <a:pt x="1312" y="2257"/>
                    </a:cubicBezTo>
                    <a:cubicBezTo>
                      <a:pt x="1062" y="2186"/>
                      <a:pt x="812" y="2079"/>
                      <a:pt x="598" y="1927"/>
                    </a:cubicBezTo>
                    <a:lnTo>
                      <a:pt x="598" y="1927"/>
                    </a:lnTo>
                    <a:cubicBezTo>
                      <a:pt x="723" y="2132"/>
                      <a:pt x="964" y="2222"/>
                      <a:pt x="1178" y="2338"/>
                    </a:cubicBezTo>
                    <a:cubicBezTo>
                      <a:pt x="1303" y="2409"/>
                      <a:pt x="1428" y="2489"/>
                      <a:pt x="1535" y="2579"/>
                    </a:cubicBezTo>
                    <a:cubicBezTo>
                      <a:pt x="1365" y="2507"/>
                      <a:pt x="1187" y="2480"/>
                      <a:pt x="1009" y="2454"/>
                    </a:cubicBezTo>
                    <a:lnTo>
                      <a:pt x="1009" y="2454"/>
                    </a:lnTo>
                    <a:cubicBezTo>
                      <a:pt x="1240" y="2579"/>
                      <a:pt x="1472" y="2703"/>
                      <a:pt x="1704" y="2837"/>
                    </a:cubicBezTo>
                    <a:cubicBezTo>
                      <a:pt x="1464" y="2802"/>
                      <a:pt x="1223" y="2748"/>
                      <a:pt x="1000" y="2650"/>
                    </a:cubicBezTo>
                    <a:lnTo>
                      <a:pt x="1000" y="2650"/>
                    </a:lnTo>
                    <a:cubicBezTo>
                      <a:pt x="1285" y="2819"/>
                      <a:pt x="1571" y="2980"/>
                      <a:pt x="1856" y="3149"/>
                    </a:cubicBezTo>
                    <a:cubicBezTo>
                      <a:pt x="1731" y="3114"/>
                      <a:pt x="1597" y="3078"/>
                      <a:pt x="1472" y="3042"/>
                    </a:cubicBezTo>
                    <a:lnTo>
                      <a:pt x="1472" y="3042"/>
                    </a:lnTo>
                    <a:cubicBezTo>
                      <a:pt x="1642" y="3158"/>
                      <a:pt x="1820" y="3283"/>
                      <a:pt x="1990" y="3399"/>
                    </a:cubicBezTo>
                    <a:cubicBezTo>
                      <a:pt x="1767" y="3301"/>
                      <a:pt x="1553" y="3203"/>
                      <a:pt x="1330" y="3105"/>
                    </a:cubicBezTo>
                    <a:lnTo>
                      <a:pt x="1330" y="3105"/>
                    </a:lnTo>
                    <a:cubicBezTo>
                      <a:pt x="1588" y="3292"/>
                      <a:pt x="1856" y="3462"/>
                      <a:pt x="2133" y="3622"/>
                    </a:cubicBezTo>
                    <a:cubicBezTo>
                      <a:pt x="1972" y="3587"/>
                      <a:pt x="1811" y="3533"/>
                      <a:pt x="1669" y="3453"/>
                    </a:cubicBezTo>
                    <a:lnTo>
                      <a:pt x="1669" y="3453"/>
                    </a:lnTo>
                    <a:cubicBezTo>
                      <a:pt x="1847" y="3622"/>
                      <a:pt x="2070" y="3756"/>
                      <a:pt x="2302" y="3836"/>
                    </a:cubicBezTo>
                    <a:cubicBezTo>
                      <a:pt x="2302" y="3827"/>
                      <a:pt x="2284" y="3792"/>
                      <a:pt x="2293" y="3792"/>
                    </a:cubicBezTo>
                    <a:cubicBezTo>
                      <a:pt x="2302" y="3792"/>
                      <a:pt x="2311" y="3783"/>
                      <a:pt x="2311" y="3774"/>
                    </a:cubicBezTo>
                    <a:cubicBezTo>
                      <a:pt x="2311" y="3542"/>
                      <a:pt x="2311" y="3301"/>
                      <a:pt x="2266" y="3078"/>
                    </a:cubicBezTo>
                    <a:cubicBezTo>
                      <a:pt x="2266" y="3185"/>
                      <a:pt x="2257" y="3301"/>
                      <a:pt x="2257" y="3417"/>
                    </a:cubicBezTo>
                    <a:cubicBezTo>
                      <a:pt x="2204" y="3149"/>
                      <a:pt x="2142" y="2882"/>
                      <a:pt x="2088" y="2614"/>
                    </a:cubicBezTo>
                    <a:lnTo>
                      <a:pt x="2070" y="3087"/>
                    </a:lnTo>
                    <a:cubicBezTo>
                      <a:pt x="2061" y="2775"/>
                      <a:pt x="2026" y="2463"/>
                      <a:pt x="1936" y="2159"/>
                    </a:cubicBezTo>
                    <a:cubicBezTo>
                      <a:pt x="1927" y="2338"/>
                      <a:pt x="1918" y="2516"/>
                      <a:pt x="1927" y="2694"/>
                    </a:cubicBezTo>
                    <a:cubicBezTo>
                      <a:pt x="1910" y="2409"/>
                      <a:pt x="1892" y="2124"/>
                      <a:pt x="1785" y="1865"/>
                    </a:cubicBezTo>
                    <a:cubicBezTo>
                      <a:pt x="1758" y="2070"/>
                      <a:pt x="1731" y="2266"/>
                      <a:pt x="1713" y="2471"/>
                    </a:cubicBezTo>
                    <a:cubicBezTo>
                      <a:pt x="1695" y="2150"/>
                      <a:pt x="1687" y="1829"/>
                      <a:pt x="1579" y="1526"/>
                    </a:cubicBezTo>
                    <a:cubicBezTo>
                      <a:pt x="1553" y="1740"/>
                      <a:pt x="1526" y="1954"/>
                      <a:pt x="1490" y="2159"/>
                    </a:cubicBezTo>
                    <a:cubicBezTo>
                      <a:pt x="1517" y="1883"/>
                      <a:pt x="1517" y="1588"/>
                      <a:pt x="1410" y="1330"/>
                    </a:cubicBezTo>
                    <a:cubicBezTo>
                      <a:pt x="1374" y="1508"/>
                      <a:pt x="1339" y="1686"/>
                      <a:pt x="1303" y="1865"/>
                    </a:cubicBezTo>
                    <a:cubicBezTo>
                      <a:pt x="1321" y="1624"/>
                      <a:pt x="1339" y="1374"/>
                      <a:pt x="1285" y="1124"/>
                    </a:cubicBezTo>
                    <a:cubicBezTo>
                      <a:pt x="1240" y="1276"/>
                      <a:pt x="1205" y="1437"/>
                      <a:pt x="1169" y="1588"/>
                    </a:cubicBezTo>
                    <a:cubicBezTo>
                      <a:pt x="1196" y="1365"/>
                      <a:pt x="1160" y="1142"/>
                      <a:pt x="1089" y="928"/>
                    </a:cubicBezTo>
                    <a:cubicBezTo>
                      <a:pt x="1089" y="1062"/>
                      <a:pt x="1053" y="1178"/>
                      <a:pt x="1000" y="1294"/>
                    </a:cubicBezTo>
                    <a:cubicBezTo>
                      <a:pt x="964" y="991"/>
                      <a:pt x="866" y="678"/>
                      <a:pt x="714" y="402"/>
                    </a:cubicBezTo>
                    <a:lnTo>
                      <a:pt x="714" y="402"/>
                    </a:lnTo>
                    <a:cubicBezTo>
                      <a:pt x="768" y="625"/>
                      <a:pt x="786" y="848"/>
                      <a:pt x="768" y="1071"/>
                    </a:cubicBezTo>
                    <a:cubicBezTo>
                      <a:pt x="687" y="812"/>
                      <a:pt x="598" y="553"/>
                      <a:pt x="429" y="339"/>
                    </a:cubicBezTo>
                    <a:lnTo>
                      <a:pt x="429" y="339"/>
                    </a:lnTo>
                    <a:cubicBezTo>
                      <a:pt x="518" y="518"/>
                      <a:pt x="580" y="696"/>
                      <a:pt x="634" y="884"/>
                    </a:cubicBezTo>
                    <a:cubicBezTo>
                      <a:pt x="490" y="571"/>
                      <a:pt x="290" y="282"/>
                      <a:pt x="42" y="4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287144" y="698710"/>
                <a:ext cx="403805" cy="735350"/>
              </a:xfrm>
              <a:custGeom>
                <a:avLst/>
                <a:gdLst/>
                <a:ahLst/>
                <a:cxnLst/>
                <a:rect l="l" t="t" r="r" b="b"/>
                <a:pathLst>
                  <a:path w="3988" h="7262" extrusionOk="0">
                    <a:moveTo>
                      <a:pt x="0" y="0"/>
                    </a:moveTo>
                    <a:lnTo>
                      <a:pt x="0" y="0"/>
                    </a:lnTo>
                    <a:cubicBezTo>
                      <a:pt x="1410" y="2132"/>
                      <a:pt x="2641" y="4434"/>
                      <a:pt x="3649" y="6780"/>
                    </a:cubicBezTo>
                    <a:cubicBezTo>
                      <a:pt x="3729" y="6968"/>
                      <a:pt x="3819" y="7155"/>
                      <a:pt x="3979" y="7262"/>
                    </a:cubicBezTo>
                    <a:cubicBezTo>
                      <a:pt x="3988" y="7208"/>
                      <a:pt x="3899" y="7155"/>
                      <a:pt x="3881" y="7110"/>
                    </a:cubicBezTo>
                    <a:cubicBezTo>
                      <a:pt x="2953" y="4568"/>
                      <a:pt x="1633" y="215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
            <p:cNvGrpSpPr/>
            <p:nvPr/>
          </p:nvGrpSpPr>
          <p:grpSpPr>
            <a:xfrm>
              <a:off x="4929943" y="3960550"/>
              <a:ext cx="1277621" cy="1459061"/>
              <a:chOff x="7040587" y="1131380"/>
              <a:chExt cx="470735" cy="537586"/>
            </a:xfrm>
          </p:grpSpPr>
          <p:sp>
            <p:nvSpPr>
              <p:cNvPr id="251" name="Google Shape;251;p3"/>
              <p:cNvSpPr/>
              <p:nvPr/>
            </p:nvSpPr>
            <p:spPr>
              <a:xfrm>
                <a:off x="7051421" y="1131380"/>
                <a:ext cx="459900" cy="477137"/>
              </a:xfrm>
              <a:custGeom>
                <a:avLst/>
                <a:gdLst/>
                <a:ahLst/>
                <a:cxnLst/>
                <a:rect l="l" t="t" r="r" b="b"/>
                <a:pathLst>
                  <a:path w="4542" h="4712" extrusionOk="0">
                    <a:moveTo>
                      <a:pt x="4541" y="0"/>
                    </a:moveTo>
                    <a:cubicBezTo>
                      <a:pt x="3988" y="429"/>
                      <a:pt x="3310" y="723"/>
                      <a:pt x="2686" y="1053"/>
                    </a:cubicBezTo>
                    <a:cubicBezTo>
                      <a:pt x="2070" y="1374"/>
                      <a:pt x="1446" y="1722"/>
                      <a:pt x="937" y="2213"/>
                    </a:cubicBezTo>
                    <a:cubicBezTo>
                      <a:pt x="429" y="2703"/>
                      <a:pt x="45" y="3355"/>
                      <a:pt x="9" y="4051"/>
                    </a:cubicBezTo>
                    <a:cubicBezTo>
                      <a:pt x="0" y="4167"/>
                      <a:pt x="0" y="4283"/>
                      <a:pt x="45" y="4381"/>
                    </a:cubicBezTo>
                    <a:cubicBezTo>
                      <a:pt x="125" y="4586"/>
                      <a:pt x="348" y="4702"/>
                      <a:pt x="562" y="4711"/>
                    </a:cubicBezTo>
                    <a:cubicBezTo>
                      <a:pt x="568" y="4711"/>
                      <a:pt x="573" y="4711"/>
                      <a:pt x="579" y="4711"/>
                    </a:cubicBezTo>
                    <a:cubicBezTo>
                      <a:pt x="782" y="4711"/>
                      <a:pt x="898" y="4548"/>
                      <a:pt x="1098" y="4479"/>
                    </a:cubicBezTo>
                    <a:cubicBezTo>
                      <a:pt x="2097" y="4122"/>
                      <a:pt x="2962" y="3381"/>
                      <a:pt x="3471" y="2436"/>
                    </a:cubicBezTo>
                    <a:cubicBezTo>
                      <a:pt x="3506" y="2382"/>
                      <a:pt x="3533" y="2311"/>
                      <a:pt x="3515" y="2240"/>
                    </a:cubicBezTo>
                    <a:cubicBezTo>
                      <a:pt x="3506" y="2195"/>
                      <a:pt x="3471" y="2159"/>
                      <a:pt x="3435" y="2124"/>
                    </a:cubicBezTo>
                    <a:lnTo>
                      <a:pt x="3132" y="1820"/>
                    </a:lnTo>
                    <a:lnTo>
                      <a:pt x="3132" y="1820"/>
                    </a:lnTo>
                    <a:cubicBezTo>
                      <a:pt x="3283" y="1865"/>
                      <a:pt x="3444" y="1918"/>
                      <a:pt x="3595" y="1963"/>
                    </a:cubicBezTo>
                    <a:cubicBezTo>
                      <a:pt x="3836" y="1276"/>
                      <a:pt x="4149" y="616"/>
                      <a:pt x="4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7095670" y="1192843"/>
                <a:ext cx="359557" cy="403825"/>
              </a:xfrm>
              <a:custGeom>
                <a:avLst/>
                <a:gdLst/>
                <a:ahLst/>
                <a:cxnLst/>
                <a:rect l="l" t="t" r="r" b="b"/>
                <a:pathLst>
                  <a:path w="3551" h="3988" extrusionOk="0">
                    <a:moveTo>
                      <a:pt x="3551" y="0"/>
                    </a:moveTo>
                    <a:cubicBezTo>
                      <a:pt x="3078" y="125"/>
                      <a:pt x="2686" y="437"/>
                      <a:pt x="2302" y="741"/>
                    </a:cubicBezTo>
                    <a:cubicBezTo>
                      <a:pt x="2329" y="660"/>
                      <a:pt x="2320" y="607"/>
                      <a:pt x="2347" y="526"/>
                    </a:cubicBezTo>
                    <a:lnTo>
                      <a:pt x="2347" y="526"/>
                    </a:lnTo>
                    <a:cubicBezTo>
                      <a:pt x="2204" y="714"/>
                      <a:pt x="2088" y="919"/>
                      <a:pt x="2008" y="1142"/>
                    </a:cubicBezTo>
                    <a:cubicBezTo>
                      <a:pt x="1990" y="1008"/>
                      <a:pt x="2026" y="865"/>
                      <a:pt x="2052" y="732"/>
                    </a:cubicBezTo>
                    <a:lnTo>
                      <a:pt x="2052" y="732"/>
                    </a:lnTo>
                    <a:cubicBezTo>
                      <a:pt x="1927" y="937"/>
                      <a:pt x="1820" y="1151"/>
                      <a:pt x="1722" y="1365"/>
                    </a:cubicBezTo>
                    <a:cubicBezTo>
                      <a:pt x="1722" y="1240"/>
                      <a:pt x="1740" y="1115"/>
                      <a:pt x="1776" y="999"/>
                    </a:cubicBezTo>
                    <a:lnTo>
                      <a:pt x="1776" y="999"/>
                    </a:lnTo>
                    <a:cubicBezTo>
                      <a:pt x="1678" y="1178"/>
                      <a:pt x="1597" y="1374"/>
                      <a:pt x="1544" y="1570"/>
                    </a:cubicBezTo>
                    <a:cubicBezTo>
                      <a:pt x="1535" y="1427"/>
                      <a:pt x="1535" y="1294"/>
                      <a:pt x="1562" y="1160"/>
                    </a:cubicBezTo>
                    <a:lnTo>
                      <a:pt x="1562" y="1160"/>
                    </a:lnTo>
                    <a:cubicBezTo>
                      <a:pt x="1437" y="1401"/>
                      <a:pt x="1348" y="1659"/>
                      <a:pt x="1285" y="1927"/>
                    </a:cubicBezTo>
                    <a:cubicBezTo>
                      <a:pt x="1303" y="1740"/>
                      <a:pt x="1294" y="1552"/>
                      <a:pt x="1276" y="1365"/>
                    </a:cubicBezTo>
                    <a:cubicBezTo>
                      <a:pt x="1151" y="1704"/>
                      <a:pt x="1026" y="2034"/>
                      <a:pt x="910" y="2373"/>
                    </a:cubicBezTo>
                    <a:cubicBezTo>
                      <a:pt x="875" y="2168"/>
                      <a:pt x="884" y="1954"/>
                      <a:pt x="937" y="1749"/>
                    </a:cubicBezTo>
                    <a:lnTo>
                      <a:pt x="937" y="1749"/>
                    </a:lnTo>
                    <a:cubicBezTo>
                      <a:pt x="812" y="2088"/>
                      <a:pt x="687" y="2435"/>
                      <a:pt x="571" y="2783"/>
                    </a:cubicBezTo>
                    <a:cubicBezTo>
                      <a:pt x="580" y="2462"/>
                      <a:pt x="625" y="2150"/>
                      <a:pt x="687" y="1838"/>
                    </a:cubicBezTo>
                    <a:lnTo>
                      <a:pt x="687" y="1838"/>
                    </a:lnTo>
                    <a:cubicBezTo>
                      <a:pt x="571" y="2221"/>
                      <a:pt x="464" y="2596"/>
                      <a:pt x="357" y="2980"/>
                    </a:cubicBezTo>
                    <a:cubicBezTo>
                      <a:pt x="384" y="2757"/>
                      <a:pt x="411" y="2525"/>
                      <a:pt x="438" y="2302"/>
                    </a:cubicBezTo>
                    <a:lnTo>
                      <a:pt x="438" y="2302"/>
                    </a:lnTo>
                    <a:cubicBezTo>
                      <a:pt x="232" y="2846"/>
                      <a:pt x="116" y="3417"/>
                      <a:pt x="0" y="3988"/>
                    </a:cubicBezTo>
                    <a:cubicBezTo>
                      <a:pt x="384" y="3756"/>
                      <a:pt x="768" y="3542"/>
                      <a:pt x="1169" y="3354"/>
                    </a:cubicBezTo>
                    <a:lnTo>
                      <a:pt x="1169" y="3354"/>
                    </a:lnTo>
                    <a:cubicBezTo>
                      <a:pt x="955" y="3408"/>
                      <a:pt x="732" y="3435"/>
                      <a:pt x="518" y="3444"/>
                    </a:cubicBezTo>
                    <a:cubicBezTo>
                      <a:pt x="884" y="3212"/>
                      <a:pt x="1276" y="2998"/>
                      <a:pt x="1669" y="2819"/>
                    </a:cubicBezTo>
                    <a:cubicBezTo>
                      <a:pt x="1374" y="2819"/>
                      <a:pt x="1089" y="2873"/>
                      <a:pt x="812" y="2989"/>
                    </a:cubicBezTo>
                    <a:cubicBezTo>
                      <a:pt x="1240" y="2712"/>
                      <a:pt x="1713" y="2543"/>
                      <a:pt x="2186" y="2373"/>
                    </a:cubicBezTo>
                    <a:cubicBezTo>
                      <a:pt x="2088" y="2351"/>
                      <a:pt x="1987" y="2340"/>
                      <a:pt x="1885" y="2340"/>
                    </a:cubicBezTo>
                    <a:cubicBezTo>
                      <a:pt x="1665" y="2340"/>
                      <a:pt x="1445" y="2391"/>
                      <a:pt x="1249" y="2489"/>
                    </a:cubicBezTo>
                    <a:cubicBezTo>
                      <a:pt x="1669" y="2275"/>
                      <a:pt x="2115" y="2088"/>
                      <a:pt x="2570" y="1998"/>
                    </a:cubicBezTo>
                    <a:cubicBezTo>
                      <a:pt x="2473" y="1989"/>
                      <a:pt x="2376" y="1985"/>
                      <a:pt x="2279" y="1985"/>
                    </a:cubicBezTo>
                    <a:cubicBezTo>
                      <a:pt x="2002" y="1985"/>
                      <a:pt x="1726" y="2021"/>
                      <a:pt x="1455" y="2088"/>
                    </a:cubicBezTo>
                    <a:cubicBezTo>
                      <a:pt x="1856" y="1909"/>
                      <a:pt x="2266" y="1722"/>
                      <a:pt x="2695" y="1677"/>
                    </a:cubicBezTo>
                    <a:cubicBezTo>
                      <a:pt x="2557" y="1637"/>
                      <a:pt x="2411" y="1616"/>
                      <a:pt x="2266" y="1616"/>
                    </a:cubicBezTo>
                    <a:cubicBezTo>
                      <a:pt x="2090" y="1616"/>
                      <a:pt x="1914" y="1646"/>
                      <a:pt x="1749" y="1704"/>
                    </a:cubicBezTo>
                    <a:cubicBezTo>
                      <a:pt x="2052" y="1561"/>
                      <a:pt x="2373" y="1463"/>
                      <a:pt x="2704" y="1410"/>
                    </a:cubicBezTo>
                    <a:cubicBezTo>
                      <a:pt x="2567" y="1379"/>
                      <a:pt x="2427" y="1363"/>
                      <a:pt x="2288" y="1363"/>
                    </a:cubicBezTo>
                    <a:cubicBezTo>
                      <a:pt x="2182" y="1363"/>
                      <a:pt x="2076" y="1372"/>
                      <a:pt x="1972" y="1392"/>
                    </a:cubicBezTo>
                    <a:cubicBezTo>
                      <a:pt x="2300" y="1176"/>
                      <a:pt x="2694" y="1052"/>
                      <a:pt x="3091" y="1052"/>
                    </a:cubicBezTo>
                    <a:cubicBezTo>
                      <a:pt x="3104" y="1052"/>
                      <a:pt x="3118" y="1052"/>
                      <a:pt x="3132" y="1053"/>
                    </a:cubicBezTo>
                    <a:cubicBezTo>
                      <a:pt x="2944" y="963"/>
                      <a:pt x="2741" y="918"/>
                      <a:pt x="2536" y="918"/>
                    </a:cubicBezTo>
                    <a:cubicBezTo>
                      <a:pt x="2518" y="918"/>
                      <a:pt x="2499" y="918"/>
                      <a:pt x="2480" y="919"/>
                    </a:cubicBezTo>
                    <a:cubicBezTo>
                      <a:pt x="2712" y="812"/>
                      <a:pt x="2971" y="723"/>
                      <a:pt x="3230" y="669"/>
                    </a:cubicBezTo>
                    <a:cubicBezTo>
                      <a:pt x="3158" y="658"/>
                      <a:pt x="3087" y="650"/>
                      <a:pt x="3015" y="650"/>
                    </a:cubicBezTo>
                    <a:cubicBezTo>
                      <a:pt x="2971" y="650"/>
                      <a:pt x="2926" y="653"/>
                      <a:pt x="2882" y="660"/>
                    </a:cubicBezTo>
                    <a:cubicBezTo>
                      <a:pt x="3141" y="482"/>
                      <a:pt x="3373" y="259"/>
                      <a:pt x="3551"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7088481" y="1131380"/>
                <a:ext cx="422841" cy="477137"/>
              </a:xfrm>
              <a:custGeom>
                <a:avLst/>
                <a:gdLst/>
                <a:ahLst/>
                <a:cxnLst/>
                <a:rect l="l" t="t" r="r" b="b"/>
                <a:pathLst>
                  <a:path w="4176" h="4712" extrusionOk="0">
                    <a:moveTo>
                      <a:pt x="4175" y="0"/>
                    </a:moveTo>
                    <a:lnTo>
                      <a:pt x="4175" y="0"/>
                    </a:lnTo>
                    <a:cubicBezTo>
                      <a:pt x="4157" y="18"/>
                      <a:pt x="4131" y="36"/>
                      <a:pt x="4104" y="54"/>
                    </a:cubicBezTo>
                    <a:cubicBezTo>
                      <a:pt x="3890" y="339"/>
                      <a:pt x="3622" y="580"/>
                      <a:pt x="3345" y="803"/>
                    </a:cubicBezTo>
                    <a:cubicBezTo>
                      <a:pt x="2516" y="1490"/>
                      <a:pt x="1633" y="2141"/>
                      <a:pt x="964" y="2998"/>
                    </a:cubicBezTo>
                    <a:cubicBezTo>
                      <a:pt x="571" y="3506"/>
                      <a:pt x="259" y="4077"/>
                      <a:pt x="0" y="4666"/>
                    </a:cubicBezTo>
                    <a:cubicBezTo>
                      <a:pt x="63" y="4693"/>
                      <a:pt x="134" y="4702"/>
                      <a:pt x="196" y="4711"/>
                    </a:cubicBezTo>
                    <a:cubicBezTo>
                      <a:pt x="202" y="4711"/>
                      <a:pt x="207" y="4711"/>
                      <a:pt x="213" y="4711"/>
                    </a:cubicBezTo>
                    <a:cubicBezTo>
                      <a:pt x="416" y="4711"/>
                      <a:pt x="532" y="4548"/>
                      <a:pt x="732" y="4479"/>
                    </a:cubicBezTo>
                    <a:cubicBezTo>
                      <a:pt x="1731" y="4122"/>
                      <a:pt x="2596" y="3381"/>
                      <a:pt x="3105" y="2436"/>
                    </a:cubicBezTo>
                    <a:cubicBezTo>
                      <a:pt x="3140" y="2382"/>
                      <a:pt x="3167" y="2311"/>
                      <a:pt x="3149" y="2240"/>
                    </a:cubicBezTo>
                    <a:cubicBezTo>
                      <a:pt x="3140" y="2195"/>
                      <a:pt x="3105" y="2159"/>
                      <a:pt x="3069" y="2124"/>
                    </a:cubicBezTo>
                    <a:cubicBezTo>
                      <a:pt x="2971" y="2025"/>
                      <a:pt x="2864" y="1918"/>
                      <a:pt x="2766" y="1820"/>
                    </a:cubicBezTo>
                    <a:lnTo>
                      <a:pt x="2766" y="1820"/>
                    </a:lnTo>
                    <a:cubicBezTo>
                      <a:pt x="2917" y="1865"/>
                      <a:pt x="3078" y="1918"/>
                      <a:pt x="3229" y="1963"/>
                    </a:cubicBezTo>
                    <a:cubicBezTo>
                      <a:pt x="3470" y="1276"/>
                      <a:pt x="3783" y="616"/>
                      <a:pt x="4175"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7040587" y="1244281"/>
                <a:ext cx="353279" cy="424684"/>
              </a:xfrm>
              <a:custGeom>
                <a:avLst/>
                <a:gdLst/>
                <a:ahLst/>
                <a:cxnLst/>
                <a:rect l="l" t="t" r="r" b="b"/>
                <a:pathLst>
                  <a:path w="3489" h="4194" extrusionOk="0">
                    <a:moveTo>
                      <a:pt x="3488" y="1"/>
                    </a:moveTo>
                    <a:lnTo>
                      <a:pt x="3488" y="1"/>
                    </a:lnTo>
                    <a:cubicBezTo>
                      <a:pt x="1936" y="964"/>
                      <a:pt x="705" y="2427"/>
                      <a:pt x="18" y="4122"/>
                    </a:cubicBezTo>
                    <a:cubicBezTo>
                      <a:pt x="0" y="4167"/>
                      <a:pt x="63" y="4193"/>
                      <a:pt x="116" y="4193"/>
                    </a:cubicBezTo>
                    <a:cubicBezTo>
                      <a:pt x="170" y="4185"/>
                      <a:pt x="214" y="4149"/>
                      <a:pt x="259" y="4113"/>
                    </a:cubicBezTo>
                    <a:cubicBezTo>
                      <a:pt x="464" y="3899"/>
                      <a:pt x="589" y="3614"/>
                      <a:pt x="723" y="3346"/>
                    </a:cubicBezTo>
                    <a:cubicBezTo>
                      <a:pt x="1392" y="2017"/>
                      <a:pt x="2311" y="910"/>
                      <a:pt x="3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5" name="Google Shape;255;p3"/>
          <p:cNvGrpSpPr/>
          <p:nvPr/>
        </p:nvGrpSpPr>
        <p:grpSpPr>
          <a:xfrm>
            <a:off x="-1835487" y="2634775"/>
            <a:ext cx="3670968" cy="3938665"/>
            <a:chOff x="-1793949" y="2571762"/>
            <a:chExt cx="3670968" cy="3938665"/>
          </a:xfrm>
        </p:grpSpPr>
        <p:grpSp>
          <p:nvGrpSpPr>
            <p:cNvPr id="256" name="Google Shape;256;p3"/>
            <p:cNvGrpSpPr/>
            <p:nvPr/>
          </p:nvGrpSpPr>
          <p:grpSpPr>
            <a:xfrm rot="-3689794">
              <a:off x="-1743677" y="4136007"/>
              <a:ext cx="2605749" cy="1664564"/>
              <a:chOff x="5669385" y="-152150"/>
              <a:chExt cx="1383042" cy="883494"/>
            </a:xfrm>
          </p:grpSpPr>
          <p:sp>
            <p:nvSpPr>
              <p:cNvPr id="257" name="Google Shape;257;p3"/>
              <p:cNvSpPr/>
              <p:nvPr/>
            </p:nvSpPr>
            <p:spPr>
              <a:xfrm>
                <a:off x="5669385" y="-152150"/>
                <a:ext cx="1383042" cy="883494"/>
              </a:xfrm>
              <a:custGeom>
                <a:avLst/>
                <a:gdLst/>
                <a:ahLst/>
                <a:cxnLst/>
                <a:rect l="l" t="t" r="r" b="b"/>
                <a:pathLst>
                  <a:path w="13659" h="8725" extrusionOk="0">
                    <a:moveTo>
                      <a:pt x="7129" y="0"/>
                    </a:moveTo>
                    <a:cubicBezTo>
                      <a:pt x="5825" y="0"/>
                      <a:pt x="4523" y="197"/>
                      <a:pt x="3283" y="588"/>
                    </a:cubicBezTo>
                    <a:cubicBezTo>
                      <a:pt x="2810" y="731"/>
                      <a:pt x="2337" y="919"/>
                      <a:pt x="2007" y="1275"/>
                    </a:cubicBezTo>
                    <a:cubicBezTo>
                      <a:pt x="821" y="2533"/>
                      <a:pt x="437" y="4237"/>
                      <a:pt x="0" y="5914"/>
                    </a:cubicBezTo>
                    <a:cubicBezTo>
                      <a:pt x="642" y="5370"/>
                      <a:pt x="1329" y="4862"/>
                      <a:pt x="2079" y="4496"/>
                    </a:cubicBezTo>
                    <a:cubicBezTo>
                      <a:pt x="2695" y="4192"/>
                      <a:pt x="3393" y="3858"/>
                      <a:pt x="4068" y="3858"/>
                    </a:cubicBezTo>
                    <a:cubicBezTo>
                      <a:pt x="4224" y="3858"/>
                      <a:pt x="4379" y="3876"/>
                      <a:pt x="4532" y="3916"/>
                    </a:cubicBezTo>
                    <a:cubicBezTo>
                      <a:pt x="5094" y="4077"/>
                      <a:pt x="5540" y="4523"/>
                      <a:pt x="5924" y="4969"/>
                    </a:cubicBezTo>
                    <a:cubicBezTo>
                      <a:pt x="6896" y="6102"/>
                      <a:pt x="7690" y="7368"/>
                      <a:pt x="8306" y="8724"/>
                    </a:cubicBezTo>
                    <a:cubicBezTo>
                      <a:pt x="8377" y="7913"/>
                      <a:pt x="8029" y="7128"/>
                      <a:pt x="7672" y="6396"/>
                    </a:cubicBezTo>
                    <a:cubicBezTo>
                      <a:pt x="7512" y="6075"/>
                      <a:pt x="7351" y="5745"/>
                      <a:pt x="7173" y="5433"/>
                    </a:cubicBezTo>
                    <a:cubicBezTo>
                      <a:pt x="6709" y="4656"/>
                      <a:pt x="6129" y="3916"/>
                      <a:pt x="5415" y="3354"/>
                    </a:cubicBezTo>
                    <a:lnTo>
                      <a:pt x="5415" y="3354"/>
                    </a:lnTo>
                    <a:cubicBezTo>
                      <a:pt x="7280" y="4130"/>
                      <a:pt x="8805" y="5504"/>
                      <a:pt x="10304" y="6860"/>
                    </a:cubicBezTo>
                    <a:cubicBezTo>
                      <a:pt x="10714" y="7235"/>
                      <a:pt x="11196" y="7600"/>
                      <a:pt x="11490" y="8073"/>
                    </a:cubicBezTo>
                    <a:cubicBezTo>
                      <a:pt x="10812" y="6717"/>
                      <a:pt x="9822" y="5522"/>
                      <a:pt x="8662" y="4540"/>
                    </a:cubicBezTo>
                    <a:cubicBezTo>
                      <a:pt x="7512" y="3559"/>
                      <a:pt x="6182" y="2792"/>
                      <a:pt x="4782" y="2212"/>
                    </a:cubicBezTo>
                    <a:lnTo>
                      <a:pt x="4782" y="2212"/>
                    </a:lnTo>
                    <a:cubicBezTo>
                      <a:pt x="6236" y="2631"/>
                      <a:pt x="7690" y="3095"/>
                      <a:pt x="8993" y="3880"/>
                    </a:cubicBezTo>
                    <a:cubicBezTo>
                      <a:pt x="10295" y="4665"/>
                      <a:pt x="11455" y="5754"/>
                      <a:pt x="12106" y="7119"/>
                    </a:cubicBezTo>
                    <a:cubicBezTo>
                      <a:pt x="11758" y="6075"/>
                      <a:pt x="11169" y="5236"/>
                      <a:pt x="10366" y="4469"/>
                    </a:cubicBezTo>
                    <a:cubicBezTo>
                      <a:pt x="9572" y="3711"/>
                      <a:pt x="8645" y="3095"/>
                      <a:pt x="7699" y="2533"/>
                    </a:cubicBezTo>
                    <a:lnTo>
                      <a:pt x="7699" y="2533"/>
                    </a:lnTo>
                    <a:cubicBezTo>
                      <a:pt x="8707" y="2738"/>
                      <a:pt x="9662" y="3274"/>
                      <a:pt x="10509" y="3845"/>
                    </a:cubicBezTo>
                    <a:cubicBezTo>
                      <a:pt x="11660" y="4612"/>
                      <a:pt x="12811" y="5522"/>
                      <a:pt x="13328" y="6797"/>
                    </a:cubicBezTo>
                    <a:cubicBezTo>
                      <a:pt x="12650" y="4871"/>
                      <a:pt x="11134" y="3292"/>
                      <a:pt x="9207" y="2605"/>
                    </a:cubicBezTo>
                    <a:lnTo>
                      <a:pt x="9207" y="2605"/>
                    </a:lnTo>
                    <a:cubicBezTo>
                      <a:pt x="11196" y="2854"/>
                      <a:pt x="12962" y="4210"/>
                      <a:pt x="13658" y="6093"/>
                    </a:cubicBezTo>
                    <a:cubicBezTo>
                      <a:pt x="13417" y="4924"/>
                      <a:pt x="12918" y="3880"/>
                      <a:pt x="12106" y="3006"/>
                    </a:cubicBezTo>
                    <a:cubicBezTo>
                      <a:pt x="11303" y="2132"/>
                      <a:pt x="10250" y="1490"/>
                      <a:pt x="9108" y="1151"/>
                    </a:cubicBezTo>
                    <a:cubicBezTo>
                      <a:pt x="9635" y="1040"/>
                      <a:pt x="10175" y="976"/>
                      <a:pt x="10712" y="976"/>
                    </a:cubicBezTo>
                    <a:cubicBezTo>
                      <a:pt x="11304" y="976"/>
                      <a:pt x="11893" y="1053"/>
                      <a:pt x="12463" y="1231"/>
                    </a:cubicBezTo>
                    <a:cubicBezTo>
                      <a:pt x="12061" y="972"/>
                      <a:pt x="11615" y="794"/>
                      <a:pt x="11169" y="651"/>
                    </a:cubicBezTo>
                    <a:cubicBezTo>
                      <a:pt x="9867" y="217"/>
                      <a:pt x="8497" y="0"/>
                      <a:pt x="7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458874" y="50971"/>
                <a:ext cx="581811" cy="384991"/>
              </a:xfrm>
              <a:custGeom>
                <a:avLst/>
                <a:gdLst/>
                <a:ahLst/>
                <a:cxnLst/>
                <a:rect l="l" t="t" r="r" b="b"/>
                <a:pathLst>
                  <a:path w="5746" h="3802" extrusionOk="0">
                    <a:moveTo>
                      <a:pt x="0" y="1"/>
                    </a:moveTo>
                    <a:lnTo>
                      <a:pt x="0" y="1"/>
                    </a:lnTo>
                    <a:cubicBezTo>
                      <a:pt x="500" y="197"/>
                      <a:pt x="999" y="402"/>
                      <a:pt x="1499" y="608"/>
                    </a:cubicBezTo>
                    <a:cubicBezTo>
                      <a:pt x="3345" y="875"/>
                      <a:pt x="4996" y="2097"/>
                      <a:pt x="5745" y="3801"/>
                    </a:cubicBezTo>
                    <a:cubicBezTo>
                      <a:pt x="5379" y="2722"/>
                      <a:pt x="4621" y="1785"/>
                      <a:pt x="3684" y="1134"/>
                    </a:cubicBezTo>
                    <a:cubicBezTo>
                      <a:pt x="2605" y="393"/>
                      <a:pt x="1303" y="28"/>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6071268" y="44592"/>
                <a:ext cx="810445" cy="497895"/>
              </a:xfrm>
              <a:custGeom>
                <a:avLst/>
                <a:gdLst/>
                <a:ahLst/>
                <a:cxnLst/>
                <a:rect l="l" t="t" r="r" b="b"/>
                <a:pathLst>
                  <a:path w="8004" h="4917" extrusionOk="0">
                    <a:moveTo>
                      <a:pt x="97" y="1"/>
                    </a:moveTo>
                    <a:cubicBezTo>
                      <a:pt x="65" y="1"/>
                      <a:pt x="33" y="1"/>
                      <a:pt x="1" y="1"/>
                    </a:cubicBezTo>
                    <a:cubicBezTo>
                      <a:pt x="313" y="82"/>
                      <a:pt x="617" y="180"/>
                      <a:pt x="911" y="296"/>
                    </a:cubicBezTo>
                    <a:cubicBezTo>
                      <a:pt x="2338" y="715"/>
                      <a:pt x="3757" y="1170"/>
                      <a:pt x="5024" y="1937"/>
                    </a:cubicBezTo>
                    <a:cubicBezTo>
                      <a:pt x="6246" y="2669"/>
                      <a:pt x="7334" y="3668"/>
                      <a:pt x="8003" y="4917"/>
                    </a:cubicBezTo>
                    <a:cubicBezTo>
                      <a:pt x="7798" y="4515"/>
                      <a:pt x="7566" y="4132"/>
                      <a:pt x="7289" y="3784"/>
                    </a:cubicBezTo>
                    <a:cubicBezTo>
                      <a:pt x="6736" y="3044"/>
                      <a:pt x="6041" y="2419"/>
                      <a:pt x="5300" y="1875"/>
                    </a:cubicBezTo>
                    <a:cubicBezTo>
                      <a:pt x="3783" y="770"/>
                      <a:pt x="1972" y="1"/>
                      <a:pt x="97"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6378477" y="71830"/>
                <a:ext cx="595379" cy="382155"/>
              </a:xfrm>
              <a:custGeom>
                <a:avLst/>
                <a:gdLst/>
                <a:ahLst/>
                <a:cxnLst/>
                <a:rect l="l" t="t" r="r" b="b"/>
                <a:pathLst>
                  <a:path w="5880" h="3774" extrusionOk="0">
                    <a:moveTo>
                      <a:pt x="0" y="0"/>
                    </a:moveTo>
                    <a:lnTo>
                      <a:pt x="0" y="0"/>
                    </a:lnTo>
                    <a:cubicBezTo>
                      <a:pt x="295" y="89"/>
                      <a:pt x="571" y="214"/>
                      <a:pt x="830" y="357"/>
                    </a:cubicBezTo>
                    <a:cubicBezTo>
                      <a:pt x="1793" y="580"/>
                      <a:pt x="2694" y="1080"/>
                      <a:pt x="3506" y="1633"/>
                    </a:cubicBezTo>
                    <a:cubicBezTo>
                      <a:pt x="4398" y="2221"/>
                      <a:pt x="5281" y="2899"/>
                      <a:pt x="5879" y="3774"/>
                    </a:cubicBezTo>
                    <a:cubicBezTo>
                      <a:pt x="5290" y="2783"/>
                      <a:pt x="4416" y="1972"/>
                      <a:pt x="3453" y="1329"/>
                    </a:cubicBezTo>
                    <a:cubicBezTo>
                      <a:pt x="2418" y="633"/>
                      <a:pt x="1249" y="107"/>
                      <a:pt x="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6196015" y="-108610"/>
                <a:ext cx="723568" cy="77565"/>
              </a:xfrm>
              <a:custGeom>
                <a:avLst/>
                <a:gdLst/>
                <a:ahLst/>
                <a:cxnLst/>
                <a:rect l="l" t="t" r="r" b="b"/>
                <a:pathLst>
                  <a:path w="7146" h="766" extrusionOk="0">
                    <a:moveTo>
                      <a:pt x="3414" y="0"/>
                    </a:moveTo>
                    <a:cubicBezTo>
                      <a:pt x="2265" y="0"/>
                      <a:pt x="1118" y="179"/>
                      <a:pt x="0" y="453"/>
                    </a:cubicBezTo>
                    <a:cubicBezTo>
                      <a:pt x="350" y="445"/>
                      <a:pt x="702" y="438"/>
                      <a:pt x="1054" y="438"/>
                    </a:cubicBezTo>
                    <a:cubicBezTo>
                      <a:pt x="1528" y="438"/>
                      <a:pt x="2004" y="451"/>
                      <a:pt x="2480" y="497"/>
                    </a:cubicBezTo>
                    <a:cubicBezTo>
                      <a:pt x="2882" y="542"/>
                      <a:pt x="3283" y="605"/>
                      <a:pt x="3684" y="667"/>
                    </a:cubicBezTo>
                    <a:cubicBezTo>
                      <a:pt x="3783" y="685"/>
                      <a:pt x="3872" y="694"/>
                      <a:pt x="3970" y="712"/>
                    </a:cubicBezTo>
                    <a:cubicBezTo>
                      <a:pt x="4482" y="607"/>
                      <a:pt x="5003" y="548"/>
                      <a:pt x="5522" y="548"/>
                    </a:cubicBezTo>
                    <a:cubicBezTo>
                      <a:pt x="6070" y="548"/>
                      <a:pt x="6615" y="614"/>
                      <a:pt x="7146" y="765"/>
                    </a:cubicBezTo>
                    <a:cubicBezTo>
                      <a:pt x="6102" y="274"/>
                      <a:pt x="4942" y="43"/>
                      <a:pt x="3792" y="7"/>
                    </a:cubicBezTo>
                    <a:cubicBezTo>
                      <a:pt x="3666" y="2"/>
                      <a:pt x="3540" y="0"/>
                      <a:pt x="3414"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6102961" y="107877"/>
                <a:ext cx="729947" cy="557538"/>
              </a:xfrm>
              <a:custGeom>
                <a:avLst/>
                <a:gdLst/>
                <a:ahLst/>
                <a:cxnLst/>
                <a:rect l="l" t="t" r="r" b="b"/>
                <a:pathLst>
                  <a:path w="7209" h="5506" extrusionOk="0">
                    <a:moveTo>
                      <a:pt x="0" y="1"/>
                    </a:moveTo>
                    <a:cubicBezTo>
                      <a:pt x="446" y="251"/>
                      <a:pt x="866" y="527"/>
                      <a:pt x="1267" y="840"/>
                    </a:cubicBezTo>
                    <a:cubicBezTo>
                      <a:pt x="3069" y="1625"/>
                      <a:pt x="4559" y="2972"/>
                      <a:pt x="6022" y="4292"/>
                    </a:cubicBezTo>
                    <a:cubicBezTo>
                      <a:pt x="6432" y="4667"/>
                      <a:pt x="6914" y="5032"/>
                      <a:pt x="7208" y="5505"/>
                    </a:cubicBezTo>
                    <a:cubicBezTo>
                      <a:pt x="7191" y="5470"/>
                      <a:pt x="7182" y="5443"/>
                      <a:pt x="7164" y="5416"/>
                    </a:cubicBezTo>
                    <a:cubicBezTo>
                      <a:pt x="6816" y="4783"/>
                      <a:pt x="6307" y="4238"/>
                      <a:pt x="5799" y="3721"/>
                    </a:cubicBezTo>
                    <a:cubicBezTo>
                      <a:pt x="4675" y="2588"/>
                      <a:pt x="3462" y="1518"/>
                      <a:pt x="2043" y="786"/>
                    </a:cubicBezTo>
                    <a:cubicBezTo>
                      <a:pt x="1401" y="447"/>
                      <a:pt x="714" y="188"/>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669385" y="180883"/>
                <a:ext cx="841935" cy="550449"/>
              </a:xfrm>
              <a:custGeom>
                <a:avLst/>
                <a:gdLst/>
                <a:ahLst/>
                <a:cxnLst/>
                <a:rect l="l" t="t" r="r" b="b"/>
                <a:pathLst>
                  <a:path w="8315" h="5436" extrusionOk="0">
                    <a:moveTo>
                      <a:pt x="3287" y="0"/>
                    </a:moveTo>
                    <a:cubicBezTo>
                      <a:pt x="3152" y="0"/>
                      <a:pt x="3017" y="7"/>
                      <a:pt x="2882" y="20"/>
                    </a:cubicBezTo>
                    <a:cubicBezTo>
                      <a:pt x="1891" y="136"/>
                      <a:pt x="946" y="663"/>
                      <a:pt x="312" y="1439"/>
                    </a:cubicBezTo>
                    <a:cubicBezTo>
                      <a:pt x="205" y="1831"/>
                      <a:pt x="107" y="2233"/>
                      <a:pt x="0" y="2625"/>
                    </a:cubicBezTo>
                    <a:cubicBezTo>
                      <a:pt x="642" y="2081"/>
                      <a:pt x="1329" y="1573"/>
                      <a:pt x="2079" y="1207"/>
                    </a:cubicBezTo>
                    <a:cubicBezTo>
                      <a:pt x="2695" y="903"/>
                      <a:pt x="3393" y="569"/>
                      <a:pt x="4068" y="569"/>
                    </a:cubicBezTo>
                    <a:cubicBezTo>
                      <a:pt x="4224" y="569"/>
                      <a:pt x="4379" y="587"/>
                      <a:pt x="4532" y="627"/>
                    </a:cubicBezTo>
                    <a:cubicBezTo>
                      <a:pt x="5094" y="788"/>
                      <a:pt x="5540" y="1234"/>
                      <a:pt x="5924" y="1680"/>
                    </a:cubicBezTo>
                    <a:cubicBezTo>
                      <a:pt x="6896" y="2813"/>
                      <a:pt x="7690" y="4079"/>
                      <a:pt x="8306" y="5435"/>
                    </a:cubicBezTo>
                    <a:cubicBezTo>
                      <a:pt x="8315" y="5382"/>
                      <a:pt x="8315" y="5328"/>
                      <a:pt x="8315" y="5275"/>
                    </a:cubicBezTo>
                    <a:cubicBezTo>
                      <a:pt x="7922" y="4195"/>
                      <a:pt x="7396" y="3161"/>
                      <a:pt x="6735" y="2215"/>
                    </a:cubicBezTo>
                    <a:cubicBezTo>
                      <a:pt x="6102" y="1314"/>
                      <a:pt x="5308" y="458"/>
                      <a:pt x="4255" y="136"/>
                    </a:cubicBezTo>
                    <a:cubicBezTo>
                      <a:pt x="3939" y="42"/>
                      <a:pt x="3614" y="0"/>
                      <a:pt x="3287"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
            <p:cNvGrpSpPr/>
            <p:nvPr/>
          </p:nvGrpSpPr>
          <p:grpSpPr>
            <a:xfrm rot="-3966003">
              <a:off x="-13438" y="4627989"/>
              <a:ext cx="1643007" cy="1610336"/>
              <a:chOff x="4785930" y="1655991"/>
              <a:chExt cx="579077" cy="567562"/>
            </a:xfrm>
          </p:grpSpPr>
          <p:sp>
            <p:nvSpPr>
              <p:cNvPr id="265" name="Google Shape;265;p3"/>
              <p:cNvSpPr/>
              <p:nvPr/>
            </p:nvSpPr>
            <p:spPr>
              <a:xfrm>
                <a:off x="4785930" y="1655991"/>
                <a:ext cx="579077" cy="567562"/>
              </a:xfrm>
              <a:custGeom>
                <a:avLst/>
                <a:gdLst/>
                <a:ahLst/>
                <a:cxnLst/>
                <a:rect l="l" t="t" r="r" b="b"/>
                <a:pathLst>
                  <a:path w="5719" h="5605" extrusionOk="0">
                    <a:moveTo>
                      <a:pt x="938" y="0"/>
                    </a:moveTo>
                    <a:cubicBezTo>
                      <a:pt x="910" y="0"/>
                      <a:pt x="883" y="1"/>
                      <a:pt x="857" y="3"/>
                    </a:cubicBezTo>
                    <a:cubicBezTo>
                      <a:pt x="536" y="29"/>
                      <a:pt x="214" y="119"/>
                      <a:pt x="0" y="359"/>
                    </a:cubicBezTo>
                    <a:cubicBezTo>
                      <a:pt x="102" y="277"/>
                      <a:pt x="227" y="241"/>
                      <a:pt x="356" y="241"/>
                    </a:cubicBezTo>
                    <a:cubicBezTo>
                      <a:pt x="579" y="241"/>
                      <a:pt x="815" y="348"/>
                      <a:pt x="973" y="511"/>
                    </a:cubicBezTo>
                    <a:cubicBezTo>
                      <a:pt x="1223" y="770"/>
                      <a:pt x="1347" y="1135"/>
                      <a:pt x="1490" y="1466"/>
                    </a:cubicBezTo>
                    <a:cubicBezTo>
                      <a:pt x="2079" y="2866"/>
                      <a:pt x="3185" y="3981"/>
                      <a:pt x="4318" y="4989"/>
                    </a:cubicBezTo>
                    <a:cubicBezTo>
                      <a:pt x="4541" y="5186"/>
                      <a:pt x="4764" y="5382"/>
                      <a:pt x="4943" y="5605"/>
                    </a:cubicBezTo>
                    <a:cubicBezTo>
                      <a:pt x="5201" y="4731"/>
                      <a:pt x="5433" y="3856"/>
                      <a:pt x="5603" y="2955"/>
                    </a:cubicBezTo>
                    <a:cubicBezTo>
                      <a:pt x="5665" y="2634"/>
                      <a:pt x="5719" y="2304"/>
                      <a:pt x="5638" y="1983"/>
                    </a:cubicBezTo>
                    <a:cubicBezTo>
                      <a:pt x="5576" y="1733"/>
                      <a:pt x="5433" y="1519"/>
                      <a:pt x="5273" y="1314"/>
                    </a:cubicBezTo>
                    <a:cubicBezTo>
                      <a:pt x="4871" y="797"/>
                      <a:pt x="4336" y="359"/>
                      <a:pt x="3711" y="145"/>
                    </a:cubicBezTo>
                    <a:cubicBezTo>
                      <a:pt x="3446" y="54"/>
                      <a:pt x="3165" y="7"/>
                      <a:pt x="2886" y="7"/>
                    </a:cubicBezTo>
                    <a:cubicBezTo>
                      <a:pt x="2507" y="7"/>
                      <a:pt x="2131" y="94"/>
                      <a:pt x="1802" y="279"/>
                    </a:cubicBezTo>
                    <a:cubicBezTo>
                      <a:pt x="1573" y="91"/>
                      <a:pt x="1239"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4785930" y="1655991"/>
                <a:ext cx="502326" cy="567562"/>
              </a:xfrm>
              <a:custGeom>
                <a:avLst/>
                <a:gdLst/>
                <a:ahLst/>
                <a:cxnLst/>
                <a:rect l="l" t="t" r="r" b="b"/>
                <a:pathLst>
                  <a:path w="4961" h="5605" extrusionOk="0">
                    <a:moveTo>
                      <a:pt x="938" y="0"/>
                    </a:moveTo>
                    <a:cubicBezTo>
                      <a:pt x="910" y="0"/>
                      <a:pt x="883" y="1"/>
                      <a:pt x="857" y="3"/>
                    </a:cubicBezTo>
                    <a:cubicBezTo>
                      <a:pt x="536" y="29"/>
                      <a:pt x="214" y="119"/>
                      <a:pt x="0" y="359"/>
                    </a:cubicBezTo>
                    <a:cubicBezTo>
                      <a:pt x="102" y="277"/>
                      <a:pt x="227" y="241"/>
                      <a:pt x="356" y="241"/>
                    </a:cubicBezTo>
                    <a:cubicBezTo>
                      <a:pt x="579" y="241"/>
                      <a:pt x="815" y="348"/>
                      <a:pt x="973" y="511"/>
                    </a:cubicBezTo>
                    <a:cubicBezTo>
                      <a:pt x="1223" y="770"/>
                      <a:pt x="1347" y="1135"/>
                      <a:pt x="1490" y="1466"/>
                    </a:cubicBezTo>
                    <a:cubicBezTo>
                      <a:pt x="2079" y="2866"/>
                      <a:pt x="3185" y="3981"/>
                      <a:pt x="4318" y="4989"/>
                    </a:cubicBezTo>
                    <a:cubicBezTo>
                      <a:pt x="4541" y="5186"/>
                      <a:pt x="4764" y="5382"/>
                      <a:pt x="4943" y="5605"/>
                    </a:cubicBezTo>
                    <a:cubicBezTo>
                      <a:pt x="4952" y="5596"/>
                      <a:pt x="4952" y="5587"/>
                      <a:pt x="4960" y="5569"/>
                    </a:cubicBezTo>
                    <a:cubicBezTo>
                      <a:pt x="4916" y="5489"/>
                      <a:pt x="4880" y="5400"/>
                      <a:pt x="4844" y="5319"/>
                    </a:cubicBezTo>
                    <a:cubicBezTo>
                      <a:pt x="4532" y="4561"/>
                      <a:pt x="4220" y="3803"/>
                      <a:pt x="4095" y="3000"/>
                    </a:cubicBezTo>
                    <a:cubicBezTo>
                      <a:pt x="4059" y="2777"/>
                      <a:pt x="4033" y="2554"/>
                      <a:pt x="3970" y="2340"/>
                    </a:cubicBezTo>
                    <a:cubicBezTo>
                      <a:pt x="3863" y="1965"/>
                      <a:pt x="3631" y="1644"/>
                      <a:pt x="3399" y="1341"/>
                    </a:cubicBezTo>
                    <a:cubicBezTo>
                      <a:pt x="3212" y="1109"/>
                      <a:pt x="3025" y="886"/>
                      <a:pt x="2810" y="689"/>
                    </a:cubicBezTo>
                    <a:cubicBezTo>
                      <a:pt x="2570" y="475"/>
                      <a:pt x="2293" y="306"/>
                      <a:pt x="2008" y="181"/>
                    </a:cubicBezTo>
                    <a:cubicBezTo>
                      <a:pt x="1936" y="208"/>
                      <a:pt x="1865" y="243"/>
                      <a:pt x="1802" y="279"/>
                    </a:cubicBezTo>
                    <a:cubicBezTo>
                      <a:pt x="1573" y="91"/>
                      <a:pt x="1239" y="0"/>
                      <a:pt x="938"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4938522" y="1668648"/>
                <a:ext cx="393983" cy="515211"/>
              </a:xfrm>
              <a:custGeom>
                <a:avLst/>
                <a:gdLst/>
                <a:ahLst/>
                <a:cxnLst/>
                <a:rect l="l" t="t" r="r" b="b"/>
                <a:pathLst>
                  <a:path w="3891" h="5088" extrusionOk="0">
                    <a:moveTo>
                      <a:pt x="1693" y="1"/>
                    </a:moveTo>
                    <a:cubicBezTo>
                      <a:pt x="1228" y="1"/>
                      <a:pt x="603" y="196"/>
                      <a:pt x="492" y="225"/>
                    </a:cubicBezTo>
                    <a:cubicBezTo>
                      <a:pt x="482" y="228"/>
                      <a:pt x="473" y="229"/>
                      <a:pt x="463" y="229"/>
                    </a:cubicBezTo>
                    <a:cubicBezTo>
                      <a:pt x="392" y="229"/>
                      <a:pt x="322" y="174"/>
                      <a:pt x="251" y="127"/>
                    </a:cubicBezTo>
                    <a:cubicBezTo>
                      <a:pt x="215" y="105"/>
                      <a:pt x="168" y="89"/>
                      <a:pt x="125" y="89"/>
                    </a:cubicBezTo>
                    <a:cubicBezTo>
                      <a:pt x="81" y="89"/>
                      <a:pt x="41" y="105"/>
                      <a:pt x="19" y="145"/>
                    </a:cubicBezTo>
                    <a:cubicBezTo>
                      <a:pt x="1" y="172"/>
                      <a:pt x="1" y="208"/>
                      <a:pt x="1" y="243"/>
                    </a:cubicBezTo>
                    <a:lnTo>
                      <a:pt x="46" y="1002"/>
                    </a:lnTo>
                    <a:cubicBezTo>
                      <a:pt x="108" y="761"/>
                      <a:pt x="162" y="520"/>
                      <a:pt x="188" y="279"/>
                    </a:cubicBezTo>
                    <a:cubicBezTo>
                      <a:pt x="313" y="413"/>
                      <a:pt x="313" y="618"/>
                      <a:pt x="304" y="796"/>
                    </a:cubicBezTo>
                    <a:cubicBezTo>
                      <a:pt x="295" y="1064"/>
                      <a:pt x="286" y="1323"/>
                      <a:pt x="278" y="1590"/>
                    </a:cubicBezTo>
                    <a:lnTo>
                      <a:pt x="759" y="511"/>
                    </a:lnTo>
                    <a:lnTo>
                      <a:pt x="759" y="511"/>
                    </a:lnTo>
                    <a:cubicBezTo>
                      <a:pt x="679" y="975"/>
                      <a:pt x="590" y="1430"/>
                      <a:pt x="581" y="1903"/>
                    </a:cubicBezTo>
                    <a:lnTo>
                      <a:pt x="982" y="841"/>
                    </a:lnTo>
                    <a:lnTo>
                      <a:pt x="982" y="841"/>
                    </a:lnTo>
                    <a:cubicBezTo>
                      <a:pt x="911" y="1341"/>
                      <a:pt x="884" y="1840"/>
                      <a:pt x="920" y="2349"/>
                    </a:cubicBezTo>
                    <a:cubicBezTo>
                      <a:pt x="956" y="1903"/>
                      <a:pt x="1009" y="1448"/>
                      <a:pt x="1232" y="1064"/>
                    </a:cubicBezTo>
                    <a:lnTo>
                      <a:pt x="1232" y="1064"/>
                    </a:lnTo>
                    <a:cubicBezTo>
                      <a:pt x="1125" y="1555"/>
                      <a:pt x="1089" y="2054"/>
                      <a:pt x="1116" y="2554"/>
                    </a:cubicBezTo>
                    <a:cubicBezTo>
                      <a:pt x="1161" y="2090"/>
                      <a:pt x="1321" y="1635"/>
                      <a:pt x="1589" y="1251"/>
                    </a:cubicBezTo>
                    <a:lnTo>
                      <a:pt x="1589" y="1251"/>
                    </a:lnTo>
                    <a:cubicBezTo>
                      <a:pt x="1446" y="1715"/>
                      <a:pt x="1348" y="2188"/>
                      <a:pt x="1303" y="2679"/>
                    </a:cubicBezTo>
                    <a:cubicBezTo>
                      <a:pt x="1402" y="2251"/>
                      <a:pt x="1607" y="1858"/>
                      <a:pt x="1883" y="1519"/>
                    </a:cubicBezTo>
                    <a:lnTo>
                      <a:pt x="1883" y="1519"/>
                    </a:lnTo>
                    <a:cubicBezTo>
                      <a:pt x="1678" y="1929"/>
                      <a:pt x="1535" y="2366"/>
                      <a:pt x="1455" y="2813"/>
                    </a:cubicBezTo>
                    <a:cubicBezTo>
                      <a:pt x="1616" y="2465"/>
                      <a:pt x="1857" y="2135"/>
                      <a:pt x="2142" y="1867"/>
                    </a:cubicBezTo>
                    <a:lnTo>
                      <a:pt x="2142" y="1867"/>
                    </a:lnTo>
                    <a:cubicBezTo>
                      <a:pt x="1937" y="2259"/>
                      <a:pt x="1785" y="2679"/>
                      <a:pt x="1696" y="3107"/>
                    </a:cubicBezTo>
                    <a:cubicBezTo>
                      <a:pt x="1848" y="2804"/>
                      <a:pt x="2035" y="2581"/>
                      <a:pt x="2249" y="2322"/>
                    </a:cubicBezTo>
                    <a:lnTo>
                      <a:pt x="2249" y="2322"/>
                    </a:lnTo>
                    <a:cubicBezTo>
                      <a:pt x="2133" y="2786"/>
                      <a:pt x="2062" y="3259"/>
                      <a:pt x="2026" y="3731"/>
                    </a:cubicBezTo>
                    <a:cubicBezTo>
                      <a:pt x="2106" y="3366"/>
                      <a:pt x="2231" y="3009"/>
                      <a:pt x="2383" y="2670"/>
                    </a:cubicBezTo>
                    <a:lnTo>
                      <a:pt x="2383" y="2670"/>
                    </a:lnTo>
                    <a:cubicBezTo>
                      <a:pt x="2374" y="2875"/>
                      <a:pt x="2356" y="3080"/>
                      <a:pt x="2356" y="3294"/>
                    </a:cubicBezTo>
                    <a:cubicBezTo>
                      <a:pt x="2347" y="3598"/>
                      <a:pt x="2347" y="3910"/>
                      <a:pt x="2463" y="4186"/>
                    </a:cubicBezTo>
                    <a:cubicBezTo>
                      <a:pt x="2499" y="3972"/>
                      <a:pt x="2535" y="3749"/>
                      <a:pt x="2570" y="3535"/>
                    </a:cubicBezTo>
                    <a:cubicBezTo>
                      <a:pt x="2615" y="3883"/>
                      <a:pt x="2722" y="4231"/>
                      <a:pt x="2865" y="4552"/>
                    </a:cubicBezTo>
                    <a:cubicBezTo>
                      <a:pt x="2874" y="4409"/>
                      <a:pt x="2882" y="4311"/>
                      <a:pt x="2891" y="4169"/>
                    </a:cubicBezTo>
                    <a:cubicBezTo>
                      <a:pt x="3043" y="4490"/>
                      <a:pt x="3221" y="4793"/>
                      <a:pt x="3409" y="5087"/>
                    </a:cubicBezTo>
                    <a:cubicBezTo>
                      <a:pt x="3177" y="4579"/>
                      <a:pt x="2990" y="4044"/>
                      <a:pt x="2856" y="3499"/>
                    </a:cubicBezTo>
                    <a:lnTo>
                      <a:pt x="2856" y="3499"/>
                    </a:lnTo>
                    <a:cubicBezTo>
                      <a:pt x="3061" y="3928"/>
                      <a:pt x="3266" y="4356"/>
                      <a:pt x="3480" y="4784"/>
                    </a:cubicBezTo>
                    <a:cubicBezTo>
                      <a:pt x="3257" y="4169"/>
                      <a:pt x="3106" y="3526"/>
                      <a:pt x="2954" y="2893"/>
                    </a:cubicBezTo>
                    <a:lnTo>
                      <a:pt x="2954" y="2893"/>
                    </a:lnTo>
                    <a:cubicBezTo>
                      <a:pt x="3141" y="3160"/>
                      <a:pt x="3337" y="3419"/>
                      <a:pt x="3525" y="3687"/>
                    </a:cubicBezTo>
                    <a:cubicBezTo>
                      <a:pt x="3213" y="3143"/>
                      <a:pt x="2954" y="2581"/>
                      <a:pt x="2749" y="1992"/>
                    </a:cubicBezTo>
                    <a:lnTo>
                      <a:pt x="2749" y="1992"/>
                    </a:lnTo>
                    <a:cubicBezTo>
                      <a:pt x="3052" y="2402"/>
                      <a:pt x="3391" y="2786"/>
                      <a:pt x="3748" y="3143"/>
                    </a:cubicBezTo>
                    <a:cubicBezTo>
                      <a:pt x="3400" y="2625"/>
                      <a:pt x="3088" y="2081"/>
                      <a:pt x="2802" y="1519"/>
                    </a:cubicBezTo>
                    <a:lnTo>
                      <a:pt x="2802" y="1519"/>
                    </a:lnTo>
                    <a:cubicBezTo>
                      <a:pt x="3177" y="1831"/>
                      <a:pt x="3560" y="2143"/>
                      <a:pt x="3891" y="2509"/>
                    </a:cubicBezTo>
                    <a:cubicBezTo>
                      <a:pt x="3596" y="1733"/>
                      <a:pt x="2972" y="1100"/>
                      <a:pt x="2213" y="787"/>
                    </a:cubicBezTo>
                    <a:lnTo>
                      <a:pt x="2213" y="787"/>
                    </a:lnTo>
                    <a:cubicBezTo>
                      <a:pt x="2802" y="1002"/>
                      <a:pt x="3346" y="1332"/>
                      <a:pt x="3801" y="1769"/>
                    </a:cubicBezTo>
                    <a:cubicBezTo>
                      <a:pt x="3266" y="912"/>
                      <a:pt x="2329" y="324"/>
                      <a:pt x="1330" y="217"/>
                    </a:cubicBezTo>
                    <a:cubicBezTo>
                      <a:pt x="1358" y="216"/>
                      <a:pt x="1385" y="215"/>
                      <a:pt x="1413" y="215"/>
                    </a:cubicBezTo>
                    <a:cubicBezTo>
                      <a:pt x="2019" y="215"/>
                      <a:pt x="2629" y="402"/>
                      <a:pt x="3132" y="752"/>
                    </a:cubicBezTo>
                    <a:cubicBezTo>
                      <a:pt x="2847" y="386"/>
                      <a:pt x="2410" y="154"/>
                      <a:pt x="1955" y="29"/>
                    </a:cubicBezTo>
                    <a:cubicBezTo>
                      <a:pt x="1878" y="9"/>
                      <a:pt x="1789" y="1"/>
                      <a:pt x="1693"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4972038" y="1668850"/>
                <a:ext cx="293639" cy="491516"/>
              </a:xfrm>
              <a:custGeom>
                <a:avLst/>
                <a:gdLst/>
                <a:ahLst/>
                <a:cxnLst/>
                <a:rect l="l" t="t" r="r" b="b"/>
                <a:pathLst>
                  <a:path w="2900" h="4854" extrusionOk="0">
                    <a:moveTo>
                      <a:pt x="303" y="0"/>
                    </a:moveTo>
                    <a:cubicBezTo>
                      <a:pt x="205" y="36"/>
                      <a:pt x="98" y="81"/>
                      <a:pt x="0" y="134"/>
                    </a:cubicBezTo>
                    <a:cubicBezTo>
                      <a:pt x="651" y="357"/>
                      <a:pt x="1320" y="857"/>
                      <a:pt x="1677" y="1419"/>
                    </a:cubicBezTo>
                    <a:cubicBezTo>
                      <a:pt x="2328" y="2454"/>
                      <a:pt x="2275" y="3801"/>
                      <a:pt x="2899" y="4853"/>
                    </a:cubicBezTo>
                    <a:cubicBezTo>
                      <a:pt x="2462" y="3944"/>
                      <a:pt x="2551" y="2802"/>
                      <a:pt x="2150" y="1874"/>
                    </a:cubicBezTo>
                    <a:cubicBezTo>
                      <a:pt x="1793" y="1062"/>
                      <a:pt x="1088" y="464"/>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
            <p:cNvGrpSpPr/>
            <p:nvPr/>
          </p:nvGrpSpPr>
          <p:grpSpPr>
            <a:xfrm flipH="1">
              <a:off x="-932112" y="2571762"/>
              <a:ext cx="1483199" cy="2661789"/>
              <a:chOff x="8268108" y="675218"/>
              <a:chExt cx="422841" cy="758842"/>
            </a:xfrm>
          </p:grpSpPr>
          <p:sp>
            <p:nvSpPr>
              <p:cNvPr id="270" name="Google Shape;270;p3"/>
              <p:cNvSpPr/>
              <p:nvPr/>
            </p:nvSpPr>
            <p:spPr>
              <a:xfrm>
                <a:off x="8268108" y="675218"/>
                <a:ext cx="272983" cy="432785"/>
              </a:xfrm>
              <a:custGeom>
                <a:avLst/>
                <a:gdLst/>
                <a:ahLst/>
                <a:cxnLst/>
                <a:rect l="l" t="t" r="r" b="b"/>
                <a:pathLst>
                  <a:path w="2696" h="4274" extrusionOk="0">
                    <a:moveTo>
                      <a:pt x="1" y="0"/>
                    </a:moveTo>
                    <a:cubicBezTo>
                      <a:pt x="28" y="1196"/>
                      <a:pt x="509" y="2382"/>
                      <a:pt x="1286" y="3301"/>
                    </a:cubicBezTo>
                    <a:cubicBezTo>
                      <a:pt x="1660" y="3738"/>
                      <a:pt x="2133" y="4140"/>
                      <a:pt x="2695" y="4273"/>
                    </a:cubicBezTo>
                    <a:cubicBezTo>
                      <a:pt x="2633" y="3390"/>
                      <a:pt x="2374" y="2489"/>
                      <a:pt x="1928" y="1722"/>
                    </a:cubicBezTo>
                    <a:cubicBezTo>
                      <a:pt x="1482" y="964"/>
                      <a:pt x="813" y="35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268108" y="675218"/>
                <a:ext cx="268427" cy="431874"/>
              </a:xfrm>
              <a:custGeom>
                <a:avLst/>
                <a:gdLst/>
                <a:ahLst/>
                <a:cxnLst/>
                <a:rect l="l" t="t" r="r" b="b"/>
                <a:pathLst>
                  <a:path w="2651" h="4265" extrusionOk="0">
                    <a:moveTo>
                      <a:pt x="1" y="0"/>
                    </a:moveTo>
                    <a:cubicBezTo>
                      <a:pt x="28" y="1196"/>
                      <a:pt x="509" y="2382"/>
                      <a:pt x="1286" y="3301"/>
                    </a:cubicBezTo>
                    <a:cubicBezTo>
                      <a:pt x="1651" y="3729"/>
                      <a:pt x="2106" y="4113"/>
                      <a:pt x="2651" y="4265"/>
                    </a:cubicBezTo>
                    <a:cubicBezTo>
                      <a:pt x="2356" y="3845"/>
                      <a:pt x="2160" y="3346"/>
                      <a:pt x="1910" y="2891"/>
                    </a:cubicBezTo>
                    <a:cubicBezTo>
                      <a:pt x="1794" y="2677"/>
                      <a:pt x="1660" y="2471"/>
                      <a:pt x="1535" y="2266"/>
                    </a:cubicBezTo>
                    <a:cubicBezTo>
                      <a:pt x="1054" y="1508"/>
                      <a:pt x="554" y="759"/>
                      <a:pt x="37" y="9"/>
                    </a:cubicBezTo>
                    <a:cubicBezTo>
                      <a:pt x="28" y="9"/>
                      <a:pt x="19" y="0"/>
                      <a:pt x="1"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8285321" y="697799"/>
                <a:ext cx="234000" cy="388535"/>
              </a:xfrm>
              <a:custGeom>
                <a:avLst/>
                <a:gdLst/>
                <a:ahLst/>
                <a:cxnLst/>
                <a:rect l="l" t="t" r="r" b="b"/>
                <a:pathLst>
                  <a:path w="2311" h="3837" extrusionOk="0">
                    <a:moveTo>
                      <a:pt x="0" y="0"/>
                    </a:moveTo>
                    <a:cubicBezTo>
                      <a:pt x="14" y="13"/>
                      <a:pt x="28" y="27"/>
                      <a:pt x="42" y="40"/>
                    </a:cubicBezTo>
                    <a:lnTo>
                      <a:pt x="42" y="40"/>
                    </a:lnTo>
                    <a:cubicBezTo>
                      <a:pt x="29" y="26"/>
                      <a:pt x="16" y="12"/>
                      <a:pt x="0" y="0"/>
                    </a:cubicBezTo>
                    <a:close/>
                    <a:moveTo>
                      <a:pt x="42" y="40"/>
                    </a:moveTo>
                    <a:lnTo>
                      <a:pt x="42" y="40"/>
                    </a:lnTo>
                    <a:cubicBezTo>
                      <a:pt x="105" y="111"/>
                      <a:pt x="143" y="206"/>
                      <a:pt x="188" y="295"/>
                    </a:cubicBezTo>
                    <a:cubicBezTo>
                      <a:pt x="268" y="464"/>
                      <a:pt x="366" y="616"/>
                      <a:pt x="482" y="759"/>
                    </a:cubicBezTo>
                    <a:cubicBezTo>
                      <a:pt x="322" y="634"/>
                      <a:pt x="179" y="491"/>
                      <a:pt x="45" y="339"/>
                    </a:cubicBezTo>
                    <a:lnTo>
                      <a:pt x="45" y="339"/>
                    </a:lnTo>
                    <a:cubicBezTo>
                      <a:pt x="206" y="616"/>
                      <a:pt x="384" y="884"/>
                      <a:pt x="634" y="1071"/>
                    </a:cubicBezTo>
                    <a:cubicBezTo>
                      <a:pt x="482" y="1000"/>
                      <a:pt x="339" y="910"/>
                      <a:pt x="215" y="794"/>
                    </a:cubicBezTo>
                    <a:lnTo>
                      <a:pt x="215" y="794"/>
                    </a:lnTo>
                    <a:cubicBezTo>
                      <a:pt x="384" y="1026"/>
                      <a:pt x="580" y="1240"/>
                      <a:pt x="830" y="1383"/>
                    </a:cubicBezTo>
                    <a:cubicBezTo>
                      <a:pt x="661" y="1347"/>
                      <a:pt x="500" y="1258"/>
                      <a:pt x="375" y="1142"/>
                    </a:cubicBezTo>
                    <a:lnTo>
                      <a:pt x="375" y="1142"/>
                    </a:lnTo>
                    <a:cubicBezTo>
                      <a:pt x="536" y="1330"/>
                      <a:pt x="714" y="1499"/>
                      <a:pt x="919" y="1642"/>
                    </a:cubicBezTo>
                    <a:cubicBezTo>
                      <a:pt x="678" y="1544"/>
                      <a:pt x="464" y="1401"/>
                      <a:pt x="277" y="1223"/>
                    </a:cubicBezTo>
                    <a:lnTo>
                      <a:pt x="277" y="1223"/>
                    </a:lnTo>
                    <a:cubicBezTo>
                      <a:pt x="464" y="1544"/>
                      <a:pt x="777" y="1767"/>
                      <a:pt x="1080" y="1981"/>
                    </a:cubicBezTo>
                    <a:cubicBezTo>
                      <a:pt x="919" y="1918"/>
                      <a:pt x="768" y="1847"/>
                      <a:pt x="616" y="1758"/>
                    </a:cubicBezTo>
                    <a:lnTo>
                      <a:pt x="616" y="1758"/>
                    </a:lnTo>
                    <a:cubicBezTo>
                      <a:pt x="839" y="1936"/>
                      <a:pt x="1071" y="2097"/>
                      <a:pt x="1312" y="2257"/>
                    </a:cubicBezTo>
                    <a:cubicBezTo>
                      <a:pt x="1062" y="2186"/>
                      <a:pt x="812" y="2079"/>
                      <a:pt x="598" y="1927"/>
                    </a:cubicBezTo>
                    <a:lnTo>
                      <a:pt x="598" y="1927"/>
                    </a:lnTo>
                    <a:cubicBezTo>
                      <a:pt x="723" y="2132"/>
                      <a:pt x="964" y="2222"/>
                      <a:pt x="1178" y="2338"/>
                    </a:cubicBezTo>
                    <a:cubicBezTo>
                      <a:pt x="1303" y="2409"/>
                      <a:pt x="1428" y="2489"/>
                      <a:pt x="1535" y="2579"/>
                    </a:cubicBezTo>
                    <a:cubicBezTo>
                      <a:pt x="1365" y="2507"/>
                      <a:pt x="1187" y="2480"/>
                      <a:pt x="1009" y="2454"/>
                    </a:cubicBezTo>
                    <a:lnTo>
                      <a:pt x="1009" y="2454"/>
                    </a:lnTo>
                    <a:cubicBezTo>
                      <a:pt x="1240" y="2579"/>
                      <a:pt x="1472" y="2703"/>
                      <a:pt x="1704" y="2837"/>
                    </a:cubicBezTo>
                    <a:cubicBezTo>
                      <a:pt x="1464" y="2802"/>
                      <a:pt x="1223" y="2748"/>
                      <a:pt x="1000" y="2650"/>
                    </a:cubicBezTo>
                    <a:lnTo>
                      <a:pt x="1000" y="2650"/>
                    </a:lnTo>
                    <a:cubicBezTo>
                      <a:pt x="1285" y="2819"/>
                      <a:pt x="1571" y="2980"/>
                      <a:pt x="1856" y="3149"/>
                    </a:cubicBezTo>
                    <a:cubicBezTo>
                      <a:pt x="1731" y="3114"/>
                      <a:pt x="1597" y="3078"/>
                      <a:pt x="1472" y="3042"/>
                    </a:cubicBezTo>
                    <a:lnTo>
                      <a:pt x="1472" y="3042"/>
                    </a:lnTo>
                    <a:cubicBezTo>
                      <a:pt x="1642" y="3158"/>
                      <a:pt x="1820" y="3283"/>
                      <a:pt x="1990" y="3399"/>
                    </a:cubicBezTo>
                    <a:cubicBezTo>
                      <a:pt x="1767" y="3301"/>
                      <a:pt x="1553" y="3203"/>
                      <a:pt x="1330" y="3105"/>
                    </a:cubicBezTo>
                    <a:lnTo>
                      <a:pt x="1330" y="3105"/>
                    </a:lnTo>
                    <a:cubicBezTo>
                      <a:pt x="1588" y="3292"/>
                      <a:pt x="1856" y="3462"/>
                      <a:pt x="2133" y="3622"/>
                    </a:cubicBezTo>
                    <a:cubicBezTo>
                      <a:pt x="1972" y="3587"/>
                      <a:pt x="1811" y="3533"/>
                      <a:pt x="1669" y="3453"/>
                    </a:cubicBezTo>
                    <a:lnTo>
                      <a:pt x="1669" y="3453"/>
                    </a:lnTo>
                    <a:cubicBezTo>
                      <a:pt x="1847" y="3622"/>
                      <a:pt x="2070" y="3756"/>
                      <a:pt x="2302" y="3836"/>
                    </a:cubicBezTo>
                    <a:cubicBezTo>
                      <a:pt x="2302" y="3827"/>
                      <a:pt x="2284" y="3792"/>
                      <a:pt x="2293" y="3792"/>
                    </a:cubicBezTo>
                    <a:cubicBezTo>
                      <a:pt x="2302" y="3792"/>
                      <a:pt x="2311" y="3783"/>
                      <a:pt x="2311" y="3774"/>
                    </a:cubicBezTo>
                    <a:cubicBezTo>
                      <a:pt x="2311" y="3542"/>
                      <a:pt x="2311" y="3301"/>
                      <a:pt x="2266" y="3078"/>
                    </a:cubicBezTo>
                    <a:cubicBezTo>
                      <a:pt x="2266" y="3185"/>
                      <a:pt x="2257" y="3301"/>
                      <a:pt x="2257" y="3417"/>
                    </a:cubicBezTo>
                    <a:cubicBezTo>
                      <a:pt x="2204" y="3149"/>
                      <a:pt x="2142" y="2882"/>
                      <a:pt x="2088" y="2614"/>
                    </a:cubicBezTo>
                    <a:lnTo>
                      <a:pt x="2070" y="3087"/>
                    </a:lnTo>
                    <a:cubicBezTo>
                      <a:pt x="2061" y="2775"/>
                      <a:pt x="2026" y="2463"/>
                      <a:pt x="1936" y="2159"/>
                    </a:cubicBezTo>
                    <a:cubicBezTo>
                      <a:pt x="1927" y="2338"/>
                      <a:pt x="1918" y="2516"/>
                      <a:pt x="1927" y="2694"/>
                    </a:cubicBezTo>
                    <a:cubicBezTo>
                      <a:pt x="1910" y="2409"/>
                      <a:pt x="1892" y="2124"/>
                      <a:pt x="1785" y="1865"/>
                    </a:cubicBezTo>
                    <a:cubicBezTo>
                      <a:pt x="1758" y="2070"/>
                      <a:pt x="1731" y="2266"/>
                      <a:pt x="1713" y="2471"/>
                    </a:cubicBezTo>
                    <a:cubicBezTo>
                      <a:pt x="1695" y="2150"/>
                      <a:pt x="1687" y="1829"/>
                      <a:pt x="1579" y="1526"/>
                    </a:cubicBezTo>
                    <a:cubicBezTo>
                      <a:pt x="1553" y="1740"/>
                      <a:pt x="1526" y="1954"/>
                      <a:pt x="1490" y="2159"/>
                    </a:cubicBezTo>
                    <a:cubicBezTo>
                      <a:pt x="1517" y="1883"/>
                      <a:pt x="1517" y="1588"/>
                      <a:pt x="1410" y="1330"/>
                    </a:cubicBezTo>
                    <a:cubicBezTo>
                      <a:pt x="1374" y="1508"/>
                      <a:pt x="1339" y="1686"/>
                      <a:pt x="1303" y="1865"/>
                    </a:cubicBezTo>
                    <a:cubicBezTo>
                      <a:pt x="1321" y="1624"/>
                      <a:pt x="1339" y="1374"/>
                      <a:pt x="1285" y="1124"/>
                    </a:cubicBezTo>
                    <a:cubicBezTo>
                      <a:pt x="1240" y="1276"/>
                      <a:pt x="1205" y="1437"/>
                      <a:pt x="1169" y="1588"/>
                    </a:cubicBezTo>
                    <a:cubicBezTo>
                      <a:pt x="1196" y="1365"/>
                      <a:pt x="1160" y="1142"/>
                      <a:pt x="1089" y="928"/>
                    </a:cubicBezTo>
                    <a:cubicBezTo>
                      <a:pt x="1089" y="1062"/>
                      <a:pt x="1053" y="1178"/>
                      <a:pt x="1000" y="1294"/>
                    </a:cubicBezTo>
                    <a:cubicBezTo>
                      <a:pt x="964" y="991"/>
                      <a:pt x="866" y="678"/>
                      <a:pt x="714" y="402"/>
                    </a:cubicBezTo>
                    <a:lnTo>
                      <a:pt x="714" y="402"/>
                    </a:lnTo>
                    <a:cubicBezTo>
                      <a:pt x="768" y="625"/>
                      <a:pt x="786" y="848"/>
                      <a:pt x="768" y="1071"/>
                    </a:cubicBezTo>
                    <a:cubicBezTo>
                      <a:pt x="687" y="812"/>
                      <a:pt x="598" y="553"/>
                      <a:pt x="429" y="339"/>
                    </a:cubicBezTo>
                    <a:lnTo>
                      <a:pt x="429" y="339"/>
                    </a:lnTo>
                    <a:cubicBezTo>
                      <a:pt x="518" y="518"/>
                      <a:pt x="580" y="696"/>
                      <a:pt x="634" y="884"/>
                    </a:cubicBezTo>
                    <a:cubicBezTo>
                      <a:pt x="490" y="571"/>
                      <a:pt x="290" y="282"/>
                      <a:pt x="42" y="4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8287144" y="698710"/>
                <a:ext cx="403805" cy="735350"/>
              </a:xfrm>
              <a:custGeom>
                <a:avLst/>
                <a:gdLst/>
                <a:ahLst/>
                <a:cxnLst/>
                <a:rect l="l" t="t" r="r" b="b"/>
                <a:pathLst>
                  <a:path w="3988" h="7262" extrusionOk="0">
                    <a:moveTo>
                      <a:pt x="0" y="0"/>
                    </a:moveTo>
                    <a:lnTo>
                      <a:pt x="0" y="0"/>
                    </a:lnTo>
                    <a:cubicBezTo>
                      <a:pt x="1410" y="2132"/>
                      <a:pt x="2641" y="4434"/>
                      <a:pt x="3649" y="6780"/>
                    </a:cubicBezTo>
                    <a:cubicBezTo>
                      <a:pt x="3729" y="6968"/>
                      <a:pt x="3819" y="7155"/>
                      <a:pt x="3979" y="7262"/>
                    </a:cubicBezTo>
                    <a:cubicBezTo>
                      <a:pt x="3988" y="7208"/>
                      <a:pt x="3899" y="7155"/>
                      <a:pt x="3881" y="7110"/>
                    </a:cubicBezTo>
                    <a:cubicBezTo>
                      <a:pt x="2953" y="4568"/>
                      <a:pt x="1633" y="215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 name="Google Shape;274;p3"/>
          <p:cNvGrpSpPr/>
          <p:nvPr/>
        </p:nvGrpSpPr>
        <p:grpSpPr>
          <a:xfrm>
            <a:off x="5426455" y="-1740837"/>
            <a:ext cx="4235759" cy="4386948"/>
            <a:chOff x="5426455" y="-1740837"/>
            <a:chExt cx="4235759" cy="4386948"/>
          </a:xfrm>
        </p:grpSpPr>
        <p:grpSp>
          <p:nvGrpSpPr>
            <p:cNvPr id="275" name="Google Shape;275;p3"/>
            <p:cNvGrpSpPr/>
            <p:nvPr/>
          </p:nvGrpSpPr>
          <p:grpSpPr>
            <a:xfrm rot="-10506802">
              <a:off x="7969855" y="346965"/>
              <a:ext cx="1600070" cy="2235058"/>
              <a:chOff x="3996441" y="87120"/>
              <a:chExt cx="849227" cy="1186243"/>
            </a:xfrm>
          </p:grpSpPr>
          <p:sp>
            <p:nvSpPr>
              <p:cNvPr id="276" name="Google Shape;276;p3"/>
              <p:cNvSpPr/>
              <p:nvPr/>
            </p:nvSpPr>
            <p:spPr>
              <a:xfrm>
                <a:off x="3996441" y="628235"/>
                <a:ext cx="849226" cy="645127"/>
              </a:xfrm>
              <a:custGeom>
                <a:avLst/>
                <a:gdLst/>
                <a:ahLst/>
                <a:cxnLst/>
                <a:rect l="l" t="t" r="r" b="b"/>
                <a:pathLst>
                  <a:path w="8387" h="6371" extrusionOk="0">
                    <a:moveTo>
                      <a:pt x="0" y="0"/>
                    </a:moveTo>
                    <a:lnTo>
                      <a:pt x="0" y="0"/>
                    </a:lnTo>
                    <a:cubicBezTo>
                      <a:pt x="571" y="696"/>
                      <a:pt x="1107" y="1410"/>
                      <a:pt x="1588" y="2168"/>
                    </a:cubicBezTo>
                    <a:cubicBezTo>
                      <a:pt x="2070" y="2935"/>
                      <a:pt x="2454" y="3774"/>
                      <a:pt x="2605" y="4657"/>
                    </a:cubicBezTo>
                    <a:cubicBezTo>
                      <a:pt x="2320" y="4158"/>
                      <a:pt x="1963" y="3649"/>
                      <a:pt x="1535" y="3266"/>
                    </a:cubicBezTo>
                    <a:cubicBezTo>
                      <a:pt x="1107" y="2882"/>
                      <a:pt x="589" y="2588"/>
                      <a:pt x="18" y="2498"/>
                    </a:cubicBezTo>
                    <a:lnTo>
                      <a:pt x="18" y="2498"/>
                    </a:lnTo>
                    <a:cubicBezTo>
                      <a:pt x="910" y="3123"/>
                      <a:pt x="1901" y="3872"/>
                      <a:pt x="2275" y="4898"/>
                    </a:cubicBezTo>
                    <a:cubicBezTo>
                      <a:pt x="2338" y="5068"/>
                      <a:pt x="2400" y="5255"/>
                      <a:pt x="2561" y="5335"/>
                    </a:cubicBezTo>
                    <a:cubicBezTo>
                      <a:pt x="2605" y="5357"/>
                      <a:pt x="2653" y="5367"/>
                      <a:pt x="2702" y="5367"/>
                    </a:cubicBezTo>
                    <a:cubicBezTo>
                      <a:pt x="2793" y="5367"/>
                      <a:pt x="2887" y="5334"/>
                      <a:pt x="2962" y="5282"/>
                    </a:cubicBezTo>
                    <a:cubicBezTo>
                      <a:pt x="3078" y="5210"/>
                      <a:pt x="3185" y="4996"/>
                      <a:pt x="3310" y="4934"/>
                    </a:cubicBezTo>
                    <a:cubicBezTo>
                      <a:pt x="3841" y="4658"/>
                      <a:pt x="4433" y="4511"/>
                      <a:pt x="5029" y="4511"/>
                    </a:cubicBezTo>
                    <a:cubicBezTo>
                      <a:pt x="5185" y="4511"/>
                      <a:pt x="5341" y="4521"/>
                      <a:pt x="5496" y="4541"/>
                    </a:cubicBezTo>
                    <a:cubicBezTo>
                      <a:pt x="6004" y="4604"/>
                      <a:pt x="6504" y="4773"/>
                      <a:pt x="6905" y="5085"/>
                    </a:cubicBezTo>
                    <a:cubicBezTo>
                      <a:pt x="7154" y="5279"/>
                      <a:pt x="7362" y="5531"/>
                      <a:pt x="7499" y="5816"/>
                    </a:cubicBezTo>
                    <a:lnTo>
                      <a:pt x="7499" y="5816"/>
                    </a:lnTo>
                    <a:cubicBezTo>
                      <a:pt x="7363" y="5370"/>
                      <a:pt x="7196" y="4925"/>
                      <a:pt x="6870" y="4630"/>
                    </a:cubicBezTo>
                    <a:cubicBezTo>
                      <a:pt x="6593" y="4372"/>
                      <a:pt x="6245" y="4211"/>
                      <a:pt x="5888" y="4113"/>
                    </a:cubicBezTo>
                    <a:cubicBezTo>
                      <a:pt x="5608" y="4039"/>
                      <a:pt x="5318" y="4002"/>
                      <a:pt x="5028" y="4002"/>
                    </a:cubicBezTo>
                    <a:cubicBezTo>
                      <a:pt x="4415" y="4002"/>
                      <a:pt x="3801" y="4167"/>
                      <a:pt x="3274" y="4488"/>
                    </a:cubicBezTo>
                    <a:cubicBezTo>
                      <a:pt x="3533" y="3364"/>
                      <a:pt x="4238" y="2293"/>
                      <a:pt x="5166" y="1597"/>
                    </a:cubicBezTo>
                    <a:cubicBezTo>
                      <a:pt x="6093" y="901"/>
                      <a:pt x="7226" y="518"/>
                      <a:pt x="8386" y="429"/>
                    </a:cubicBezTo>
                    <a:cubicBezTo>
                      <a:pt x="8196" y="406"/>
                      <a:pt x="8006" y="394"/>
                      <a:pt x="7816" y="394"/>
                    </a:cubicBezTo>
                    <a:cubicBezTo>
                      <a:pt x="6747" y="394"/>
                      <a:pt x="5694" y="752"/>
                      <a:pt x="4853" y="1419"/>
                    </a:cubicBezTo>
                    <a:cubicBezTo>
                      <a:pt x="3863" y="2213"/>
                      <a:pt x="3194" y="3364"/>
                      <a:pt x="2918" y="4595"/>
                    </a:cubicBezTo>
                    <a:cubicBezTo>
                      <a:pt x="3016" y="3524"/>
                      <a:pt x="3381" y="2472"/>
                      <a:pt x="3970" y="1562"/>
                    </a:cubicBezTo>
                    <a:cubicBezTo>
                      <a:pt x="4229" y="1169"/>
                      <a:pt x="4532" y="803"/>
                      <a:pt x="4844" y="446"/>
                    </a:cubicBezTo>
                    <a:cubicBezTo>
                      <a:pt x="5029" y="236"/>
                      <a:pt x="5073" y="137"/>
                      <a:pt x="5020" y="137"/>
                    </a:cubicBezTo>
                    <a:cubicBezTo>
                      <a:pt x="4819" y="137"/>
                      <a:pt x="3228" y="1546"/>
                      <a:pt x="2614" y="3613"/>
                    </a:cubicBezTo>
                    <a:cubicBezTo>
                      <a:pt x="2106" y="2204"/>
                      <a:pt x="1231" y="839"/>
                      <a:pt x="0" y="0"/>
                    </a:cubicBezTo>
                    <a:close/>
                    <a:moveTo>
                      <a:pt x="7499" y="5816"/>
                    </a:moveTo>
                    <a:cubicBezTo>
                      <a:pt x="7556" y="6004"/>
                      <a:pt x="7608" y="6193"/>
                      <a:pt x="7664" y="6370"/>
                    </a:cubicBezTo>
                    <a:cubicBezTo>
                      <a:pt x="7640" y="6177"/>
                      <a:pt x="7583" y="5990"/>
                      <a:pt x="7499" y="58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304460" y="668536"/>
                <a:ext cx="541208" cy="441291"/>
              </a:xfrm>
              <a:custGeom>
                <a:avLst/>
                <a:gdLst/>
                <a:ahLst/>
                <a:cxnLst/>
                <a:rect l="l" t="t" r="r" b="b"/>
                <a:pathLst>
                  <a:path w="5345" h="4358" extrusionOk="0">
                    <a:moveTo>
                      <a:pt x="4722" y="1"/>
                    </a:moveTo>
                    <a:cubicBezTo>
                      <a:pt x="4653" y="1"/>
                      <a:pt x="4584" y="2"/>
                      <a:pt x="4514" y="4"/>
                    </a:cubicBezTo>
                    <a:cubicBezTo>
                      <a:pt x="4274" y="40"/>
                      <a:pt x="4042" y="102"/>
                      <a:pt x="3819" y="173"/>
                    </a:cubicBezTo>
                    <a:cubicBezTo>
                      <a:pt x="3274" y="352"/>
                      <a:pt x="2766" y="628"/>
                      <a:pt x="2284" y="941"/>
                    </a:cubicBezTo>
                    <a:cubicBezTo>
                      <a:pt x="1981" y="1128"/>
                      <a:pt x="1686" y="1333"/>
                      <a:pt x="1428" y="1574"/>
                    </a:cubicBezTo>
                    <a:cubicBezTo>
                      <a:pt x="1017" y="1975"/>
                      <a:pt x="723" y="2475"/>
                      <a:pt x="455" y="2975"/>
                    </a:cubicBezTo>
                    <a:cubicBezTo>
                      <a:pt x="330" y="3198"/>
                      <a:pt x="215" y="3430"/>
                      <a:pt x="152" y="3670"/>
                    </a:cubicBezTo>
                    <a:cubicBezTo>
                      <a:pt x="91" y="3897"/>
                      <a:pt x="73" y="4123"/>
                      <a:pt x="6" y="4341"/>
                    </a:cubicBezTo>
                    <a:lnTo>
                      <a:pt x="6" y="4341"/>
                    </a:lnTo>
                    <a:cubicBezTo>
                      <a:pt x="46" y="4224"/>
                      <a:pt x="148" y="4130"/>
                      <a:pt x="250" y="4036"/>
                    </a:cubicBezTo>
                    <a:cubicBezTo>
                      <a:pt x="518" y="2930"/>
                      <a:pt x="1214" y="1886"/>
                      <a:pt x="2124" y="1199"/>
                    </a:cubicBezTo>
                    <a:cubicBezTo>
                      <a:pt x="3051" y="503"/>
                      <a:pt x="4184" y="120"/>
                      <a:pt x="5344" y="31"/>
                    </a:cubicBezTo>
                    <a:cubicBezTo>
                      <a:pt x="5137" y="11"/>
                      <a:pt x="4929" y="1"/>
                      <a:pt x="4722" y="1"/>
                    </a:cubicBezTo>
                    <a:close/>
                    <a:moveTo>
                      <a:pt x="6" y="4341"/>
                    </a:moveTo>
                    <a:lnTo>
                      <a:pt x="6" y="4341"/>
                    </a:lnTo>
                    <a:cubicBezTo>
                      <a:pt x="4" y="4346"/>
                      <a:pt x="2" y="4352"/>
                      <a:pt x="0" y="4357"/>
                    </a:cubicBezTo>
                    <a:cubicBezTo>
                      <a:pt x="2" y="4352"/>
                      <a:pt x="4" y="4346"/>
                      <a:pt x="6" y="434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281880" y="779513"/>
                <a:ext cx="524906" cy="335069"/>
              </a:xfrm>
              <a:custGeom>
                <a:avLst/>
                <a:gdLst/>
                <a:ahLst/>
                <a:cxnLst/>
                <a:rect l="l" t="t" r="r" b="b"/>
                <a:pathLst>
                  <a:path w="5184" h="3309" extrusionOk="0">
                    <a:moveTo>
                      <a:pt x="3912" y="0"/>
                    </a:moveTo>
                    <a:cubicBezTo>
                      <a:pt x="3020" y="0"/>
                      <a:pt x="2132" y="266"/>
                      <a:pt x="1428" y="808"/>
                    </a:cubicBezTo>
                    <a:cubicBezTo>
                      <a:pt x="946" y="1183"/>
                      <a:pt x="545" y="1664"/>
                      <a:pt x="170" y="2146"/>
                    </a:cubicBezTo>
                    <a:cubicBezTo>
                      <a:pt x="90" y="2253"/>
                      <a:pt x="0" y="2369"/>
                      <a:pt x="18" y="2494"/>
                    </a:cubicBezTo>
                    <a:cubicBezTo>
                      <a:pt x="43" y="2619"/>
                      <a:pt x="29" y="3309"/>
                      <a:pt x="71" y="3309"/>
                    </a:cubicBezTo>
                    <a:cubicBezTo>
                      <a:pt x="74" y="3309"/>
                      <a:pt x="77" y="3305"/>
                      <a:pt x="81" y="3297"/>
                    </a:cubicBezTo>
                    <a:cubicBezTo>
                      <a:pt x="491" y="2405"/>
                      <a:pt x="1455" y="1031"/>
                      <a:pt x="2329" y="585"/>
                    </a:cubicBezTo>
                    <a:cubicBezTo>
                      <a:pt x="2952" y="267"/>
                      <a:pt x="3648" y="103"/>
                      <a:pt x="4345" y="103"/>
                    </a:cubicBezTo>
                    <a:cubicBezTo>
                      <a:pt x="4626" y="103"/>
                      <a:pt x="4907" y="130"/>
                      <a:pt x="5184" y="184"/>
                    </a:cubicBezTo>
                    <a:cubicBezTo>
                      <a:pt x="4772" y="62"/>
                      <a:pt x="4342" y="0"/>
                      <a:pt x="3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4219507" y="87120"/>
                <a:ext cx="470734" cy="879949"/>
              </a:xfrm>
              <a:custGeom>
                <a:avLst/>
                <a:gdLst/>
                <a:ahLst/>
                <a:cxnLst/>
                <a:rect l="l" t="t" r="r" b="b"/>
                <a:pathLst>
                  <a:path w="4649" h="8690" extrusionOk="0">
                    <a:moveTo>
                      <a:pt x="4580" y="0"/>
                    </a:moveTo>
                    <a:cubicBezTo>
                      <a:pt x="4301" y="0"/>
                      <a:pt x="3810" y="386"/>
                      <a:pt x="3605" y="509"/>
                    </a:cubicBezTo>
                    <a:cubicBezTo>
                      <a:pt x="2365" y="1321"/>
                      <a:pt x="1366" y="2525"/>
                      <a:pt x="830" y="3908"/>
                    </a:cubicBezTo>
                    <a:cubicBezTo>
                      <a:pt x="545" y="4649"/>
                      <a:pt x="393" y="5434"/>
                      <a:pt x="251" y="6219"/>
                    </a:cubicBezTo>
                    <a:cubicBezTo>
                      <a:pt x="117" y="6968"/>
                      <a:pt x="1" y="7735"/>
                      <a:pt x="117" y="8494"/>
                    </a:cubicBezTo>
                    <a:cubicBezTo>
                      <a:pt x="126" y="8583"/>
                      <a:pt x="170" y="8690"/>
                      <a:pt x="260" y="8690"/>
                    </a:cubicBezTo>
                    <a:cubicBezTo>
                      <a:pt x="331" y="8690"/>
                      <a:pt x="376" y="8610"/>
                      <a:pt x="393" y="8538"/>
                    </a:cubicBezTo>
                    <a:cubicBezTo>
                      <a:pt x="536" y="8155"/>
                      <a:pt x="563" y="7744"/>
                      <a:pt x="625" y="7334"/>
                    </a:cubicBezTo>
                    <a:cubicBezTo>
                      <a:pt x="732" y="6504"/>
                      <a:pt x="955" y="5701"/>
                      <a:pt x="1143" y="4881"/>
                    </a:cubicBezTo>
                    <a:cubicBezTo>
                      <a:pt x="1428" y="3649"/>
                      <a:pt x="2641" y="1954"/>
                      <a:pt x="3373" y="1241"/>
                    </a:cubicBezTo>
                    <a:cubicBezTo>
                      <a:pt x="3792" y="821"/>
                      <a:pt x="4256" y="438"/>
                      <a:pt x="4649" y="10"/>
                    </a:cubicBezTo>
                    <a:cubicBezTo>
                      <a:pt x="4628" y="3"/>
                      <a:pt x="4604" y="0"/>
                      <a:pt x="4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4036133" y="454783"/>
                <a:ext cx="235924" cy="587308"/>
              </a:xfrm>
              <a:custGeom>
                <a:avLst/>
                <a:gdLst/>
                <a:ahLst/>
                <a:cxnLst/>
                <a:rect l="l" t="t" r="r" b="b"/>
                <a:pathLst>
                  <a:path w="2330" h="5800" extrusionOk="0">
                    <a:moveTo>
                      <a:pt x="1" y="1"/>
                    </a:moveTo>
                    <a:cubicBezTo>
                      <a:pt x="1152" y="1464"/>
                      <a:pt x="1839" y="3301"/>
                      <a:pt x="1990" y="5157"/>
                    </a:cubicBezTo>
                    <a:cubicBezTo>
                      <a:pt x="2008" y="5389"/>
                      <a:pt x="2124" y="5692"/>
                      <a:pt x="2329" y="5799"/>
                    </a:cubicBezTo>
                    <a:cubicBezTo>
                      <a:pt x="2294" y="4104"/>
                      <a:pt x="1776" y="2427"/>
                      <a:pt x="857" y="1000"/>
                    </a:cubicBezTo>
                    <a:cubicBezTo>
                      <a:pt x="616" y="634"/>
                      <a:pt x="349" y="27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4223152" y="779108"/>
                <a:ext cx="28149" cy="187939"/>
              </a:xfrm>
              <a:custGeom>
                <a:avLst/>
                <a:gdLst/>
                <a:ahLst/>
                <a:cxnLst/>
                <a:rect l="l" t="t" r="r" b="b"/>
                <a:pathLst>
                  <a:path w="278" h="1856" extrusionOk="0">
                    <a:moveTo>
                      <a:pt x="116" y="0"/>
                    </a:moveTo>
                    <a:cubicBezTo>
                      <a:pt x="36" y="553"/>
                      <a:pt x="1" y="1115"/>
                      <a:pt x="81" y="1660"/>
                    </a:cubicBezTo>
                    <a:cubicBezTo>
                      <a:pt x="90" y="1749"/>
                      <a:pt x="134" y="1856"/>
                      <a:pt x="215" y="1856"/>
                    </a:cubicBezTo>
                    <a:cubicBezTo>
                      <a:pt x="241" y="1856"/>
                      <a:pt x="259" y="1847"/>
                      <a:pt x="277" y="1838"/>
                    </a:cubicBezTo>
                    <a:cubicBezTo>
                      <a:pt x="152" y="1240"/>
                      <a:pt x="116" y="625"/>
                      <a:pt x="116"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4234898" y="88031"/>
                <a:ext cx="440054" cy="877215"/>
              </a:xfrm>
              <a:custGeom>
                <a:avLst/>
                <a:gdLst/>
                <a:ahLst/>
                <a:cxnLst/>
                <a:rect l="l" t="t" r="r" b="b"/>
                <a:pathLst>
                  <a:path w="4346" h="8663" extrusionOk="0">
                    <a:moveTo>
                      <a:pt x="4345" y="1"/>
                    </a:moveTo>
                    <a:cubicBezTo>
                      <a:pt x="4060" y="63"/>
                      <a:pt x="3631" y="384"/>
                      <a:pt x="3453" y="500"/>
                    </a:cubicBezTo>
                    <a:cubicBezTo>
                      <a:pt x="2213" y="1312"/>
                      <a:pt x="1214" y="2516"/>
                      <a:pt x="678" y="3899"/>
                    </a:cubicBezTo>
                    <a:cubicBezTo>
                      <a:pt x="393" y="4640"/>
                      <a:pt x="241" y="5425"/>
                      <a:pt x="99" y="6210"/>
                    </a:cubicBezTo>
                    <a:cubicBezTo>
                      <a:pt x="63" y="6415"/>
                      <a:pt x="27" y="6620"/>
                      <a:pt x="0" y="6825"/>
                    </a:cubicBezTo>
                    <a:cubicBezTo>
                      <a:pt x="0" y="7450"/>
                      <a:pt x="36" y="8065"/>
                      <a:pt x="161" y="8663"/>
                    </a:cubicBezTo>
                    <a:cubicBezTo>
                      <a:pt x="170" y="8654"/>
                      <a:pt x="179" y="8645"/>
                      <a:pt x="188" y="8636"/>
                    </a:cubicBezTo>
                    <a:cubicBezTo>
                      <a:pt x="179" y="6923"/>
                      <a:pt x="464" y="5193"/>
                      <a:pt x="1187" y="3640"/>
                    </a:cubicBezTo>
                    <a:cubicBezTo>
                      <a:pt x="1874" y="2160"/>
                      <a:pt x="2953" y="848"/>
                      <a:pt x="4345"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4285525" y="783158"/>
                <a:ext cx="521261" cy="331424"/>
              </a:xfrm>
              <a:custGeom>
                <a:avLst/>
                <a:gdLst/>
                <a:ahLst/>
                <a:cxnLst/>
                <a:rect l="l" t="t" r="r" b="b"/>
                <a:pathLst>
                  <a:path w="5148" h="3273" extrusionOk="0">
                    <a:moveTo>
                      <a:pt x="4090" y="0"/>
                    </a:moveTo>
                    <a:cubicBezTo>
                      <a:pt x="3916" y="0"/>
                      <a:pt x="3742" y="9"/>
                      <a:pt x="3568" y="32"/>
                    </a:cubicBezTo>
                    <a:cubicBezTo>
                      <a:pt x="2453" y="165"/>
                      <a:pt x="1445" y="808"/>
                      <a:pt x="723" y="1664"/>
                    </a:cubicBezTo>
                    <a:cubicBezTo>
                      <a:pt x="446" y="1994"/>
                      <a:pt x="205" y="2342"/>
                      <a:pt x="0" y="2708"/>
                    </a:cubicBezTo>
                    <a:cubicBezTo>
                      <a:pt x="0" y="2950"/>
                      <a:pt x="7" y="3272"/>
                      <a:pt x="35" y="3272"/>
                    </a:cubicBezTo>
                    <a:cubicBezTo>
                      <a:pt x="38" y="3272"/>
                      <a:pt x="41" y="3269"/>
                      <a:pt x="45" y="3261"/>
                    </a:cubicBezTo>
                    <a:cubicBezTo>
                      <a:pt x="455" y="2369"/>
                      <a:pt x="1419" y="995"/>
                      <a:pt x="2293" y="549"/>
                    </a:cubicBezTo>
                    <a:cubicBezTo>
                      <a:pt x="2916" y="231"/>
                      <a:pt x="3612" y="67"/>
                      <a:pt x="4309" y="67"/>
                    </a:cubicBezTo>
                    <a:cubicBezTo>
                      <a:pt x="4590" y="67"/>
                      <a:pt x="4871" y="94"/>
                      <a:pt x="5148" y="148"/>
                    </a:cubicBezTo>
                    <a:cubicBezTo>
                      <a:pt x="4969" y="94"/>
                      <a:pt x="4791" y="58"/>
                      <a:pt x="4612" y="23"/>
                    </a:cubicBezTo>
                    <a:cubicBezTo>
                      <a:pt x="4438" y="9"/>
                      <a:pt x="4264" y="0"/>
                      <a:pt x="409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996441" y="628235"/>
                <a:ext cx="274705" cy="465290"/>
              </a:xfrm>
              <a:custGeom>
                <a:avLst/>
                <a:gdLst/>
                <a:ahLst/>
                <a:cxnLst/>
                <a:rect l="l" t="t" r="r" b="b"/>
                <a:pathLst>
                  <a:path w="2713" h="4595" extrusionOk="0">
                    <a:moveTo>
                      <a:pt x="0" y="0"/>
                    </a:moveTo>
                    <a:cubicBezTo>
                      <a:pt x="571" y="696"/>
                      <a:pt x="1107" y="1410"/>
                      <a:pt x="1588" y="2168"/>
                    </a:cubicBezTo>
                    <a:cubicBezTo>
                      <a:pt x="1981" y="2793"/>
                      <a:pt x="2311" y="3471"/>
                      <a:pt x="2498" y="4184"/>
                    </a:cubicBezTo>
                    <a:cubicBezTo>
                      <a:pt x="2570" y="4318"/>
                      <a:pt x="2641" y="4461"/>
                      <a:pt x="2712" y="4595"/>
                    </a:cubicBezTo>
                    <a:cubicBezTo>
                      <a:pt x="2686" y="4095"/>
                      <a:pt x="2516" y="3605"/>
                      <a:pt x="2311" y="3141"/>
                    </a:cubicBezTo>
                    <a:cubicBezTo>
                      <a:pt x="1802" y="2008"/>
                      <a:pt x="1062" y="964"/>
                      <a:pt x="161" y="107"/>
                    </a:cubicBezTo>
                    <a:cubicBezTo>
                      <a:pt x="107" y="72"/>
                      <a:pt x="54" y="36"/>
                      <a:pt x="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4008186" y="887453"/>
                <a:ext cx="233089" cy="259428"/>
              </a:xfrm>
              <a:custGeom>
                <a:avLst/>
                <a:gdLst/>
                <a:ahLst/>
                <a:cxnLst/>
                <a:rect l="l" t="t" r="r" b="b"/>
                <a:pathLst>
                  <a:path w="2302" h="2562" extrusionOk="0">
                    <a:moveTo>
                      <a:pt x="0" y="1"/>
                    </a:moveTo>
                    <a:lnTo>
                      <a:pt x="0" y="1"/>
                    </a:lnTo>
                    <a:cubicBezTo>
                      <a:pt x="866" y="616"/>
                      <a:pt x="1802" y="1348"/>
                      <a:pt x="2159" y="2338"/>
                    </a:cubicBezTo>
                    <a:cubicBezTo>
                      <a:pt x="2186" y="2418"/>
                      <a:pt x="2213" y="2490"/>
                      <a:pt x="2248" y="2561"/>
                    </a:cubicBezTo>
                    <a:cubicBezTo>
                      <a:pt x="2257" y="2543"/>
                      <a:pt x="2266" y="2525"/>
                      <a:pt x="2266" y="2508"/>
                    </a:cubicBezTo>
                    <a:cubicBezTo>
                      <a:pt x="2302" y="2347"/>
                      <a:pt x="2239" y="2186"/>
                      <a:pt x="2177" y="2035"/>
                    </a:cubicBezTo>
                    <a:cubicBezTo>
                      <a:pt x="1758" y="1116"/>
                      <a:pt x="919" y="447"/>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4245732" y="1059488"/>
                <a:ext cx="486935" cy="121715"/>
              </a:xfrm>
              <a:custGeom>
                <a:avLst/>
                <a:gdLst/>
                <a:ahLst/>
                <a:cxnLst/>
                <a:rect l="l" t="t" r="r" b="b"/>
                <a:pathLst>
                  <a:path w="4809" h="1202" extrusionOk="0">
                    <a:moveTo>
                      <a:pt x="2894" y="1"/>
                    </a:moveTo>
                    <a:cubicBezTo>
                      <a:pt x="2774" y="1"/>
                      <a:pt x="2654" y="7"/>
                      <a:pt x="2534" y="15"/>
                    </a:cubicBezTo>
                    <a:cubicBezTo>
                      <a:pt x="2213" y="32"/>
                      <a:pt x="1892" y="68"/>
                      <a:pt x="1588" y="139"/>
                    </a:cubicBezTo>
                    <a:cubicBezTo>
                      <a:pt x="991" y="282"/>
                      <a:pt x="447" y="586"/>
                      <a:pt x="1" y="1005"/>
                    </a:cubicBezTo>
                    <a:cubicBezTo>
                      <a:pt x="27" y="1041"/>
                      <a:pt x="63" y="1058"/>
                      <a:pt x="99" y="1076"/>
                    </a:cubicBezTo>
                    <a:cubicBezTo>
                      <a:pt x="143" y="1098"/>
                      <a:pt x="191" y="1108"/>
                      <a:pt x="240" y="1108"/>
                    </a:cubicBezTo>
                    <a:cubicBezTo>
                      <a:pt x="331" y="1108"/>
                      <a:pt x="425" y="1075"/>
                      <a:pt x="500" y="1023"/>
                    </a:cubicBezTo>
                    <a:cubicBezTo>
                      <a:pt x="616" y="951"/>
                      <a:pt x="723" y="737"/>
                      <a:pt x="848" y="675"/>
                    </a:cubicBezTo>
                    <a:cubicBezTo>
                      <a:pt x="1379" y="399"/>
                      <a:pt x="1971" y="252"/>
                      <a:pt x="2567" y="252"/>
                    </a:cubicBezTo>
                    <a:cubicBezTo>
                      <a:pt x="2723" y="252"/>
                      <a:pt x="2879" y="262"/>
                      <a:pt x="3034" y="282"/>
                    </a:cubicBezTo>
                    <a:cubicBezTo>
                      <a:pt x="3542" y="345"/>
                      <a:pt x="4042" y="514"/>
                      <a:pt x="4443" y="826"/>
                    </a:cubicBezTo>
                    <a:cubicBezTo>
                      <a:pt x="4577" y="933"/>
                      <a:pt x="4702" y="1058"/>
                      <a:pt x="4809" y="1201"/>
                    </a:cubicBezTo>
                    <a:cubicBezTo>
                      <a:pt x="4738" y="1076"/>
                      <a:pt x="4666" y="960"/>
                      <a:pt x="4577" y="853"/>
                    </a:cubicBezTo>
                    <a:cubicBezTo>
                      <a:pt x="4274" y="461"/>
                      <a:pt x="3846" y="139"/>
                      <a:pt x="3355" y="41"/>
                    </a:cubicBezTo>
                    <a:cubicBezTo>
                      <a:pt x="3203" y="11"/>
                      <a:pt x="3049" y="1"/>
                      <a:pt x="2894"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rot="7110206">
              <a:off x="6257854" y="-1030993"/>
              <a:ext cx="2605749" cy="1664564"/>
              <a:chOff x="5669385" y="-152150"/>
              <a:chExt cx="1383042" cy="883494"/>
            </a:xfrm>
          </p:grpSpPr>
          <p:sp>
            <p:nvSpPr>
              <p:cNvPr id="288" name="Google Shape;288;p3"/>
              <p:cNvSpPr/>
              <p:nvPr/>
            </p:nvSpPr>
            <p:spPr>
              <a:xfrm>
                <a:off x="5669385" y="-152150"/>
                <a:ext cx="1383042" cy="883494"/>
              </a:xfrm>
              <a:custGeom>
                <a:avLst/>
                <a:gdLst/>
                <a:ahLst/>
                <a:cxnLst/>
                <a:rect l="l" t="t" r="r" b="b"/>
                <a:pathLst>
                  <a:path w="13659" h="8725" extrusionOk="0">
                    <a:moveTo>
                      <a:pt x="7129" y="0"/>
                    </a:moveTo>
                    <a:cubicBezTo>
                      <a:pt x="5825" y="0"/>
                      <a:pt x="4523" y="197"/>
                      <a:pt x="3283" y="588"/>
                    </a:cubicBezTo>
                    <a:cubicBezTo>
                      <a:pt x="2810" y="731"/>
                      <a:pt x="2337" y="919"/>
                      <a:pt x="2007" y="1275"/>
                    </a:cubicBezTo>
                    <a:cubicBezTo>
                      <a:pt x="821" y="2533"/>
                      <a:pt x="437" y="4237"/>
                      <a:pt x="0" y="5914"/>
                    </a:cubicBezTo>
                    <a:cubicBezTo>
                      <a:pt x="642" y="5370"/>
                      <a:pt x="1329" y="4862"/>
                      <a:pt x="2079" y="4496"/>
                    </a:cubicBezTo>
                    <a:cubicBezTo>
                      <a:pt x="2695" y="4192"/>
                      <a:pt x="3393" y="3858"/>
                      <a:pt x="4068" y="3858"/>
                    </a:cubicBezTo>
                    <a:cubicBezTo>
                      <a:pt x="4224" y="3858"/>
                      <a:pt x="4379" y="3876"/>
                      <a:pt x="4532" y="3916"/>
                    </a:cubicBezTo>
                    <a:cubicBezTo>
                      <a:pt x="5094" y="4077"/>
                      <a:pt x="5540" y="4523"/>
                      <a:pt x="5924" y="4969"/>
                    </a:cubicBezTo>
                    <a:cubicBezTo>
                      <a:pt x="6896" y="6102"/>
                      <a:pt x="7690" y="7368"/>
                      <a:pt x="8306" y="8724"/>
                    </a:cubicBezTo>
                    <a:cubicBezTo>
                      <a:pt x="8377" y="7913"/>
                      <a:pt x="8029" y="7128"/>
                      <a:pt x="7672" y="6396"/>
                    </a:cubicBezTo>
                    <a:cubicBezTo>
                      <a:pt x="7512" y="6075"/>
                      <a:pt x="7351" y="5745"/>
                      <a:pt x="7173" y="5433"/>
                    </a:cubicBezTo>
                    <a:cubicBezTo>
                      <a:pt x="6709" y="4656"/>
                      <a:pt x="6129" y="3916"/>
                      <a:pt x="5415" y="3354"/>
                    </a:cubicBezTo>
                    <a:lnTo>
                      <a:pt x="5415" y="3354"/>
                    </a:lnTo>
                    <a:cubicBezTo>
                      <a:pt x="7280" y="4130"/>
                      <a:pt x="8805" y="5504"/>
                      <a:pt x="10304" y="6860"/>
                    </a:cubicBezTo>
                    <a:cubicBezTo>
                      <a:pt x="10714" y="7235"/>
                      <a:pt x="11196" y="7600"/>
                      <a:pt x="11490" y="8073"/>
                    </a:cubicBezTo>
                    <a:cubicBezTo>
                      <a:pt x="10812" y="6717"/>
                      <a:pt x="9822" y="5522"/>
                      <a:pt x="8662" y="4540"/>
                    </a:cubicBezTo>
                    <a:cubicBezTo>
                      <a:pt x="7512" y="3559"/>
                      <a:pt x="6182" y="2792"/>
                      <a:pt x="4782" y="2212"/>
                    </a:cubicBezTo>
                    <a:lnTo>
                      <a:pt x="4782" y="2212"/>
                    </a:lnTo>
                    <a:cubicBezTo>
                      <a:pt x="6236" y="2631"/>
                      <a:pt x="7690" y="3095"/>
                      <a:pt x="8993" y="3880"/>
                    </a:cubicBezTo>
                    <a:cubicBezTo>
                      <a:pt x="10295" y="4665"/>
                      <a:pt x="11455" y="5754"/>
                      <a:pt x="12106" y="7119"/>
                    </a:cubicBezTo>
                    <a:cubicBezTo>
                      <a:pt x="11758" y="6075"/>
                      <a:pt x="11169" y="5236"/>
                      <a:pt x="10366" y="4469"/>
                    </a:cubicBezTo>
                    <a:cubicBezTo>
                      <a:pt x="9572" y="3711"/>
                      <a:pt x="8645" y="3095"/>
                      <a:pt x="7699" y="2533"/>
                    </a:cubicBezTo>
                    <a:lnTo>
                      <a:pt x="7699" y="2533"/>
                    </a:lnTo>
                    <a:cubicBezTo>
                      <a:pt x="8707" y="2738"/>
                      <a:pt x="9662" y="3274"/>
                      <a:pt x="10509" y="3845"/>
                    </a:cubicBezTo>
                    <a:cubicBezTo>
                      <a:pt x="11660" y="4612"/>
                      <a:pt x="12811" y="5522"/>
                      <a:pt x="13328" y="6797"/>
                    </a:cubicBezTo>
                    <a:cubicBezTo>
                      <a:pt x="12650" y="4871"/>
                      <a:pt x="11134" y="3292"/>
                      <a:pt x="9207" y="2605"/>
                    </a:cubicBezTo>
                    <a:lnTo>
                      <a:pt x="9207" y="2605"/>
                    </a:lnTo>
                    <a:cubicBezTo>
                      <a:pt x="11196" y="2854"/>
                      <a:pt x="12962" y="4210"/>
                      <a:pt x="13658" y="6093"/>
                    </a:cubicBezTo>
                    <a:cubicBezTo>
                      <a:pt x="13417" y="4924"/>
                      <a:pt x="12918" y="3880"/>
                      <a:pt x="12106" y="3006"/>
                    </a:cubicBezTo>
                    <a:cubicBezTo>
                      <a:pt x="11303" y="2132"/>
                      <a:pt x="10250" y="1490"/>
                      <a:pt x="9108" y="1151"/>
                    </a:cubicBezTo>
                    <a:cubicBezTo>
                      <a:pt x="9635" y="1040"/>
                      <a:pt x="10175" y="976"/>
                      <a:pt x="10712" y="976"/>
                    </a:cubicBezTo>
                    <a:cubicBezTo>
                      <a:pt x="11304" y="976"/>
                      <a:pt x="11893" y="1053"/>
                      <a:pt x="12463" y="1231"/>
                    </a:cubicBezTo>
                    <a:cubicBezTo>
                      <a:pt x="12061" y="972"/>
                      <a:pt x="11615" y="794"/>
                      <a:pt x="11169" y="651"/>
                    </a:cubicBezTo>
                    <a:cubicBezTo>
                      <a:pt x="9867" y="217"/>
                      <a:pt x="8497" y="0"/>
                      <a:pt x="7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6458874" y="50971"/>
                <a:ext cx="581811" cy="384991"/>
              </a:xfrm>
              <a:custGeom>
                <a:avLst/>
                <a:gdLst/>
                <a:ahLst/>
                <a:cxnLst/>
                <a:rect l="l" t="t" r="r" b="b"/>
                <a:pathLst>
                  <a:path w="5746" h="3802" extrusionOk="0">
                    <a:moveTo>
                      <a:pt x="0" y="1"/>
                    </a:moveTo>
                    <a:lnTo>
                      <a:pt x="0" y="1"/>
                    </a:lnTo>
                    <a:cubicBezTo>
                      <a:pt x="500" y="197"/>
                      <a:pt x="999" y="402"/>
                      <a:pt x="1499" y="608"/>
                    </a:cubicBezTo>
                    <a:cubicBezTo>
                      <a:pt x="3345" y="875"/>
                      <a:pt x="4996" y="2097"/>
                      <a:pt x="5745" y="3801"/>
                    </a:cubicBezTo>
                    <a:cubicBezTo>
                      <a:pt x="5379" y="2722"/>
                      <a:pt x="4621" y="1785"/>
                      <a:pt x="3684" y="1134"/>
                    </a:cubicBezTo>
                    <a:cubicBezTo>
                      <a:pt x="2605" y="393"/>
                      <a:pt x="1303" y="28"/>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6071268" y="44592"/>
                <a:ext cx="810445" cy="497895"/>
              </a:xfrm>
              <a:custGeom>
                <a:avLst/>
                <a:gdLst/>
                <a:ahLst/>
                <a:cxnLst/>
                <a:rect l="l" t="t" r="r" b="b"/>
                <a:pathLst>
                  <a:path w="8004" h="4917" extrusionOk="0">
                    <a:moveTo>
                      <a:pt x="97" y="1"/>
                    </a:moveTo>
                    <a:cubicBezTo>
                      <a:pt x="65" y="1"/>
                      <a:pt x="33" y="1"/>
                      <a:pt x="1" y="1"/>
                    </a:cubicBezTo>
                    <a:cubicBezTo>
                      <a:pt x="313" y="82"/>
                      <a:pt x="617" y="180"/>
                      <a:pt x="911" y="296"/>
                    </a:cubicBezTo>
                    <a:cubicBezTo>
                      <a:pt x="2338" y="715"/>
                      <a:pt x="3757" y="1170"/>
                      <a:pt x="5024" y="1937"/>
                    </a:cubicBezTo>
                    <a:cubicBezTo>
                      <a:pt x="6246" y="2669"/>
                      <a:pt x="7334" y="3668"/>
                      <a:pt x="8003" y="4917"/>
                    </a:cubicBezTo>
                    <a:cubicBezTo>
                      <a:pt x="7798" y="4515"/>
                      <a:pt x="7566" y="4132"/>
                      <a:pt x="7289" y="3784"/>
                    </a:cubicBezTo>
                    <a:cubicBezTo>
                      <a:pt x="6736" y="3044"/>
                      <a:pt x="6041" y="2419"/>
                      <a:pt x="5300" y="1875"/>
                    </a:cubicBezTo>
                    <a:cubicBezTo>
                      <a:pt x="3783" y="770"/>
                      <a:pt x="1972" y="1"/>
                      <a:pt x="97"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6378477" y="71830"/>
                <a:ext cx="595379" cy="382155"/>
              </a:xfrm>
              <a:custGeom>
                <a:avLst/>
                <a:gdLst/>
                <a:ahLst/>
                <a:cxnLst/>
                <a:rect l="l" t="t" r="r" b="b"/>
                <a:pathLst>
                  <a:path w="5880" h="3774" extrusionOk="0">
                    <a:moveTo>
                      <a:pt x="0" y="0"/>
                    </a:moveTo>
                    <a:lnTo>
                      <a:pt x="0" y="0"/>
                    </a:lnTo>
                    <a:cubicBezTo>
                      <a:pt x="295" y="89"/>
                      <a:pt x="571" y="214"/>
                      <a:pt x="830" y="357"/>
                    </a:cubicBezTo>
                    <a:cubicBezTo>
                      <a:pt x="1793" y="580"/>
                      <a:pt x="2694" y="1080"/>
                      <a:pt x="3506" y="1633"/>
                    </a:cubicBezTo>
                    <a:cubicBezTo>
                      <a:pt x="4398" y="2221"/>
                      <a:pt x="5281" y="2899"/>
                      <a:pt x="5879" y="3774"/>
                    </a:cubicBezTo>
                    <a:cubicBezTo>
                      <a:pt x="5290" y="2783"/>
                      <a:pt x="4416" y="1972"/>
                      <a:pt x="3453" y="1329"/>
                    </a:cubicBezTo>
                    <a:cubicBezTo>
                      <a:pt x="2418" y="633"/>
                      <a:pt x="1249" y="107"/>
                      <a:pt x="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6196015" y="-108610"/>
                <a:ext cx="723568" cy="77565"/>
              </a:xfrm>
              <a:custGeom>
                <a:avLst/>
                <a:gdLst/>
                <a:ahLst/>
                <a:cxnLst/>
                <a:rect l="l" t="t" r="r" b="b"/>
                <a:pathLst>
                  <a:path w="7146" h="766" extrusionOk="0">
                    <a:moveTo>
                      <a:pt x="3414" y="0"/>
                    </a:moveTo>
                    <a:cubicBezTo>
                      <a:pt x="2265" y="0"/>
                      <a:pt x="1118" y="179"/>
                      <a:pt x="0" y="453"/>
                    </a:cubicBezTo>
                    <a:cubicBezTo>
                      <a:pt x="350" y="445"/>
                      <a:pt x="702" y="438"/>
                      <a:pt x="1054" y="438"/>
                    </a:cubicBezTo>
                    <a:cubicBezTo>
                      <a:pt x="1528" y="438"/>
                      <a:pt x="2004" y="451"/>
                      <a:pt x="2480" y="497"/>
                    </a:cubicBezTo>
                    <a:cubicBezTo>
                      <a:pt x="2882" y="542"/>
                      <a:pt x="3283" y="605"/>
                      <a:pt x="3684" y="667"/>
                    </a:cubicBezTo>
                    <a:cubicBezTo>
                      <a:pt x="3783" y="685"/>
                      <a:pt x="3872" y="694"/>
                      <a:pt x="3970" y="712"/>
                    </a:cubicBezTo>
                    <a:cubicBezTo>
                      <a:pt x="4482" y="607"/>
                      <a:pt x="5003" y="548"/>
                      <a:pt x="5522" y="548"/>
                    </a:cubicBezTo>
                    <a:cubicBezTo>
                      <a:pt x="6070" y="548"/>
                      <a:pt x="6615" y="614"/>
                      <a:pt x="7146" y="765"/>
                    </a:cubicBezTo>
                    <a:cubicBezTo>
                      <a:pt x="6102" y="274"/>
                      <a:pt x="4942" y="43"/>
                      <a:pt x="3792" y="7"/>
                    </a:cubicBezTo>
                    <a:cubicBezTo>
                      <a:pt x="3666" y="2"/>
                      <a:pt x="3540" y="0"/>
                      <a:pt x="3414"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6102961" y="107877"/>
                <a:ext cx="729947" cy="557538"/>
              </a:xfrm>
              <a:custGeom>
                <a:avLst/>
                <a:gdLst/>
                <a:ahLst/>
                <a:cxnLst/>
                <a:rect l="l" t="t" r="r" b="b"/>
                <a:pathLst>
                  <a:path w="7209" h="5506" extrusionOk="0">
                    <a:moveTo>
                      <a:pt x="0" y="1"/>
                    </a:moveTo>
                    <a:cubicBezTo>
                      <a:pt x="446" y="251"/>
                      <a:pt x="866" y="527"/>
                      <a:pt x="1267" y="840"/>
                    </a:cubicBezTo>
                    <a:cubicBezTo>
                      <a:pt x="3069" y="1625"/>
                      <a:pt x="4559" y="2972"/>
                      <a:pt x="6022" y="4292"/>
                    </a:cubicBezTo>
                    <a:cubicBezTo>
                      <a:pt x="6432" y="4667"/>
                      <a:pt x="6914" y="5032"/>
                      <a:pt x="7208" y="5505"/>
                    </a:cubicBezTo>
                    <a:cubicBezTo>
                      <a:pt x="7191" y="5470"/>
                      <a:pt x="7182" y="5443"/>
                      <a:pt x="7164" y="5416"/>
                    </a:cubicBezTo>
                    <a:cubicBezTo>
                      <a:pt x="6816" y="4783"/>
                      <a:pt x="6307" y="4238"/>
                      <a:pt x="5799" y="3721"/>
                    </a:cubicBezTo>
                    <a:cubicBezTo>
                      <a:pt x="4675" y="2588"/>
                      <a:pt x="3462" y="1518"/>
                      <a:pt x="2043" y="786"/>
                    </a:cubicBezTo>
                    <a:cubicBezTo>
                      <a:pt x="1401" y="447"/>
                      <a:pt x="714" y="188"/>
                      <a:pt x="0"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5669385" y="180883"/>
                <a:ext cx="841935" cy="550449"/>
              </a:xfrm>
              <a:custGeom>
                <a:avLst/>
                <a:gdLst/>
                <a:ahLst/>
                <a:cxnLst/>
                <a:rect l="l" t="t" r="r" b="b"/>
                <a:pathLst>
                  <a:path w="8315" h="5436" extrusionOk="0">
                    <a:moveTo>
                      <a:pt x="3287" y="0"/>
                    </a:moveTo>
                    <a:cubicBezTo>
                      <a:pt x="3152" y="0"/>
                      <a:pt x="3017" y="7"/>
                      <a:pt x="2882" y="20"/>
                    </a:cubicBezTo>
                    <a:cubicBezTo>
                      <a:pt x="1891" y="136"/>
                      <a:pt x="946" y="663"/>
                      <a:pt x="312" y="1439"/>
                    </a:cubicBezTo>
                    <a:cubicBezTo>
                      <a:pt x="205" y="1831"/>
                      <a:pt x="107" y="2233"/>
                      <a:pt x="0" y="2625"/>
                    </a:cubicBezTo>
                    <a:cubicBezTo>
                      <a:pt x="642" y="2081"/>
                      <a:pt x="1329" y="1573"/>
                      <a:pt x="2079" y="1207"/>
                    </a:cubicBezTo>
                    <a:cubicBezTo>
                      <a:pt x="2695" y="903"/>
                      <a:pt x="3393" y="569"/>
                      <a:pt x="4068" y="569"/>
                    </a:cubicBezTo>
                    <a:cubicBezTo>
                      <a:pt x="4224" y="569"/>
                      <a:pt x="4379" y="587"/>
                      <a:pt x="4532" y="627"/>
                    </a:cubicBezTo>
                    <a:cubicBezTo>
                      <a:pt x="5094" y="788"/>
                      <a:pt x="5540" y="1234"/>
                      <a:pt x="5924" y="1680"/>
                    </a:cubicBezTo>
                    <a:cubicBezTo>
                      <a:pt x="6896" y="2813"/>
                      <a:pt x="7690" y="4079"/>
                      <a:pt x="8306" y="5435"/>
                    </a:cubicBezTo>
                    <a:cubicBezTo>
                      <a:pt x="8315" y="5382"/>
                      <a:pt x="8315" y="5328"/>
                      <a:pt x="8315" y="5275"/>
                    </a:cubicBezTo>
                    <a:cubicBezTo>
                      <a:pt x="7922" y="4195"/>
                      <a:pt x="7396" y="3161"/>
                      <a:pt x="6735" y="2215"/>
                    </a:cubicBezTo>
                    <a:cubicBezTo>
                      <a:pt x="6102" y="1314"/>
                      <a:pt x="5308" y="458"/>
                      <a:pt x="4255" y="136"/>
                    </a:cubicBezTo>
                    <a:cubicBezTo>
                      <a:pt x="3939" y="42"/>
                      <a:pt x="3614" y="0"/>
                      <a:pt x="3287"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
            <p:cNvGrpSpPr/>
            <p:nvPr/>
          </p:nvGrpSpPr>
          <p:grpSpPr>
            <a:xfrm rot="660485">
              <a:off x="7961410" y="-192563"/>
              <a:ext cx="1228831" cy="1463923"/>
              <a:chOff x="5806687" y="1410545"/>
              <a:chExt cx="477012" cy="568271"/>
            </a:xfrm>
          </p:grpSpPr>
          <p:sp>
            <p:nvSpPr>
              <p:cNvPr id="296" name="Google Shape;296;p3"/>
              <p:cNvSpPr/>
              <p:nvPr/>
            </p:nvSpPr>
            <p:spPr>
              <a:xfrm>
                <a:off x="5806687" y="1410545"/>
                <a:ext cx="431853" cy="568271"/>
              </a:xfrm>
              <a:custGeom>
                <a:avLst/>
                <a:gdLst/>
                <a:ahLst/>
                <a:cxnLst/>
                <a:rect l="l" t="t" r="r" b="b"/>
                <a:pathLst>
                  <a:path w="4265" h="5612" extrusionOk="0">
                    <a:moveTo>
                      <a:pt x="3270" y="0"/>
                    </a:moveTo>
                    <a:cubicBezTo>
                      <a:pt x="3189" y="0"/>
                      <a:pt x="3109" y="12"/>
                      <a:pt x="3033" y="36"/>
                    </a:cubicBezTo>
                    <a:cubicBezTo>
                      <a:pt x="2775" y="125"/>
                      <a:pt x="2560" y="312"/>
                      <a:pt x="2373" y="517"/>
                    </a:cubicBezTo>
                    <a:cubicBezTo>
                      <a:pt x="2043" y="874"/>
                      <a:pt x="1775" y="1294"/>
                      <a:pt x="1570" y="1731"/>
                    </a:cubicBezTo>
                    <a:cubicBezTo>
                      <a:pt x="1677" y="1802"/>
                      <a:pt x="1784" y="1865"/>
                      <a:pt x="1891" y="1936"/>
                    </a:cubicBezTo>
                    <a:cubicBezTo>
                      <a:pt x="1713" y="1945"/>
                      <a:pt x="1526" y="1963"/>
                      <a:pt x="1410" y="2096"/>
                    </a:cubicBezTo>
                    <a:cubicBezTo>
                      <a:pt x="1365" y="2150"/>
                      <a:pt x="1329" y="2212"/>
                      <a:pt x="1303" y="2275"/>
                    </a:cubicBezTo>
                    <a:cubicBezTo>
                      <a:pt x="1080" y="2774"/>
                      <a:pt x="857" y="3274"/>
                      <a:pt x="625" y="3765"/>
                    </a:cubicBezTo>
                    <a:cubicBezTo>
                      <a:pt x="696" y="3809"/>
                      <a:pt x="776" y="3854"/>
                      <a:pt x="848" y="3898"/>
                    </a:cubicBezTo>
                    <a:cubicBezTo>
                      <a:pt x="723" y="3952"/>
                      <a:pt x="589" y="3997"/>
                      <a:pt x="455" y="4023"/>
                    </a:cubicBezTo>
                    <a:cubicBezTo>
                      <a:pt x="259" y="4523"/>
                      <a:pt x="89" y="5076"/>
                      <a:pt x="0" y="5611"/>
                    </a:cubicBezTo>
                    <a:cubicBezTo>
                      <a:pt x="473" y="4987"/>
                      <a:pt x="1392" y="4862"/>
                      <a:pt x="1945" y="4309"/>
                    </a:cubicBezTo>
                    <a:cubicBezTo>
                      <a:pt x="1811" y="4104"/>
                      <a:pt x="1633" y="3934"/>
                      <a:pt x="1436" y="3800"/>
                    </a:cubicBezTo>
                    <a:lnTo>
                      <a:pt x="1436" y="3800"/>
                    </a:lnTo>
                    <a:cubicBezTo>
                      <a:pt x="1704" y="3863"/>
                      <a:pt x="1954" y="3988"/>
                      <a:pt x="2168" y="4157"/>
                    </a:cubicBezTo>
                    <a:cubicBezTo>
                      <a:pt x="2346" y="4023"/>
                      <a:pt x="2489" y="3907"/>
                      <a:pt x="2659" y="3765"/>
                    </a:cubicBezTo>
                    <a:cubicBezTo>
                      <a:pt x="3015" y="3479"/>
                      <a:pt x="3381" y="3176"/>
                      <a:pt x="3631" y="2783"/>
                    </a:cubicBezTo>
                    <a:cubicBezTo>
                      <a:pt x="3417" y="2658"/>
                      <a:pt x="3238" y="2480"/>
                      <a:pt x="3114" y="2275"/>
                    </a:cubicBezTo>
                    <a:lnTo>
                      <a:pt x="3114" y="2275"/>
                    </a:lnTo>
                    <a:cubicBezTo>
                      <a:pt x="3381" y="2355"/>
                      <a:pt x="3631" y="2480"/>
                      <a:pt x="3863" y="2641"/>
                    </a:cubicBezTo>
                    <a:cubicBezTo>
                      <a:pt x="4184" y="1954"/>
                      <a:pt x="4264" y="1160"/>
                      <a:pt x="4032" y="446"/>
                    </a:cubicBezTo>
                    <a:cubicBezTo>
                      <a:pt x="3981" y="310"/>
                      <a:pt x="3938" y="222"/>
                      <a:pt x="3803" y="222"/>
                    </a:cubicBezTo>
                    <a:cubicBezTo>
                      <a:pt x="3796" y="222"/>
                      <a:pt x="3790" y="223"/>
                      <a:pt x="3783" y="223"/>
                    </a:cubicBezTo>
                    <a:cubicBezTo>
                      <a:pt x="3663" y="71"/>
                      <a:pt x="346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5806687" y="1477374"/>
                <a:ext cx="430030" cy="501440"/>
              </a:xfrm>
              <a:custGeom>
                <a:avLst/>
                <a:gdLst/>
                <a:ahLst/>
                <a:cxnLst/>
                <a:rect l="l" t="t" r="r" b="b"/>
                <a:pathLst>
                  <a:path w="4247" h="4952" extrusionOk="0">
                    <a:moveTo>
                      <a:pt x="4086" y="0"/>
                    </a:moveTo>
                    <a:cubicBezTo>
                      <a:pt x="3167" y="500"/>
                      <a:pt x="2364" y="1231"/>
                      <a:pt x="1847" y="2141"/>
                    </a:cubicBezTo>
                    <a:cubicBezTo>
                      <a:pt x="1704" y="2400"/>
                      <a:pt x="1579" y="2676"/>
                      <a:pt x="1436" y="2935"/>
                    </a:cubicBezTo>
                    <a:cubicBezTo>
                      <a:pt x="1062" y="3595"/>
                      <a:pt x="562" y="4166"/>
                      <a:pt x="45" y="4719"/>
                    </a:cubicBezTo>
                    <a:cubicBezTo>
                      <a:pt x="27" y="4800"/>
                      <a:pt x="18" y="4871"/>
                      <a:pt x="0" y="4951"/>
                    </a:cubicBezTo>
                    <a:cubicBezTo>
                      <a:pt x="473" y="4327"/>
                      <a:pt x="1392" y="4202"/>
                      <a:pt x="1945" y="3649"/>
                    </a:cubicBezTo>
                    <a:cubicBezTo>
                      <a:pt x="1811" y="3444"/>
                      <a:pt x="1633" y="3274"/>
                      <a:pt x="1436" y="3140"/>
                    </a:cubicBezTo>
                    <a:lnTo>
                      <a:pt x="1436" y="3140"/>
                    </a:lnTo>
                    <a:cubicBezTo>
                      <a:pt x="1704" y="3203"/>
                      <a:pt x="1954" y="3328"/>
                      <a:pt x="2168" y="3497"/>
                    </a:cubicBezTo>
                    <a:cubicBezTo>
                      <a:pt x="2346" y="3363"/>
                      <a:pt x="2489" y="3247"/>
                      <a:pt x="2659" y="3105"/>
                    </a:cubicBezTo>
                    <a:cubicBezTo>
                      <a:pt x="3015" y="2819"/>
                      <a:pt x="3381" y="2516"/>
                      <a:pt x="3631" y="2123"/>
                    </a:cubicBezTo>
                    <a:cubicBezTo>
                      <a:pt x="3417" y="1998"/>
                      <a:pt x="3238" y="1820"/>
                      <a:pt x="3114" y="1615"/>
                    </a:cubicBezTo>
                    <a:lnTo>
                      <a:pt x="3114" y="1615"/>
                    </a:lnTo>
                    <a:cubicBezTo>
                      <a:pt x="3381" y="1695"/>
                      <a:pt x="3631" y="1820"/>
                      <a:pt x="3863" y="1981"/>
                    </a:cubicBezTo>
                    <a:cubicBezTo>
                      <a:pt x="4148" y="1365"/>
                      <a:pt x="4247" y="651"/>
                      <a:pt x="4086"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5835545" y="1486892"/>
                <a:ext cx="361379" cy="453037"/>
              </a:xfrm>
              <a:custGeom>
                <a:avLst/>
                <a:gdLst/>
                <a:ahLst/>
                <a:cxnLst/>
                <a:rect l="l" t="t" r="r" b="b"/>
                <a:pathLst>
                  <a:path w="3569" h="4474" extrusionOk="0">
                    <a:moveTo>
                      <a:pt x="2718" y="0"/>
                    </a:moveTo>
                    <a:cubicBezTo>
                      <a:pt x="2582" y="0"/>
                      <a:pt x="2447" y="11"/>
                      <a:pt x="2320" y="31"/>
                    </a:cubicBezTo>
                    <a:lnTo>
                      <a:pt x="2748" y="218"/>
                    </a:lnTo>
                    <a:lnTo>
                      <a:pt x="2177" y="272"/>
                    </a:lnTo>
                    <a:cubicBezTo>
                      <a:pt x="2320" y="352"/>
                      <a:pt x="2454" y="441"/>
                      <a:pt x="2579" y="540"/>
                    </a:cubicBezTo>
                    <a:cubicBezTo>
                      <a:pt x="2511" y="537"/>
                      <a:pt x="2444" y="536"/>
                      <a:pt x="2378" y="536"/>
                    </a:cubicBezTo>
                    <a:cubicBezTo>
                      <a:pt x="2162" y="536"/>
                      <a:pt x="1949" y="548"/>
                      <a:pt x="1731" y="575"/>
                    </a:cubicBezTo>
                    <a:cubicBezTo>
                      <a:pt x="1910" y="620"/>
                      <a:pt x="2079" y="700"/>
                      <a:pt x="2222" y="816"/>
                    </a:cubicBezTo>
                    <a:cubicBezTo>
                      <a:pt x="2159" y="810"/>
                      <a:pt x="2096" y="807"/>
                      <a:pt x="2032" y="807"/>
                    </a:cubicBezTo>
                    <a:cubicBezTo>
                      <a:pt x="1917" y="807"/>
                      <a:pt x="1802" y="817"/>
                      <a:pt x="1687" y="834"/>
                    </a:cubicBezTo>
                    <a:cubicBezTo>
                      <a:pt x="1820" y="861"/>
                      <a:pt x="1936" y="923"/>
                      <a:pt x="2035" y="1021"/>
                    </a:cubicBezTo>
                    <a:cubicBezTo>
                      <a:pt x="1865" y="1021"/>
                      <a:pt x="1696" y="1039"/>
                      <a:pt x="1526" y="1066"/>
                    </a:cubicBezTo>
                    <a:cubicBezTo>
                      <a:pt x="1651" y="1111"/>
                      <a:pt x="1785" y="1173"/>
                      <a:pt x="1883" y="1253"/>
                    </a:cubicBezTo>
                    <a:cubicBezTo>
                      <a:pt x="1704" y="1316"/>
                      <a:pt x="1517" y="1369"/>
                      <a:pt x="1330" y="1432"/>
                    </a:cubicBezTo>
                    <a:cubicBezTo>
                      <a:pt x="1473" y="1432"/>
                      <a:pt x="1606" y="1450"/>
                      <a:pt x="1740" y="1485"/>
                    </a:cubicBezTo>
                    <a:cubicBezTo>
                      <a:pt x="1571" y="1512"/>
                      <a:pt x="1410" y="1557"/>
                      <a:pt x="1250" y="1601"/>
                    </a:cubicBezTo>
                    <a:cubicBezTo>
                      <a:pt x="1374" y="1619"/>
                      <a:pt x="1499" y="1673"/>
                      <a:pt x="1606" y="1753"/>
                    </a:cubicBezTo>
                    <a:cubicBezTo>
                      <a:pt x="1392" y="1806"/>
                      <a:pt x="1187" y="1869"/>
                      <a:pt x="991" y="1958"/>
                    </a:cubicBezTo>
                    <a:cubicBezTo>
                      <a:pt x="1151" y="1967"/>
                      <a:pt x="1312" y="1985"/>
                      <a:pt x="1437" y="2074"/>
                    </a:cubicBezTo>
                    <a:cubicBezTo>
                      <a:pt x="1258" y="2136"/>
                      <a:pt x="1080" y="2190"/>
                      <a:pt x="902" y="2252"/>
                    </a:cubicBezTo>
                    <a:cubicBezTo>
                      <a:pt x="991" y="2288"/>
                      <a:pt x="1125" y="2333"/>
                      <a:pt x="1214" y="2359"/>
                    </a:cubicBezTo>
                    <a:cubicBezTo>
                      <a:pt x="1053" y="2440"/>
                      <a:pt x="884" y="2520"/>
                      <a:pt x="714" y="2600"/>
                    </a:cubicBezTo>
                    <a:cubicBezTo>
                      <a:pt x="786" y="2581"/>
                      <a:pt x="858" y="2572"/>
                      <a:pt x="929" y="2572"/>
                    </a:cubicBezTo>
                    <a:cubicBezTo>
                      <a:pt x="992" y="2572"/>
                      <a:pt x="1054" y="2579"/>
                      <a:pt x="1116" y="2591"/>
                    </a:cubicBezTo>
                    <a:cubicBezTo>
                      <a:pt x="919" y="2654"/>
                      <a:pt x="732" y="2734"/>
                      <a:pt x="563" y="2841"/>
                    </a:cubicBezTo>
                    <a:cubicBezTo>
                      <a:pt x="643" y="2824"/>
                      <a:pt x="728" y="2814"/>
                      <a:pt x="811" y="2814"/>
                    </a:cubicBezTo>
                    <a:cubicBezTo>
                      <a:pt x="857" y="2814"/>
                      <a:pt x="902" y="2817"/>
                      <a:pt x="946" y="2823"/>
                    </a:cubicBezTo>
                    <a:cubicBezTo>
                      <a:pt x="795" y="2886"/>
                      <a:pt x="652" y="2948"/>
                      <a:pt x="500" y="3011"/>
                    </a:cubicBezTo>
                    <a:cubicBezTo>
                      <a:pt x="589" y="3055"/>
                      <a:pt x="679" y="3100"/>
                      <a:pt x="759" y="3162"/>
                    </a:cubicBezTo>
                    <a:cubicBezTo>
                      <a:pt x="768" y="3171"/>
                      <a:pt x="777" y="3180"/>
                      <a:pt x="777" y="3189"/>
                    </a:cubicBezTo>
                    <a:cubicBezTo>
                      <a:pt x="786" y="3207"/>
                      <a:pt x="768" y="3225"/>
                      <a:pt x="750" y="3234"/>
                    </a:cubicBezTo>
                    <a:cubicBezTo>
                      <a:pt x="580" y="3341"/>
                      <a:pt x="402" y="3421"/>
                      <a:pt x="215" y="3466"/>
                    </a:cubicBezTo>
                    <a:cubicBezTo>
                      <a:pt x="277" y="3483"/>
                      <a:pt x="340" y="3492"/>
                      <a:pt x="411" y="3501"/>
                    </a:cubicBezTo>
                    <a:cubicBezTo>
                      <a:pt x="420" y="3510"/>
                      <a:pt x="429" y="3510"/>
                      <a:pt x="429" y="3519"/>
                    </a:cubicBezTo>
                    <a:cubicBezTo>
                      <a:pt x="429" y="3523"/>
                      <a:pt x="430" y="3525"/>
                      <a:pt x="431" y="3526"/>
                    </a:cubicBezTo>
                    <a:lnTo>
                      <a:pt x="431" y="3526"/>
                    </a:lnTo>
                    <a:cubicBezTo>
                      <a:pt x="351" y="3561"/>
                      <a:pt x="264" y="3582"/>
                      <a:pt x="170" y="3582"/>
                    </a:cubicBezTo>
                    <a:cubicBezTo>
                      <a:pt x="128" y="3582"/>
                      <a:pt x="138" y="3570"/>
                      <a:pt x="131" y="3570"/>
                    </a:cubicBezTo>
                    <a:cubicBezTo>
                      <a:pt x="127" y="3570"/>
                      <a:pt x="120" y="3573"/>
                      <a:pt x="99" y="3582"/>
                    </a:cubicBezTo>
                    <a:cubicBezTo>
                      <a:pt x="125" y="3626"/>
                      <a:pt x="54" y="3680"/>
                      <a:pt x="108" y="3698"/>
                    </a:cubicBezTo>
                    <a:cubicBezTo>
                      <a:pt x="117" y="3698"/>
                      <a:pt x="134" y="3707"/>
                      <a:pt x="143" y="3715"/>
                    </a:cubicBezTo>
                    <a:cubicBezTo>
                      <a:pt x="152" y="3724"/>
                      <a:pt x="152" y="3742"/>
                      <a:pt x="152" y="3751"/>
                    </a:cubicBezTo>
                    <a:cubicBezTo>
                      <a:pt x="179" y="4001"/>
                      <a:pt x="90" y="4242"/>
                      <a:pt x="1" y="4474"/>
                    </a:cubicBezTo>
                    <a:cubicBezTo>
                      <a:pt x="152" y="4269"/>
                      <a:pt x="286" y="4037"/>
                      <a:pt x="393" y="3805"/>
                    </a:cubicBezTo>
                    <a:cubicBezTo>
                      <a:pt x="447" y="3885"/>
                      <a:pt x="500" y="3974"/>
                      <a:pt x="554" y="4054"/>
                    </a:cubicBezTo>
                    <a:cubicBezTo>
                      <a:pt x="607" y="3894"/>
                      <a:pt x="625" y="3715"/>
                      <a:pt x="607" y="3537"/>
                    </a:cubicBezTo>
                    <a:lnTo>
                      <a:pt x="607" y="3537"/>
                    </a:lnTo>
                    <a:cubicBezTo>
                      <a:pt x="696" y="3635"/>
                      <a:pt x="768" y="3760"/>
                      <a:pt x="821" y="3885"/>
                    </a:cubicBezTo>
                    <a:cubicBezTo>
                      <a:pt x="830" y="3680"/>
                      <a:pt x="830" y="3466"/>
                      <a:pt x="795" y="3260"/>
                    </a:cubicBezTo>
                    <a:lnTo>
                      <a:pt x="795" y="3260"/>
                    </a:lnTo>
                    <a:cubicBezTo>
                      <a:pt x="919" y="3359"/>
                      <a:pt x="1026" y="3475"/>
                      <a:pt x="1125" y="3599"/>
                    </a:cubicBezTo>
                    <a:cubicBezTo>
                      <a:pt x="1116" y="3376"/>
                      <a:pt x="1071" y="3144"/>
                      <a:pt x="1000" y="2930"/>
                    </a:cubicBezTo>
                    <a:cubicBezTo>
                      <a:pt x="1099" y="2896"/>
                      <a:pt x="1200" y="2883"/>
                      <a:pt x="1302" y="2883"/>
                    </a:cubicBezTo>
                    <a:cubicBezTo>
                      <a:pt x="1494" y="2883"/>
                      <a:pt x="1690" y="2931"/>
                      <a:pt x="1883" y="2984"/>
                    </a:cubicBezTo>
                    <a:cubicBezTo>
                      <a:pt x="1749" y="2770"/>
                      <a:pt x="1571" y="2591"/>
                      <a:pt x="1357" y="2467"/>
                    </a:cubicBezTo>
                    <a:lnTo>
                      <a:pt x="1357" y="2467"/>
                    </a:lnTo>
                    <a:cubicBezTo>
                      <a:pt x="1499" y="2475"/>
                      <a:pt x="1606" y="2493"/>
                      <a:pt x="1722" y="2574"/>
                    </a:cubicBezTo>
                    <a:lnTo>
                      <a:pt x="2106" y="2841"/>
                    </a:lnTo>
                    <a:cubicBezTo>
                      <a:pt x="1963" y="2547"/>
                      <a:pt x="1776" y="2270"/>
                      <a:pt x="1562" y="2020"/>
                    </a:cubicBezTo>
                    <a:lnTo>
                      <a:pt x="1562" y="2020"/>
                    </a:lnTo>
                    <a:cubicBezTo>
                      <a:pt x="1874" y="2172"/>
                      <a:pt x="2151" y="2404"/>
                      <a:pt x="2356" y="2698"/>
                    </a:cubicBezTo>
                    <a:cubicBezTo>
                      <a:pt x="2240" y="2315"/>
                      <a:pt x="2061" y="1949"/>
                      <a:pt x="1812" y="1637"/>
                    </a:cubicBezTo>
                    <a:lnTo>
                      <a:pt x="1812" y="1637"/>
                    </a:lnTo>
                    <a:cubicBezTo>
                      <a:pt x="2124" y="1904"/>
                      <a:pt x="2374" y="2226"/>
                      <a:pt x="2623" y="2538"/>
                    </a:cubicBezTo>
                    <a:cubicBezTo>
                      <a:pt x="2543" y="2145"/>
                      <a:pt x="2365" y="1771"/>
                      <a:pt x="2106" y="1450"/>
                    </a:cubicBezTo>
                    <a:lnTo>
                      <a:pt x="2106" y="1450"/>
                    </a:lnTo>
                    <a:cubicBezTo>
                      <a:pt x="2427" y="1699"/>
                      <a:pt x="2721" y="1994"/>
                      <a:pt x="2971" y="2315"/>
                    </a:cubicBezTo>
                    <a:cubicBezTo>
                      <a:pt x="2784" y="1922"/>
                      <a:pt x="2597" y="1530"/>
                      <a:pt x="2409" y="1146"/>
                    </a:cubicBezTo>
                    <a:lnTo>
                      <a:pt x="2409" y="1146"/>
                    </a:lnTo>
                    <a:cubicBezTo>
                      <a:pt x="2784" y="1244"/>
                      <a:pt x="3114" y="1423"/>
                      <a:pt x="3417" y="1673"/>
                    </a:cubicBezTo>
                    <a:cubicBezTo>
                      <a:pt x="3275" y="1423"/>
                      <a:pt x="3096" y="1191"/>
                      <a:pt x="2900" y="986"/>
                    </a:cubicBezTo>
                    <a:lnTo>
                      <a:pt x="2900" y="986"/>
                    </a:lnTo>
                    <a:cubicBezTo>
                      <a:pt x="3114" y="1066"/>
                      <a:pt x="3310" y="1209"/>
                      <a:pt x="3453" y="1396"/>
                    </a:cubicBezTo>
                    <a:cubicBezTo>
                      <a:pt x="3391" y="1137"/>
                      <a:pt x="3275" y="896"/>
                      <a:pt x="3114" y="682"/>
                    </a:cubicBezTo>
                    <a:lnTo>
                      <a:pt x="3114" y="682"/>
                    </a:lnTo>
                    <a:cubicBezTo>
                      <a:pt x="3301" y="816"/>
                      <a:pt x="3462" y="995"/>
                      <a:pt x="3569" y="1200"/>
                    </a:cubicBezTo>
                    <a:cubicBezTo>
                      <a:pt x="3560" y="816"/>
                      <a:pt x="3489" y="433"/>
                      <a:pt x="3355" y="76"/>
                    </a:cubicBezTo>
                    <a:cubicBezTo>
                      <a:pt x="3157" y="26"/>
                      <a:pt x="2936" y="0"/>
                      <a:pt x="2718"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5807598" y="1441124"/>
                <a:ext cx="476101" cy="532223"/>
              </a:xfrm>
              <a:custGeom>
                <a:avLst/>
                <a:gdLst/>
                <a:ahLst/>
                <a:cxnLst/>
                <a:rect l="l" t="t" r="r" b="b"/>
                <a:pathLst>
                  <a:path w="4702" h="5256" extrusionOk="0">
                    <a:moveTo>
                      <a:pt x="4370" y="1"/>
                    </a:moveTo>
                    <a:cubicBezTo>
                      <a:pt x="4306" y="1"/>
                      <a:pt x="4242" y="23"/>
                      <a:pt x="4184" y="55"/>
                    </a:cubicBezTo>
                    <a:cubicBezTo>
                      <a:pt x="3105" y="617"/>
                      <a:pt x="2275" y="1571"/>
                      <a:pt x="1677" y="2633"/>
                    </a:cubicBezTo>
                    <a:cubicBezTo>
                      <a:pt x="1365" y="3177"/>
                      <a:pt x="1106" y="3757"/>
                      <a:pt x="696" y="4230"/>
                    </a:cubicBezTo>
                    <a:cubicBezTo>
                      <a:pt x="419" y="4551"/>
                      <a:pt x="71" y="4845"/>
                      <a:pt x="0" y="5256"/>
                    </a:cubicBezTo>
                    <a:cubicBezTo>
                      <a:pt x="205" y="4890"/>
                      <a:pt x="526" y="4667"/>
                      <a:pt x="794" y="4346"/>
                    </a:cubicBezTo>
                    <a:cubicBezTo>
                      <a:pt x="1017" y="4078"/>
                      <a:pt x="1187" y="3784"/>
                      <a:pt x="1365" y="3489"/>
                    </a:cubicBezTo>
                    <a:cubicBezTo>
                      <a:pt x="1766" y="2803"/>
                      <a:pt x="2186" y="2125"/>
                      <a:pt x="2730" y="1554"/>
                    </a:cubicBezTo>
                    <a:cubicBezTo>
                      <a:pt x="3265" y="974"/>
                      <a:pt x="3943" y="501"/>
                      <a:pt x="4701" y="305"/>
                    </a:cubicBezTo>
                    <a:cubicBezTo>
                      <a:pt x="4675" y="189"/>
                      <a:pt x="4594" y="99"/>
                      <a:pt x="4496" y="37"/>
                    </a:cubicBezTo>
                    <a:cubicBezTo>
                      <a:pt x="4456" y="12"/>
                      <a:pt x="4413" y="1"/>
                      <a:pt x="4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3"/>
            <p:cNvGrpSpPr/>
            <p:nvPr/>
          </p:nvGrpSpPr>
          <p:grpSpPr>
            <a:xfrm rot="5938483">
              <a:off x="5607899" y="-532728"/>
              <a:ext cx="1277634" cy="1459076"/>
              <a:chOff x="7040587" y="1131380"/>
              <a:chExt cx="470735" cy="537586"/>
            </a:xfrm>
          </p:grpSpPr>
          <p:sp>
            <p:nvSpPr>
              <p:cNvPr id="301" name="Google Shape;301;p3"/>
              <p:cNvSpPr/>
              <p:nvPr/>
            </p:nvSpPr>
            <p:spPr>
              <a:xfrm>
                <a:off x="7051421" y="1131380"/>
                <a:ext cx="459900" cy="477137"/>
              </a:xfrm>
              <a:custGeom>
                <a:avLst/>
                <a:gdLst/>
                <a:ahLst/>
                <a:cxnLst/>
                <a:rect l="l" t="t" r="r" b="b"/>
                <a:pathLst>
                  <a:path w="4542" h="4712" extrusionOk="0">
                    <a:moveTo>
                      <a:pt x="4541" y="0"/>
                    </a:moveTo>
                    <a:cubicBezTo>
                      <a:pt x="3988" y="429"/>
                      <a:pt x="3310" y="723"/>
                      <a:pt x="2686" y="1053"/>
                    </a:cubicBezTo>
                    <a:cubicBezTo>
                      <a:pt x="2070" y="1374"/>
                      <a:pt x="1446" y="1722"/>
                      <a:pt x="937" y="2213"/>
                    </a:cubicBezTo>
                    <a:cubicBezTo>
                      <a:pt x="429" y="2703"/>
                      <a:pt x="45" y="3355"/>
                      <a:pt x="9" y="4051"/>
                    </a:cubicBezTo>
                    <a:cubicBezTo>
                      <a:pt x="0" y="4167"/>
                      <a:pt x="0" y="4283"/>
                      <a:pt x="45" y="4381"/>
                    </a:cubicBezTo>
                    <a:cubicBezTo>
                      <a:pt x="125" y="4586"/>
                      <a:pt x="348" y="4702"/>
                      <a:pt x="562" y="4711"/>
                    </a:cubicBezTo>
                    <a:cubicBezTo>
                      <a:pt x="568" y="4711"/>
                      <a:pt x="573" y="4711"/>
                      <a:pt x="579" y="4711"/>
                    </a:cubicBezTo>
                    <a:cubicBezTo>
                      <a:pt x="782" y="4711"/>
                      <a:pt x="898" y="4548"/>
                      <a:pt x="1098" y="4479"/>
                    </a:cubicBezTo>
                    <a:cubicBezTo>
                      <a:pt x="2097" y="4122"/>
                      <a:pt x="2962" y="3381"/>
                      <a:pt x="3471" y="2436"/>
                    </a:cubicBezTo>
                    <a:cubicBezTo>
                      <a:pt x="3506" y="2382"/>
                      <a:pt x="3533" y="2311"/>
                      <a:pt x="3515" y="2240"/>
                    </a:cubicBezTo>
                    <a:cubicBezTo>
                      <a:pt x="3506" y="2195"/>
                      <a:pt x="3471" y="2159"/>
                      <a:pt x="3435" y="2124"/>
                    </a:cubicBezTo>
                    <a:lnTo>
                      <a:pt x="3132" y="1820"/>
                    </a:lnTo>
                    <a:lnTo>
                      <a:pt x="3132" y="1820"/>
                    </a:lnTo>
                    <a:cubicBezTo>
                      <a:pt x="3283" y="1865"/>
                      <a:pt x="3444" y="1918"/>
                      <a:pt x="3595" y="1963"/>
                    </a:cubicBezTo>
                    <a:cubicBezTo>
                      <a:pt x="3836" y="1276"/>
                      <a:pt x="4149" y="616"/>
                      <a:pt x="4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7095670" y="1192843"/>
                <a:ext cx="359557" cy="403825"/>
              </a:xfrm>
              <a:custGeom>
                <a:avLst/>
                <a:gdLst/>
                <a:ahLst/>
                <a:cxnLst/>
                <a:rect l="l" t="t" r="r" b="b"/>
                <a:pathLst>
                  <a:path w="3551" h="3988" extrusionOk="0">
                    <a:moveTo>
                      <a:pt x="3551" y="0"/>
                    </a:moveTo>
                    <a:cubicBezTo>
                      <a:pt x="3078" y="125"/>
                      <a:pt x="2686" y="437"/>
                      <a:pt x="2302" y="741"/>
                    </a:cubicBezTo>
                    <a:cubicBezTo>
                      <a:pt x="2329" y="660"/>
                      <a:pt x="2320" y="607"/>
                      <a:pt x="2347" y="526"/>
                    </a:cubicBezTo>
                    <a:lnTo>
                      <a:pt x="2347" y="526"/>
                    </a:lnTo>
                    <a:cubicBezTo>
                      <a:pt x="2204" y="714"/>
                      <a:pt x="2088" y="919"/>
                      <a:pt x="2008" y="1142"/>
                    </a:cubicBezTo>
                    <a:cubicBezTo>
                      <a:pt x="1990" y="1008"/>
                      <a:pt x="2026" y="865"/>
                      <a:pt x="2052" y="732"/>
                    </a:cubicBezTo>
                    <a:lnTo>
                      <a:pt x="2052" y="732"/>
                    </a:lnTo>
                    <a:cubicBezTo>
                      <a:pt x="1927" y="937"/>
                      <a:pt x="1820" y="1151"/>
                      <a:pt x="1722" y="1365"/>
                    </a:cubicBezTo>
                    <a:cubicBezTo>
                      <a:pt x="1722" y="1240"/>
                      <a:pt x="1740" y="1115"/>
                      <a:pt x="1776" y="999"/>
                    </a:cubicBezTo>
                    <a:lnTo>
                      <a:pt x="1776" y="999"/>
                    </a:lnTo>
                    <a:cubicBezTo>
                      <a:pt x="1678" y="1178"/>
                      <a:pt x="1597" y="1374"/>
                      <a:pt x="1544" y="1570"/>
                    </a:cubicBezTo>
                    <a:cubicBezTo>
                      <a:pt x="1535" y="1427"/>
                      <a:pt x="1535" y="1294"/>
                      <a:pt x="1562" y="1160"/>
                    </a:cubicBezTo>
                    <a:lnTo>
                      <a:pt x="1562" y="1160"/>
                    </a:lnTo>
                    <a:cubicBezTo>
                      <a:pt x="1437" y="1401"/>
                      <a:pt x="1348" y="1659"/>
                      <a:pt x="1285" y="1927"/>
                    </a:cubicBezTo>
                    <a:cubicBezTo>
                      <a:pt x="1303" y="1740"/>
                      <a:pt x="1294" y="1552"/>
                      <a:pt x="1276" y="1365"/>
                    </a:cubicBezTo>
                    <a:cubicBezTo>
                      <a:pt x="1151" y="1704"/>
                      <a:pt x="1026" y="2034"/>
                      <a:pt x="910" y="2373"/>
                    </a:cubicBezTo>
                    <a:cubicBezTo>
                      <a:pt x="875" y="2168"/>
                      <a:pt x="884" y="1954"/>
                      <a:pt x="937" y="1749"/>
                    </a:cubicBezTo>
                    <a:lnTo>
                      <a:pt x="937" y="1749"/>
                    </a:lnTo>
                    <a:cubicBezTo>
                      <a:pt x="812" y="2088"/>
                      <a:pt x="687" y="2435"/>
                      <a:pt x="571" y="2783"/>
                    </a:cubicBezTo>
                    <a:cubicBezTo>
                      <a:pt x="580" y="2462"/>
                      <a:pt x="625" y="2150"/>
                      <a:pt x="687" y="1838"/>
                    </a:cubicBezTo>
                    <a:lnTo>
                      <a:pt x="687" y="1838"/>
                    </a:lnTo>
                    <a:cubicBezTo>
                      <a:pt x="571" y="2221"/>
                      <a:pt x="464" y="2596"/>
                      <a:pt x="357" y="2980"/>
                    </a:cubicBezTo>
                    <a:cubicBezTo>
                      <a:pt x="384" y="2757"/>
                      <a:pt x="411" y="2525"/>
                      <a:pt x="438" y="2302"/>
                    </a:cubicBezTo>
                    <a:lnTo>
                      <a:pt x="438" y="2302"/>
                    </a:lnTo>
                    <a:cubicBezTo>
                      <a:pt x="232" y="2846"/>
                      <a:pt x="116" y="3417"/>
                      <a:pt x="0" y="3988"/>
                    </a:cubicBezTo>
                    <a:cubicBezTo>
                      <a:pt x="384" y="3756"/>
                      <a:pt x="768" y="3542"/>
                      <a:pt x="1169" y="3354"/>
                    </a:cubicBezTo>
                    <a:lnTo>
                      <a:pt x="1169" y="3354"/>
                    </a:lnTo>
                    <a:cubicBezTo>
                      <a:pt x="955" y="3408"/>
                      <a:pt x="732" y="3435"/>
                      <a:pt x="518" y="3444"/>
                    </a:cubicBezTo>
                    <a:cubicBezTo>
                      <a:pt x="884" y="3212"/>
                      <a:pt x="1276" y="2998"/>
                      <a:pt x="1669" y="2819"/>
                    </a:cubicBezTo>
                    <a:cubicBezTo>
                      <a:pt x="1374" y="2819"/>
                      <a:pt x="1089" y="2873"/>
                      <a:pt x="812" y="2989"/>
                    </a:cubicBezTo>
                    <a:cubicBezTo>
                      <a:pt x="1240" y="2712"/>
                      <a:pt x="1713" y="2543"/>
                      <a:pt x="2186" y="2373"/>
                    </a:cubicBezTo>
                    <a:cubicBezTo>
                      <a:pt x="2088" y="2351"/>
                      <a:pt x="1987" y="2340"/>
                      <a:pt x="1885" y="2340"/>
                    </a:cubicBezTo>
                    <a:cubicBezTo>
                      <a:pt x="1665" y="2340"/>
                      <a:pt x="1445" y="2391"/>
                      <a:pt x="1249" y="2489"/>
                    </a:cubicBezTo>
                    <a:cubicBezTo>
                      <a:pt x="1669" y="2275"/>
                      <a:pt x="2115" y="2088"/>
                      <a:pt x="2570" y="1998"/>
                    </a:cubicBezTo>
                    <a:cubicBezTo>
                      <a:pt x="2473" y="1989"/>
                      <a:pt x="2376" y="1985"/>
                      <a:pt x="2279" y="1985"/>
                    </a:cubicBezTo>
                    <a:cubicBezTo>
                      <a:pt x="2002" y="1985"/>
                      <a:pt x="1726" y="2021"/>
                      <a:pt x="1455" y="2088"/>
                    </a:cubicBezTo>
                    <a:cubicBezTo>
                      <a:pt x="1856" y="1909"/>
                      <a:pt x="2266" y="1722"/>
                      <a:pt x="2695" y="1677"/>
                    </a:cubicBezTo>
                    <a:cubicBezTo>
                      <a:pt x="2557" y="1637"/>
                      <a:pt x="2411" y="1616"/>
                      <a:pt x="2266" y="1616"/>
                    </a:cubicBezTo>
                    <a:cubicBezTo>
                      <a:pt x="2090" y="1616"/>
                      <a:pt x="1914" y="1646"/>
                      <a:pt x="1749" y="1704"/>
                    </a:cubicBezTo>
                    <a:cubicBezTo>
                      <a:pt x="2052" y="1561"/>
                      <a:pt x="2373" y="1463"/>
                      <a:pt x="2704" y="1410"/>
                    </a:cubicBezTo>
                    <a:cubicBezTo>
                      <a:pt x="2567" y="1379"/>
                      <a:pt x="2427" y="1363"/>
                      <a:pt x="2288" y="1363"/>
                    </a:cubicBezTo>
                    <a:cubicBezTo>
                      <a:pt x="2182" y="1363"/>
                      <a:pt x="2076" y="1372"/>
                      <a:pt x="1972" y="1392"/>
                    </a:cubicBezTo>
                    <a:cubicBezTo>
                      <a:pt x="2300" y="1176"/>
                      <a:pt x="2694" y="1052"/>
                      <a:pt x="3091" y="1052"/>
                    </a:cubicBezTo>
                    <a:cubicBezTo>
                      <a:pt x="3104" y="1052"/>
                      <a:pt x="3118" y="1052"/>
                      <a:pt x="3132" y="1053"/>
                    </a:cubicBezTo>
                    <a:cubicBezTo>
                      <a:pt x="2944" y="963"/>
                      <a:pt x="2741" y="918"/>
                      <a:pt x="2536" y="918"/>
                    </a:cubicBezTo>
                    <a:cubicBezTo>
                      <a:pt x="2518" y="918"/>
                      <a:pt x="2499" y="918"/>
                      <a:pt x="2480" y="919"/>
                    </a:cubicBezTo>
                    <a:cubicBezTo>
                      <a:pt x="2712" y="812"/>
                      <a:pt x="2971" y="723"/>
                      <a:pt x="3230" y="669"/>
                    </a:cubicBezTo>
                    <a:cubicBezTo>
                      <a:pt x="3158" y="658"/>
                      <a:pt x="3087" y="650"/>
                      <a:pt x="3015" y="650"/>
                    </a:cubicBezTo>
                    <a:cubicBezTo>
                      <a:pt x="2971" y="650"/>
                      <a:pt x="2926" y="653"/>
                      <a:pt x="2882" y="660"/>
                    </a:cubicBezTo>
                    <a:cubicBezTo>
                      <a:pt x="3141" y="482"/>
                      <a:pt x="3373" y="259"/>
                      <a:pt x="3551"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7088481" y="1131380"/>
                <a:ext cx="422841" cy="477137"/>
              </a:xfrm>
              <a:custGeom>
                <a:avLst/>
                <a:gdLst/>
                <a:ahLst/>
                <a:cxnLst/>
                <a:rect l="l" t="t" r="r" b="b"/>
                <a:pathLst>
                  <a:path w="4176" h="4712" extrusionOk="0">
                    <a:moveTo>
                      <a:pt x="4175" y="0"/>
                    </a:moveTo>
                    <a:lnTo>
                      <a:pt x="4175" y="0"/>
                    </a:lnTo>
                    <a:cubicBezTo>
                      <a:pt x="4157" y="18"/>
                      <a:pt x="4131" y="36"/>
                      <a:pt x="4104" y="54"/>
                    </a:cubicBezTo>
                    <a:cubicBezTo>
                      <a:pt x="3890" y="339"/>
                      <a:pt x="3622" y="580"/>
                      <a:pt x="3345" y="803"/>
                    </a:cubicBezTo>
                    <a:cubicBezTo>
                      <a:pt x="2516" y="1490"/>
                      <a:pt x="1633" y="2141"/>
                      <a:pt x="964" y="2998"/>
                    </a:cubicBezTo>
                    <a:cubicBezTo>
                      <a:pt x="571" y="3506"/>
                      <a:pt x="259" y="4077"/>
                      <a:pt x="0" y="4666"/>
                    </a:cubicBezTo>
                    <a:cubicBezTo>
                      <a:pt x="63" y="4693"/>
                      <a:pt x="134" y="4702"/>
                      <a:pt x="196" y="4711"/>
                    </a:cubicBezTo>
                    <a:cubicBezTo>
                      <a:pt x="202" y="4711"/>
                      <a:pt x="207" y="4711"/>
                      <a:pt x="213" y="4711"/>
                    </a:cubicBezTo>
                    <a:cubicBezTo>
                      <a:pt x="416" y="4711"/>
                      <a:pt x="532" y="4548"/>
                      <a:pt x="732" y="4479"/>
                    </a:cubicBezTo>
                    <a:cubicBezTo>
                      <a:pt x="1731" y="4122"/>
                      <a:pt x="2596" y="3381"/>
                      <a:pt x="3105" y="2436"/>
                    </a:cubicBezTo>
                    <a:cubicBezTo>
                      <a:pt x="3140" y="2382"/>
                      <a:pt x="3167" y="2311"/>
                      <a:pt x="3149" y="2240"/>
                    </a:cubicBezTo>
                    <a:cubicBezTo>
                      <a:pt x="3140" y="2195"/>
                      <a:pt x="3105" y="2159"/>
                      <a:pt x="3069" y="2124"/>
                    </a:cubicBezTo>
                    <a:cubicBezTo>
                      <a:pt x="2971" y="2025"/>
                      <a:pt x="2864" y="1918"/>
                      <a:pt x="2766" y="1820"/>
                    </a:cubicBezTo>
                    <a:lnTo>
                      <a:pt x="2766" y="1820"/>
                    </a:lnTo>
                    <a:cubicBezTo>
                      <a:pt x="2917" y="1865"/>
                      <a:pt x="3078" y="1918"/>
                      <a:pt x="3229" y="1963"/>
                    </a:cubicBezTo>
                    <a:cubicBezTo>
                      <a:pt x="3470" y="1276"/>
                      <a:pt x="3783" y="616"/>
                      <a:pt x="4175"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7040587" y="1244281"/>
                <a:ext cx="353279" cy="424684"/>
              </a:xfrm>
              <a:custGeom>
                <a:avLst/>
                <a:gdLst/>
                <a:ahLst/>
                <a:cxnLst/>
                <a:rect l="l" t="t" r="r" b="b"/>
                <a:pathLst>
                  <a:path w="3489" h="4194" extrusionOk="0">
                    <a:moveTo>
                      <a:pt x="3488" y="1"/>
                    </a:moveTo>
                    <a:lnTo>
                      <a:pt x="3488" y="1"/>
                    </a:lnTo>
                    <a:cubicBezTo>
                      <a:pt x="1936" y="964"/>
                      <a:pt x="705" y="2427"/>
                      <a:pt x="18" y="4122"/>
                    </a:cubicBezTo>
                    <a:cubicBezTo>
                      <a:pt x="0" y="4167"/>
                      <a:pt x="63" y="4193"/>
                      <a:pt x="116" y="4193"/>
                    </a:cubicBezTo>
                    <a:cubicBezTo>
                      <a:pt x="170" y="4185"/>
                      <a:pt x="214" y="4149"/>
                      <a:pt x="259" y="4113"/>
                    </a:cubicBezTo>
                    <a:cubicBezTo>
                      <a:pt x="464" y="3899"/>
                      <a:pt x="589" y="3614"/>
                      <a:pt x="723" y="3346"/>
                    </a:cubicBezTo>
                    <a:cubicBezTo>
                      <a:pt x="1392" y="2017"/>
                      <a:pt x="2311" y="910"/>
                      <a:pt x="3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5" name="Google Shape;305;p3"/>
          <p:cNvSpPr/>
          <p:nvPr/>
        </p:nvSpPr>
        <p:spPr>
          <a:xfrm>
            <a:off x="-290832" y="2199795"/>
            <a:ext cx="892196" cy="371951"/>
          </a:xfrm>
          <a:custGeom>
            <a:avLst/>
            <a:gdLst/>
            <a:ahLst/>
            <a:cxnLst/>
            <a:rect l="l" t="t" r="r" b="b"/>
            <a:pathLst>
              <a:path w="5282" h="2202" extrusionOk="0">
                <a:moveTo>
                  <a:pt x="1874" y="1"/>
                </a:moveTo>
                <a:cubicBezTo>
                  <a:pt x="1844" y="1"/>
                  <a:pt x="1814" y="2"/>
                  <a:pt x="1785" y="6"/>
                </a:cubicBezTo>
                <a:cubicBezTo>
                  <a:pt x="1249" y="77"/>
                  <a:pt x="1231" y="461"/>
                  <a:pt x="919" y="773"/>
                </a:cubicBezTo>
                <a:cubicBezTo>
                  <a:pt x="705" y="987"/>
                  <a:pt x="366" y="1014"/>
                  <a:pt x="170" y="1246"/>
                </a:cubicBezTo>
                <a:cubicBezTo>
                  <a:pt x="18" y="1442"/>
                  <a:pt x="0" y="1745"/>
                  <a:pt x="152" y="1942"/>
                </a:cubicBezTo>
                <a:cubicBezTo>
                  <a:pt x="330" y="2165"/>
                  <a:pt x="652" y="2191"/>
                  <a:pt x="937" y="2200"/>
                </a:cubicBezTo>
                <a:cubicBezTo>
                  <a:pt x="993" y="2201"/>
                  <a:pt x="1049" y="2202"/>
                  <a:pt x="1105" y="2202"/>
                </a:cubicBezTo>
                <a:cubicBezTo>
                  <a:pt x="2369" y="2202"/>
                  <a:pt x="3624" y="2012"/>
                  <a:pt x="4871" y="1790"/>
                </a:cubicBezTo>
                <a:cubicBezTo>
                  <a:pt x="5014" y="1763"/>
                  <a:pt x="5183" y="1719"/>
                  <a:pt x="5246" y="1576"/>
                </a:cubicBezTo>
                <a:cubicBezTo>
                  <a:pt x="5282" y="1469"/>
                  <a:pt x="5237" y="1353"/>
                  <a:pt x="5175" y="1264"/>
                </a:cubicBezTo>
                <a:cubicBezTo>
                  <a:pt x="5014" y="1059"/>
                  <a:pt x="4737" y="969"/>
                  <a:pt x="4479" y="969"/>
                </a:cubicBezTo>
                <a:cubicBezTo>
                  <a:pt x="4220" y="978"/>
                  <a:pt x="3970" y="1059"/>
                  <a:pt x="3720" y="1139"/>
                </a:cubicBezTo>
                <a:cubicBezTo>
                  <a:pt x="3738" y="898"/>
                  <a:pt x="3587" y="657"/>
                  <a:pt x="3355" y="577"/>
                </a:cubicBezTo>
                <a:cubicBezTo>
                  <a:pt x="3297" y="556"/>
                  <a:pt x="3235" y="546"/>
                  <a:pt x="3174" y="546"/>
                </a:cubicBezTo>
                <a:cubicBezTo>
                  <a:pt x="2997" y="546"/>
                  <a:pt x="2818" y="628"/>
                  <a:pt x="2712" y="773"/>
                </a:cubicBezTo>
                <a:cubicBezTo>
                  <a:pt x="2721" y="348"/>
                  <a:pt x="2301" y="1"/>
                  <a:pt x="1874" y="1"/>
                </a:cubicBezTo>
                <a:close/>
              </a:path>
            </a:pathLst>
          </a:custGeom>
          <a:solidFill>
            <a:srgbClr val="FFFFFF">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8430906" y="2851244"/>
            <a:ext cx="813820" cy="381072"/>
          </a:xfrm>
          <a:custGeom>
            <a:avLst/>
            <a:gdLst/>
            <a:ahLst/>
            <a:cxnLst/>
            <a:rect l="l" t="t" r="r" b="b"/>
            <a:pathLst>
              <a:path w="4818" h="2256" extrusionOk="0">
                <a:moveTo>
                  <a:pt x="1601" y="0"/>
                </a:moveTo>
                <a:cubicBezTo>
                  <a:pt x="1436" y="0"/>
                  <a:pt x="1268" y="46"/>
                  <a:pt x="1133" y="140"/>
                </a:cubicBezTo>
                <a:cubicBezTo>
                  <a:pt x="768" y="417"/>
                  <a:pt x="527" y="1246"/>
                  <a:pt x="821" y="1612"/>
                </a:cubicBezTo>
                <a:cubicBezTo>
                  <a:pt x="661" y="1621"/>
                  <a:pt x="491" y="1639"/>
                  <a:pt x="339" y="1683"/>
                </a:cubicBezTo>
                <a:cubicBezTo>
                  <a:pt x="232" y="1719"/>
                  <a:pt x="125" y="1764"/>
                  <a:pt x="63" y="1853"/>
                </a:cubicBezTo>
                <a:cubicBezTo>
                  <a:pt x="0" y="1933"/>
                  <a:pt x="0" y="2076"/>
                  <a:pt x="90" y="2138"/>
                </a:cubicBezTo>
                <a:cubicBezTo>
                  <a:pt x="134" y="2165"/>
                  <a:pt x="188" y="2174"/>
                  <a:pt x="241" y="2174"/>
                </a:cubicBezTo>
                <a:cubicBezTo>
                  <a:pt x="850" y="2229"/>
                  <a:pt x="1461" y="2256"/>
                  <a:pt x="2071" y="2256"/>
                </a:cubicBezTo>
                <a:cubicBezTo>
                  <a:pt x="2855" y="2256"/>
                  <a:pt x="3639" y="2211"/>
                  <a:pt x="4416" y="2120"/>
                </a:cubicBezTo>
                <a:cubicBezTo>
                  <a:pt x="4532" y="2112"/>
                  <a:pt x="4648" y="2094"/>
                  <a:pt x="4729" y="2013"/>
                </a:cubicBezTo>
                <a:cubicBezTo>
                  <a:pt x="4818" y="1915"/>
                  <a:pt x="4818" y="1755"/>
                  <a:pt x="4746" y="1639"/>
                </a:cubicBezTo>
                <a:cubicBezTo>
                  <a:pt x="4675" y="1532"/>
                  <a:pt x="4550" y="1460"/>
                  <a:pt x="4425" y="1407"/>
                </a:cubicBezTo>
                <a:cubicBezTo>
                  <a:pt x="4276" y="1350"/>
                  <a:pt x="4115" y="1321"/>
                  <a:pt x="3952" y="1321"/>
                </a:cubicBezTo>
                <a:cubicBezTo>
                  <a:pt x="3782" y="1321"/>
                  <a:pt x="3612" y="1352"/>
                  <a:pt x="3453" y="1416"/>
                </a:cubicBezTo>
                <a:cubicBezTo>
                  <a:pt x="3360" y="951"/>
                  <a:pt x="2916" y="674"/>
                  <a:pt x="2468" y="674"/>
                </a:cubicBezTo>
                <a:cubicBezTo>
                  <a:pt x="2401" y="674"/>
                  <a:pt x="2333" y="680"/>
                  <a:pt x="2266" y="693"/>
                </a:cubicBezTo>
                <a:cubicBezTo>
                  <a:pt x="2354" y="244"/>
                  <a:pt x="1984" y="0"/>
                  <a:pt x="1601" y="0"/>
                </a:cubicBezTo>
                <a:close/>
              </a:path>
            </a:pathLst>
          </a:custGeom>
          <a:solidFill>
            <a:srgbClr val="FFFFFF">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160718" y="4473970"/>
            <a:ext cx="892196" cy="371951"/>
          </a:xfrm>
          <a:custGeom>
            <a:avLst/>
            <a:gdLst/>
            <a:ahLst/>
            <a:cxnLst/>
            <a:rect l="l" t="t" r="r" b="b"/>
            <a:pathLst>
              <a:path w="5282" h="2202" extrusionOk="0">
                <a:moveTo>
                  <a:pt x="1874" y="1"/>
                </a:moveTo>
                <a:cubicBezTo>
                  <a:pt x="1844" y="1"/>
                  <a:pt x="1814" y="2"/>
                  <a:pt x="1785" y="6"/>
                </a:cubicBezTo>
                <a:cubicBezTo>
                  <a:pt x="1249" y="77"/>
                  <a:pt x="1231" y="461"/>
                  <a:pt x="919" y="773"/>
                </a:cubicBezTo>
                <a:cubicBezTo>
                  <a:pt x="705" y="987"/>
                  <a:pt x="366" y="1014"/>
                  <a:pt x="170" y="1246"/>
                </a:cubicBezTo>
                <a:cubicBezTo>
                  <a:pt x="18" y="1442"/>
                  <a:pt x="0" y="1745"/>
                  <a:pt x="152" y="1942"/>
                </a:cubicBezTo>
                <a:cubicBezTo>
                  <a:pt x="330" y="2165"/>
                  <a:pt x="652" y="2191"/>
                  <a:pt x="937" y="2200"/>
                </a:cubicBezTo>
                <a:cubicBezTo>
                  <a:pt x="993" y="2201"/>
                  <a:pt x="1049" y="2202"/>
                  <a:pt x="1105" y="2202"/>
                </a:cubicBezTo>
                <a:cubicBezTo>
                  <a:pt x="2369" y="2202"/>
                  <a:pt x="3624" y="2012"/>
                  <a:pt x="4871" y="1790"/>
                </a:cubicBezTo>
                <a:cubicBezTo>
                  <a:pt x="5014" y="1763"/>
                  <a:pt x="5183" y="1719"/>
                  <a:pt x="5246" y="1576"/>
                </a:cubicBezTo>
                <a:cubicBezTo>
                  <a:pt x="5282" y="1469"/>
                  <a:pt x="5237" y="1353"/>
                  <a:pt x="5175" y="1264"/>
                </a:cubicBezTo>
                <a:cubicBezTo>
                  <a:pt x="5014" y="1059"/>
                  <a:pt x="4737" y="969"/>
                  <a:pt x="4479" y="969"/>
                </a:cubicBezTo>
                <a:cubicBezTo>
                  <a:pt x="4220" y="978"/>
                  <a:pt x="3970" y="1059"/>
                  <a:pt x="3720" y="1139"/>
                </a:cubicBezTo>
                <a:cubicBezTo>
                  <a:pt x="3738" y="898"/>
                  <a:pt x="3587" y="657"/>
                  <a:pt x="3355" y="577"/>
                </a:cubicBezTo>
                <a:cubicBezTo>
                  <a:pt x="3297" y="556"/>
                  <a:pt x="3235" y="546"/>
                  <a:pt x="3174" y="546"/>
                </a:cubicBezTo>
                <a:cubicBezTo>
                  <a:pt x="2997" y="546"/>
                  <a:pt x="2818" y="628"/>
                  <a:pt x="2712" y="773"/>
                </a:cubicBezTo>
                <a:cubicBezTo>
                  <a:pt x="2721" y="348"/>
                  <a:pt x="2301" y="1"/>
                  <a:pt x="1874" y="1"/>
                </a:cubicBezTo>
                <a:close/>
              </a:path>
            </a:pathLst>
          </a:custGeom>
          <a:solidFill>
            <a:srgbClr val="FFFFFF">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949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60"/>
        <p:cNvGrpSpPr/>
        <p:nvPr/>
      </p:nvGrpSpPr>
      <p:grpSpPr>
        <a:xfrm>
          <a:off x="0" y="0"/>
          <a:ext cx="0" cy="0"/>
          <a:chOff x="0" y="0"/>
          <a:chExt cx="0" cy="0"/>
        </a:xfrm>
      </p:grpSpPr>
      <p:sp>
        <p:nvSpPr>
          <p:cNvPr id="261" name="Google Shape;261;p27"/>
          <p:cNvSpPr txBox="1">
            <a:spLocks noGrp="1"/>
          </p:cNvSpPr>
          <p:nvPr>
            <p:ph type="title"/>
          </p:nvPr>
        </p:nvSpPr>
        <p:spPr>
          <a:xfrm>
            <a:off x="731100" y="469800"/>
            <a:ext cx="7681800" cy="585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2" name="Google Shape;262;p27"/>
          <p:cNvGrpSpPr/>
          <p:nvPr/>
        </p:nvGrpSpPr>
        <p:grpSpPr>
          <a:xfrm>
            <a:off x="251400" y="169050"/>
            <a:ext cx="8641200" cy="4805400"/>
            <a:chOff x="251400" y="169050"/>
            <a:chExt cx="8641200" cy="4805400"/>
          </a:xfrm>
        </p:grpSpPr>
        <p:sp>
          <p:nvSpPr>
            <p:cNvPr id="263" name="Google Shape;263;p27"/>
            <p:cNvSpPr/>
            <p:nvPr/>
          </p:nvSpPr>
          <p:spPr>
            <a:xfrm>
              <a:off x="251400" y="169050"/>
              <a:ext cx="8641200" cy="4805400"/>
            </a:xfrm>
            <a:prstGeom prst="plus">
              <a:avLst>
                <a:gd name="adj" fmla="val 5448"/>
              </a:avLst>
            </a:prstGeom>
            <a:noFill/>
            <a:ln w="28575" cap="flat" cmpd="dbl">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391200" y="303750"/>
              <a:ext cx="8361600" cy="4536000"/>
            </a:xfrm>
            <a:prstGeom prst="plus">
              <a:avLst>
                <a:gd name="adj" fmla="val 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7"/>
          <p:cNvSpPr/>
          <p:nvPr/>
        </p:nvSpPr>
        <p:spPr>
          <a:xfrm>
            <a:off x="8390546" y="1347800"/>
            <a:ext cx="720000" cy="720000"/>
          </a:xfrm>
          <a:prstGeom prst="plaque">
            <a:avLst>
              <a:gd name="adj" fmla="val 50000"/>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33458" y="3819100"/>
            <a:ext cx="720000" cy="720000"/>
          </a:xfrm>
          <a:prstGeom prst="plaque">
            <a:avLst>
              <a:gd name="adj" fmla="val 50000"/>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00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mt="36000"/>
          </a:blip>
          <a:stretch>
            <a:fillRect/>
          </a:stretch>
        </p:blipFill>
        <p:spPr>
          <a:xfrm rot="10800000" flipH="1">
            <a:off x="0" y="0"/>
            <a:ext cx="9144000" cy="5143500"/>
          </a:xfrm>
          <a:prstGeom prst="rect">
            <a:avLst/>
          </a:prstGeom>
          <a:noFill/>
          <a:ln>
            <a:noFill/>
          </a:ln>
        </p:spPr>
      </p:pic>
      <p:sp>
        <p:nvSpPr>
          <p:cNvPr id="21" name="Google Shape;21;p3"/>
          <p:cNvSpPr/>
          <p:nvPr/>
        </p:nvSpPr>
        <p:spPr>
          <a:xfrm>
            <a:off x="-1419223" y="-1474850"/>
            <a:ext cx="3557400" cy="3557400"/>
          </a:xfrm>
          <a:prstGeom prst="ellipse">
            <a:avLst/>
          </a:prstGeom>
          <a:gradFill>
            <a:gsLst>
              <a:gs pos="0">
                <a:schemeClr val="dk2"/>
              </a:gs>
              <a:gs pos="57000">
                <a:srgbClr val="B7D0E2">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6949800" y="3241850"/>
            <a:ext cx="3489600" cy="3489600"/>
          </a:xfrm>
          <a:prstGeom prst="ellipse">
            <a:avLst/>
          </a:prstGeom>
          <a:gradFill>
            <a:gsLst>
              <a:gs pos="0">
                <a:schemeClr val="dk2"/>
              </a:gs>
              <a:gs pos="57000">
                <a:srgbClr val="B7D0E2">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flipH="1">
            <a:off x="5837025" y="-380225"/>
            <a:ext cx="4989825" cy="1022425"/>
            <a:chOff x="-1135275" y="-313550"/>
            <a:chExt cx="4989825" cy="1022425"/>
          </a:xfrm>
        </p:grpSpPr>
        <p:sp>
          <p:nvSpPr>
            <p:cNvPr id="24" name="Google Shape;24;p3"/>
            <p:cNvSpPr/>
            <p:nvPr/>
          </p:nvSpPr>
          <p:spPr>
            <a:xfrm>
              <a:off x="-1114775" y="-190575"/>
              <a:ext cx="4969325" cy="899450"/>
            </a:xfrm>
            <a:custGeom>
              <a:avLst/>
              <a:gdLst/>
              <a:ahLst/>
              <a:cxnLst/>
              <a:rect l="l" t="t" r="r" b="b"/>
              <a:pathLst>
                <a:path w="198773" h="35978" extrusionOk="0">
                  <a:moveTo>
                    <a:pt x="0" y="27050"/>
                  </a:moveTo>
                  <a:cubicBezTo>
                    <a:pt x="16940" y="28348"/>
                    <a:pt x="68511" y="39345"/>
                    <a:pt x="101640" y="34837"/>
                  </a:cubicBezTo>
                  <a:cubicBezTo>
                    <a:pt x="134769" y="30329"/>
                    <a:pt x="182584" y="5806"/>
                    <a:pt x="198773" y="0"/>
                  </a:cubicBezTo>
                </a:path>
              </a:pathLst>
            </a:custGeom>
            <a:noFill/>
            <a:ln w="19050" cap="flat" cmpd="sng">
              <a:solidFill>
                <a:schemeClr val="dk1"/>
              </a:solidFill>
              <a:prstDash val="solid"/>
              <a:round/>
              <a:headEnd type="none" w="med" len="med"/>
              <a:tailEnd type="none" w="med" len="med"/>
            </a:ln>
          </p:spPr>
        </p:sp>
        <p:sp>
          <p:nvSpPr>
            <p:cNvPr id="25" name="Google Shape;25;p3"/>
            <p:cNvSpPr/>
            <p:nvPr/>
          </p:nvSpPr>
          <p:spPr>
            <a:xfrm>
              <a:off x="-1135275" y="-313550"/>
              <a:ext cx="4969325" cy="899450"/>
            </a:xfrm>
            <a:custGeom>
              <a:avLst/>
              <a:gdLst/>
              <a:ahLst/>
              <a:cxnLst/>
              <a:rect l="l" t="t" r="r" b="b"/>
              <a:pathLst>
                <a:path w="198773" h="35978" extrusionOk="0">
                  <a:moveTo>
                    <a:pt x="0" y="27050"/>
                  </a:moveTo>
                  <a:cubicBezTo>
                    <a:pt x="16940" y="28348"/>
                    <a:pt x="68511" y="39345"/>
                    <a:pt x="101640" y="34837"/>
                  </a:cubicBezTo>
                  <a:cubicBezTo>
                    <a:pt x="134769" y="30329"/>
                    <a:pt x="182584" y="5806"/>
                    <a:pt x="198773" y="0"/>
                  </a:cubicBezTo>
                </a:path>
              </a:pathLst>
            </a:custGeom>
            <a:noFill/>
            <a:ln w="19050" cap="flat" cmpd="sng">
              <a:solidFill>
                <a:schemeClr val="dk1"/>
              </a:solidFill>
              <a:prstDash val="solid"/>
              <a:round/>
              <a:headEnd type="none" w="med" len="med"/>
              <a:tailEnd type="none" w="med" len="med"/>
            </a:ln>
          </p:spPr>
        </p:sp>
      </p:grpSp>
      <p:sp>
        <p:nvSpPr>
          <p:cNvPr id="26" name="Google Shape;26;p3"/>
          <p:cNvSpPr txBox="1">
            <a:spLocks noGrp="1"/>
          </p:cNvSpPr>
          <p:nvPr>
            <p:ph type="title"/>
          </p:nvPr>
        </p:nvSpPr>
        <p:spPr>
          <a:xfrm>
            <a:off x="5385950" y="2387350"/>
            <a:ext cx="3033600" cy="946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1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5823368" y="1141300"/>
            <a:ext cx="2158800" cy="10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5680076" y="3330500"/>
            <a:ext cx="2445300" cy="67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3"/>
          <p:cNvSpPr>
            <a:spLocks noGrp="1"/>
          </p:cNvSpPr>
          <p:nvPr>
            <p:ph type="pic" idx="3"/>
          </p:nvPr>
        </p:nvSpPr>
        <p:spPr>
          <a:xfrm flipH="1">
            <a:off x="1942975" y="636300"/>
            <a:ext cx="2786700" cy="3870900"/>
          </a:xfrm>
          <a:prstGeom prst="rect">
            <a:avLst/>
          </a:prstGeom>
          <a:noFill/>
          <a:ln>
            <a:noFill/>
          </a:ln>
        </p:spPr>
      </p:sp>
      <p:sp>
        <p:nvSpPr>
          <p:cNvPr id="30" name="Google Shape;30;p3"/>
          <p:cNvSpPr>
            <a:spLocks noGrp="1"/>
          </p:cNvSpPr>
          <p:nvPr>
            <p:ph type="pic" idx="4"/>
          </p:nvPr>
        </p:nvSpPr>
        <p:spPr>
          <a:xfrm flipH="1">
            <a:off x="658699" y="636300"/>
            <a:ext cx="1154700" cy="3870900"/>
          </a:xfrm>
          <a:prstGeom prst="rect">
            <a:avLst/>
          </a:prstGeom>
          <a:noFill/>
          <a:ln>
            <a:noFill/>
          </a:ln>
        </p:spPr>
      </p:sp>
    </p:spTree>
    <p:extLst>
      <p:ext uri="{BB962C8B-B14F-4D97-AF65-F5344CB8AC3E}">
        <p14:creationId xmlns:p14="http://schemas.microsoft.com/office/powerpoint/2010/main" val="2924409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249974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056343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308"/>
        <p:cNvGrpSpPr/>
        <p:nvPr/>
      </p:nvGrpSpPr>
      <p:grpSpPr>
        <a:xfrm>
          <a:off x="0" y="0"/>
          <a:ext cx="0" cy="0"/>
          <a:chOff x="0" y="0"/>
          <a:chExt cx="0" cy="0"/>
        </a:xfrm>
      </p:grpSpPr>
      <p:pic>
        <p:nvPicPr>
          <p:cNvPr id="309" name="Google Shape;309;p27"/>
          <p:cNvPicPr preferRelativeResize="0"/>
          <p:nvPr/>
        </p:nvPicPr>
        <p:blipFill>
          <a:blip r:embed="rId2">
            <a:alphaModFix amt="36000"/>
          </a:blip>
          <a:stretch>
            <a:fillRect/>
          </a:stretch>
        </p:blipFill>
        <p:spPr>
          <a:xfrm rot="10800000" flipH="1">
            <a:off x="-2400" y="0"/>
            <a:ext cx="9144000" cy="5143500"/>
          </a:xfrm>
          <a:prstGeom prst="rect">
            <a:avLst/>
          </a:prstGeom>
          <a:noFill/>
          <a:ln>
            <a:noFill/>
          </a:ln>
        </p:spPr>
      </p:pic>
      <p:sp>
        <p:nvSpPr>
          <p:cNvPr id="310" name="Google Shape;310;p27"/>
          <p:cNvSpPr/>
          <p:nvPr/>
        </p:nvSpPr>
        <p:spPr>
          <a:xfrm flipH="1">
            <a:off x="7243050" y="-1352200"/>
            <a:ext cx="3073200" cy="3073200"/>
          </a:xfrm>
          <a:prstGeom prst="ellipse">
            <a:avLst/>
          </a:prstGeom>
          <a:gradFill>
            <a:gsLst>
              <a:gs pos="0">
                <a:schemeClr val="dk2"/>
              </a:gs>
              <a:gs pos="57000">
                <a:srgbClr val="B7D0E2">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flipH="1">
            <a:off x="-1177050" y="-1352200"/>
            <a:ext cx="3073200" cy="3073200"/>
          </a:xfrm>
          <a:prstGeom prst="ellipse">
            <a:avLst/>
          </a:prstGeom>
          <a:gradFill>
            <a:gsLst>
              <a:gs pos="0">
                <a:schemeClr val="dk2"/>
              </a:gs>
              <a:gs pos="57000">
                <a:srgbClr val="B7D0E2">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7"/>
          <p:cNvGrpSpPr/>
          <p:nvPr/>
        </p:nvGrpSpPr>
        <p:grpSpPr>
          <a:xfrm flipH="1">
            <a:off x="-1659775" y="4684700"/>
            <a:ext cx="6916050" cy="1260638"/>
            <a:chOff x="3075875" y="4327925"/>
            <a:chExt cx="6916050" cy="1260638"/>
          </a:xfrm>
        </p:grpSpPr>
        <p:sp>
          <p:nvSpPr>
            <p:cNvPr id="313" name="Google Shape;313;p27"/>
            <p:cNvSpPr/>
            <p:nvPr/>
          </p:nvSpPr>
          <p:spPr>
            <a:xfrm>
              <a:off x="3075875" y="4327925"/>
              <a:ext cx="6916050" cy="1134363"/>
            </a:xfrm>
            <a:custGeom>
              <a:avLst/>
              <a:gdLst/>
              <a:ahLst/>
              <a:cxnLst/>
              <a:rect l="l" t="t" r="r" b="b"/>
              <a:pathLst>
                <a:path w="276642" h="56268" extrusionOk="0">
                  <a:moveTo>
                    <a:pt x="0" y="56268"/>
                  </a:moveTo>
                  <a:cubicBezTo>
                    <a:pt x="15301" y="54151"/>
                    <a:pt x="68307" y="48549"/>
                    <a:pt x="91804" y="43563"/>
                  </a:cubicBezTo>
                  <a:cubicBezTo>
                    <a:pt x="115302" y="38577"/>
                    <a:pt x="125889" y="32566"/>
                    <a:pt x="140985" y="26350"/>
                  </a:cubicBezTo>
                  <a:cubicBezTo>
                    <a:pt x="156081" y="20134"/>
                    <a:pt x="168923" y="10639"/>
                    <a:pt x="182379" y="6267"/>
                  </a:cubicBezTo>
                  <a:cubicBezTo>
                    <a:pt x="195836" y="1895"/>
                    <a:pt x="208199" y="598"/>
                    <a:pt x="221724" y="120"/>
                  </a:cubicBezTo>
                  <a:cubicBezTo>
                    <a:pt x="235249" y="-358"/>
                    <a:pt x="254374" y="2716"/>
                    <a:pt x="263527" y="3399"/>
                  </a:cubicBezTo>
                  <a:cubicBezTo>
                    <a:pt x="272680" y="4082"/>
                    <a:pt x="274456" y="4082"/>
                    <a:pt x="276642" y="4218"/>
                  </a:cubicBezTo>
                </a:path>
              </a:pathLst>
            </a:custGeom>
            <a:noFill/>
            <a:ln w="19050" cap="flat" cmpd="sng">
              <a:solidFill>
                <a:schemeClr val="dk1"/>
              </a:solidFill>
              <a:prstDash val="solid"/>
              <a:round/>
              <a:headEnd type="none" w="med" len="med"/>
              <a:tailEnd type="none" w="med" len="med"/>
            </a:ln>
          </p:spPr>
        </p:sp>
        <p:sp>
          <p:nvSpPr>
            <p:cNvPr id="314" name="Google Shape;314;p27"/>
            <p:cNvSpPr/>
            <p:nvPr/>
          </p:nvSpPr>
          <p:spPr>
            <a:xfrm>
              <a:off x="3075875" y="4454200"/>
              <a:ext cx="6916050" cy="1134363"/>
            </a:xfrm>
            <a:custGeom>
              <a:avLst/>
              <a:gdLst/>
              <a:ahLst/>
              <a:cxnLst/>
              <a:rect l="l" t="t" r="r" b="b"/>
              <a:pathLst>
                <a:path w="276642" h="56268" extrusionOk="0">
                  <a:moveTo>
                    <a:pt x="0" y="56268"/>
                  </a:moveTo>
                  <a:cubicBezTo>
                    <a:pt x="15301" y="54151"/>
                    <a:pt x="68307" y="48549"/>
                    <a:pt x="91804" y="43563"/>
                  </a:cubicBezTo>
                  <a:cubicBezTo>
                    <a:pt x="115302" y="38577"/>
                    <a:pt x="125889" y="32566"/>
                    <a:pt x="140985" y="26350"/>
                  </a:cubicBezTo>
                  <a:cubicBezTo>
                    <a:pt x="156081" y="20134"/>
                    <a:pt x="168923" y="10639"/>
                    <a:pt x="182379" y="6267"/>
                  </a:cubicBezTo>
                  <a:cubicBezTo>
                    <a:pt x="195836" y="1895"/>
                    <a:pt x="208199" y="598"/>
                    <a:pt x="221724" y="120"/>
                  </a:cubicBezTo>
                  <a:cubicBezTo>
                    <a:pt x="235249" y="-358"/>
                    <a:pt x="254374" y="2716"/>
                    <a:pt x="263527" y="3399"/>
                  </a:cubicBezTo>
                  <a:cubicBezTo>
                    <a:pt x="272680" y="4082"/>
                    <a:pt x="274456" y="4082"/>
                    <a:pt x="276642" y="4218"/>
                  </a:cubicBezTo>
                </a:path>
              </a:pathLst>
            </a:custGeom>
            <a:noFill/>
            <a:ln w="19050" cap="flat" cmpd="sng">
              <a:solidFill>
                <a:schemeClr val="dk1"/>
              </a:solidFill>
              <a:prstDash val="solid"/>
              <a:round/>
              <a:headEnd type="none" w="med" len="med"/>
              <a:tailEnd type="none" w="med" len="med"/>
            </a:ln>
          </p:spPr>
        </p:sp>
      </p:grpSp>
      <p:grpSp>
        <p:nvGrpSpPr>
          <p:cNvPr id="315" name="Google Shape;315;p27"/>
          <p:cNvGrpSpPr/>
          <p:nvPr/>
        </p:nvGrpSpPr>
        <p:grpSpPr>
          <a:xfrm flipH="1">
            <a:off x="5811550" y="-535075"/>
            <a:ext cx="4989825" cy="1022425"/>
            <a:chOff x="-1135275" y="-313550"/>
            <a:chExt cx="4989825" cy="1022425"/>
          </a:xfrm>
        </p:grpSpPr>
        <p:sp>
          <p:nvSpPr>
            <p:cNvPr id="316" name="Google Shape;316;p27"/>
            <p:cNvSpPr/>
            <p:nvPr/>
          </p:nvSpPr>
          <p:spPr>
            <a:xfrm>
              <a:off x="-1114775" y="-190575"/>
              <a:ext cx="4969325" cy="899450"/>
            </a:xfrm>
            <a:custGeom>
              <a:avLst/>
              <a:gdLst/>
              <a:ahLst/>
              <a:cxnLst/>
              <a:rect l="l" t="t" r="r" b="b"/>
              <a:pathLst>
                <a:path w="198773" h="35978" extrusionOk="0">
                  <a:moveTo>
                    <a:pt x="0" y="27050"/>
                  </a:moveTo>
                  <a:cubicBezTo>
                    <a:pt x="16940" y="28348"/>
                    <a:pt x="68511" y="39345"/>
                    <a:pt x="101640" y="34837"/>
                  </a:cubicBezTo>
                  <a:cubicBezTo>
                    <a:pt x="134769" y="30329"/>
                    <a:pt x="182584" y="5806"/>
                    <a:pt x="198773" y="0"/>
                  </a:cubicBezTo>
                </a:path>
              </a:pathLst>
            </a:custGeom>
            <a:noFill/>
            <a:ln w="19050" cap="flat" cmpd="sng">
              <a:solidFill>
                <a:schemeClr val="dk1"/>
              </a:solidFill>
              <a:prstDash val="solid"/>
              <a:round/>
              <a:headEnd type="none" w="med" len="med"/>
              <a:tailEnd type="none" w="med" len="med"/>
            </a:ln>
          </p:spPr>
        </p:sp>
        <p:sp>
          <p:nvSpPr>
            <p:cNvPr id="317" name="Google Shape;317;p27"/>
            <p:cNvSpPr/>
            <p:nvPr/>
          </p:nvSpPr>
          <p:spPr>
            <a:xfrm>
              <a:off x="-1135275" y="-313550"/>
              <a:ext cx="4969325" cy="899450"/>
            </a:xfrm>
            <a:custGeom>
              <a:avLst/>
              <a:gdLst/>
              <a:ahLst/>
              <a:cxnLst/>
              <a:rect l="l" t="t" r="r" b="b"/>
              <a:pathLst>
                <a:path w="198773" h="35978" extrusionOk="0">
                  <a:moveTo>
                    <a:pt x="0" y="27050"/>
                  </a:moveTo>
                  <a:cubicBezTo>
                    <a:pt x="16940" y="28348"/>
                    <a:pt x="68511" y="39345"/>
                    <a:pt x="101640" y="34837"/>
                  </a:cubicBezTo>
                  <a:cubicBezTo>
                    <a:pt x="134769" y="30329"/>
                    <a:pt x="182584" y="5806"/>
                    <a:pt x="198773" y="0"/>
                  </a:cubicBezTo>
                </a:path>
              </a:pathLst>
            </a:custGeom>
            <a:noFill/>
            <a:ln w="19050" cap="flat" cmpd="sng">
              <a:solidFill>
                <a:schemeClr val="dk1"/>
              </a:solidFill>
              <a:prstDash val="solid"/>
              <a:round/>
              <a:headEnd type="none" w="med" len="med"/>
              <a:tailEnd type="none" w="med" len="med"/>
            </a:ln>
          </p:spPr>
        </p:sp>
      </p:grpSp>
      <p:sp>
        <p:nvSpPr>
          <p:cNvPr id="318" name="Google Shape;318;p27"/>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9" name="Google Shape;319;p27"/>
          <p:cNvSpPr txBox="1">
            <a:spLocks noGrp="1"/>
          </p:cNvSpPr>
          <p:nvPr>
            <p:ph type="subTitle" idx="1"/>
          </p:nvPr>
        </p:nvSpPr>
        <p:spPr>
          <a:xfrm>
            <a:off x="1804563" y="1275200"/>
            <a:ext cx="2375700" cy="44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400"/>
              <a:buFont typeface="Bebas Neue"/>
              <a:buNone/>
              <a:defRPr sz="2400" b="1">
                <a:solidFill>
                  <a:schemeClr val="accent2"/>
                </a:solidFill>
                <a:latin typeface="Cardo"/>
                <a:ea typeface="Cardo"/>
                <a:cs typeface="Cardo"/>
                <a:sym typeface="Cardo"/>
              </a:defRPr>
            </a:lvl1pPr>
            <a:lvl2pPr lvl="1"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2pPr>
            <a:lvl3pPr lvl="2"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3pPr>
            <a:lvl4pPr lvl="3"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4pPr>
            <a:lvl5pPr lvl="4"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5pPr>
            <a:lvl6pPr lvl="5"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6pPr>
            <a:lvl7pPr lvl="6"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7pPr>
            <a:lvl8pPr lvl="7"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8pPr>
            <a:lvl9pPr lvl="8"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9pPr>
          </a:lstStyle>
          <a:p>
            <a:endParaRPr/>
          </a:p>
        </p:txBody>
      </p:sp>
      <p:sp>
        <p:nvSpPr>
          <p:cNvPr id="320" name="Google Shape;320;p27"/>
          <p:cNvSpPr txBox="1">
            <a:spLocks noGrp="1"/>
          </p:cNvSpPr>
          <p:nvPr>
            <p:ph type="subTitle" idx="2"/>
          </p:nvPr>
        </p:nvSpPr>
        <p:spPr>
          <a:xfrm>
            <a:off x="1804563" y="1646503"/>
            <a:ext cx="2375700" cy="56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27"/>
          <p:cNvSpPr txBox="1">
            <a:spLocks noGrp="1"/>
          </p:cNvSpPr>
          <p:nvPr>
            <p:ph type="subTitle" idx="3"/>
          </p:nvPr>
        </p:nvSpPr>
        <p:spPr>
          <a:xfrm>
            <a:off x="1804563" y="3673798"/>
            <a:ext cx="2375700" cy="44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400"/>
              <a:buFont typeface="Bebas Neue"/>
              <a:buNone/>
              <a:defRPr sz="2400" b="1">
                <a:solidFill>
                  <a:schemeClr val="accent2"/>
                </a:solidFill>
                <a:latin typeface="Cardo"/>
                <a:ea typeface="Cardo"/>
                <a:cs typeface="Cardo"/>
                <a:sym typeface="Cardo"/>
              </a:defRPr>
            </a:lvl1pPr>
            <a:lvl2pPr lvl="1"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2pPr>
            <a:lvl3pPr lvl="2"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3pPr>
            <a:lvl4pPr lvl="3"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4pPr>
            <a:lvl5pPr lvl="4"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5pPr>
            <a:lvl6pPr lvl="5"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6pPr>
            <a:lvl7pPr lvl="6"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7pPr>
            <a:lvl8pPr lvl="7"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8pPr>
            <a:lvl9pPr lvl="8"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9pPr>
          </a:lstStyle>
          <a:p>
            <a:endParaRPr/>
          </a:p>
        </p:txBody>
      </p:sp>
      <p:sp>
        <p:nvSpPr>
          <p:cNvPr id="322" name="Google Shape;322;p27"/>
          <p:cNvSpPr txBox="1">
            <a:spLocks noGrp="1"/>
          </p:cNvSpPr>
          <p:nvPr>
            <p:ph type="subTitle" idx="4"/>
          </p:nvPr>
        </p:nvSpPr>
        <p:spPr>
          <a:xfrm>
            <a:off x="1804563" y="4045100"/>
            <a:ext cx="2375700" cy="56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3" name="Google Shape;323;p27"/>
          <p:cNvSpPr txBox="1">
            <a:spLocks noGrp="1"/>
          </p:cNvSpPr>
          <p:nvPr>
            <p:ph type="subTitle" idx="5"/>
          </p:nvPr>
        </p:nvSpPr>
        <p:spPr>
          <a:xfrm>
            <a:off x="1804563" y="2474499"/>
            <a:ext cx="2375700" cy="44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400"/>
              <a:buFont typeface="Bebas Neue"/>
              <a:buNone/>
              <a:defRPr sz="2400" b="1">
                <a:solidFill>
                  <a:schemeClr val="accent2"/>
                </a:solidFill>
                <a:latin typeface="Cardo"/>
                <a:ea typeface="Cardo"/>
                <a:cs typeface="Cardo"/>
                <a:sym typeface="Cardo"/>
              </a:defRPr>
            </a:lvl1pPr>
            <a:lvl2pPr lvl="1"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2pPr>
            <a:lvl3pPr lvl="2"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3pPr>
            <a:lvl4pPr lvl="3"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4pPr>
            <a:lvl5pPr lvl="4"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5pPr>
            <a:lvl6pPr lvl="5"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6pPr>
            <a:lvl7pPr lvl="6"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7pPr>
            <a:lvl8pPr lvl="7"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8pPr>
            <a:lvl9pPr lvl="8"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9pPr>
          </a:lstStyle>
          <a:p>
            <a:endParaRPr/>
          </a:p>
        </p:txBody>
      </p:sp>
      <p:sp>
        <p:nvSpPr>
          <p:cNvPr id="324" name="Google Shape;324;p27"/>
          <p:cNvSpPr txBox="1">
            <a:spLocks noGrp="1"/>
          </p:cNvSpPr>
          <p:nvPr>
            <p:ph type="subTitle" idx="6"/>
          </p:nvPr>
        </p:nvSpPr>
        <p:spPr>
          <a:xfrm>
            <a:off x="1804563" y="2845802"/>
            <a:ext cx="2375700" cy="56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5" name="Google Shape;325;p27"/>
          <p:cNvSpPr txBox="1">
            <a:spLocks noGrp="1"/>
          </p:cNvSpPr>
          <p:nvPr>
            <p:ph type="subTitle" idx="7"/>
          </p:nvPr>
        </p:nvSpPr>
        <p:spPr>
          <a:xfrm>
            <a:off x="5654413" y="1275200"/>
            <a:ext cx="2375700" cy="44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400"/>
              <a:buFont typeface="Bebas Neue"/>
              <a:buNone/>
              <a:defRPr sz="2400" b="1">
                <a:solidFill>
                  <a:schemeClr val="accent2"/>
                </a:solidFill>
                <a:latin typeface="Cardo"/>
                <a:ea typeface="Cardo"/>
                <a:cs typeface="Cardo"/>
                <a:sym typeface="Cardo"/>
              </a:defRPr>
            </a:lvl1pPr>
            <a:lvl2pPr lvl="1"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2pPr>
            <a:lvl3pPr lvl="2"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3pPr>
            <a:lvl4pPr lvl="3"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4pPr>
            <a:lvl5pPr lvl="4"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5pPr>
            <a:lvl6pPr lvl="5"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6pPr>
            <a:lvl7pPr lvl="6"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7pPr>
            <a:lvl8pPr lvl="7"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8pPr>
            <a:lvl9pPr lvl="8"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9pPr>
          </a:lstStyle>
          <a:p>
            <a:endParaRPr/>
          </a:p>
        </p:txBody>
      </p:sp>
      <p:sp>
        <p:nvSpPr>
          <p:cNvPr id="326" name="Google Shape;326;p27"/>
          <p:cNvSpPr txBox="1">
            <a:spLocks noGrp="1"/>
          </p:cNvSpPr>
          <p:nvPr>
            <p:ph type="subTitle" idx="8"/>
          </p:nvPr>
        </p:nvSpPr>
        <p:spPr>
          <a:xfrm>
            <a:off x="5654413" y="1646503"/>
            <a:ext cx="2375700" cy="56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7" name="Google Shape;327;p27"/>
          <p:cNvSpPr txBox="1">
            <a:spLocks noGrp="1"/>
          </p:cNvSpPr>
          <p:nvPr>
            <p:ph type="subTitle" idx="9"/>
          </p:nvPr>
        </p:nvSpPr>
        <p:spPr>
          <a:xfrm>
            <a:off x="5654413" y="3673798"/>
            <a:ext cx="2375700" cy="44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400"/>
              <a:buFont typeface="Bebas Neue"/>
              <a:buNone/>
              <a:defRPr sz="2400" b="1">
                <a:solidFill>
                  <a:schemeClr val="accent2"/>
                </a:solidFill>
                <a:latin typeface="Cardo"/>
                <a:ea typeface="Cardo"/>
                <a:cs typeface="Cardo"/>
                <a:sym typeface="Cardo"/>
              </a:defRPr>
            </a:lvl1pPr>
            <a:lvl2pPr lvl="1"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2pPr>
            <a:lvl3pPr lvl="2"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3pPr>
            <a:lvl4pPr lvl="3"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4pPr>
            <a:lvl5pPr lvl="4"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5pPr>
            <a:lvl6pPr lvl="5"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6pPr>
            <a:lvl7pPr lvl="6"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7pPr>
            <a:lvl8pPr lvl="7"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8pPr>
            <a:lvl9pPr lvl="8"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9pPr>
          </a:lstStyle>
          <a:p>
            <a:endParaRPr/>
          </a:p>
        </p:txBody>
      </p:sp>
      <p:sp>
        <p:nvSpPr>
          <p:cNvPr id="328" name="Google Shape;328;p27"/>
          <p:cNvSpPr txBox="1">
            <a:spLocks noGrp="1"/>
          </p:cNvSpPr>
          <p:nvPr>
            <p:ph type="subTitle" idx="13"/>
          </p:nvPr>
        </p:nvSpPr>
        <p:spPr>
          <a:xfrm>
            <a:off x="5654413" y="4045100"/>
            <a:ext cx="2375700" cy="56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9" name="Google Shape;329;p27"/>
          <p:cNvSpPr txBox="1">
            <a:spLocks noGrp="1"/>
          </p:cNvSpPr>
          <p:nvPr>
            <p:ph type="subTitle" idx="14"/>
          </p:nvPr>
        </p:nvSpPr>
        <p:spPr>
          <a:xfrm>
            <a:off x="5654413" y="2474499"/>
            <a:ext cx="2375700" cy="44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400"/>
              <a:buFont typeface="Bebas Neue"/>
              <a:buNone/>
              <a:defRPr sz="2400" b="1">
                <a:solidFill>
                  <a:schemeClr val="accent2"/>
                </a:solidFill>
                <a:latin typeface="Cardo"/>
                <a:ea typeface="Cardo"/>
                <a:cs typeface="Cardo"/>
                <a:sym typeface="Cardo"/>
              </a:defRPr>
            </a:lvl1pPr>
            <a:lvl2pPr lvl="1"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2pPr>
            <a:lvl3pPr lvl="2"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3pPr>
            <a:lvl4pPr lvl="3"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4pPr>
            <a:lvl5pPr lvl="4"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5pPr>
            <a:lvl6pPr lvl="5"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6pPr>
            <a:lvl7pPr lvl="6"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7pPr>
            <a:lvl8pPr lvl="7"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8pPr>
            <a:lvl9pPr lvl="8" rtl="0">
              <a:lnSpc>
                <a:spcPct val="100000"/>
              </a:lnSpc>
              <a:spcBef>
                <a:spcPts val="0"/>
              </a:spcBef>
              <a:spcAft>
                <a:spcPts val="0"/>
              </a:spcAft>
              <a:buClr>
                <a:schemeClr val="accent2"/>
              </a:buClr>
              <a:buSzPts val="2400"/>
              <a:buFont typeface="Bebas Neue"/>
              <a:buNone/>
              <a:defRPr sz="2400">
                <a:solidFill>
                  <a:schemeClr val="accent2"/>
                </a:solidFill>
                <a:latin typeface="Bebas Neue"/>
                <a:ea typeface="Bebas Neue"/>
                <a:cs typeface="Bebas Neue"/>
                <a:sym typeface="Bebas Neue"/>
              </a:defRPr>
            </a:lvl9pPr>
          </a:lstStyle>
          <a:p>
            <a:endParaRPr/>
          </a:p>
        </p:txBody>
      </p:sp>
      <p:sp>
        <p:nvSpPr>
          <p:cNvPr id="330" name="Google Shape;330;p27"/>
          <p:cNvSpPr txBox="1">
            <a:spLocks noGrp="1"/>
          </p:cNvSpPr>
          <p:nvPr>
            <p:ph type="subTitle" idx="15"/>
          </p:nvPr>
        </p:nvSpPr>
        <p:spPr>
          <a:xfrm>
            <a:off x="5654413" y="2845802"/>
            <a:ext cx="2375700" cy="56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84162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mt="55000"/>
          </a:blip>
          <a:srcRect t="16015"/>
          <a:stretch/>
        </p:blipFill>
        <p:spPr>
          <a:xfrm>
            <a:off x="0" y="0"/>
            <a:ext cx="9188823" cy="5143501"/>
          </a:xfrm>
          <a:prstGeom prst="rect">
            <a:avLst/>
          </a:prstGeom>
          <a:noFill/>
          <a:ln>
            <a:noFill/>
          </a:ln>
        </p:spPr>
      </p:pic>
      <p:sp>
        <p:nvSpPr>
          <p:cNvPr id="16" name="Google Shape;16;p3"/>
          <p:cNvSpPr txBox="1">
            <a:spLocks noGrp="1"/>
          </p:cNvSpPr>
          <p:nvPr>
            <p:ph type="title"/>
          </p:nvPr>
        </p:nvSpPr>
        <p:spPr>
          <a:xfrm flipH="1">
            <a:off x="4914858" y="2232003"/>
            <a:ext cx="3058800" cy="912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flipH="1">
            <a:off x="4915360" y="1210800"/>
            <a:ext cx="3058800" cy="942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55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915175" y="3223200"/>
            <a:ext cx="3058800" cy="709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miko SemiBold"/>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 name="Google Shape;19;p3"/>
          <p:cNvSpPr>
            <a:spLocks noGrp="1"/>
          </p:cNvSpPr>
          <p:nvPr>
            <p:ph type="pic" idx="3"/>
          </p:nvPr>
        </p:nvSpPr>
        <p:spPr>
          <a:xfrm>
            <a:off x="1484725" y="1930625"/>
            <a:ext cx="2847000" cy="1966800"/>
          </a:xfrm>
          <a:prstGeom prst="rect">
            <a:avLst/>
          </a:prstGeom>
          <a:noFill/>
          <a:ln w="76200" cap="flat" cmpd="sng">
            <a:solidFill>
              <a:schemeClr val="lt1"/>
            </a:solidFill>
            <a:prstDash val="solid"/>
            <a:round/>
            <a:headEnd type="none" w="sm" len="sm"/>
            <a:tailEnd type="none" w="sm" len="sm"/>
          </a:ln>
          <a:effectLst>
            <a:outerShdw blurRad="57150" dist="19050" dir="5400000" algn="bl" rotWithShape="0">
              <a:schemeClr val="dk1">
                <a:alpha val="50000"/>
              </a:schemeClr>
            </a:outerShdw>
          </a:effectLst>
        </p:spPr>
      </p:sp>
      <p:cxnSp>
        <p:nvCxnSpPr>
          <p:cNvPr id="20" name="Google Shape;20;p3"/>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pic>
        <p:nvPicPr>
          <p:cNvPr id="61" name="Google Shape;61;p9"/>
          <p:cNvPicPr preferRelativeResize="0"/>
          <p:nvPr/>
        </p:nvPicPr>
        <p:blipFill rotWithShape="1">
          <a:blip r:embed="rId2">
            <a:alphaModFix amt="55000"/>
          </a:blip>
          <a:srcRect t="16015"/>
          <a:stretch/>
        </p:blipFill>
        <p:spPr>
          <a:xfrm>
            <a:off x="0" y="0"/>
            <a:ext cx="9188823" cy="5143501"/>
          </a:xfrm>
          <a:prstGeom prst="rect">
            <a:avLst/>
          </a:prstGeom>
          <a:noFill/>
          <a:ln>
            <a:noFill/>
          </a:ln>
        </p:spPr>
      </p:pic>
      <p:sp>
        <p:nvSpPr>
          <p:cNvPr id="62" name="Google Shape;62;p9"/>
          <p:cNvSpPr txBox="1">
            <a:spLocks noGrp="1"/>
          </p:cNvSpPr>
          <p:nvPr>
            <p:ph type="title"/>
          </p:nvPr>
        </p:nvSpPr>
        <p:spPr>
          <a:xfrm>
            <a:off x="713225" y="3645875"/>
            <a:ext cx="3071700" cy="9534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 name="Google Shape;63;p9"/>
          <p:cNvSpPr txBox="1">
            <a:spLocks noGrp="1"/>
          </p:cNvSpPr>
          <p:nvPr>
            <p:ph type="subTitle" idx="1"/>
          </p:nvPr>
        </p:nvSpPr>
        <p:spPr>
          <a:xfrm>
            <a:off x="3804675" y="3646025"/>
            <a:ext cx="3839100" cy="95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9"/>
          <p:cNvSpPr>
            <a:spLocks noGrp="1"/>
          </p:cNvSpPr>
          <p:nvPr>
            <p:ph type="pic" idx="2"/>
          </p:nvPr>
        </p:nvSpPr>
        <p:spPr>
          <a:xfrm>
            <a:off x="784712" y="869975"/>
            <a:ext cx="4246800" cy="2397300"/>
          </a:xfrm>
          <a:prstGeom prst="rect">
            <a:avLst/>
          </a:prstGeom>
          <a:noFill/>
          <a:ln w="76200" cap="flat" cmpd="sng">
            <a:solidFill>
              <a:schemeClr val="lt1"/>
            </a:solidFill>
            <a:prstDash val="solid"/>
            <a:round/>
            <a:headEnd type="none" w="sm" len="sm"/>
            <a:tailEnd type="none" w="sm" len="sm"/>
          </a:ln>
          <a:effectLst>
            <a:outerShdw blurRad="57150" dist="19050" dir="5400000" algn="bl" rotWithShape="0">
              <a:schemeClr val="dk1">
                <a:alpha val="50000"/>
              </a:schemeClr>
            </a:outerShdw>
          </a:effectLst>
        </p:spPr>
      </p:sp>
      <p:cxnSp>
        <p:nvCxnSpPr>
          <p:cNvPr id="65" name="Google Shape;65;p9"/>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pic>
        <p:nvPicPr>
          <p:cNvPr id="73" name="Google Shape;73;p11"/>
          <p:cNvPicPr preferRelativeResize="0"/>
          <p:nvPr/>
        </p:nvPicPr>
        <p:blipFill rotWithShape="1">
          <a:blip r:embed="rId2">
            <a:alphaModFix amt="55000"/>
          </a:blip>
          <a:srcRect t="16015"/>
          <a:stretch/>
        </p:blipFill>
        <p:spPr>
          <a:xfrm>
            <a:off x="0" y="0"/>
            <a:ext cx="9188823" cy="5143501"/>
          </a:xfrm>
          <a:prstGeom prst="rect">
            <a:avLst/>
          </a:prstGeom>
          <a:noFill/>
          <a:ln>
            <a:noFill/>
          </a:ln>
        </p:spPr>
      </p:pic>
      <p:sp>
        <p:nvSpPr>
          <p:cNvPr id="74" name="Google Shape;74;p11"/>
          <p:cNvSpPr txBox="1">
            <a:spLocks noGrp="1"/>
          </p:cNvSpPr>
          <p:nvPr>
            <p:ph type="title" hasCustomPrompt="1"/>
          </p:nvPr>
        </p:nvSpPr>
        <p:spPr>
          <a:xfrm>
            <a:off x="3210475" y="1487831"/>
            <a:ext cx="5220300" cy="16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5" name="Google Shape;75;p11"/>
          <p:cNvSpPr txBox="1">
            <a:spLocks noGrp="1"/>
          </p:cNvSpPr>
          <p:nvPr>
            <p:ph type="subTitle" idx="1"/>
          </p:nvPr>
        </p:nvSpPr>
        <p:spPr>
          <a:xfrm>
            <a:off x="3210475" y="3248269"/>
            <a:ext cx="5220300" cy="407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Amiko SemiBold"/>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6" name="Google Shape;76;p11"/>
          <p:cNvSpPr>
            <a:spLocks noGrp="1"/>
          </p:cNvSpPr>
          <p:nvPr>
            <p:ph type="pic" idx="2"/>
          </p:nvPr>
        </p:nvSpPr>
        <p:spPr>
          <a:xfrm>
            <a:off x="1483475" y="1696962"/>
            <a:ext cx="1773600" cy="1966800"/>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sp>
      <p:cxnSp>
        <p:nvCxnSpPr>
          <p:cNvPr id="77" name="Google Shape;77;p11"/>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2">
            <a:alphaModFix amt="55000"/>
          </a:blip>
          <a:srcRect t="16015"/>
          <a:stretch/>
        </p:blipFill>
        <p:spPr>
          <a:xfrm>
            <a:off x="0" y="0"/>
            <a:ext cx="9188823" cy="5143501"/>
          </a:xfrm>
          <a:prstGeom prst="rect">
            <a:avLst/>
          </a:prstGeom>
          <a:noFill/>
          <a:ln>
            <a:noFill/>
          </a:ln>
        </p:spPr>
      </p:pic>
      <p:sp>
        <p:nvSpPr>
          <p:cNvPr id="95" name="Google Shape;95;p1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96" name="Google Shape;96;p14"/>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97" name="Google Shape;97;p14"/>
          <p:cNvCxnSpPr/>
          <p:nvPr/>
        </p:nvCxnSpPr>
        <p:spPr>
          <a:xfrm>
            <a:off x="843077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98" name="Google Shape;98;p14"/>
          <p:cNvCxnSpPr/>
          <p:nvPr/>
        </p:nvCxnSpPr>
        <p:spPr>
          <a:xfrm>
            <a:off x="8736445" y="228600"/>
            <a:ext cx="0" cy="49035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2">
            <a:alphaModFix amt="55000"/>
          </a:blip>
          <a:srcRect t="16015"/>
          <a:stretch/>
        </p:blipFill>
        <p:spPr>
          <a:xfrm>
            <a:off x="0" y="0"/>
            <a:ext cx="9188823" cy="5143501"/>
          </a:xfrm>
          <a:prstGeom prst="rect">
            <a:avLst/>
          </a:prstGeom>
          <a:noFill/>
          <a:ln>
            <a:noFill/>
          </a:ln>
        </p:spPr>
      </p:pic>
      <p:sp>
        <p:nvSpPr>
          <p:cNvPr id="115" name="Google Shape;115;p17"/>
          <p:cNvSpPr txBox="1">
            <a:spLocks noGrp="1"/>
          </p:cNvSpPr>
          <p:nvPr>
            <p:ph type="subTitle" idx="1"/>
          </p:nvPr>
        </p:nvSpPr>
        <p:spPr>
          <a:xfrm>
            <a:off x="5070618" y="2969588"/>
            <a:ext cx="2844600" cy="9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16" name="Google Shape;116;p17"/>
          <p:cNvSpPr txBox="1">
            <a:spLocks noGrp="1"/>
          </p:cNvSpPr>
          <p:nvPr>
            <p:ph type="title"/>
          </p:nvPr>
        </p:nvSpPr>
        <p:spPr>
          <a:xfrm>
            <a:off x="5070618" y="1198313"/>
            <a:ext cx="2844600" cy="1836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17" name="Google Shape;117;p17"/>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118" name="Google Shape;118;p17"/>
          <p:cNvCxnSpPr/>
          <p:nvPr/>
        </p:nvCxnSpPr>
        <p:spPr>
          <a:xfrm>
            <a:off x="71052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119" name="Google Shape;119;p17"/>
          <p:cNvCxnSpPr/>
          <p:nvPr/>
        </p:nvCxnSpPr>
        <p:spPr>
          <a:xfrm>
            <a:off x="8430770" y="228600"/>
            <a:ext cx="0" cy="49035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17_1">
    <p:spTree>
      <p:nvGrpSpPr>
        <p:cNvPr id="1" name="Shape 164"/>
        <p:cNvGrpSpPr/>
        <p:nvPr/>
      </p:nvGrpSpPr>
      <p:grpSpPr>
        <a:xfrm>
          <a:off x="0" y="0"/>
          <a:ext cx="0" cy="0"/>
          <a:chOff x="0" y="0"/>
          <a:chExt cx="0" cy="0"/>
        </a:xfrm>
      </p:grpSpPr>
      <p:pic>
        <p:nvPicPr>
          <p:cNvPr id="165" name="Google Shape;165;p23"/>
          <p:cNvPicPr preferRelativeResize="0"/>
          <p:nvPr/>
        </p:nvPicPr>
        <p:blipFill rotWithShape="1">
          <a:blip r:embed="rId2">
            <a:alphaModFix amt="55000"/>
          </a:blip>
          <a:srcRect t="16015"/>
          <a:stretch/>
        </p:blipFill>
        <p:spPr>
          <a:xfrm>
            <a:off x="0" y="0"/>
            <a:ext cx="9188823" cy="5143501"/>
          </a:xfrm>
          <a:prstGeom prst="rect">
            <a:avLst/>
          </a:prstGeom>
          <a:noFill/>
          <a:ln>
            <a:noFill/>
          </a:ln>
        </p:spPr>
      </p:pic>
      <p:sp>
        <p:nvSpPr>
          <p:cNvPr id="166" name="Google Shape;166;p23"/>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7" name="Google Shape;167;p23"/>
          <p:cNvSpPr txBox="1">
            <a:spLocks noGrp="1"/>
          </p:cNvSpPr>
          <p:nvPr>
            <p:ph type="body" idx="1"/>
          </p:nvPr>
        </p:nvSpPr>
        <p:spPr>
          <a:xfrm>
            <a:off x="797013" y="1880930"/>
            <a:ext cx="3531000" cy="1802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5"/>
              </a:buClr>
              <a:buSzPts val="1400"/>
              <a:buAutoNum type="arabicPeriod"/>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168" name="Google Shape;168;p23"/>
          <p:cNvSpPr txBox="1">
            <a:spLocks noGrp="1"/>
          </p:cNvSpPr>
          <p:nvPr>
            <p:ph type="body" idx="2"/>
          </p:nvPr>
        </p:nvSpPr>
        <p:spPr>
          <a:xfrm>
            <a:off x="4815990" y="1880930"/>
            <a:ext cx="3531000" cy="1802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5"/>
              </a:buClr>
              <a:buSzPts val="1400"/>
              <a:buAutoNum type="arabicPeriod"/>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cxnSp>
        <p:nvCxnSpPr>
          <p:cNvPr id="169" name="Google Shape;169;p23"/>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170" name="Google Shape;170;p23"/>
          <p:cNvCxnSpPr/>
          <p:nvPr/>
        </p:nvCxnSpPr>
        <p:spPr>
          <a:xfrm>
            <a:off x="36495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171" name="Google Shape;171;p23"/>
          <p:cNvCxnSpPr/>
          <p:nvPr/>
        </p:nvCxnSpPr>
        <p:spPr>
          <a:xfrm>
            <a:off x="0" y="4599425"/>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172" name="Google Shape;172;p23"/>
          <p:cNvCxnSpPr/>
          <p:nvPr/>
        </p:nvCxnSpPr>
        <p:spPr>
          <a:xfrm>
            <a:off x="8796925" y="228600"/>
            <a:ext cx="0" cy="49035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3">
  <p:cSld name="CUSTOM_17_1_1">
    <p:spTree>
      <p:nvGrpSpPr>
        <p:cNvPr id="1" name="Shape 173"/>
        <p:cNvGrpSpPr/>
        <p:nvPr/>
      </p:nvGrpSpPr>
      <p:grpSpPr>
        <a:xfrm>
          <a:off x="0" y="0"/>
          <a:ext cx="0" cy="0"/>
          <a:chOff x="0" y="0"/>
          <a:chExt cx="0" cy="0"/>
        </a:xfrm>
      </p:grpSpPr>
      <p:pic>
        <p:nvPicPr>
          <p:cNvPr id="174" name="Google Shape;174;p24"/>
          <p:cNvPicPr preferRelativeResize="0"/>
          <p:nvPr/>
        </p:nvPicPr>
        <p:blipFill rotWithShape="1">
          <a:blip r:embed="rId2">
            <a:alphaModFix amt="55000"/>
          </a:blip>
          <a:srcRect t="16015"/>
          <a:stretch/>
        </p:blipFill>
        <p:spPr>
          <a:xfrm>
            <a:off x="0" y="0"/>
            <a:ext cx="9188823" cy="5143501"/>
          </a:xfrm>
          <a:prstGeom prst="rect">
            <a:avLst/>
          </a:prstGeom>
          <a:noFill/>
          <a:ln>
            <a:noFill/>
          </a:ln>
        </p:spPr>
      </p:pic>
      <p:sp>
        <p:nvSpPr>
          <p:cNvPr id="175" name="Google Shape;175;p2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24"/>
          <p:cNvSpPr txBox="1">
            <a:spLocks noGrp="1"/>
          </p:cNvSpPr>
          <p:nvPr>
            <p:ph type="body" idx="1"/>
          </p:nvPr>
        </p:nvSpPr>
        <p:spPr>
          <a:xfrm>
            <a:off x="713225" y="1109525"/>
            <a:ext cx="3729000" cy="3316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77" name="Google Shape;177;p24"/>
          <p:cNvSpPr txBox="1">
            <a:spLocks noGrp="1"/>
          </p:cNvSpPr>
          <p:nvPr>
            <p:ph type="body" idx="2"/>
          </p:nvPr>
        </p:nvSpPr>
        <p:spPr>
          <a:xfrm>
            <a:off x="4701839" y="1109525"/>
            <a:ext cx="3729000" cy="3316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178" name="Google Shape;178;p24"/>
          <p:cNvCxnSpPr/>
          <p:nvPr/>
        </p:nvCxnSpPr>
        <p:spPr>
          <a:xfrm>
            <a:off x="-19050" y="228600"/>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179" name="Google Shape;179;p24"/>
          <p:cNvCxnSpPr/>
          <p:nvPr/>
        </p:nvCxnSpPr>
        <p:spPr>
          <a:xfrm>
            <a:off x="36495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180" name="Google Shape;180;p24"/>
          <p:cNvCxnSpPr/>
          <p:nvPr/>
        </p:nvCxnSpPr>
        <p:spPr>
          <a:xfrm>
            <a:off x="0" y="4599425"/>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181" name="Google Shape;181;p24"/>
          <p:cNvCxnSpPr/>
          <p:nvPr/>
        </p:nvCxnSpPr>
        <p:spPr>
          <a:xfrm>
            <a:off x="8796925" y="228600"/>
            <a:ext cx="0" cy="49035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Tinos"/>
              <a:buNone/>
              <a:defRPr sz="3000" b="1">
                <a:solidFill>
                  <a:schemeClr val="dk1"/>
                </a:solidFill>
                <a:latin typeface="Tinos"/>
                <a:ea typeface="Tinos"/>
                <a:cs typeface="Tinos"/>
                <a:sym typeface="Tinos"/>
              </a:defRPr>
            </a:lvl1pPr>
            <a:lvl2pPr lvl="1"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2pPr>
            <a:lvl3pPr lvl="2"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3pPr>
            <a:lvl4pPr lvl="3"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4pPr>
            <a:lvl5pPr lvl="4"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5pPr>
            <a:lvl6pPr lvl="5"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6pPr>
            <a:lvl7pPr lvl="6"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7pPr>
            <a:lvl8pPr lvl="7"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8pPr>
            <a:lvl9pPr lvl="8"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7" r:id="rId4"/>
    <p:sldLayoutId id="2147483658" r:id="rId5"/>
    <p:sldLayoutId id="2147483660" r:id="rId6"/>
    <p:sldLayoutId id="2147483663" r:id="rId7"/>
    <p:sldLayoutId id="2147483669" r:id="rId8"/>
    <p:sldLayoutId id="2147483670" r:id="rId9"/>
    <p:sldLayoutId id="2147483678" r:id="rId10"/>
    <p:sldLayoutId id="2147483679" r:id="rId11"/>
    <p:sldLayoutId id="2147483684" r:id="rId12"/>
    <p:sldLayoutId id="2147483685" r:id="rId13"/>
    <p:sldLayoutId id="2147483686" r:id="rId14"/>
    <p:sldLayoutId id="2147483687" r:id="rId15"/>
    <p:sldLayoutId id="214748368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_ftnref1"/><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g"/><Relationship Id="rId3" Type="http://schemas.openxmlformats.org/officeDocument/2006/relationships/image" Target="../media/image23.jpeg"/><Relationship Id="rId7" Type="http://schemas.openxmlformats.org/officeDocument/2006/relationships/image" Target="../media/image27.jpg"/><Relationship Id="rId12"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eg"/><Relationship Id="rId1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cxnSp>
        <p:nvCxnSpPr>
          <p:cNvPr id="303" name="Google Shape;303;p37"/>
          <p:cNvCxnSpPr/>
          <p:nvPr/>
        </p:nvCxnSpPr>
        <p:spPr>
          <a:xfrm>
            <a:off x="5878250" y="2443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304" name="Google Shape;304;p37"/>
          <p:cNvCxnSpPr/>
          <p:nvPr/>
        </p:nvCxnSpPr>
        <p:spPr>
          <a:xfrm>
            <a:off x="7652575" y="244300"/>
            <a:ext cx="0" cy="4903500"/>
          </a:xfrm>
          <a:prstGeom prst="straightConnector1">
            <a:avLst/>
          </a:prstGeom>
          <a:noFill/>
          <a:ln w="28575" cap="flat" cmpd="sng">
            <a:solidFill>
              <a:schemeClr val="dk2"/>
            </a:solidFill>
            <a:prstDash val="solid"/>
            <a:round/>
            <a:headEnd type="none" w="med" len="med"/>
            <a:tailEnd type="none" w="med" len="med"/>
          </a:ln>
        </p:spPr>
      </p:cxnSp>
      <p:grpSp>
        <p:nvGrpSpPr>
          <p:cNvPr id="305" name="Google Shape;305;p37"/>
          <p:cNvGrpSpPr/>
          <p:nvPr/>
        </p:nvGrpSpPr>
        <p:grpSpPr>
          <a:xfrm>
            <a:off x="6561350" y="2477950"/>
            <a:ext cx="1869354" cy="2121382"/>
            <a:chOff x="6561350" y="2477950"/>
            <a:chExt cx="1869354" cy="2121382"/>
          </a:xfrm>
        </p:grpSpPr>
        <p:sp>
          <p:nvSpPr>
            <p:cNvPr id="306" name="Google Shape;306;p37"/>
            <p:cNvSpPr/>
            <p:nvPr/>
          </p:nvSpPr>
          <p:spPr>
            <a:xfrm>
              <a:off x="6561350" y="2482163"/>
              <a:ext cx="1862022" cy="2117170"/>
            </a:xfrm>
            <a:custGeom>
              <a:avLst/>
              <a:gdLst/>
              <a:ahLst/>
              <a:cxnLst/>
              <a:rect l="l" t="t" r="r" b="b"/>
              <a:pathLst>
                <a:path w="22297" h="55862" extrusionOk="0">
                  <a:moveTo>
                    <a:pt x="1038" y="0"/>
                  </a:moveTo>
                  <a:lnTo>
                    <a:pt x="1038" y="0"/>
                  </a:lnTo>
                  <a:cubicBezTo>
                    <a:pt x="0" y="751"/>
                    <a:pt x="1369" y="1921"/>
                    <a:pt x="221" y="2406"/>
                  </a:cubicBezTo>
                  <a:cubicBezTo>
                    <a:pt x="993" y="3400"/>
                    <a:pt x="0" y="4393"/>
                    <a:pt x="309" y="5298"/>
                  </a:cubicBezTo>
                  <a:cubicBezTo>
                    <a:pt x="397" y="5629"/>
                    <a:pt x="927" y="5828"/>
                    <a:pt x="1038" y="6159"/>
                  </a:cubicBezTo>
                  <a:cubicBezTo>
                    <a:pt x="1148" y="6557"/>
                    <a:pt x="861" y="6689"/>
                    <a:pt x="905" y="6998"/>
                  </a:cubicBezTo>
                  <a:cubicBezTo>
                    <a:pt x="1016" y="7550"/>
                    <a:pt x="1148" y="8014"/>
                    <a:pt x="1303" y="8610"/>
                  </a:cubicBezTo>
                  <a:cubicBezTo>
                    <a:pt x="1347" y="8786"/>
                    <a:pt x="993" y="9095"/>
                    <a:pt x="1082" y="9382"/>
                  </a:cubicBezTo>
                  <a:cubicBezTo>
                    <a:pt x="1192" y="9736"/>
                    <a:pt x="1634" y="10111"/>
                    <a:pt x="1766" y="10486"/>
                  </a:cubicBezTo>
                  <a:cubicBezTo>
                    <a:pt x="1921" y="10994"/>
                    <a:pt x="1766" y="11568"/>
                    <a:pt x="1899" y="12076"/>
                  </a:cubicBezTo>
                  <a:cubicBezTo>
                    <a:pt x="2252" y="13444"/>
                    <a:pt x="2406" y="13864"/>
                    <a:pt x="1104" y="14968"/>
                  </a:cubicBezTo>
                  <a:cubicBezTo>
                    <a:pt x="1413" y="15277"/>
                    <a:pt x="1810" y="16093"/>
                    <a:pt x="1656" y="16535"/>
                  </a:cubicBezTo>
                  <a:cubicBezTo>
                    <a:pt x="1545" y="16844"/>
                    <a:pt x="971" y="16932"/>
                    <a:pt x="861" y="17197"/>
                  </a:cubicBezTo>
                  <a:cubicBezTo>
                    <a:pt x="662" y="17727"/>
                    <a:pt x="993" y="17837"/>
                    <a:pt x="927" y="18301"/>
                  </a:cubicBezTo>
                  <a:cubicBezTo>
                    <a:pt x="905" y="18632"/>
                    <a:pt x="596" y="19052"/>
                    <a:pt x="574" y="19316"/>
                  </a:cubicBezTo>
                  <a:cubicBezTo>
                    <a:pt x="552" y="20089"/>
                    <a:pt x="1016" y="20310"/>
                    <a:pt x="1148" y="20950"/>
                  </a:cubicBezTo>
                  <a:cubicBezTo>
                    <a:pt x="1236" y="21303"/>
                    <a:pt x="1082" y="21701"/>
                    <a:pt x="1192" y="22054"/>
                  </a:cubicBezTo>
                  <a:cubicBezTo>
                    <a:pt x="1325" y="22584"/>
                    <a:pt x="1744" y="22915"/>
                    <a:pt x="1899" y="23400"/>
                  </a:cubicBezTo>
                  <a:cubicBezTo>
                    <a:pt x="2186" y="24350"/>
                    <a:pt x="1744" y="24835"/>
                    <a:pt x="1523" y="25696"/>
                  </a:cubicBezTo>
                  <a:cubicBezTo>
                    <a:pt x="1457" y="25917"/>
                    <a:pt x="1788" y="26138"/>
                    <a:pt x="1766" y="26359"/>
                  </a:cubicBezTo>
                  <a:cubicBezTo>
                    <a:pt x="1744" y="26579"/>
                    <a:pt x="1435" y="26646"/>
                    <a:pt x="1413" y="26911"/>
                  </a:cubicBezTo>
                  <a:cubicBezTo>
                    <a:pt x="1369" y="27242"/>
                    <a:pt x="1413" y="27595"/>
                    <a:pt x="1413" y="27926"/>
                  </a:cubicBezTo>
                  <a:cubicBezTo>
                    <a:pt x="1369" y="29030"/>
                    <a:pt x="1810" y="30112"/>
                    <a:pt x="1766" y="31193"/>
                  </a:cubicBezTo>
                  <a:cubicBezTo>
                    <a:pt x="1700" y="32275"/>
                    <a:pt x="1523" y="32606"/>
                    <a:pt x="1744" y="33754"/>
                  </a:cubicBezTo>
                  <a:cubicBezTo>
                    <a:pt x="2075" y="35476"/>
                    <a:pt x="1766" y="37286"/>
                    <a:pt x="1766" y="39118"/>
                  </a:cubicBezTo>
                  <a:cubicBezTo>
                    <a:pt x="1766" y="39670"/>
                    <a:pt x="1810" y="40244"/>
                    <a:pt x="1788" y="40774"/>
                  </a:cubicBezTo>
                  <a:cubicBezTo>
                    <a:pt x="1788" y="41017"/>
                    <a:pt x="2075" y="41127"/>
                    <a:pt x="2031" y="41370"/>
                  </a:cubicBezTo>
                  <a:cubicBezTo>
                    <a:pt x="1987" y="41657"/>
                    <a:pt x="1590" y="41768"/>
                    <a:pt x="1567" y="41988"/>
                  </a:cubicBezTo>
                  <a:cubicBezTo>
                    <a:pt x="1369" y="42915"/>
                    <a:pt x="1148" y="43821"/>
                    <a:pt x="1038" y="44748"/>
                  </a:cubicBezTo>
                  <a:cubicBezTo>
                    <a:pt x="883" y="46028"/>
                    <a:pt x="1214" y="47286"/>
                    <a:pt x="971" y="48567"/>
                  </a:cubicBezTo>
                  <a:cubicBezTo>
                    <a:pt x="684" y="49958"/>
                    <a:pt x="662" y="50642"/>
                    <a:pt x="817" y="52033"/>
                  </a:cubicBezTo>
                  <a:cubicBezTo>
                    <a:pt x="883" y="52541"/>
                    <a:pt x="662" y="54262"/>
                    <a:pt x="1082" y="54704"/>
                  </a:cubicBezTo>
                  <a:cubicBezTo>
                    <a:pt x="1303" y="54947"/>
                    <a:pt x="1788" y="54903"/>
                    <a:pt x="2075" y="55079"/>
                  </a:cubicBezTo>
                  <a:cubicBezTo>
                    <a:pt x="2186" y="55168"/>
                    <a:pt x="2340" y="55631"/>
                    <a:pt x="2406" y="55631"/>
                  </a:cubicBezTo>
                  <a:cubicBezTo>
                    <a:pt x="2525" y="55674"/>
                    <a:pt x="2643" y="55690"/>
                    <a:pt x="2761" y="55690"/>
                  </a:cubicBezTo>
                  <a:cubicBezTo>
                    <a:pt x="3060" y="55690"/>
                    <a:pt x="3367" y="55592"/>
                    <a:pt x="3724" y="55592"/>
                  </a:cubicBezTo>
                  <a:cubicBezTo>
                    <a:pt x="3804" y="55592"/>
                    <a:pt x="3888" y="55597"/>
                    <a:pt x="3974" y="55609"/>
                  </a:cubicBezTo>
                  <a:cubicBezTo>
                    <a:pt x="4668" y="55678"/>
                    <a:pt x="4873" y="55861"/>
                    <a:pt x="5193" y="55861"/>
                  </a:cubicBezTo>
                  <a:cubicBezTo>
                    <a:pt x="5382" y="55861"/>
                    <a:pt x="5611" y="55798"/>
                    <a:pt x="6005" y="55609"/>
                  </a:cubicBezTo>
                  <a:cubicBezTo>
                    <a:pt x="6609" y="55348"/>
                    <a:pt x="6948" y="55159"/>
                    <a:pt x="7423" y="55159"/>
                  </a:cubicBezTo>
                  <a:cubicBezTo>
                    <a:pt x="7590" y="55159"/>
                    <a:pt x="7773" y="55182"/>
                    <a:pt x="7992" y="55234"/>
                  </a:cubicBezTo>
                  <a:cubicBezTo>
                    <a:pt x="8367" y="55300"/>
                    <a:pt x="8499" y="55631"/>
                    <a:pt x="8852" y="55719"/>
                  </a:cubicBezTo>
                  <a:cubicBezTo>
                    <a:pt x="8992" y="55748"/>
                    <a:pt x="9113" y="55759"/>
                    <a:pt x="9226" y="55759"/>
                  </a:cubicBezTo>
                  <a:cubicBezTo>
                    <a:pt x="9542" y="55759"/>
                    <a:pt x="9792" y="55675"/>
                    <a:pt x="10199" y="55675"/>
                  </a:cubicBezTo>
                  <a:cubicBezTo>
                    <a:pt x="10691" y="55675"/>
                    <a:pt x="11064" y="55761"/>
                    <a:pt x="11447" y="55761"/>
                  </a:cubicBezTo>
                  <a:cubicBezTo>
                    <a:pt x="11615" y="55761"/>
                    <a:pt x="11784" y="55744"/>
                    <a:pt x="11965" y="55697"/>
                  </a:cubicBezTo>
                  <a:cubicBezTo>
                    <a:pt x="12644" y="55528"/>
                    <a:pt x="12732" y="55277"/>
                    <a:pt x="13363" y="55277"/>
                  </a:cubicBezTo>
                  <a:cubicBezTo>
                    <a:pt x="13389" y="55277"/>
                    <a:pt x="13416" y="55277"/>
                    <a:pt x="13444" y="55278"/>
                  </a:cubicBezTo>
                  <a:cubicBezTo>
                    <a:pt x="13797" y="55278"/>
                    <a:pt x="14261" y="55565"/>
                    <a:pt x="14614" y="55565"/>
                  </a:cubicBezTo>
                  <a:cubicBezTo>
                    <a:pt x="14635" y="55566"/>
                    <a:pt x="14657" y="55566"/>
                    <a:pt x="14679" y="55566"/>
                  </a:cubicBezTo>
                  <a:cubicBezTo>
                    <a:pt x="15157" y="55566"/>
                    <a:pt x="15784" y="55344"/>
                    <a:pt x="16270" y="55344"/>
                  </a:cubicBezTo>
                  <a:cubicBezTo>
                    <a:pt x="17418" y="55344"/>
                    <a:pt x="18102" y="55035"/>
                    <a:pt x="19184" y="55035"/>
                  </a:cubicBezTo>
                  <a:cubicBezTo>
                    <a:pt x="20038" y="55035"/>
                    <a:pt x="20721" y="55426"/>
                    <a:pt x="21479" y="55426"/>
                  </a:cubicBezTo>
                  <a:cubicBezTo>
                    <a:pt x="21739" y="55426"/>
                    <a:pt x="22009" y="55380"/>
                    <a:pt x="22297" y="55256"/>
                  </a:cubicBezTo>
                  <a:lnTo>
                    <a:pt x="22297" y="177"/>
                  </a:lnTo>
                  <a:lnTo>
                    <a:pt x="1038" y="0"/>
                  </a:ln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6568700" y="2477950"/>
              <a:ext cx="1862004" cy="2049063"/>
            </a:xfrm>
            <a:custGeom>
              <a:avLst/>
              <a:gdLst/>
              <a:ahLst/>
              <a:cxnLst/>
              <a:rect l="l" t="t" r="r" b="b"/>
              <a:pathLst>
                <a:path w="21039" h="54065" extrusionOk="0">
                  <a:moveTo>
                    <a:pt x="1" y="1"/>
                  </a:moveTo>
                  <a:cubicBezTo>
                    <a:pt x="23" y="199"/>
                    <a:pt x="354" y="1105"/>
                    <a:pt x="464" y="1524"/>
                  </a:cubicBezTo>
                  <a:cubicBezTo>
                    <a:pt x="553" y="1811"/>
                    <a:pt x="177" y="2076"/>
                    <a:pt x="310" y="2385"/>
                  </a:cubicBezTo>
                  <a:cubicBezTo>
                    <a:pt x="530" y="2826"/>
                    <a:pt x="1127" y="2981"/>
                    <a:pt x="1414" y="3378"/>
                  </a:cubicBezTo>
                  <a:cubicBezTo>
                    <a:pt x="2319" y="4681"/>
                    <a:pt x="1524" y="5895"/>
                    <a:pt x="1546" y="7374"/>
                  </a:cubicBezTo>
                  <a:cubicBezTo>
                    <a:pt x="1634" y="10222"/>
                    <a:pt x="4372" y="12076"/>
                    <a:pt x="3400" y="15167"/>
                  </a:cubicBezTo>
                  <a:cubicBezTo>
                    <a:pt x="1568" y="15940"/>
                    <a:pt x="2186" y="17154"/>
                    <a:pt x="1899" y="18655"/>
                  </a:cubicBezTo>
                  <a:cubicBezTo>
                    <a:pt x="1723" y="19714"/>
                    <a:pt x="950" y="20421"/>
                    <a:pt x="1237" y="21635"/>
                  </a:cubicBezTo>
                  <a:cubicBezTo>
                    <a:pt x="1546" y="22849"/>
                    <a:pt x="1943" y="23666"/>
                    <a:pt x="1877" y="24946"/>
                  </a:cubicBezTo>
                  <a:cubicBezTo>
                    <a:pt x="1833" y="26006"/>
                    <a:pt x="1414" y="26977"/>
                    <a:pt x="1568" y="28103"/>
                  </a:cubicBezTo>
                  <a:cubicBezTo>
                    <a:pt x="1678" y="28743"/>
                    <a:pt x="2098" y="29317"/>
                    <a:pt x="2164" y="30068"/>
                  </a:cubicBezTo>
                  <a:cubicBezTo>
                    <a:pt x="2186" y="30774"/>
                    <a:pt x="2098" y="31437"/>
                    <a:pt x="2186" y="32143"/>
                  </a:cubicBezTo>
                  <a:cubicBezTo>
                    <a:pt x="2407" y="33755"/>
                    <a:pt x="2959" y="34881"/>
                    <a:pt x="2495" y="36514"/>
                  </a:cubicBezTo>
                  <a:cubicBezTo>
                    <a:pt x="2076" y="38037"/>
                    <a:pt x="1877" y="39494"/>
                    <a:pt x="1988" y="41150"/>
                  </a:cubicBezTo>
                  <a:cubicBezTo>
                    <a:pt x="2076" y="42342"/>
                    <a:pt x="2341" y="42872"/>
                    <a:pt x="2186" y="43976"/>
                  </a:cubicBezTo>
                  <a:cubicBezTo>
                    <a:pt x="2098" y="44572"/>
                    <a:pt x="1965" y="45146"/>
                    <a:pt x="1965" y="45786"/>
                  </a:cubicBezTo>
                  <a:cubicBezTo>
                    <a:pt x="1988" y="47088"/>
                    <a:pt x="1833" y="48082"/>
                    <a:pt x="1656" y="49406"/>
                  </a:cubicBezTo>
                  <a:cubicBezTo>
                    <a:pt x="1502" y="50775"/>
                    <a:pt x="2076" y="52276"/>
                    <a:pt x="1436" y="53623"/>
                  </a:cubicBezTo>
                  <a:cubicBezTo>
                    <a:pt x="1458" y="53689"/>
                    <a:pt x="1524" y="53733"/>
                    <a:pt x="1568" y="53755"/>
                  </a:cubicBezTo>
                  <a:cubicBezTo>
                    <a:pt x="2079" y="53612"/>
                    <a:pt x="3405" y="53488"/>
                    <a:pt x="4054" y="53488"/>
                  </a:cubicBezTo>
                  <a:cubicBezTo>
                    <a:pt x="4105" y="53488"/>
                    <a:pt x="4153" y="53489"/>
                    <a:pt x="4195" y="53490"/>
                  </a:cubicBezTo>
                  <a:cubicBezTo>
                    <a:pt x="4733" y="53511"/>
                    <a:pt x="5291" y="53804"/>
                    <a:pt x="5831" y="53804"/>
                  </a:cubicBezTo>
                  <a:cubicBezTo>
                    <a:pt x="5867" y="53804"/>
                    <a:pt x="5903" y="53802"/>
                    <a:pt x="5939" y="53799"/>
                  </a:cubicBezTo>
                  <a:cubicBezTo>
                    <a:pt x="6623" y="53733"/>
                    <a:pt x="7153" y="53292"/>
                    <a:pt x="7860" y="53292"/>
                  </a:cubicBezTo>
                  <a:cubicBezTo>
                    <a:pt x="8772" y="53308"/>
                    <a:pt x="9273" y="53611"/>
                    <a:pt x="10037" y="53611"/>
                  </a:cubicBezTo>
                  <a:cubicBezTo>
                    <a:pt x="10290" y="53611"/>
                    <a:pt x="10571" y="53578"/>
                    <a:pt x="10906" y="53490"/>
                  </a:cubicBezTo>
                  <a:cubicBezTo>
                    <a:pt x="11550" y="53309"/>
                    <a:pt x="11314" y="52927"/>
                    <a:pt x="11951" y="52927"/>
                  </a:cubicBezTo>
                  <a:cubicBezTo>
                    <a:pt x="12013" y="52927"/>
                    <a:pt x="12084" y="52931"/>
                    <a:pt x="12164" y="52938"/>
                  </a:cubicBezTo>
                  <a:cubicBezTo>
                    <a:pt x="12783" y="52983"/>
                    <a:pt x="13334" y="53579"/>
                    <a:pt x="13577" y="53998"/>
                  </a:cubicBezTo>
                  <a:cubicBezTo>
                    <a:pt x="13840" y="53572"/>
                    <a:pt x="14133" y="53414"/>
                    <a:pt x="14446" y="53414"/>
                  </a:cubicBezTo>
                  <a:cubicBezTo>
                    <a:pt x="14896" y="53414"/>
                    <a:pt x="15388" y="53739"/>
                    <a:pt x="15895" y="54064"/>
                  </a:cubicBezTo>
                  <a:cubicBezTo>
                    <a:pt x="17507" y="52298"/>
                    <a:pt x="19516" y="53358"/>
                    <a:pt x="21039" y="52519"/>
                  </a:cubicBezTo>
                  <a:lnTo>
                    <a:pt x="210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8" name="Google Shape;308;p37"/>
          <p:cNvPicPr preferRelativeResize="0">
            <a:picLocks noGrp="1"/>
          </p:cNvPicPr>
          <p:nvPr>
            <p:ph type="pic" idx="2"/>
          </p:nvPr>
        </p:nvPicPr>
        <p:blipFill rotWithShape="1">
          <a:blip r:embed="rId3">
            <a:alphaModFix/>
          </a:blip>
          <a:srcRect l="12861" t="685" b="2695"/>
          <a:stretch/>
        </p:blipFill>
        <p:spPr>
          <a:xfrm>
            <a:off x="5541375" y="772899"/>
            <a:ext cx="1773600" cy="1966800"/>
          </a:xfrm>
          <a:prstGeom prst="rect">
            <a:avLst/>
          </a:prstGeom>
        </p:spPr>
      </p:pic>
      <p:sp>
        <p:nvSpPr>
          <p:cNvPr id="309" name="Google Shape;309;p37"/>
          <p:cNvSpPr txBox="1">
            <a:spLocks noGrp="1"/>
          </p:cNvSpPr>
          <p:nvPr>
            <p:ph type="subTitle" idx="1"/>
          </p:nvPr>
        </p:nvSpPr>
        <p:spPr>
          <a:xfrm>
            <a:off x="386184" y="3717397"/>
            <a:ext cx="4326600" cy="35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 </a:t>
            </a:r>
            <a:endParaRPr dirty="0"/>
          </a:p>
        </p:txBody>
      </p:sp>
      <p:sp>
        <p:nvSpPr>
          <p:cNvPr id="310" name="Google Shape;310;p37"/>
          <p:cNvSpPr txBox="1">
            <a:spLocks noGrp="1"/>
          </p:cNvSpPr>
          <p:nvPr>
            <p:ph type="ctrTitle"/>
          </p:nvPr>
        </p:nvSpPr>
        <p:spPr>
          <a:xfrm>
            <a:off x="6490" y="1237770"/>
            <a:ext cx="5796596" cy="238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0" dirty="0" smtClean="0"/>
              <a:t>Classification of Bird Species based on EfficientNet architecture</a:t>
            </a:r>
            <a:endParaRPr sz="4000" dirty="0"/>
          </a:p>
        </p:txBody>
      </p:sp>
      <p:sp>
        <p:nvSpPr>
          <p:cNvPr id="311" name="Google Shape;311;p37"/>
          <p:cNvSpPr/>
          <p:nvPr/>
        </p:nvSpPr>
        <p:spPr>
          <a:xfrm>
            <a:off x="6003527" y="639550"/>
            <a:ext cx="999900" cy="231900"/>
          </a:xfrm>
          <a:prstGeom prst="rect">
            <a:avLst/>
          </a:prstGeom>
          <a:solidFill>
            <a:srgbClr val="A54072">
              <a:alpha val="6730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37"/>
          <p:cNvGrpSpPr/>
          <p:nvPr/>
        </p:nvGrpSpPr>
        <p:grpSpPr>
          <a:xfrm>
            <a:off x="6878633" y="2919997"/>
            <a:ext cx="1411074" cy="1459974"/>
            <a:chOff x="2218875" y="2829725"/>
            <a:chExt cx="1369975" cy="1417450"/>
          </a:xfrm>
        </p:grpSpPr>
        <p:sp>
          <p:nvSpPr>
            <p:cNvPr id="313" name="Google Shape;313;p37"/>
            <p:cNvSpPr/>
            <p:nvPr/>
          </p:nvSpPr>
          <p:spPr>
            <a:xfrm>
              <a:off x="3125400" y="2961250"/>
              <a:ext cx="11850" cy="25625"/>
            </a:xfrm>
            <a:custGeom>
              <a:avLst/>
              <a:gdLst/>
              <a:ahLst/>
              <a:cxnLst/>
              <a:rect l="l" t="t" r="r" b="b"/>
              <a:pathLst>
                <a:path w="474" h="1025" extrusionOk="0">
                  <a:moveTo>
                    <a:pt x="429" y="0"/>
                  </a:moveTo>
                  <a:cubicBezTo>
                    <a:pt x="363" y="133"/>
                    <a:pt x="319" y="287"/>
                    <a:pt x="275" y="442"/>
                  </a:cubicBezTo>
                  <a:cubicBezTo>
                    <a:pt x="187" y="618"/>
                    <a:pt x="76" y="795"/>
                    <a:pt x="32" y="994"/>
                  </a:cubicBezTo>
                  <a:cubicBezTo>
                    <a:pt x="1" y="1009"/>
                    <a:pt x="25" y="1025"/>
                    <a:pt x="49" y="1025"/>
                  </a:cubicBezTo>
                  <a:cubicBezTo>
                    <a:pt x="59" y="1025"/>
                    <a:pt x="70" y="1022"/>
                    <a:pt x="76" y="1016"/>
                  </a:cubicBezTo>
                  <a:cubicBezTo>
                    <a:pt x="142" y="839"/>
                    <a:pt x="209" y="685"/>
                    <a:pt x="297" y="530"/>
                  </a:cubicBezTo>
                  <a:cubicBezTo>
                    <a:pt x="363" y="353"/>
                    <a:pt x="407" y="155"/>
                    <a:pt x="474" y="22"/>
                  </a:cubicBezTo>
                  <a:cubicBezTo>
                    <a:pt x="474" y="0"/>
                    <a:pt x="42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3122325" y="2948125"/>
              <a:ext cx="20450" cy="55325"/>
            </a:xfrm>
            <a:custGeom>
              <a:avLst/>
              <a:gdLst/>
              <a:ahLst/>
              <a:cxnLst/>
              <a:rect l="l" t="t" r="r" b="b"/>
              <a:pathLst>
                <a:path w="818" h="2213" extrusionOk="0">
                  <a:moveTo>
                    <a:pt x="751" y="1"/>
                  </a:moveTo>
                  <a:cubicBezTo>
                    <a:pt x="740" y="1"/>
                    <a:pt x="729" y="6"/>
                    <a:pt x="729" y="18"/>
                  </a:cubicBezTo>
                  <a:cubicBezTo>
                    <a:pt x="729" y="304"/>
                    <a:pt x="663" y="525"/>
                    <a:pt x="641" y="790"/>
                  </a:cubicBezTo>
                  <a:cubicBezTo>
                    <a:pt x="641" y="901"/>
                    <a:pt x="619" y="1011"/>
                    <a:pt x="619" y="1099"/>
                  </a:cubicBezTo>
                  <a:cubicBezTo>
                    <a:pt x="619" y="1178"/>
                    <a:pt x="514" y="1466"/>
                    <a:pt x="459" y="1466"/>
                  </a:cubicBezTo>
                  <a:cubicBezTo>
                    <a:pt x="453" y="1466"/>
                    <a:pt x="447" y="1462"/>
                    <a:pt x="442" y="1452"/>
                  </a:cubicBezTo>
                  <a:cubicBezTo>
                    <a:pt x="442" y="1445"/>
                    <a:pt x="440" y="1443"/>
                    <a:pt x="436" y="1443"/>
                  </a:cubicBezTo>
                  <a:cubicBezTo>
                    <a:pt x="430" y="1443"/>
                    <a:pt x="420" y="1452"/>
                    <a:pt x="420" y="1452"/>
                  </a:cubicBezTo>
                  <a:lnTo>
                    <a:pt x="420" y="1519"/>
                  </a:lnTo>
                  <a:cubicBezTo>
                    <a:pt x="420" y="1541"/>
                    <a:pt x="420" y="1541"/>
                    <a:pt x="442" y="1541"/>
                  </a:cubicBezTo>
                  <a:cubicBezTo>
                    <a:pt x="420" y="1563"/>
                    <a:pt x="398" y="1629"/>
                    <a:pt x="398" y="1651"/>
                  </a:cubicBezTo>
                  <a:cubicBezTo>
                    <a:pt x="310" y="1828"/>
                    <a:pt x="177" y="1960"/>
                    <a:pt x="67" y="2093"/>
                  </a:cubicBezTo>
                  <a:cubicBezTo>
                    <a:pt x="45" y="2115"/>
                    <a:pt x="0" y="2115"/>
                    <a:pt x="0" y="2181"/>
                  </a:cubicBezTo>
                  <a:cubicBezTo>
                    <a:pt x="0" y="2197"/>
                    <a:pt x="23" y="2212"/>
                    <a:pt x="43" y="2212"/>
                  </a:cubicBezTo>
                  <a:cubicBezTo>
                    <a:pt x="52" y="2212"/>
                    <a:pt x="60" y="2209"/>
                    <a:pt x="67" y="2203"/>
                  </a:cubicBezTo>
                  <a:cubicBezTo>
                    <a:pt x="177" y="2071"/>
                    <a:pt x="310" y="1938"/>
                    <a:pt x="398" y="1761"/>
                  </a:cubicBezTo>
                  <a:cubicBezTo>
                    <a:pt x="442" y="1673"/>
                    <a:pt x="486" y="1563"/>
                    <a:pt x="530" y="1497"/>
                  </a:cubicBezTo>
                  <a:lnTo>
                    <a:pt x="619" y="1408"/>
                  </a:lnTo>
                  <a:lnTo>
                    <a:pt x="641" y="1364"/>
                  </a:lnTo>
                  <a:cubicBezTo>
                    <a:pt x="663" y="1364"/>
                    <a:pt x="663" y="1320"/>
                    <a:pt x="641" y="1320"/>
                  </a:cubicBezTo>
                  <a:cubicBezTo>
                    <a:pt x="663" y="1232"/>
                    <a:pt x="707" y="1121"/>
                    <a:pt x="707" y="1055"/>
                  </a:cubicBezTo>
                  <a:cubicBezTo>
                    <a:pt x="751" y="724"/>
                    <a:pt x="817" y="349"/>
                    <a:pt x="773" y="18"/>
                  </a:cubicBezTo>
                  <a:cubicBezTo>
                    <a:pt x="773" y="6"/>
                    <a:pt x="762"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3141650" y="2941525"/>
              <a:ext cx="13825" cy="44025"/>
            </a:xfrm>
            <a:custGeom>
              <a:avLst/>
              <a:gdLst/>
              <a:ahLst/>
              <a:cxnLst/>
              <a:rect l="l" t="t" r="r" b="b"/>
              <a:pathLst>
                <a:path w="553" h="1761" extrusionOk="0">
                  <a:moveTo>
                    <a:pt x="519" y="0"/>
                  </a:moveTo>
                  <a:cubicBezTo>
                    <a:pt x="513" y="0"/>
                    <a:pt x="508" y="6"/>
                    <a:pt x="508" y="17"/>
                  </a:cubicBezTo>
                  <a:cubicBezTo>
                    <a:pt x="508" y="348"/>
                    <a:pt x="442" y="679"/>
                    <a:pt x="375" y="1010"/>
                  </a:cubicBezTo>
                  <a:cubicBezTo>
                    <a:pt x="309" y="1209"/>
                    <a:pt x="265" y="1606"/>
                    <a:pt x="44" y="1694"/>
                  </a:cubicBezTo>
                  <a:cubicBezTo>
                    <a:pt x="0" y="1716"/>
                    <a:pt x="44" y="1761"/>
                    <a:pt x="66" y="1761"/>
                  </a:cubicBezTo>
                  <a:cubicBezTo>
                    <a:pt x="265" y="1694"/>
                    <a:pt x="309" y="1385"/>
                    <a:pt x="375" y="1231"/>
                  </a:cubicBezTo>
                  <a:cubicBezTo>
                    <a:pt x="486" y="811"/>
                    <a:pt x="552" y="436"/>
                    <a:pt x="530" y="17"/>
                  </a:cubicBezTo>
                  <a:cubicBezTo>
                    <a:pt x="530" y="6"/>
                    <a:pt x="52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3160400" y="2952725"/>
              <a:ext cx="14775" cy="23450"/>
            </a:xfrm>
            <a:custGeom>
              <a:avLst/>
              <a:gdLst/>
              <a:ahLst/>
              <a:cxnLst/>
              <a:rect l="l" t="t" r="r" b="b"/>
              <a:pathLst>
                <a:path w="591" h="938" extrusionOk="0">
                  <a:moveTo>
                    <a:pt x="571" y="1"/>
                  </a:moveTo>
                  <a:cubicBezTo>
                    <a:pt x="566" y="1"/>
                    <a:pt x="559" y="4"/>
                    <a:pt x="553" y="10"/>
                  </a:cubicBezTo>
                  <a:cubicBezTo>
                    <a:pt x="486" y="54"/>
                    <a:pt x="486" y="76"/>
                    <a:pt x="464" y="143"/>
                  </a:cubicBezTo>
                  <a:cubicBezTo>
                    <a:pt x="442" y="253"/>
                    <a:pt x="420" y="363"/>
                    <a:pt x="354" y="452"/>
                  </a:cubicBezTo>
                  <a:cubicBezTo>
                    <a:pt x="310" y="562"/>
                    <a:pt x="244" y="606"/>
                    <a:pt x="155" y="694"/>
                  </a:cubicBezTo>
                  <a:cubicBezTo>
                    <a:pt x="111" y="761"/>
                    <a:pt x="89" y="893"/>
                    <a:pt x="23" y="915"/>
                  </a:cubicBezTo>
                  <a:cubicBezTo>
                    <a:pt x="1" y="915"/>
                    <a:pt x="23" y="937"/>
                    <a:pt x="23" y="937"/>
                  </a:cubicBezTo>
                  <a:cubicBezTo>
                    <a:pt x="89" y="937"/>
                    <a:pt x="89" y="937"/>
                    <a:pt x="133" y="893"/>
                  </a:cubicBezTo>
                  <a:cubicBezTo>
                    <a:pt x="177" y="871"/>
                    <a:pt x="177" y="805"/>
                    <a:pt x="199" y="761"/>
                  </a:cubicBezTo>
                  <a:cubicBezTo>
                    <a:pt x="221" y="694"/>
                    <a:pt x="310" y="650"/>
                    <a:pt x="332" y="584"/>
                  </a:cubicBezTo>
                  <a:cubicBezTo>
                    <a:pt x="376" y="496"/>
                    <a:pt x="420" y="452"/>
                    <a:pt x="442" y="363"/>
                  </a:cubicBezTo>
                  <a:cubicBezTo>
                    <a:pt x="464" y="275"/>
                    <a:pt x="486" y="76"/>
                    <a:pt x="575" y="32"/>
                  </a:cubicBezTo>
                  <a:cubicBezTo>
                    <a:pt x="590" y="17"/>
                    <a:pt x="584"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p:nvPr/>
          </p:nvSpPr>
          <p:spPr>
            <a:xfrm>
              <a:off x="3170350" y="2953700"/>
              <a:ext cx="8850" cy="18325"/>
            </a:xfrm>
            <a:custGeom>
              <a:avLst/>
              <a:gdLst/>
              <a:ahLst/>
              <a:cxnLst/>
              <a:rect l="l" t="t" r="r" b="b"/>
              <a:pathLst>
                <a:path w="354" h="733" extrusionOk="0">
                  <a:moveTo>
                    <a:pt x="311" y="1"/>
                  </a:moveTo>
                  <a:cubicBezTo>
                    <a:pt x="288" y="1"/>
                    <a:pt x="265" y="11"/>
                    <a:pt x="265" y="37"/>
                  </a:cubicBezTo>
                  <a:cubicBezTo>
                    <a:pt x="265" y="214"/>
                    <a:pt x="177" y="324"/>
                    <a:pt x="110" y="435"/>
                  </a:cubicBezTo>
                  <a:cubicBezTo>
                    <a:pt x="44" y="523"/>
                    <a:pt x="0" y="589"/>
                    <a:pt x="22" y="700"/>
                  </a:cubicBezTo>
                  <a:cubicBezTo>
                    <a:pt x="22" y="722"/>
                    <a:pt x="28" y="733"/>
                    <a:pt x="36" y="733"/>
                  </a:cubicBezTo>
                  <a:cubicBezTo>
                    <a:pt x="44" y="733"/>
                    <a:pt x="55" y="722"/>
                    <a:pt x="66" y="700"/>
                  </a:cubicBezTo>
                  <a:cubicBezTo>
                    <a:pt x="133" y="589"/>
                    <a:pt x="177" y="457"/>
                    <a:pt x="243" y="346"/>
                  </a:cubicBezTo>
                  <a:cubicBezTo>
                    <a:pt x="287" y="236"/>
                    <a:pt x="353" y="148"/>
                    <a:pt x="353" y="15"/>
                  </a:cubicBezTo>
                  <a:cubicBezTo>
                    <a:pt x="344" y="6"/>
                    <a:pt x="327" y="1"/>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3180275" y="2959350"/>
              <a:ext cx="2075" cy="2475"/>
            </a:xfrm>
            <a:custGeom>
              <a:avLst/>
              <a:gdLst/>
              <a:ahLst/>
              <a:cxnLst/>
              <a:rect l="l" t="t" r="r" b="b"/>
              <a:pathLst>
                <a:path w="83" h="99" extrusionOk="0">
                  <a:moveTo>
                    <a:pt x="53" y="1"/>
                  </a:moveTo>
                  <a:cubicBezTo>
                    <a:pt x="48" y="1"/>
                    <a:pt x="45" y="4"/>
                    <a:pt x="45" y="10"/>
                  </a:cubicBezTo>
                  <a:cubicBezTo>
                    <a:pt x="45" y="32"/>
                    <a:pt x="0" y="32"/>
                    <a:pt x="0" y="76"/>
                  </a:cubicBezTo>
                  <a:lnTo>
                    <a:pt x="0" y="98"/>
                  </a:lnTo>
                  <a:lnTo>
                    <a:pt x="45" y="98"/>
                  </a:lnTo>
                  <a:lnTo>
                    <a:pt x="45" y="76"/>
                  </a:lnTo>
                  <a:lnTo>
                    <a:pt x="67" y="32"/>
                  </a:lnTo>
                  <a:cubicBezTo>
                    <a:pt x="82" y="16"/>
                    <a:pt x="65"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3188000" y="2955500"/>
              <a:ext cx="6875" cy="8200"/>
            </a:xfrm>
            <a:custGeom>
              <a:avLst/>
              <a:gdLst/>
              <a:ahLst/>
              <a:cxnLst/>
              <a:rect l="l" t="t" r="r" b="b"/>
              <a:pathLst>
                <a:path w="275" h="328" extrusionOk="0">
                  <a:moveTo>
                    <a:pt x="244" y="0"/>
                  </a:moveTo>
                  <a:cubicBezTo>
                    <a:pt x="236" y="0"/>
                    <a:pt x="228" y="3"/>
                    <a:pt x="221" y="9"/>
                  </a:cubicBezTo>
                  <a:cubicBezTo>
                    <a:pt x="177" y="32"/>
                    <a:pt x="133" y="98"/>
                    <a:pt x="89" y="142"/>
                  </a:cubicBezTo>
                  <a:cubicBezTo>
                    <a:pt x="45" y="208"/>
                    <a:pt x="23" y="252"/>
                    <a:pt x="1" y="274"/>
                  </a:cubicBezTo>
                  <a:cubicBezTo>
                    <a:pt x="17" y="307"/>
                    <a:pt x="45" y="327"/>
                    <a:pt x="58" y="327"/>
                  </a:cubicBezTo>
                  <a:cubicBezTo>
                    <a:pt x="64" y="327"/>
                    <a:pt x="67" y="324"/>
                    <a:pt x="67" y="319"/>
                  </a:cubicBezTo>
                  <a:cubicBezTo>
                    <a:pt x="89" y="274"/>
                    <a:pt x="111" y="230"/>
                    <a:pt x="133" y="164"/>
                  </a:cubicBezTo>
                  <a:cubicBezTo>
                    <a:pt x="177" y="120"/>
                    <a:pt x="221" y="98"/>
                    <a:pt x="243" y="32"/>
                  </a:cubicBezTo>
                  <a:cubicBezTo>
                    <a:pt x="275" y="16"/>
                    <a:pt x="262"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3085350" y="3002400"/>
              <a:ext cx="10150" cy="16000"/>
            </a:xfrm>
            <a:custGeom>
              <a:avLst/>
              <a:gdLst/>
              <a:ahLst/>
              <a:cxnLst/>
              <a:rect l="l" t="t" r="r" b="b"/>
              <a:pathLst>
                <a:path w="406" h="640" extrusionOk="0">
                  <a:moveTo>
                    <a:pt x="379" y="0"/>
                  </a:moveTo>
                  <a:cubicBezTo>
                    <a:pt x="371" y="0"/>
                    <a:pt x="361" y="3"/>
                    <a:pt x="354" y="10"/>
                  </a:cubicBezTo>
                  <a:cubicBezTo>
                    <a:pt x="265" y="120"/>
                    <a:pt x="199" y="209"/>
                    <a:pt x="133" y="319"/>
                  </a:cubicBezTo>
                  <a:cubicBezTo>
                    <a:pt x="89" y="385"/>
                    <a:pt x="0" y="540"/>
                    <a:pt x="22" y="606"/>
                  </a:cubicBezTo>
                  <a:cubicBezTo>
                    <a:pt x="22" y="628"/>
                    <a:pt x="28" y="639"/>
                    <a:pt x="34" y="639"/>
                  </a:cubicBezTo>
                  <a:cubicBezTo>
                    <a:pt x="39" y="639"/>
                    <a:pt x="45" y="628"/>
                    <a:pt x="45" y="606"/>
                  </a:cubicBezTo>
                  <a:cubicBezTo>
                    <a:pt x="89" y="584"/>
                    <a:pt x="89" y="540"/>
                    <a:pt x="89" y="496"/>
                  </a:cubicBezTo>
                  <a:cubicBezTo>
                    <a:pt x="111" y="451"/>
                    <a:pt x="133" y="385"/>
                    <a:pt x="155" y="319"/>
                  </a:cubicBezTo>
                  <a:cubicBezTo>
                    <a:pt x="221" y="209"/>
                    <a:pt x="309" y="120"/>
                    <a:pt x="376" y="10"/>
                  </a:cubicBezTo>
                  <a:cubicBezTo>
                    <a:pt x="405" y="10"/>
                    <a:pt x="395"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3088100" y="2997450"/>
              <a:ext cx="16425" cy="22525"/>
            </a:xfrm>
            <a:custGeom>
              <a:avLst/>
              <a:gdLst/>
              <a:ahLst/>
              <a:cxnLst/>
              <a:rect l="l" t="t" r="r" b="b"/>
              <a:pathLst>
                <a:path w="657" h="901" extrusionOk="0">
                  <a:moveTo>
                    <a:pt x="629" y="0"/>
                  </a:moveTo>
                  <a:cubicBezTo>
                    <a:pt x="621" y="0"/>
                    <a:pt x="610" y="3"/>
                    <a:pt x="597" y="9"/>
                  </a:cubicBezTo>
                  <a:cubicBezTo>
                    <a:pt x="464" y="120"/>
                    <a:pt x="376" y="252"/>
                    <a:pt x="266" y="429"/>
                  </a:cubicBezTo>
                  <a:cubicBezTo>
                    <a:pt x="155" y="561"/>
                    <a:pt x="23" y="672"/>
                    <a:pt x="1" y="870"/>
                  </a:cubicBezTo>
                  <a:cubicBezTo>
                    <a:pt x="1" y="892"/>
                    <a:pt x="1" y="892"/>
                    <a:pt x="23" y="892"/>
                  </a:cubicBezTo>
                  <a:cubicBezTo>
                    <a:pt x="44" y="897"/>
                    <a:pt x="61" y="900"/>
                    <a:pt x="75" y="900"/>
                  </a:cubicBezTo>
                  <a:cubicBezTo>
                    <a:pt x="122" y="900"/>
                    <a:pt x="138" y="871"/>
                    <a:pt x="155" y="804"/>
                  </a:cubicBezTo>
                  <a:cubicBezTo>
                    <a:pt x="155" y="782"/>
                    <a:pt x="133" y="782"/>
                    <a:pt x="133" y="782"/>
                  </a:cubicBezTo>
                  <a:cubicBezTo>
                    <a:pt x="110" y="810"/>
                    <a:pt x="96" y="821"/>
                    <a:pt x="89" y="821"/>
                  </a:cubicBezTo>
                  <a:cubicBezTo>
                    <a:pt x="65" y="821"/>
                    <a:pt x="133" y="672"/>
                    <a:pt x="133" y="672"/>
                  </a:cubicBezTo>
                  <a:cubicBezTo>
                    <a:pt x="133" y="672"/>
                    <a:pt x="133" y="649"/>
                    <a:pt x="155" y="627"/>
                  </a:cubicBezTo>
                  <a:cubicBezTo>
                    <a:pt x="222" y="539"/>
                    <a:pt x="266" y="473"/>
                    <a:pt x="332" y="429"/>
                  </a:cubicBezTo>
                  <a:cubicBezTo>
                    <a:pt x="420" y="296"/>
                    <a:pt x="486" y="142"/>
                    <a:pt x="641" y="31"/>
                  </a:cubicBezTo>
                  <a:cubicBezTo>
                    <a:pt x="657" y="16"/>
                    <a:pt x="650"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3098600" y="2992475"/>
              <a:ext cx="15325" cy="19300"/>
            </a:xfrm>
            <a:custGeom>
              <a:avLst/>
              <a:gdLst/>
              <a:ahLst/>
              <a:cxnLst/>
              <a:rect l="l" t="t" r="r" b="b"/>
              <a:pathLst>
                <a:path w="613" h="772" extrusionOk="0">
                  <a:moveTo>
                    <a:pt x="591" y="1"/>
                  </a:moveTo>
                  <a:cubicBezTo>
                    <a:pt x="586" y="1"/>
                    <a:pt x="580" y="4"/>
                    <a:pt x="574" y="10"/>
                  </a:cubicBezTo>
                  <a:cubicBezTo>
                    <a:pt x="376" y="186"/>
                    <a:pt x="111" y="407"/>
                    <a:pt x="22" y="672"/>
                  </a:cubicBezTo>
                  <a:cubicBezTo>
                    <a:pt x="22" y="694"/>
                    <a:pt x="0" y="694"/>
                    <a:pt x="0" y="738"/>
                  </a:cubicBezTo>
                  <a:cubicBezTo>
                    <a:pt x="0" y="760"/>
                    <a:pt x="17" y="771"/>
                    <a:pt x="33" y="771"/>
                  </a:cubicBezTo>
                  <a:cubicBezTo>
                    <a:pt x="50" y="771"/>
                    <a:pt x="66" y="760"/>
                    <a:pt x="66" y="738"/>
                  </a:cubicBezTo>
                  <a:lnTo>
                    <a:pt x="66" y="694"/>
                  </a:lnTo>
                  <a:cubicBezTo>
                    <a:pt x="66" y="672"/>
                    <a:pt x="111" y="650"/>
                    <a:pt x="111" y="628"/>
                  </a:cubicBezTo>
                  <a:cubicBezTo>
                    <a:pt x="133" y="628"/>
                    <a:pt x="111" y="584"/>
                    <a:pt x="111" y="584"/>
                  </a:cubicBezTo>
                  <a:cubicBezTo>
                    <a:pt x="221" y="385"/>
                    <a:pt x="442" y="208"/>
                    <a:pt x="596" y="54"/>
                  </a:cubicBezTo>
                  <a:cubicBezTo>
                    <a:pt x="612" y="21"/>
                    <a:pt x="605" y="1"/>
                    <a:pt x="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3104225" y="2986625"/>
              <a:ext cx="21975" cy="19500"/>
            </a:xfrm>
            <a:custGeom>
              <a:avLst/>
              <a:gdLst/>
              <a:ahLst/>
              <a:cxnLst/>
              <a:rect l="l" t="t" r="r" b="b"/>
              <a:pathLst>
                <a:path w="879" h="780" extrusionOk="0">
                  <a:moveTo>
                    <a:pt x="813" y="1"/>
                  </a:moveTo>
                  <a:cubicBezTo>
                    <a:pt x="702" y="23"/>
                    <a:pt x="614" y="133"/>
                    <a:pt x="570" y="221"/>
                  </a:cubicBezTo>
                  <a:cubicBezTo>
                    <a:pt x="482" y="244"/>
                    <a:pt x="437" y="332"/>
                    <a:pt x="371" y="398"/>
                  </a:cubicBezTo>
                  <a:lnTo>
                    <a:pt x="128" y="641"/>
                  </a:lnTo>
                  <a:cubicBezTo>
                    <a:pt x="106" y="663"/>
                    <a:pt x="40" y="685"/>
                    <a:pt x="18" y="729"/>
                  </a:cubicBezTo>
                  <a:cubicBezTo>
                    <a:pt x="0" y="747"/>
                    <a:pt x="11" y="779"/>
                    <a:pt x="39" y="779"/>
                  </a:cubicBezTo>
                  <a:cubicBezTo>
                    <a:pt x="46" y="779"/>
                    <a:pt x="54" y="778"/>
                    <a:pt x="62" y="773"/>
                  </a:cubicBezTo>
                  <a:cubicBezTo>
                    <a:pt x="173" y="685"/>
                    <a:pt x="261" y="575"/>
                    <a:pt x="349" y="508"/>
                  </a:cubicBezTo>
                  <a:lnTo>
                    <a:pt x="482" y="354"/>
                  </a:lnTo>
                  <a:lnTo>
                    <a:pt x="482" y="354"/>
                  </a:lnTo>
                  <a:cubicBezTo>
                    <a:pt x="460" y="398"/>
                    <a:pt x="460" y="420"/>
                    <a:pt x="460" y="442"/>
                  </a:cubicBezTo>
                  <a:cubicBezTo>
                    <a:pt x="437" y="531"/>
                    <a:pt x="371" y="575"/>
                    <a:pt x="349" y="663"/>
                  </a:cubicBezTo>
                  <a:cubicBezTo>
                    <a:pt x="349" y="682"/>
                    <a:pt x="366" y="734"/>
                    <a:pt x="384" y="734"/>
                  </a:cubicBezTo>
                  <a:cubicBezTo>
                    <a:pt x="387" y="734"/>
                    <a:pt x="390" y="732"/>
                    <a:pt x="393" y="729"/>
                  </a:cubicBezTo>
                  <a:cubicBezTo>
                    <a:pt x="460" y="685"/>
                    <a:pt x="482" y="641"/>
                    <a:pt x="504" y="575"/>
                  </a:cubicBezTo>
                  <a:cubicBezTo>
                    <a:pt x="504" y="553"/>
                    <a:pt x="504" y="553"/>
                    <a:pt x="482" y="553"/>
                  </a:cubicBezTo>
                  <a:cubicBezTo>
                    <a:pt x="482" y="553"/>
                    <a:pt x="460" y="553"/>
                    <a:pt x="460" y="575"/>
                  </a:cubicBezTo>
                  <a:cubicBezTo>
                    <a:pt x="460" y="553"/>
                    <a:pt x="482" y="553"/>
                    <a:pt x="482" y="531"/>
                  </a:cubicBezTo>
                  <a:cubicBezTo>
                    <a:pt x="504" y="508"/>
                    <a:pt x="504" y="420"/>
                    <a:pt x="548" y="354"/>
                  </a:cubicBezTo>
                  <a:cubicBezTo>
                    <a:pt x="570" y="332"/>
                    <a:pt x="570" y="310"/>
                    <a:pt x="592" y="288"/>
                  </a:cubicBezTo>
                  <a:lnTo>
                    <a:pt x="614" y="288"/>
                  </a:lnTo>
                  <a:cubicBezTo>
                    <a:pt x="658" y="288"/>
                    <a:pt x="658" y="244"/>
                    <a:pt x="658" y="221"/>
                  </a:cubicBezTo>
                  <a:cubicBezTo>
                    <a:pt x="702" y="177"/>
                    <a:pt x="769" y="89"/>
                    <a:pt x="835" y="67"/>
                  </a:cubicBezTo>
                  <a:cubicBezTo>
                    <a:pt x="879" y="67"/>
                    <a:pt x="879"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3116250" y="2980550"/>
              <a:ext cx="18800" cy="22350"/>
            </a:xfrm>
            <a:custGeom>
              <a:avLst/>
              <a:gdLst/>
              <a:ahLst/>
              <a:cxnLst/>
              <a:rect l="l" t="t" r="r" b="b"/>
              <a:pathLst>
                <a:path w="752" h="894" extrusionOk="0">
                  <a:moveTo>
                    <a:pt x="707" y="1"/>
                  </a:moveTo>
                  <a:cubicBezTo>
                    <a:pt x="575" y="1"/>
                    <a:pt x="442" y="222"/>
                    <a:pt x="354" y="332"/>
                  </a:cubicBezTo>
                  <a:cubicBezTo>
                    <a:pt x="243" y="487"/>
                    <a:pt x="1" y="663"/>
                    <a:pt x="1" y="862"/>
                  </a:cubicBezTo>
                  <a:cubicBezTo>
                    <a:pt x="1" y="877"/>
                    <a:pt x="23" y="893"/>
                    <a:pt x="51" y="893"/>
                  </a:cubicBezTo>
                  <a:cubicBezTo>
                    <a:pt x="63" y="893"/>
                    <a:pt x="76" y="890"/>
                    <a:pt x="89" y="884"/>
                  </a:cubicBezTo>
                  <a:cubicBezTo>
                    <a:pt x="111" y="862"/>
                    <a:pt x="111" y="796"/>
                    <a:pt x="133" y="774"/>
                  </a:cubicBezTo>
                  <a:cubicBezTo>
                    <a:pt x="177" y="774"/>
                    <a:pt x="177" y="751"/>
                    <a:pt x="133" y="751"/>
                  </a:cubicBezTo>
                  <a:cubicBezTo>
                    <a:pt x="199" y="641"/>
                    <a:pt x="332" y="531"/>
                    <a:pt x="398" y="420"/>
                  </a:cubicBezTo>
                  <a:cubicBezTo>
                    <a:pt x="442" y="332"/>
                    <a:pt x="575" y="45"/>
                    <a:pt x="707" y="45"/>
                  </a:cubicBezTo>
                  <a:cubicBezTo>
                    <a:pt x="751" y="45"/>
                    <a:pt x="751"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3130600" y="3001525"/>
              <a:ext cx="21000" cy="26225"/>
            </a:xfrm>
            <a:custGeom>
              <a:avLst/>
              <a:gdLst/>
              <a:ahLst/>
              <a:cxnLst/>
              <a:rect l="l" t="t" r="r" b="b"/>
              <a:pathLst>
                <a:path w="840" h="1049" extrusionOk="0">
                  <a:moveTo>
                    <a:pt x="817" y="1"/>
                  </a:moveTo>
                  <a:cubicBezTo>
                    <a:pt x="641" y="67"/>
                    <a:pt x="530" y="222"/>
                    <a:pt x="442" y="376"/>
                  </a:cubicBezTo>
                  <a:cubicBezTo>
                    <a:pt x="398" y="442"/>
                    <a:pt x="332" y="553"/>
                    <a:pt x="288" y="641"/>
                  </a:cubicBezTo>
                  <a:cubicBezTo>
                    <a:pt x="243" y="707"/>
                    <a:pt x="221" y="729"/>
                    <a:pt x="199" y="751"/>
                  </a:cubicBezTo>
                  <a:cubicBezTo>
                    <a:pt x="199" y="773"/>
                    <a:pt x="23" y="928"/>
                    <a:pt x="23" y="928"/>
                  </a:cubicBezTo>
                  <a:cubicBezTo>
                    <a:pt x="23" y="906"/>
                    <a:pt x="17" y="895"/>
                    <a:pt x="12" y="895"/>
                  </a:cubicBezTo>
                  <a:cubicBezTo>
                    <a:pt x="6" y="895"/>
                    <a:pt x="1" y="906"/>
                    <a:pt x="1" y="928"/>
                  </a:cubicBezTo>
                  <a:cubicBezTo>
                    <a:pt x="1" y="1016"/>
                    <a:pt x="1" y="1016"/>
                    <a:pt x="45" y="1038"/>
                  </a:cubicBezTo>
                  <a:cubicBezTo>
                    <a:pt x="199" y="928"/>
                    <a:pt x="310" y="751"/>
                    <a:pt x="398" y="597"/>
                  </a:cubicBezTo>
                  <a:cubicBezTo>
                    <a:pt x="442" y="509"/>
                    <a:pt x="508" y="398"/>
                    <a:pt x="553" y="310"/>
                  </a:cubicBezTo>
                  <a:cubicBezTo>
                    <a:pt x="641" y="199"/>
                    <a:pt x="729" y="155"/>
                    <a:pt x="839" y="45"/>
                  </a:cubicBezTo>
                  <a:cubicBezTo>
                    <a:pt x="839" y="45"/>
                    <a:pt x="839" y="1"/>
                    <a:pt x="817" y="1"/>
                  </a:cubicBezTo>
                  <a:close/>
                  <a:moveTo>
                    <a:pt x="45" y="1038"/>
                  </a:moveTo>
                  <a:cubicBezTo>
                    <a:pt x="15" y="1038"/>
                    <a:pt x="6" y="1048"/>
                    <a:pt x="15" y="1048"/>
                  </a:cubicBezTo>
                  <a:cubicBezTo>
                    <a:pt x="20" y="1048"/>
                    <a:pt x="30" y="1046"/>
                    <a:pt x="45" y="1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3133350" y="3000975"/>
              <a:ext cx="15500" cy="16200"/>
            </a:xfrm>
            <a:custGeom>
              <a:avLst/>
              <a:gdLst/>
              <a:ahLst/>
              <a:cxnLst/>
              <a:rect l="l" t="t" r="r" b="b"/>
              <a:pathLst>
                <a:path w="620" h="648" extrusionOk="0">
                  <a:moveTo>
                    <a:pt x="553" y="1"/>
                  </a:moveTo>
                  <a:cubicBezTo>
                    <a:pt x="443" y="1"/>
                    <a:pt x="398" y="111"/>
                    <a:pt x="332" y="199"/>
                  </a:cubicBezTo>
                  <a:cubicBezTo>
                    <a:pt x="266" y="332"/>
                    <a:pt x="111" y="464"/>
                    <a:pt x="1" y="619"/>
                  </a:cubicBezTo>
                  <a:cubicBezTo>
                    <a:pt x="1" y="619"/>
                    <a:pt x="29" y="647"/>
                    <a:pt x="52" y="647"/>
                  </a:cubicBezTo>
                  <a:cubicBezTo>
                    <a:pt x="58" y="647"/>
                    <a:pt x="63" y="645"/>
                    <a:pt x="67" y="641"/>
                  </a:cubicBezTo>
                  <a:cubicBezTo>
                    <a:pt x="178" y="531"/>
                    <a:pt x="288" y="420"/>
                    <a:pt x="376" y="310"/>
                  </a:cubicBezTo>
                  <a:cubicBezTo>
                    <a:pt x="443" y="199"/>
                    <a:pt x="487" y="111"/>
                    <a:pt x="597" y="45"/>
                  </a:cubicBezTo>
                  <a:cubicBezTo>
                    <a:pt x="619" y="45"/>
                    <a:pt x="597"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3057750" y="3035750"/>
              <a:ext cx="25425" cy="11625"/>
            </a:xfrm>
            <a:custGeom>
              <a:avLst/>
              <a:gdLst/>
              <a:ahLst/>
              <a:cxnLst/>
              <a:rect l="l" t="t" r="r" b="b"/>
              <a:pathLst>
                <a:path w="1017" h="465" extrusionOk="0">
                  <a:moveTo>
                    <a:pt x="1016" y="0"/>
                  </a:moveTo>
                  <a:lnTo>
                    <a:pt x="1016" y="0"/>
                  </a:lnTo>
                  <a:cubicBezTo>
                    <a:pt x="839" y="111"/>
                    <a:pt x="663" y="221"/>
                    <a:pt x="464" y="265"/>
                  </a:cubicBezTo>
                  <a:cubicBezTo>
                    <a:pt x="332" y="332"/>
                    <a:pt x="155" y="354"/>
                    <a:pt x="23" y="442"/>
                  </a:cubicBezTo>
                  <a:cubicBezTo>
                    <a:pt x="1" y="442"/>
                    <a:pt x="23" y="464"/>
                    <a:pt x="45" y="464"/>
                  </a:cubicBezTo>
                  <a:cubicBezTo>
                    <a:pt x="332" y="265"/>
                    <a:pt x="773" y="310"/>
                    <a:pt x="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3054175" y="3043475"/>
              <a:ext cx="31200" cy="22325"/>
            </a:xfrm>
            <a:custGeom>
              <a:avLst/>
              <a:gdLst/>
              <a:ahLst/>
              <a:cxnLst/>
              <a:rect l="l" t="t" r="r" b="b"/>
              <a:pathLst>
                <a:path w="1248" h="893" extrusionOk="0">
                  <a:moveTo>
                    <a:pt x="1247" y="1"/>
                  </a:moveTo>
                  <a:cubicBezTo>
                    <a:pt x="1049" y="1"/>
                    <a:pt x="894" y="155"/>
                    <a:pt x="740" y="288"/>
                  </a:cubicBezTo>
                  <a:cubicBezTo>
                    <a:pt x="519" y="486"/>
                    <a:pt x="254" y="619"/>
                    <a:pt x="33" y="839"/>
                  </a:cubicBezTo>
                  <a:cubicBezTo>
                    <a:pt x="1" y="872"/>
                    <a:pt x="16" y="892"/>
                    <a:pt x="35" y="892"/>
                  </a:cubicBezTo>
                  <a:cubicBezTo>
                    <a:pt x="42" y="892"/>
                    <a:pt x="49" y="889"/>
                    <a:pt x="55" y="884"/>
                  </a:cubicBezTo>
                  <a:cubicBezTo>
                    <a:pt x="254" y="707"/>
                    <a:pt x="475" y="575"/>
                    <a:pt x="673" y="398"/>
                  </a:cubicBezTo>
                  <a:cubicBezTo>
                    <a:pt x="828" y="265"/>
                    <a:pt x="1027" y="45"/>
                    <a:pt x="1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3056100" y="3053400"/>
              <a:ext cx="24850" cy="27950"/>
            </a:xfrm>
            <a:custGeom>
              <a:avLst/>
              <a:gdLst/>
              <a:ahLst/>
              <a:cxnLst/>
              <a:rect l="l" t="t" r="r" b="b"/>
              <a:pathLst>
                <a:path w="994" h="1118" extrusionOk="0">
                  <a:moveTo>
                    <a:pt x="994" y="1"/>
                  </a:moveTo>
                  <a:lnTo>
                    <a:pt x="994" y="1"/>
                  </a:lnTo>
                  <a:cubicBezTo>
                    <a:pt x="983" y="23"/>
                    <a:pt x="972" y="23"/>
                    <a:pt x="963" y="23"/>
                  </a:cubicBezTo>
                  <a:cubicBezTo>
                    <a:pt x="955" y="23"/>
                    <a:pt x="950" y="23"/>
                    <a:pt x="950" y="45"/>
                  </a:cubicBezTo>
                  <a:cubicBezTo>
                    <a:pt x="883" y="155"/>
                    <a:pt x="751" y="222"/>
                    <a:pt x="663" y="310"/>
                  </a:cubicBezTo>
                  <a:cubicBezTo>
                    <a:pt x="552" y="420"/>
                    <a:pt x="442" y="509"/>
                    <a:pt x="354" y="619"/>
                  </a:cubicBezTo>
                  <a:cubicBezTo>
                    <a:pt x="309" y="707"/>
                    <a:pt x="265" y="818"/>
                    <a:pt x="177" y="884"/>
                  </a:cubicBezTo>
                  <a:cubicBezTo>
                    <a:pt x="111" y="972"/>
                    <a:pt x="45" y="994"/>
                    <a:pt x="0" y="1083"/>
                  </a:cubicBezTo>
                  <a:cubicBezTo>
                    <a:pt x="0" y="1096"/>
                    <a:pt x="17" y="1118"/>
                    <a:pt x="34" y="1118"/>
                  </a:cubicBezTo>
                  <a:cubicBezTo>
                    <a:pt x="46" y="1118"/>
                    <a:pt x="58" y="1109"/>
                    <a:pt x="67" y="1083"/>
                  </a:cubicBezTo>
                  <a:cubicBezTo>
                    <a:pt x="111" y="972"/>
                    <a:pt x="221" y="928"/>
                    <a:pt x="287" y="840"/>
                  </a:cubicBezTo>
                  <a:cubicBezTo>
                    <a:pt x="354" y="707"/>
                    <a:pt x="442" y="597"/>
                    <a:pt x="552" y="442"/>
                  </a:cubicBezTo>
                  <a:cubicBezTo>
                    <a:pt x="685" y="310"/>
                    <a:pt x="905" y="200"/>
                    <a:pt x="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3077075" y="3055400"/>
              <a:ext cx="15700" cy="30600"/>
            </a:xfrm>
            <a:custGeom>
              <a:avLst/>
              <a:gdLst/>
              <a:ahLst/>
              <a:cxnLst/>
              <a:rect l="l" t="t" r="r" b="b"/>
              <a:pathLst>
                <a:path w="628" h="1224" extrusionOk="0">
                  <a:moveTo>
                    <a:pt x="597" y="0"/>
                  </a:moveTo>
                  <a:cubicBezTo>
                    <a:pt x="589" y="0"/>
                    <a:pt x="581" y="3"/>
                    <a:pt x="574" y="9"/>
                  </a:cubicBezTo>
                  <a:cubicBezTo>
                    <a:pt x="376" y="230"/>
                    <a:pt x="331" y="539"/>
                    <a:pt x="221" y="782"/>
                  </a:cubicBezTo>
                  <a:cubicBezTo>
                    <a:pt x="155" y="892"/>
                    <a:pt x="0" y="1135"/>
                    <a:pt x="133" y="1223"/>
                  </a:cubicBezTo>
                  <a:cubicBezTo>
                    <a:pt x="133" y="1223"/>
                    <a:pt x="155" y="1223"/>
                    <a:pt x="155" y="1201"/>
                  </a:cubicBezTo>
                  <a:cubicBezTo>
                    <a:pt x="111" y="1025"/>
                    <a:pt x="265" y="848"/>
                    <a:pt x="331" y="671"/>
                  </a:cubicBezTo>
                  <a:cubicBezTo>
                    <a:pt x="376" y="473"/>
                    <a:pt x="420" y="230"/>
                    <a:pt x="596" y="31"/>
                  </a:cubicBezTo>
                  <a:cubicBezTo>
                    <a:pt x="628" y="16"/>
                    <a:pt x="615" y="0"/>
                    <a:pt x="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3088100" y="3066950"/>
              <a:ext cx="7200" cy="16150"/>
            </a:xfrm>
            <a:custGeom>
              <a:avLst/>
              <a:gdLst/>
              <a:ahLst/>
              <a:cxnLst/>
              <a:rect l="l" t="t" r="r" b="b"/>
              <a:pathLst>
                <a:path w="288" h="646" extrusionOk="0">
                  <a:moveTo>
                    <a:pt x="268" y="1"/>
                  </a:moveTo>
                  <a:cubicBezTo>
                    <a:pt x="261" y="1"/>
                    <a:pt x="251" y="3"/>
                    <a:pt x="244" y="11"/>
                  </a:cubicBezTo>
                  <a:cubicBezTo>
                    <a:pt x="288" y="11"/>
                    <a:pt x="283" y="1"/>
                    <a:pt x="268" y="1"/>
                  </a:cubicBezTo>
                  <a:close/>
                  <a:moveTo>
                    <a:pt x="243" y="11"/>
                  </a:moveTo>
                  <a:cubicBezTo>
                    <a:pt x="155" y="99"/>
                    <a:pt x="111" y="187"/>
                    <a:pt x="45" y="298"/>
                  </a:cubicBezTo>
                  <a:cubicBezTo>
                    <a:pt x="23" y="408"/>
                    <a:pt x="1" y="541"/>
                    <a:pt x="23" y="629"/>
                  </a:cubicBezTo>
                  <a:cubicBezTo>
                    <a:pt x="23" y="640"/>
                    <a:pt x="28" y="645"/>
                    <a:pt x="34" y="645"/>
                  </a:cubicBezTo>
                  <a:cubicBezTo>
                    <a:pt x="39" y="645"/>
                    <a:pt x="45" y="640"/>
                    <a:pt x="45" y="629"/>
                  </a:cubicBezTo>
                  <a:cubicBezTo>
                    <a:pt x="89" y="541"/>
                    <a:pt x="89" y="430"/>
                    <a:pt x="89" y="320"/>
                  </a:cubicBezTo>
                  <a:cubicBezTo>
                    <a:pt x="111" y="210"/>
                    <a:pt x="155" y="99"/>
                    <a:pt x="243" y="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3093625" y="3075250"/>
              <a:ext cx="5350" cy="7850"/>
            </a:xfrm>
            <a:custGeom>
              <a:avLst/>
              <a:gdLst/>
              <a:ahLst/>
              <a:cxnLst/>
              <a:rect l="l" t="t" r="r" b="b"/>
              <a:pathLst>
                <a:path w="214" h="314" extrusionOk="0">
                  <a:moveTo>
                    <a:pt x="191" y="0"/>
                  </a:moveTo>
                  <a:cubicBezTo>
                    <a:pt x="182" y="0"/>
                    <a:pt x="170" y="3"/>
                    <a:pt x="155" y="10"/>
                  </a:cubicBezTo>
                  <a:cubicBezTo>
                    <a:pt x="133" y="76"/>
                    <a:pt x="89" y="98"/>
                    <a:pt x="45" y="142"/>
                  </a:cubicBezTo>
                  <a:cubicBezTo>
                    <a:pt x="23" y="209"/>
                    <a:pt x="1" y="231"/>
                    <a:pt x="23" y="297"/>
                  </a:cubicBezTo>
                  <a:cubicBezTo>
                    <a:pt x="23" y="308"/>
                    <a:pt x="28" y="313"/>
                    <a:pt x="34" y="313"/>
                  </a:cubicBezTo>
                  <a:cubicBezTo>
                    <a:pt x="39" y="313"/>
                    <a:pt x="45" y="308"/>
                    <a:pt x="45" y="297"/>
                  </a:cubicBezTo>
                  <a:cubicBezTo>
                    <a:pt x="89" y="253"/>
                    <a:pt x="89" y="209"/>
                    <a:pt x="111" y="142"/>
                  </a:cubicBezTo>
                  <a:cubicBezTo>
                    <a:pt x="133" y="98"/>
                    <a:pt x="155" y="76"/>
                    <a:pt x="199" y="10"/>
                  </a:cubicBezTo>
                  <a:cubicBezTo>
                    <a:pt x="214" y="10"/>
                    <a:pt x="209"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3104100" y="3080175"/>
              <a:ext cx="600" cy="850"/>
            </a:xfrm>
            <a:custGeom>
              <a:avLst/>
              <a:gdLst/>
              <a:ahLst/>
              <a:cxnLst/>
              <a:rect l="l" t="t" r="r" b="b"/>
              <a:pathLst>
                <a:path w="24" h="34" extrusionOk="0">
                  <a:moveTo>
                    <a:pt x="18" y="1"/>
                  </a:moveTo>
                  <a:cubicBezTo>
                    <a:pt x="12" y="1"/>
                    <a:pt x="1" y="12"/>
                    <a:pt x="1" y="34"/>
                  </a:cubicBezTo>
                  <a:cubicBezTo>
                    <a:pt x="23" y="12"/>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3130600" y="3103225"/>
              <a:ext cx="9400" cy="30775"/>
            </a:xfrm>
            <a:custGeom>
              <a:avLst/>
              <a:gdLst/>
              <a:ahLst/>
              <a:cxnLst/>
              <a:rect l="l" t="t" r="r" b="b"/>
              <a:pathLst>
                <a:path w="376" h="1231" extrusionOk="0">
                  <a:moveTo>
                    <a:pt x="34" y="0"/>
                  </a:moveTo>
                  <a:cubicBezTo>
                    <a:pt x="17" y="0"/>
                    <a:pt x="1" y="6"/>
                    <a:pt x="1" y="17"/>
                  </a:cubicBezTo>
                  <a:cubicBezTo>
                    <a:pt x="1" y="304"/>
                    <a:pt x="67" y="569"/>
                    <a:pt x="111" y="856"/>
                  </a:cubicBezTo>
                  <a:cubicBezTo>
                    <a:pt x="177" y="988"/>
                    <a:pt x="199" y="1187"/>
                    <a:pt x="376" y="1231"/>
                  </a:cubicBezTo>
                  <a:cubicBezTo>
                    <a:pt x="266" y="1099"/>
                    <a:pt x="199" y="922"/>
                    <a:pt x="177" y="745"/>
                  </a:cubicBezTo>
                  <a:cubicBezTo>
                    <a:pt x="111" y="525"/>
                    <a:pt x="67" y="282"/>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3025325" y="3080450"/>
              <a:ext cx="7625" cy="6475"/>
            </a:xfrm>
            <a:custGeom>
              <a:avLst/>
              <a:gdLst/>
              <a:ahLst/>
              <a:cxnLst/>
              <a:rect l="l" t="t" r="r" b="b"/>
              <a:pathLst>
                <a:path w="305" h="259" extrusionOk="0">
                  <a:moveTo>
                    <a:pt x="238" y="1"/>
                  </a:moveTo>
                  <a:cubicBezTo>
                    <a:pt x="172" y="67"/>
                    <a:pt x="106" y="133"/>
                    <a:pt x="17" y="199"/>
                  </a:cubicBezTo>
                  <a:cubicBezTo>
                    <a:pt x="0" y="216"/>
                    <a:pt x="35" y="258"/>
                    <a:pt x="62" y="258"/>
                  </a:cubicBezTo>
                  <a:cubicBezTo>
                    <a:pt x="70" y="258"/>
                    <a:pt x="78" y="254"/>
                    <a:pt x="83" y="243"/>
                  </a:cubicBezTo>
                  <a:cubicBezTo>
                    <a:pt x="128" y="199"/>
                    <a:pt x="216" y="111"/>
                    <a:pt x="260" y="23"/>
                  </a:cubicBezTo>
                  <a:cubicBezTo>
                    <a:pt x="304" y="1"/>
                    <a:pt x="282"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3043400" y="3080750"/>
              <a:ext cx="525" cy="275"/>
            </a:xfrm>
            <a:custGeom>
              <a:avLst/>
              <a:gdLst/>
              <a:ahLst/>
              <a:cxnLst/>
              <a:rect l="l" t="t" r="r" b="b"/>
              <a:pathLst>
                <a:path w="21" h="11" extrusionOk="0">
                  <a:moveTo>
                    <a:pt x="15" y="1"/>
                  </a:moveTo>
                  <a:cubicBezTo>
                    <a:pt x="13" y="1"/>
                    <a:pt x="8" y="3"/>
                    <a:pt x="1" y="11"/>
                  </a:cubicBezTo>
                  <a:cubicBezTo>
                    <a:pt x="15" y="11"/>
                    <a:pt x="20"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2970550" y="3023050"/>
              <a:ext cx="69025" cy="7400"/>
            </a:xfrm>
            <a:custGeom>
              <a:avLst/>
              <a:gdLst/>
              <a:ahLst/>
              <a:cxnLst/>
              <a:rect l="l" t="t" r="r" b="b"/>
              <a:pathLst>
                <a:path w="2761" h="296" extrusionOk="0">
                  <a:moveTo>
                    <a:pt x="2738" y="1"/>
                  </a:moveTo>
                  <a:cubicBezTo>
                    <a:pt x="2319" y="1"/>
                    <a:pt x="1855" y="67"/>
                    <a:pt x="1502" y="177"/>
                  </a:cubicBezTo>
                  <a:cubicBezTo>
                    <a:pt x="1320" y="241"/>
                    <a:pt x="1116" y="260"/>
                    <a:pt x="904" y="260"/>
                  </a:cubicBezTo>
                  <a:cubicBezTo>
                    <a:pt x="603" y="260"/>
                    <a:pt x="286" y="221"/>
                    <a:pt x="1" y="221"/>
                  </a:cubicBezTo>
                  <a:lnTo>
                    <a:pt x="1" y="266"/>
                  </a:lnTo>
                  <a:cubicBezTo>
                    <a:pt x="295" y="266"/>
                    <a:pt x="609" y="295"/>
                    <a:pt x="916" y="295"/>
                  </a:cubicBezTo>
                  <a:cubicBezTo>
                    <a:pt x="1070" y="295"/>
                    <a:pt x="1222" y="288"/>
                    <a:pt x="1369" y="266"/>
                  </a:cubicBezTo>
                  <a:cubicBezTo>
                    <a:pt x="1590" y="221"/>
                    <a:pt x="1811" y="155"/>
                    <a:pt x="2032" y="111"/>
                  </a:cubicBezTo>
                  <a:cubicBezTo>
                    <a:pt x="2274" y="89"/>
                    <a:pt x="2495" y="67"/>
                    <a:pt x="2738" y="23"/>
                  </a:cubicBezTo>
                  <a:cubicBezTo>
                    <a:pt x="2760" y="23"/>
                    <a:pt x="2760" y="1"/>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2983250" y="3030625"/>
              <a:ext cx="42525" cy="7925"/>
            </a:xfrm>
            <a:custGeom>
              <a:avLst/>
              <a:gdLst/>
              <a:ahLst/>
              <a:cxnLst/>
              <a:rect l="l" t="t" r="r" b="b"/>
              <a:pathLst>
                <a:path w="1701" h="317" extrusionOk="0">
                  <a:moveTo>
                    <a:pt x="1689" y="1"/>
                  </a:moveTo>
                  <a:cubicBezTo>
                    <a:pt x="1686" y="1"/>
                    <a:pt x="1683" y="2"/>
                    <a:pt x="1678" y="7"/>
                  </a:cubicBezTo>
                  <a:cubicBezTo>
                    <a:pt x="1126" y="205"/>
                    <a:pt x="596" y="250"/>
                    <a:pt x="22" y="272"/>
                  </a:cubicBezTo>
                  <a:cubicBezTo>
                    <a:pt x="0" y="272"/>
                    <a:pt x="0" y="316"/>
                    <a:pt x="22" y="316"/>
                  </a:cubicBezTo>
                  <a:cubicBezTo>
                    <a:pt x="91" y="316"/>
                    <a:pt x="162" y="316"/>
                    <a:pt x="233" y="316"/>
                  </a:cubicBezTo>
                  <a:cubicBezTo>
                    <a:pt x="732" y="316"/>
                    <a:pt x="1275" y="299"/>
                    <a:pt x="1700" y="29"/>
                  </a:cubicBezTo>
                  <a:cubicBezTo>
                    <a:pt x="1700" y="29"/>
                    <a:pt x="1700" y="1"/>
                    <a:pt x="1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2998150" y="3043525"/>
              <a:ext cx="25950" cy="9900"/>
            </a:xfrm>
            <a:custGeom>
              <a:avLst/>
              <a:gdLst/>
              <a:ahLst/>
              <a:cxnLst/>
              <a:rect l="l" t="t" r="r" b="b"/>
              <a:pathLst>
                <a:path w="1038" h="396" extrusionOk="0">
                  <a:moveTo>
                    <a:pt x="870" y="0"/>
                  </a:moveTo>
                  <a:cubicBezTo>
                    <a:pt x="594" y="0"/>
                    <a:pt x="355" y="288"/>
                    <a:pt x="67" y="308"/>
                  </a:cubicBezTo>
                  <a:cubicBezTo>
                    <a:pt x="0" y="308"/>
                    <a:pt x="45" y="396"/>
                    <a:pt x="89" y="396"/>
                  </a:cubicBezTo>
                  <a:cubicBezTo>
                    <a:pt x="265" y="374"/>
                    <a:pt x="376" y="308"/>
                    <a:pt x="508" y="241"/>
                  </a:cubicBezTo>
                  <a:cubicBezTo>
                    <a:pt x="663" y="153"/>
                    <a:pt x="817" y="87"/>
                    <a:pt x="994" y="65"/>
                  </a:cubicBezTo>
                  <a:cubicBezTo>
                    <a:pt x="1038" y="65"/>
                    <a:pt x="1038" y="21"/>
                    <a:pt x="994" y="21"/>
                  </a:cubicBezTo>
                  <a:cubicBezTo>
                    <a:pt x="952" y="7"/>
                    <a:pt x="910" y="0"/>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2865700" y="2965100"/>
              <a:ext cx="15475" cy="13275"/>
            </a:xfrm>
            <a:custGeom>
              <a:avLst/>
              <a:gdLst/>
              <a:ahLst/>
              <a:cxnLst/>
              <a:rect l="l" t="t" r="r" b="b"/>
              <a:pathLst>
                <a:path w="619" h="531" extrusionOk="0">
                  <a:moveTo>
                    <a:pt x="618" y="1"/>
                  </a:moveTo>
                  <a:cubicBezTo>
                    <a:pt x="420" y="177"/>
                    <a:pt x="177" y="310"/>
                    <a:pt x="0" y="531"/>
                  </a:cubicBezTo>
                  <a:cubicBezTo>
                    <a:pt x="199" y="332"/>
                    <a:pt x="420" y="199"/>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2865300" y="2970625"/>
              <a:ext cx="25250" cy="24550"/>
            </a:xfrm>
            <a:custGeom>
              <a:avLst/>
              <a:gdLst/>
              <a:ahLst/>
              <a:cxnLst/>
              <a:rect l="l" t="t" r="r" b="b"/>
              <a:pathLst>
                <a:path w="1010" h="982" extrusionOk="0">
                  <a:moveTo>
                    <a:pt x="988" y="1"/>
                  </a:moveTo>
                  <a:cubicBezTo>
                    <a:pt x="965" y="89"/>
                    <a:pt x="789" y="133"/>
                    <a:pt x="745" y="199"/>
                  </a:cubicBezTo>
                  <a:cubicBezTo>
                    <a:pt x="656" y="243"/>
                    <a:pt x="568" y="332"/>
                    <a:pt x="524" y="420"/>
                  </a:cubicBezTo>
                  <a:cubicBezTo>
                    <a:pt x="347" y="575"/>
                    <a:pt x="171" y="751"/>
                    <a:pt x="16" y="950"/>
                  </a:cubicBezTo>
                  <a:cubicBezTo>
                    <a:pt x="1" y="965"/>
                    <a:pt x="7" y="981"/>
                    <a:pt x="12" y="981"/>
                  </a:cubicBezTo>
                  <a:cubicBezTo>
                    <a:pt x="14" y="981"/>
                    <a:pt x="16" y="978"/>
                    <a:pt x="16" y="972"/>
                  </a:cubicBezTo>
                  <a:cubicBezTo>
                    <a:pt x="193" y="751"/>
                    <a:pt x="414" y="597"/>
                    <a:pt x="612" y="398"/>
                  </a:cubicBezTo>
                  <a:cubicBezTo>
                    <a:pt x="678" y="288"/>
                    <a:pt x="789" y="221"/>
                    <a:pt x="899" y="177"/>
                  </a:cubicBezTo>
                  <a:cubicBezTo>
                    <a:pt x="965" y="133"/>
                    <a:pt x="988" y="111"/>
                    <a:pt x="1010" y="23"/>
                  </a:cubicBezTo>
                  <a:cubicBezTo>
                    <a:pt x="1010" y="1"/>
                    <a:pt x="988" y="1"/>
                    <a:pt x="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2874825" y="2976975"/>
              <a:ext cx="26225" cy="23150"/>
            </a:xfrm>
            <a:custGeom>
              <a:avLst/>
              <a:gdLst/>
              <a:ahLst/>
              <a:cxnLst/>
              <a:rect l="l" t="t" r="r" b="b"/>
              <a:pathLst>
                <a:path w="1049" h="926" extrusionOk="0">
                  <a:moveTo>
                    <a:pt x="1037" y="0"/>
                  </a:moveTo>
                  <a:cubicBezTo>
                    <a:pt x="1031" y="0"/>
                    <a:pt x="1026" y="11"/>
                    <a:pt x="1026" y="34"/>
                  </a:cubicBezTo>
                  <a:cubicBezTo>
                    <a:pt x="960" y="144"/>
                    <a:pt x="827" y="188"/>
                    <a:pt x="717" y="276"/>
                  </a:cubicBezTo>
                  <a:cubicBezTo>
                    <a:pt x="629" y="321"/>
                    <a:pt x="584" y="387"/>
                    <a:pt x="518" y="453"/>
                  </a:cubicBezTo>
                  <a:cubicBezTo>
                    <a:pt x="430" y="519"/>
                    <a:pt x="364" y="630"/>
                    <a:pt x="253" y="696"/>
                  </a:cubicBezTo>
                  <a:cubicBezTo>
                    <a:pt x="165" y="740"/>
                    <a:pt x="77" y="806"/>
                    <a:pt x="33" y="872"/>
                  </a:cubicBezTo>
                  <a:cubicBezTo>
                    <a:pt x="0" y="905"/>
                    <a:pt x="27" y="925"/>
                    <a:pt x="44" y="925"/>
                  </a:cubicBezTo>
                  <a:cubicBezTo>
                    <a:pt x="50" y="925"/>
                    <a:pt x="55" y="922"/>
                    <a:pt x="55" y="917"/>
                  </a:cubicBezTo>
                  <a:cubicBezTo>
                    <a:pt x="143" y="828"/>
                    <a:pt x="253" y="762"/>
                    <a:pt x="342" y="696"/>
                  </a:cubicBezTo>
                  <a:cubicBezTo>
                    <a:pt x="452" y="607"/>
                    <a:pt x="562" y="497"/>
                    <a:pt x="673" y="387"/>
                  </a:cubicBezTo>
                  <a:cubicBezTo>
                    <a:pt x="805" y="276"/>
                    <a:pt x="1004" y="210"/>
                    <a:pt x="1048" y="34"/>
                  </a:cubicBezTo>
                  <a:cubicBezTo>
                    <a:pt x="1048" y="11"/>
                    <a:pt x="1043"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2881700" y="2994350"/>
              <a:ext cx="19350" cy="17375"/>
            </a:xfrm>
            <a:custGeom>
              <a:avLst/>
              <a:gdLst/>
              <a:ahLst/>
              <a:cxnLst/>
              <a:rect l="l" t="t" r="r" b="b"/>
              <a:pathLst>
                <a:path w="774" h="695" extrusionOk="0">
                  <a:moveTo>
                    <a:pt x="751" y="1"/>
                  </a:moveTo>
                  <a:cubicBezTo>
                    <a:pt x="663" y="155"/>
                    <a:pt x="442" y="244"/>
                    <a:pt x="309" y="354"/>
                  </a:cubicBezTo>
                  <a:cubicBezTo>
                    <a:pt x="199" y="442"/>
                    <a:pt x="67" y="553"/>
                    <a:pt x="0" y="663"/>
                  </a:cubicBezTo>
                  <a:cubicBezTo>
                    <a:pt x="0" y="679"/>
                    <a:pt x="22" y="694"/>
                    <a:pt x="35" y="694"/>
                  </a:cubicBezTo>
                  <a:cubicBezTo>
                    <a:pt x="41" y="694"/>
                    <a:pt x="45" y="692"/>
                    <a:pt x="45" y="685"/>
                  </a:cubicBezTo>
                  <a:cubicBezTo>
                    <a:pt x="111" y="553"/>
                    <a:pt x="309" y="420"/>
                    <a:pt x="442" y="332"/>
                  </a:cubicBezTo>
                  <a:cubicBezTo>
                    <a:pt x="552" y="244"/>
                    <a:pt x="729" y="155"/>
                    <a:pt x="773" y="23"/>
                  </a:cubicBezTo>
                  <a:cubicBezTo>
                    <a:pt x="773" y="1"/>
                    <a:pt x="751"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2894950" y="3009250"/>
              <a:ext cx="11050" cy="9975"/>
            </a:xfrm>
            <a:custGeom>
              <a:avLst/>
              <a:gdLst/>
              <a:ahLst/>
              <a:cxnLst/>
              <a:rect l="l" t="t" r="r" b="b"/>
              <a:pathLst>
                <a:path w="442" h="399" extrusionOk="0">
                  <a:moveTo>
                    <a:pt x="420" y="1"/>
                  </a:moveTo>
                  <a:lnTo>
                    <a:pt x="420" y="1"/>
                  </a:lnTo>
                  <a:cubicBezTo>
                    <a:pt x="376" y="89"/>
                    <a:pt x="309" y="155"/>
                    <a:pt x="243" y="200"/>
                  </a:cubicBezTo>
                  <a:cubicBezTo>
                    <a:pt x="199" y="266"/>
                    <a:pt x="111" y="310"/>
                    <a:pt x="22" y="332"/>
                  </a:cubicBezTo>
                  <a:cubicBezTo>
                    <a:pt x="0" y="332"/>
                    <a:pt x="0" y="398"/>
                    <a:pt x="44" y="398"/>
                  </a:cubicBezTo>
                  <a:cubicBezTo>
                    <a:pt x="133" y="354"/>
                    <a:pt x="221" y="310"/>
                    <a:pt x="309" y="266"/>
                  </a:cubicBezTo>
                  <a:cubicBezTo>
                    <a:pt x="331" y="177"/>
                    <a:pt x="442" y="89"/>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2920875" y="2904700"/>
              <a:ext cx="189875" cy="86950"/>
            </a:xfrm>
            <a:custGeom>
              <a:avLst/>
              <a:gdLst/>
              <a:ahLst/>
              <a:cxnLst/>
              <a:rect l="l" t="t" r="r" b="b"/>
              <a:pathLst>
                <a:path w="7595" h="3478" extrusionOk="0">
                  <a:moveTo>
                    <a:pt x="6050" y="187"/>
                  </a:moveTo>
                  <a:cubicBezTo>
                    <a:pt x="6005" y="209"/>
                    <a:pt x="5939" y="209"/>
                    <a:pt x="5917" y="209"/>
                  </a:cubicBezTo>
                  <a:lnTo>
                    <a:pt x="5674" y="209"/>
                  </a:lnTo>
                  <a:cubicBezTo>
                    <a:pt x="5807" y="209"/>
                    <a:pt x="5939" y="187"/>
                    <a:pt x="6050" y="187"/>
                  </a:cubicBezTo>
                  <a:close/>
                  <a:moveTo>
                    <a:pt x="4999" y="302"/>
                  </a:moveTo>
                  <a:lnTo>
                    <a:pt x="4999" y="302"/>
                  </a:lnTo>
                  <a:cubicBezTo>
                    <a:pt x="4837" y="328"/>
                    <a:pt x="4674" y="359"/>
                    <a:pt x="4504" y="386"/>
                  </a:cubicBezTo>
                  <a:cubicBezTo>
                    <a:pt x="4504" y="392"/>
                    <a:pt x="4504" y="398"/>
                    <a:pt x="4504" y="404"/>
                  </a:cubicBezTo>
                  <a:lnTo>
                    <a:pt x="4504" y="404"/>
                  </a:lnTo>
                  <a:cubicBezTo>
                    <a:pt x="4607" y="393"/>
                    <a:pt x="4710" y="376"/>
                    <a:pt x="4813" y="342"/>
                  </a:cubicBezTo>
                  <a:cubicBezTo>
                    <a:pt x="4880" y="328"/>
                    <a:pt x="4938" y="315"/>
                    <a:pt x="4999" y="302"/>
                  </a:cubicBezTo>
                  <a:close/>
                  <a:moveTo>
                    <a:pt x="4504" y="404"/>
                  </a:moveTo>
                  <a:lnTo>
                    <a:pt x="4504" y="404"/>
                  </a:lnTo>
                  <a:cubicBezTo>
                    <a:pt x="4408" y="414"/>
                    <a:pt x="4313" y="419"/>
                    <a:pt x="4217" y="430"/>
                  </a:cubicBezTo>
                  <a:cubicBezTo>
                    <a:pt x="4217" y="430"/>
                    <a:pt x="4200" y="430"/>
                    <a:pt x="4196" y="460"/>
                  </a:cubicBezTo>
                  <a:lnTo>
                    <a:pt x="4196" y="460"/>
                  </a:lnTo>
                  <a:cubicBezTo>
                    <a:pt x="4292" y="440"/>
                    <a:pt x="4392" y="430"/>
                    <a:pt x="4482" y="430"/>
                  </a:cubicBezTo>
                  <a:cubicBezTo>
                    <a:pt x="4498" y="430"/>
                    <a:pt x="4503" y="418"/>
                    <a:pt x="4504" y="404"/>
                  </a:cubicBezTo>
                  <a:close/>
                  <a:moveTo>
                    <a:pt x="4196" y="460"/>
                  </a:moveTo>
                  <a:cubicBezTo>
                    <a:pt x="4160" y="468"/>
                    <a:pt x="4125" y="477"/>
                    <a:pt x="4091" y="487"/>
                  </a:cubicBezTo>
                  <a:lnTo>
                    <a:pt x="4091" y="487"/>
                  </a:lnTo>
                  <a:cubicBezTo>
                    <a:pt x="4132" y="481"/>
                    <a:pt x="4171" y="474"/>
                    <a:pt x="4195" y="474"/>
                  </a:cubicBezTo>
                  <a:cubicBezTo>
                    <a:pt x="4195" y="469"/>
                    <a:pt x="4195" y="464"/>
                    <a:pt x="4196" y="460"/>
                  </a:cubicBezTo>
                  <a:close/>
                  <a:moveTo>
                    <a:pt x="6050" y="629"/>
                  </a:moveTo>
                  <a:cubicBezTo>
                    <a:pt x="6226" y="629"/>
                    <a:pt x="6359" y="651"/>
                    <a:pt x="6491" y="695"/>
                  </a:cubicBezTo>
                  <a:cubicBezTo>
                    <a:pt x="6241" y="695"/>
                    <a:pt x="5981" y="705"/>
                    <a:pt x="5724" y="705"/>
                  </a:cubicBezTo>
                  <a:cubicBezTo>
                    <a:pt x="5596" y="705"/>
                    <a:pt x="5468" y="702"/>
                    <a:pt x="5343" y="695"/>
                  </a:cubicBezTo>
                  <a:cubicBezTo>
                    <a:pt x="5586" y="651"/>
                    <a:pt x="5807" y="651"/>
                    <a:pt x="6050" y="629"/>
                  </a:cubicBezTo>
                  <a:close/>
                  <a:moveTo>
                    <a:pt x="3930" y="629"/>
                  </a:moveTo>
                  <a:cubicBezTo>
                    <a:pt x="3864" y="673"/>
                    <a:pt x="3820" y="717"/>
                    <a:pt x="3732" y="739"/>
                  </a:cubicBezTo>
                  <a:cubicBezTo>
                    <a:pt x="3577" y="739"/>
                    <a:pt x="3423" y="739"/>
                    <a:pt x="3312" y="761"/>
                  </a:cubicBezTo>
                  <a:cubicBezTo>
                    <a:pt x="3246" y="761"/>
                    <a:pt x="3180" y="805"/>
                    <a:pt x="3091" y="827"/>
                  </a:cubicBezTo>
                  <a:cubicBezTo>
                    <a:pt x="3268" y="761"/>
                    <a:pt x="3423" y="717"/>
                    <a:pt x="3599" y="673"/>
                  </a:cubicBezTo>
                  <a:cubicBezTo>
                    <a:pt x="3687" y="651"/>
                    <a:pt x="3732" y="651"/>
                    <a:pt x="3820" y="629"/>
                  </a:cubicBezTo>
                  <a:close/>
                  <a:moveTo>
                    <a:pt x="5683" y="829"/>
                  </a:moveTo>
                  <a:cubicBezTo>
                    <a:pt x="5633" y="832"/>
                    <a:pt x="5580" y="837"/>
                    <a:pt x="5520" y="849"/>
                  </a:cubicBezTo>
                  <a:cubicBezTo>
                    <a:pt x="5523" y="850"/>
                    <a:pt x="5526" y="851"/>
                    <a:pt x="5529" y="852"/>
                  </a:cubicBezTo>
                  <a:lnTo>
                    <a:pt x="5529" y="852"/>
                  </a:lnTo>
                  <a:cubicBezTo>
                    <a:pt x="5585" y="844"/>
                    <a:pt x="5638" y="837"/>
                    <a:pt x="5683" y="829"/>
                  </a:cubicBezTo>
                  <a:close/>
                  <a:moveTo>
                    <a:pt x="4946" y="607"/>
                  </a:moveTo>
                  <a:cubicBezTo>
                    <a:pt x="4857" y="651"/>
                    <a:pt x="4857" y="695"/>
                    <a:pt x="4902" y="717"/>
                  </a:cubicBezTo>
                  <a:lnTo>
                    <a:pt x="5012" y="717"/>
                  </a:lnTo>
                  <a:cubicBezTo>
                    <a:pt x="4857" y="739"/>
                    <a:pt x="4747" y="805"/>
                    <a:pt x="4615" y="827"/>
                  </a:cubicBezTo>
                  <a:lnTo>
                    <a:pt x="4570" y="827"/>
                  </a:lnTo>
                  <a:cubicBezTo>
                    <a:pt x="4416" y="871"/>
                    <a:pt x="4284" y="894"/>
                    <a:pt x="4151" y="938"/>
                  </a:cubicBezTo>
                  <a:cubicBezTo>
                    <a:pt x="4195" y="894"/>
                    <a:pt x="4261" y="849"/>
                    <a:pt x="4350" y="827"/>
                  </a:cubicBezTo>
                  <a:cubicBezTo>
                    <a:pt x="4416" y="783"/>
                    <a:pt x="4482" y="761"/>
                    <a:pt x="4570" y="761"/>
                  </a:cubicBezTo>
                  <a:cubicBezTo>
                    <a:pt x="4637" y="739"/>
                    <a:pt x="4725" y="651"/>
                    <a:pt x="4835" y="629"/>
                  </a:cubicBezTo>
                  <a:cubicBezTo>
                    <a:pt x="4857" y="629"/>
                    <a:pt x="4902" y="607"/>
                    <a:pt x="4946" y="607"/>
                  </a:cubicBezTo>
                  <a:close/>
                  <a:moveTo>
                    <a:pt x="5179" y="909"/>
                  </a:moveTo>
                  <a:cubicBezTo>
                    <a:pt x="5155" y="938"/>
                    <a:pt x="5116" y="938"/>
                    <a:pt x="5078" y="938"/>
                  </a:cubicBezTo>
                  <a:cubicBezTo>
                    <a:pt x="5118" y="938"/>
                    <a:pt x="5150" y="922"/>
                    <a:pt x="5179" y="909"/>
                  </a:cubicBezTo>
                  <a:close/>
                  <a:moveTo>
                    <a:pt x="4968" y="894"/>
                  </a:moveTo>
                  <a:cubicBezTo>
                    <a:pt x="4946" y="938"/>
                    <a:pt x="4902" y="938"/>
                    <a:pt x="4857" y="960"/>
                  </a:cubicBezTo>
                  <a:cubicBezTo>
                    <a:pt x="4791" y="938"/>
                    <a:pt x="4725" y="938"/>
                    <a:pt x="4637" y="938"/>
                  </a:cubicBezTo>
                  <a:lnTo>
                    <a:pt x="4681" y="938"/>
                  </a:lnTo>
                  <a:cubicBezTo>
                    <a:pt x="4747" y="938"/>
                    <a:pt x="4835" y="938"/>
                    <a:pt x="4924" y="894"/>
                  </a:cubicBezTo>
                  <a:close/>
                  <a:moveTo>
                    <a:pt x="5056" y="982"/>
                  </a:moveTo>
                  <a:cubicBezTo>
                    <a:pt x="5012" y="1026"/>
                    <a:pt x="4924" y="1048"/>
                    <a:pt x="4857" y="1070"/>
                  </a:cubicBezTo>
                  <a:cubicBezTo>
                    <a:pt x="4857" y="1026"/>
                    <a:pt x="4924" y="1026"/>
                    <a:pt x="4946" y="982"/>
                  </a:cubicBezTo>
                  <a:close/>
                  <a:moveTo>
                    <a:pt x="5034" y="1048"/>
                  </a:moveTo>
                  <a:cubicBezTo>
                    <a:pt x="5034" y="1070"/>
                    <a:pt x="5012" y="1092"/>
                    <a:pt x="4946" y="1092"/>
                  </a:cubicBezTo>
                  <a:lnTo>
                    <a:pt x="4902" y="1092"/>
                  </a:lnTo>
                  <a:cubicBezTo>
                    <a:pt x="4946" y="1070"/>
                    <a:pt x="4968" y="1070"/>
                    <a:pt x="5034" y="1048"/>
                  </a:cubicBezTo>
                  <a:close/>
                  <a:moveTo>
                    <a:pt x="4052" y="766"/>
                  </a:moveTo>
                  <a:cubicBezTo>
                    <a:pt x="4040" y="777"/>
                    <a:pt x="4036" y="805"/>
                    <a:pt x="4019" y="805"/>
                  </a:cubicBezTo>
                  <a:cubicBezTo>
                    <a:pt x="3974" y="805"/>
                    <a:pt x="3974" y="805"/>
                    <a:pt x="3952" y="827"/>
                  </a:cubicBezTo>
                  <a:cubicBezTo>
                    <a:pt x="3930" y="827"/>
                    <a:pt x="3908" y="827"/>
                    <a:pt x="3908" y="849"/>
                  </a:cubicBezTo>
                  <a:cubicBezTo>
                    <a:pt x="3864" y="849"/>
                    <a:pt x="3842" y="871"/>
                    <a:pt x="3820" y="871"/>
                  </a:cubicBezTo>
                  <a:cubicBezTo>
                    <a:pt x="3577" y="960"/>
                    <a:pt x="3378" y="1048"/>
                    <a:pt x="3136" y="1158"/>
                  </a:cubicBezTo>
                  <a:cubicBezTo>
                    <a:pt x="3091" y="1181"/>
                    <a:pt x="3047" y="1181"/>
                    <a:pt x="3025" y="1181"/>
                  </a:cubicBezTo>
                  <a:cubicBezTo>
                    <a:pt x="3069" y="1158"/>
                    <a:pt x="3136" y="1092"/>
                    <a:pt x="3180" y="1070"/>
                  </a:cubicBezTo>
                  <a:cubicBezTo>
                    <a:pt x="3378" y="1026"/>
                    <a:pt x="3533" y="960"/>
                    <a:pt x="3599" y="938"/>
                  </a:cubicBezTo>
                  <a:cubicBezTo>
                    <a:pt x="3728" y="873"/>
                    <a:pt x="3900" y="829"/>
                    <a:pt x="4052" y="766"/>
                  </a:cubicBezTo>
                  <a:close/>
                  <a:moveTo>
                    <a:pt x="4791" y="960"/>
                  </a:moveTo>
                  <a:cubicBezTo>
                    <a:pt x="4615" y="1048"/>
                    <a:pt x="4460" y="1136"/>
                    <a:pt x="4306" y="1181"/>
                  </a:cubicBezTo>
                  <a:lnTo>
                    <a:pt x="4284" y="1181"/>
                  </a:lnTo>
                  <a:cubicBezTo>
                    <a:pt x="4151" y="1203"/>
                    <a:pt x="4019" y="1203"/>
                    <a:pt x="3864" y="1225"/>
                  </a:cubicBezTo>
                  <a:lnTo>
                    <a:pt x="3820" y="1225"/>
                  </a:lnTo>
                  <a:lnTo>
                    <a:pt x="3842" y="1203"/>
                  </a:lnTo>
                  <a:cubicBezTo>
                    <a:pt x="4063" y="1114"/>
                    <a:pt x="4284" y="1048"/>
                    <a:pt x="4504" y="982"/>
                  </a:cubicBezTo>
                  <a:cubicBezTo>
                    <a:pt x="4526" y="982"/>
                    <a:pt x="4526" y="982"/>
                    <a:pt x="4570" y="960"/>
                  </a:cubicBezTo>
                  <a:close/>
                  <a:moveTo>
                    <a:pt x="2407" y="1070"/>
                  </a:moveTo>
                  <a:cubicBezTo>
                    <a:pt x="2363" y="1092"/>
                    <a:pt x="2297" y="1158"/>
                    <a:pt x="2230" y="1203"/>
                  </a:cubicBezTo>
                  <a:cubicBezTo>
                    <a:pt x="2186" y="1203"/>
                    <a:pt x="2142" y="1247"/>
                    <a:pt x="2076" y="1247"/>
                  </a:cubicBezTo>
                  <a:cubicBezTo>
                    <a:pt x="2076" y="1247"/>
                    <a:pt x="2142" y="1181"/>
                    <a:pt x="2208" y="1136"/>
                  </a:cubicBezTo>
                  <a:cubicBezTo>
                    <a:pt x="2275" y="1092"/>
                    <a:pt x="2363" y="1070"/>
                    <a:pt x="2407" y="1070"/>
                  </a:cubicBezTo>
                  <a:close/>
                  <a:moveTo>
                    <a:pt x="3180" y="916"/>
                  </a:moveTo>
                  <a:lnTo>
                    <a:pt x="2937" y="1070"/>
                  </a:lnTo>
                  <a:cubicBezTo>
                    <a:pt x="2826" y="1092"/>
                    <a:pt x="2738" y="1158"/>
                    <a:pt x="2628" y="1181"/>
                  </a:cubicBezTo>
                  <a:cubicBezTo>
                    <a:pt x="2584" y="1203"/>
                    <a:pt x="2517" y="1203"/>
                    <a:pt x="2451" y="1247"/>
                  </a:cubicBezTo>
                  <a:lnTo>
                    <a:pt x="2385" y="1247"/>
                  </a:lnTo>
                  <a:cubicBezTo>
                    <a:pt x="2394" y="1247"/>
                    <a:pt x="2399" y="1240"/>
                    <a:pt x="2401" y="1234"/>
                  </a:cubicBezTo>
                  <a:lnTo>
                    <a:pt x="2401" y="1234"/>
                  </a:lnTo>
                  <a:cubicBezTo>
                    <a:pt x="2640" y="1045"/>
                    <a:pt x="2921" y="980"/>
                    <a:pt x="3180" y="916"/>
                  </a:cubicBezTo>
                  <a:close/>
                  <a:moveTo>
                    <a:pt x="4063" y="916"/>
                  </a:moveTo>
                  <a:cubicBezTo>
                    <a:pt x="3974" y="960"/>
                    <a:pt x="3864" y="1026"/>
                    <a:pt x="3754" y="1092"/>
                  </a:cubicBezTo>
                  <a:cubicBezTo>
                    <a:pt x="3599" y="1158"/>
                    <a:pt x="3423" y="1181"/>
                    <a:pt x="3290" y="1247"/>
                  </a:cubicBezTo>
                  <a:lnTo>
                    <a:pt x="3180" y="1247"/>
                  </a:lnTo>
                  <a:cubicBezTo>
                    <a:pt x="3246" y="1203"/>
                    <a:pt x="3290" y="1181"/>
                    <a:pt x="3312" y="1181"/>
                  </a:cubicBezTo>
                  <a:cubicBezTo>
                    <a:pt x="3356" y="1158"/>
                    <a:pt x="3400" y="1158"/>
                    <a:pt x="3423" y="1136"/>
                  </a:cubicBezTo>
                  <a:cubicBezTo>
                    <a:pt x="3467" y="1136"/>
                    <a:pt x="3489" y="1092"/>
                    <a:pt x="3533" y="1070"/>
                  </a:cubicBezTo>
                  <a:cubicBezTo>
                    <a:pt x="3621" y="1048"/>
                    <a:pt x="3732" y="982"/>
                    <a:pt x="3820" y="960"/>
                  </a:cubicBezTo>
                  <a:cubicBezTo>
                    <a:pt x="3908" y="938"/>
                    <a:pt x="3974" y="916"/>
                    <a:pt x="4063" y="916"/>
                  </a:cubicBezTo>
                  <a:close/>
                  <a:moveTo>
                    <a:pt x="2540" y="1313"/>
                  </a:moveTo>
                  <a:lnTo>
                    <a:pt x="2540" y="1379"/>
                  </a:lnTo>
                  <a:cubicBezTo>
                    <a:pt x="2495" y="1379"/>
                    <a:pt x="2473" y="1401"/>
                    <a:pt x="2407" y="1401"/>
                  </a:cubicBezTo>
                  <a:cubicBezTo>
                    <a:pt x="2429" y="1379"/>
                    <a:pt x="2495" y="1357"/>
                    <a:pt x="2540" y="1313"/>
                  </a:cubicBezTo>
                  <a:close/>
                  <a:moveTo>
                    <a:pt x="4350" y="1313"/>
                  </a:moveTo>
                  <a:cubicBezTo>
                    <a:pt x="4306" y="1313"/>
                    <a:pt x="4261" y="1357"/>
                    <a:pt x="4173" y="1379"/>
                  </a:cubicBezTo>
                  <a:cubicBezTo>
                    <a:pt x="4085" y="1401"/>
                    <a:pt x="4041" y="1423"/>
                    <a:pt x="3952" y="1423"/>
                  </a:cubicBezTo>
                  <a:lnTo>
                    <a:pt x="3908" y="1423"/>
                  </a:lnTo>
                  <a:cubicBezTo>
                    <a:pt x="4019" y="1379"/>
                    <a:pt x="4129" y="1357"/>
                    <a:pt x="4261" y="1313"/>
                  </a:cubicBezTo>
                  <a:close/>
                  <a:moveTo>
                    <a:pt x="2923" y="1367"/>
                  </a:moveTo>
                  <a:cubicBezTo>
                    <a:pt x="2884" y="1399"/>
                    <a:pt x="2838" y="1429"/>
                    <a:pt x="2804" y="1445"/>
                  </a:cubicBezTo>
                  <a:cubicBezTo>
                    <a:pt x="2760" y="1445"/>
                    <a:pt x="2738" y="1423"/>
                    <a:pt x="2716" y="1423"/>
                  </a:cubicBezTo>
                  <a:cubicBezTo>
                    <a:pt x="2760" y="1401"/>
                    <a:pt x="2804" y="1401"/>
                    <a:pt x="2849" y="1379"/>
                  </a:cubicBezTo>
                  <a:cubicBezTo>
                    <a:pt x="2863" y="1379"/>
                    <a:pt x="2896" y="1379"/>
                    <a:pt x="2923" y="1367"/>
                  </a:cubicBezTo>
                  <a:close/>
                  <a:moveTo>
                    <a:pt x="3400" y="1313"/>
                  </a:moveTo>
                  <a:lnTo>
                    <a:pt x="3400" y="1379"/>
                  </a:lnTo>
                  <a:cubicBezTo>
                    <a:pt x="3378" y="1401"/>
                    <a:pt x="3378" y="1401"/>
                    <a:pt x="3378" y="1423"/>
                  </a:cubicBezTo>
                  <a:cubicBezTo>
                    <a:pt x="3202" y="1445"/>
                    <a:pt x="3069" y="1490"/>
                    <a:pt x="2959" y="1490"/>
                  </a:cubicBezTo>
                  <a:cubicBezTo>
                    <a:pt x="3047" y="1445"/>
                    <a:pt x="3136" y="1401"/>
                    <a:pt x="3202" y="1379"/>
                  </a:cubicBezTo>
                  <a:cubicBezTo>
                    <a:pt x="3268" y="1357"/>
                    <a:pt x="3356" y="1357"/>
                    <a:pt x="3400" y="1313"/>
                  </a:cubicBezTo>
                  <a:close/>
                  <a:moveTo>
                    <a:pt x="3930" y="1335"/>
                  </a:moveTo>
                  <a:cubicBezTo>
                    <a:pt x="3820" y="1379"/>
                    <a:pt x="3732" y="1423"/>
                    <a:pt x="3621" y="1490"/>
                  </a:cubicBezTo>
                  <a:cubicBezTo>
                    <a:pt x="3595" y="1450"/>
                    <a:pt x="3568" y="1442"/>
                    <a:pt x="3542" y="1442"/>
                  </a:cubicBezTo>
                  <a:cubicBezTo>
                    <a:pt x="3524" y="1442"/>
                    <a:pt x="3506" y="1445"/>
                    <a:pt x="3489" y="1445"/>
                  </a:cubicBezTo>
                  <a:cubicBezTo>
                    <a:pt x="3511" y="1423"/>
                    <a:pt x="3577" y="1401"/>
                    <a:pt x="3599" y="1379"/>
                  </a:cubicBezTo>
                  <a:cubicBezTo>
                    <a:pt x="3687" y="1335"/>
                    <a:pt x="3754" y="1335"/>
                    <a:pt x="3820" y="1335"/>
                  </a:cubicBezTo>
                  <a:close/>
                  <a:moveTo>
                    <a:pt x="3290" y="1710"/>
                  </a:moveTo>
                  <a:cubicBezTo>
                    <a:pt x="3268" y="1710"/>
                    <a:pt x="3268" y="1732"/>
                    <a:pt x="3268" y="1755"/>
                  </a:cubicBezTo>
                  <a:lnTo>
                    <a:pt x="3180" y="1755"/>
                  </a:lnTo>
                  <a:cubicBezTo>
                    <a:pt x="3202" y="1732"/>
                    <a:pt x="3268" y="1710"/>
                    <a:pt x="3290" y="1710"/>
                  </a:cubicBezTo>
                  <a:close/>
                  <a:moveTo>
                    <a:pt x="4960" y="1910"/>
                  </a:moveTo>
                  <a:cubicBezTo>
                    <a:pt x="4956" y="1918"/>
                    <a:pt x="4952" y="1925"/>
                    <a:pt x="4946" y="1931"/>
                  </a:cubicBezTo>
                  <a:cubicBezTo>
                    <a:pt x="4946" y="1931"/>
                    <a:pt x="4946" y="1915"/>
                    <a:pt x="4960" y="1910"/>
                  </a:cubicBezTo>
                  <a:close/>
                  <a:moveTo>
                    <a:pt x="6160" y="1997"/>
                  </a:moveTo>
                  <a:cubicBezTo>
                    <a:pt x="6182" y="1997"/>
                    <a:pt x="6226" y="1997"/>
                    <a:pt x="6248" y="2041"/>
                  </a:cubicBezTo>
                  <a:cubicBezTo>
                    <a:pt x="6182" y="2041"/>
                    <a:pt x="6160" y="2064"/>
                    <a:pt x="6138" y="2086"/>
                  </a:cubicBezTo>
                  <a:cubicBezTo>
                    <a:pt x="6138" y="2064"/>
                    <a:pt x="6160" y="2041"/>
                    <a:pt x="6160" y="1997"/>
                  </a:cubicBezTo>
                  <a:close/>
                  <a:moveTo>
                    <a:pt x="3290" y="2064"/>
                  </a:moveTo>
                  <a:lnTo>
                    <a:pt x="3290" y="2086"/>
                  </a:lnTo>
                  <a:cubicBezTo>
                    <a:pt x="3158" y="2086"/>
                    <a:pt x="3047" y="2130"/>
                    <a:pt x="2915" y="2130"/>
                  </a:cubicBezTo>
                  <a:cubicBezTo>
                    <a:pt x="3047" y="2086"/>
                    <a:pt x="3158" y="2064"/>
                    <a:pt x="3290" y="2064"/>
                  </a:cubicBezTo>
                  <a:close/>
                  <a:moveTo>
                    <a:pt x="5895" y="1755"/>
                  </a:moveTo>
                  <a:cubicBezTo>
                    <a:pt x="5851" y="1799"/>
                    <a:pt x="5851" y="1821"/>
                    <a:pt x="5851" y="1843"/>
                  </a:cubicBezTo>
                  <a:cubicBezTo>
                    <a:pt x="5851" y="1909"/>
                    <a:pt x="5895" y="1975"/>
                    <a:pt x="5895" y="2064"/>
                  </a:cubicBezTo>
                  <a:cubicBezTo>
                    <a:pt x="5807" y="2152"/>
                    <a:pt x="5674" y="2196"/>
                    <a:pt x="5608" y="2284"/>
                  </a:cubicBezTo>
                  <a:cubicBezTo>
                    <a:pt x="5476" y="2174"/>
                    <a:pt x="5343" y="1953"/>
                    <a:pt x="5454" y="1931"/>
                  </a:cubicBezTo>
                  <a:cubicBezTo>
                    <a:pt x="5498" y="1909"/>
                    <a:pt x="5498" y="1821"/>
                    <a:pt x="5409" y="1821"/>
                  </a:cubicBezTo>
                  <a:lnTo>
                    <a:pt x="5321" y="1821"/>
                  </a:lnTo>
                  <a:cubicBezTo>
                    <a:pt x="5299" y="1821"/>
                    <a:pt x="5277" y="1843"/>
                    <a:pt x="5277" y="1843"/>
                  </a:cubicBezTo>
                  <a:cubicBezTo>
                    <a:pt x="5277" y="1811"/>
                    <a:pt x="5266" y="1780"/>
                    <a:pt x="5235" y="1764"/>
                  </a:cubicBezTo>
                  <a:lnTo>
                    <a:pt x="5235" y="1764"/>
                  </a:lnTo>
                  <a:cubicBezTo>
                    <a:pt x="5276" y="1772"/>
                    <a:pt x="5315" y="1774"/>
                    <a:pt x="5352" y="1774"/>
                  </a:cubicBezTo>
                  <a:cubicBezTo>
                    <a:pt x="5454" y="1774"/>
                    <a:pt x="5542" y="1755"/>
                    <a:pt x="5630" y="1755"/>
                  </a:cubicBezTo>
                  <a:close/>
                  <a:moveTo>
                    <a:pt x="5829" y="2306"/>
                  </a:moveTo>
                  <a:lnTo>
                    <a:pt x="5829" y="2306"/>
                  </a:lnTo>
                  <a:cubicBezTo>
                    <a:pt x="5807" y="2351"/>
                    <a:pt x="5785" y="2373"/>
                    <a:pt x="5741" y="2373"/>
                  </a:cubicBezTo>
                  <a:cubicBezTo>
                    <a:pt x="5785" y="2328"/>
                    <a:pt x="5807" y="2328"/>
                    <a:pt x="5829" y="2306"/>
                  </a:cubicBezTo>
                  <a:close/>
                  <a:moveTo>
                    <a:pt x="6889" y="2241"/>
                  </a:moveTo>
                  <a:cubicBezTo>
                    <a:pt x="6933" y="2263"/>
                    <a:pt x="6955" y="2307"/>
                    <a:pt x="7021" y="2351"/>
                  </a:cubicBezTo>
                  <a:lnTo>
                    <a:pt x="6999" y="2373"/>
                  </a:lnTo>
                  <a:cubicBezTo>
                    <a:pt x="6955" y="2307"/>
                    <a:pt x="6933" y="2263"/>
                    <a:pt x="6889" y="2241"/>
                  </a:cubicBezTo>
                  <a:close/>
                  <a:moveTo>
                    <a:pt x="6403" y="2682"/>
                  </a:moveTo>
                  <a:lnTo>
                    <a:pt x="6491" y="2748"/>
                  </a:lnTo>
                  <a:lnTo>
                    <a:pt x="6381" y="2748"/>
                  </a:lnTo>
                  <a:cubicBezTo>
                    <a:pt x="6381" y="2726"/>
                    <a:pt x="6381" y="2704"/>
                    <a:pt x="6403" y="2682"/>
                  </a:cubicBezTo>
                  <a:close/>
                  <a:moveTo>
                    <a:pt x="5343" y="2726"/>
                  </a:moveTo>
                  <a:lnTo>
                    <a:pt x="5343" y="2726"/>
                  </a:lnTo>
                  <a:cubicBezTo>
                    <a:pt x="5387" y="2748"/>
                    <a:pt x="5409" y="2748"/>
                    <a:pt x="5409" y="2792"/>
                  </a:cubicBezTo>
                  <a:cubicBezTo>
                    <a:pt x="5387" y="2792"/>
                    <a:pt x="5365" y="2748"/>
                    <a:pt x="5343" y="2726"/>
                  </a:cubicBezTo>
                  <a:close/>
                  <a:moveTo>
                    <a:pt x="5439" y="2772"/>
                  </a:moveTo>
                  <a:cubicBezTo>
                    <a:pt x="5449" y="2772"/>
                    <a:pt x="5439" y="2792"/>
                    <a:pt x="5409" y="2792"/>
                  </a:cubicBezTo>
                  <a:cubicBezTo>
                    <a:pt x="5424" y="2777"/>
                    <a:pt x="5434" y="2772"/>
                    <a:pt x="5439" y="2772"/>
                  </a:cubicBezTo>
                  <a:close/>
                  <a:moveTo>
                    <a:pt x="4725" y="2019"/>
                  </a:moveTo>
                  <a:cubicBezTo>
                    <a:pt x="4703" y="2064"/>
                    <a:pt x="4637" y="2130"/>
                    <a:pt x="4637" y="2240"/>
                  </a:cubicBezTo>
                  <a:cubicBezTo>
                    <a:pt x="4615" y="2395"/>
                    <a:pt x="4615" y="2593"/>
                    <a:pt x="4681" y="2748"/>
                  </a:cubicBezTo>
                  <a:cubicBezTo>
                    <a:pt x="4681" y="2792"/>
                    <a:pt x="4703" y="2814"/>
                    <a:pt x="4725" y="2836"/>
                  </a:cubicBezTo>
                  <a:cubicBezTo>
                    <a:pt x="4460" y="2682"/>
                    <a:pt x="4460" y="2351"/>
                    <a:pt x="4681" y="2064"/>
                  </a:cubicBezTo>
                  <a:lnTo>
                    <a:pt x="4725" y="2019"/>
                  </a:lnTo>
                  <a:close/>
                  <a:moveTo>
                    <a:pt x="6668" y="3035"/>
                  </a:moveTo>
                  <a:cubicBezTo>
                    <a:pt x="6624" y="3035"/>
                    <a:pt x="6624" y="3057"/>
                    <a:pt x="6601" y="3057"/>
                  </a:cubicBezTo>
                  <a:lnTo>
                    <a:pt x="6624" y="3035"/>
                  </a:lnTo>
                  <a:close/>
                  <a:moveTo>
                    <a:pt x="5968" y="0"/>
                  </a:moveTo>
                  <a:cubicBezTo>
                    <a:pt x="5598" y="0"/>
                    <a:pt x="5228" y="84"/>
                    <a:pt x="4857" y="121"/>
                  </a:cubicBezTo>
                  <a:cubicBezTo>
                    <a:pt x="4504" y="187"/>
                    <a:pt x="4085" y="209"/>
                    <a:pt x="3798" y="408"/>
                  </a:cubicBezTo>
                  <a:cubicBezTo>
                    <a:pt x="3643" y="430"/>
                    <a:pt x="3511" y="452"/>
                    <a:pt x="3378" y="518"/>
                  </a:cubicBezTo>
                  <a:cubicBezTo>
                    <a:pt x="3371" y="518"/>
                    <a:pt x="3361" y="518"/>
                    <a:pt x="3350" y="519"/>
                  </a:cubicBezTo>
                  <a:lnTo>
                    <a:pt x="3350" y="519"/>
                  </a:lnTo>
                  <a:cubicBezTo>
                    <a:pt x="3418" y="489"/>
                    <a:pt x="3482" y="442"/>
                    <a:pt x="3533" y="408"/>
                  </a:cubicBezTo>
                  <a:cubicBezTo>
                    <a:pt x="3577" y="386"/>
                    <a:pt x="3533" y="342"/>
                    <a:pt x="3511" y="342"/>
                  </a:cubicBezTo>
                  <a:cubicBezTo>
                    <a:pt x="3246" y="518"/>
                    <a:pt x="2871" y="540"/>
                    <a:pt x="2606" y="651"/>
                  </a:cubicBezTo>
                  <a:cubicBezTo>
                    <a:pt x="2407" y="739"/>
                    <a:pt x="2142" y="827"/>
                    <a:pt x="1988" y="982"/>
                  </a:cubicBezTo>
                  <a:cubicBezTo>
                    <a:pt x="1943" y="1048"/>
                    <a:pt x="1988" y="1092"/>
                    <a:pt x="2054" y="1092"/>
                  </a:cubicBezTo>
                  <a:cubicBezTo>
                    <a:pt x="2054" y="1114"/>
                    <a:pt x="2032" y="1114"/>
                    <a:pt x="2032" y="1158"/>
                  </a:cubicBezTo>
                  <a:lnTo>
                    <a:pt x="2032" y="1181"/>
                  </a:lnTo>
                  <a:cubicBezTo>
                    <a:pt x="1921" y="1203"/>
                    <a:pt x="1767" y="1203"/>
                    <a:pt x="1656" y="1269"/>
                  </a:cubicBezTo>
                  <a:cubicBezTo>
                    <a:pt x="1392" y="1335"/>
                    <a:pt x="1105" y="1423"/>
                    <a:pt x="840" y="1445"/>
                  </a:cubicBezTo>
                  <a:cubicBezTo>
                    <a:pt x="884" y="1423"/>
                    <a:pt x="928" y="1423"/>
                    <a:pt x="972" y="1401"/>
                  </a:cubicBezTo>
                  <a:cubicBezTo>
                    <a:pt x="1303" y="1313"/>
                    <a:pt x="1612" y="1181"/>
                    <a:pt x="1943" y="1158"/>
                  </a:cubicBezTo>
                  <a:cubicBezTo>
                    <a:pt x="1966" y="1158"/>
                    <a:pt x="1966" y="1114"/>
                    <a:pt x="1943" y="1092"/>
                  </a:cubicBezTo>
                  <a:cubicBezTo>
                    <a:pt x="1906" y="1087"/>
                    <a:pt x="1870" y="1084"/>
                    <a:pt x="1834" y="1084"/>
                  </a:cubicBezTo>
                  <a:cubicBezTo>
                    <a:pt x="1575" y="1084"/>
                    <a:pt x="1357" y="1213"/>
                    <a:pt x="1105" y="1291"/>
                  </a:cubicBezTo>
                  <a:cubicBezTo>
                    <a:pt x="950" y="1335"/>
                    <a:pt x="773" y="1379"/>
                    <a:pt x="641" y="1423"/>
                  </a:cubicBezTo>
                  <a:cubicBezTo>
                    <a:pt x="486" y="1490"/>
                    <a:pt x="332" y="1600"/>
                    <a:pt x="155" y="1622"/>
                  </a:cubicBezTo>
                  <a:cubicBezTo>
                    <a:pt x="1" y="1710"/>
                    <a:pt x="45" y="1755"/>
                    <a:pt x="67" y="1755"/>
                  </a:cubicBezTo>
                  <a:cubicBezTo>
                    <a:pt x="288" y="1732"/>
                    <a:pt x="486" y="1622"/>
                    <a:pt x="707" y="1534"/>
                  </a:cubicBezTo>
                  <a:cubicBezTo>
                    <a:pt x="707" y="1534"/>
                    <a:pt x="707" y="1578"/>
                    <a:pt x="729" y="1578"/>
                  </a:cubicBezTo>
                  <a:cubicBezTo>
                    <a:pt x="994" y="1578"/>
                    <a:pt x="1281" y="1490"/>
                    <a:pt x="1546" y="1401"/>
                  </a:cubicBezTo>
                  <a:cubicBezTo>
                    <a:pt x="1723" y="1379"/>
                    <a:pt x="1855" y="1313"/>
                    <a:pt x="2032" y="1313"/>
                  </a:cubicBezTo>
                  <a:lnTo>
                    <a:pt x="2186" y="1313"/>
                  </a:lnTo>
                  <a:cubicBezTo>
                    <a:pt x="2186" y="1357"/>
                    <a:pt x="2208" y="1357"/>
                    <a:pt x="2253" y="1357"/>
                  </a:cubicBezTo>
                  <a:lnTo>
                    <a:pt x="2319" y="1357"/>
                  </a:lnTo>
                  <a:cubicBezTo>
                    <a:pt x="2275" y="1379"/>
                    <a:pt x="2253" y="1401"/>
                    <a:pt x="2208" y="1445"/>
                  </a:cubicBezTo>
                  <a:lnTo>
                    <a:pt x="2208" y="1490"/>
                  </a:lnTo>
                  <a:cubicBezTo>
                    <a:pt x="2098" y="1512"/>
                    <a:pt x="1988" y="1578"/>
                    <a:pt x="1877" y="1600"/>
                  </a:cubicBezTo>
                  <a:cubicBezTo>
                    <a:pt x="1855" y="1600"/>
                    <a:pt x="1855" y="1644"/>
                    <a:pt x="1921" y="1644"/>
                  </a:cubicBezTo>
                  <a:cubicBezTo>
                    <a:pt x="2032" y="1600"/>
                    <a:pt x="2142" y="1556"/>
                    <a:pt x="2253" y="1534"/>
                  </a:cubicBezTo>
                  <a:lnTo>
                    <a:pt x="2275" y="1578"/>
                  </a:lnTo>
                  <a:cubicBezTo>
                    <a:pt x="2281" y="1584"/>
                    <a:pt x="2286" y="1587"/>
                    <a:pt x="2291" y="1587"/>
                  </a:cubicBezTo>
                  <a:cubicBezTo>
                    <a:pt x="2305" y="1587"/>
                    <a:pt x="2313" y="1566"/>
                    <a:pt x="2297" y="1534"/>
                  </a:cubicBezTo>
                  <a:lnTo>
                    <a:pt x="2297" y="1512"/>
                  </a:lnTo>
                  <a:cubicBezTo>
                    <a:pt x="2363" y="1512"/>
                    <a:pt x="2385" y="1490"/>
                    <a:pt x="2429" y="1490"/>
                  </a:cubicBezTo>
                  <a:cubicBezTo>
                    <a:pt x="2429" y="1512"/>
                    <a:pt x="2429" y="1512"/>
                    <a:pt x="2473" y="1534"/>
                  </a:cubicBezTo>
                  <a:cubicBezTo>
                    <a:pt x="2429" y="1534"/>
                    <a:pt x="2429" y="1600"/>
                    <a:pt x="2473" y="1600"/>
                  </a:cubicBezTo>
                  <a:lnTo>
                    <a:pt x="2517" y="1600"/>
                  </a:lnTo>
                  <a:cubicBezTo>
                    <a:pt x="2500" y="1618"/>
                    <a:pt x="2510" y="1678"/>
                    <a:pt x="2527" y="1678"/>
                  </a:cubicBezTo>
                  <a:cubicBezTo>
                    <a:pt x="2531" y="1678"/>
                    <a:pt x="2535" y="1675"/>
                    <a:pt x="2540" y="1666"/>
                  </a:cubicBezTo>
                  <a:cubicBezTo>
                    <a:pt x="2738" y="1666"/>
                    <a:pt x="2826" y="1644"/>
                    <a:pt x="2981" y="1556"/>
                  </a:cubicBezTo>
                  <a:cubicBezTo>
                    <a:pt x="2981" y="1556"/>
                    <a:pt x="3025" y="1556"/>
                    <a:pt x="3025" y="1534"/>
                  </a:cubicBezTo>
                  <a:lnTo>
                    <a:pt x="3246" y="1534"/>
                  </a:lnTo>
                  <a:cubicBezTo>
                    <a:pt x="3246" y="1556"/>
                    <a:pt x="3202" y="1600"/>
                    <a:pt x="3202" y="1600"/>
                  </a:cubicBezTo>
                  <a:cubicBezTo>
                    <a:pt x="3069" y="1644"/>
                    <a:pt x="2959" y="1666"/>
                    <a:pt x="2826" y="1732"/>
                  </a:cubicBezTo>
                  <a:lnTo>
                    <a:pt x="2429" y="1732"/>
                  </a:lnTo>
                  <a:lnTo>
                    <a:pt x="2429" y="1666"/>
                  </a:lnTo>
                  <a:cubicBezTo>
                    <a:pt x="2429" y="1644"/>
                    <a:pt x="2429" y="1644"/>
                    <a:pt x="2407" y="1644"/>
                  </a:cubicBezTo>
                  <a:cubicBezTo>
                    <a:pt x="2345" y="1630"/>
                    <a:pt x="2286" y="1625"/>
                    <a:pt x="2227" y="1625"/>
                  </a:cubicBezTo>
                  <a:cubicBezTo>
                    <a:pt x="2097" y="1625"/>
                    <a:pt x="1970" y="1651"/>
                    <a:pt x="1833" y="1666"/>
                  </a:cubicBezTo>
                  <a:cubicBezTo>
                    <a:pt x="1767" y="1688"/>
                    <a:pt x="1695" y="1688"/>
                    <a:pt x="1623" y="1688"/>
                  </a:cubicBezTo>
                  <a:cubicBezTo>
                    <a:pt x="1552" y="1688"/>
                    <a:pt x="1480" y="1688"/>
                    <a:pt x="1414" y="1710"/>
                  </a:cubicBezTo>
                  <a:cubicBezTo>
                    <a:pt x="1303" y="1732"/>
                    <a:pt x="1259" y="1755"/>
                    <a:pt x="1149" y="1755"/>
                  </a:cubicBezTo>
                  <a:cubicBezTo>
                    <a:pt x="1105" y="1755"/>
                    <a:pt x="1105" y="1821"/>
                    <a:pt x="1149" y="1821"/>
                  </a:cubicBezTo>
                  <a:cubicBezTo>
                    <a:pt x="1178" y="1821"/>
                    <a:pt x="1227" y="1831"/>
                    <a:pt x="1283" y="1831"/>
                  </a:cubicBezTo>
                  <a:cubicBezTo>
                    <a:pt x="1311" y="1831"/>
                    <a:pt x="1340" y="1828"/>
                    <a:pt x="1369" y="1821"/>
                  </a:cubicBezTo>
                  <a:cubicBezTo>
                    <a:pt x="1392" y="1821"/>
                    <a:pt x="1414" y="1777"/>
                    <a:pt x="1480" y="1755"/>
                  </a:cubicBezTo>
                  <a:cubicBezTo>
                    <a:pt x="1502" y="1747"/>
                    <a:pt x="1524" y="1745"/>
                    <a:pt x="1547" y="1745"/>
                  </a:cubicBezTo>
                  <a:cubicBezTo>
                    <a:pt x="1593" y="1745"/>
                    <a:pt x="1642" y="1755"/>
                    <a:pt x="1701" y="1755"/>
                  </a:cubicBezTo>
                  <a:cubicBezTo>
                    <a:pt x="1792" y="1755"/>
                    <a:pt x="2032" y="1659"/>
                    <a:pt x="2208" y="1659"/>
                  </a:cubicBezTo>
                  <a:cubicBezTo>
                    <a:pt x="2286" y="1659"/>
                    <a:pt x="2351" y="1678"/>
                    <a:pt x="2385" y="1732"/>
                  </a:cubicBezTo>
                  <a:cubicBezTo>
                    <a:pt x="2319" y="1732"/>
                    <a:pt x="2297" y="1732"/>
                    <a:pt x="2253" y="1755"/>
                  </a:cubicBezTo>
                  <a:cubicBezTo>
                    <a:pt x="1966" y="1777"/>
                    <a:pt x="1701" y="1843"/>
                    <a:pt x="1414" y="1843"/>
                  </a:cubicBezTo>
                  <a:cubicBezTo>
                    <a:pt x="1392" y="1843"/>
                    <a:pt x="1392" y="1887"/>
                    <a:pt x="1414" y="1887"/>
                  </a:cubicBezTo>
                  <a:cubicBezTo>
                    <a:pt x="1634" y="1887"/>
                    <a:pt x="1833" y="1865"/>
                    <a:pt x="2054" y="1865"/>
                  </a:cubicBezTo>
                  <a:cubicBezTo>
                    <a:pt x="2054" y="1880"/>
                    <a:pt x="2064" y="1906"/>
                    <a:pt x="2078" y="1906"/>
                  </a:cubicBezTo>
                  <a:cubicBezTo>
                    <a:pt x="2084" y="1906"/>
                    <a:pt x="2091" y="1901"/>
                    <a:pt x="2098" y="1887"/>
                  </a:cubicBezTo>
                  <a:cubicBezTo>
                    <a:pt x="2142" y="1887"/>
                    <a:pt x="2142" y="1865"/>
                    <a:pt x="2164" y="1865"/>
                  </a:cubicBezTo>
                  <a:cubicBezTo>
                    <a:pt x="2208" y="1865"/>
                    <a:pt x="2297" y="1865"/>
                    <a:pt x="2385" y="1843"/>
                  </a:cubicBezTo>
                  <a:cubicBezTo>
                    <a:pt x="2429" y="1843"/>
                    <a:pt x="2495" y="1843"/>
                    <a:pt x="2540" y="1821"/>
                  </a:cubicBezTo>
                  <a:lnTo>
                    <a:pt x="2628" y="1821"/>
                  </a:lnTo>
                  <a:cubicBezTo>
                    <a:pt x="2606" y="1843"/>
                    <a:pt x="2584" y="1843"/>
                    <a:pt x="2540" y="1865"/>
                  </a:cubicBezTo>
                  <a:cubicBezTo>
                    <a:pt x="2503" y="1883"/>
                    <a:pt x="2527" y="1964"/>
                    <a:pt x="2575" y="1964"/>
                  </a:cubicBezTo>
                  <a:cubicBezTo>
                    <a:pt x="2585" y="1964"/>
                    <a:pt x="2595" y="1960"/>
                    <a:pt x="2606" y="1953"/>
                  </a:cubicBezTo>
                  <a:cubicBezTo>
                    <a:pt x="2694" y="1887"/>
                    <a:pt x="2804" y="1865"/>
                    <a:pt x="2871" y="1821"/>
                  </a:cubicBezTo>
                  <a:lnTo>
                    <a:pt x="2915" y="1821"/>
                  </a:lnTo>
                  <a:cubicBezTo>
                    <a:pt x="2959" y="1843"/>
                    <a:pt x="3047" y="1865"/>
                    <a:pt x="3069" y="1931"/>
                  </a:cubicBezTo>
                  <a:cubicBezTo>
                    <a:pt x="3069" y="1938"/>
                    <a:pt x="3077" y="1941"/>
                    <a:pt x="3087" y="1941"/>
                  </a:cubicBezTo>
                  <a:cubicBezTo>
                    <a:pt x="3106" y="1941"/>
                    <a:pt x="3136" y="1931"/>
                    <a:pt x="3136" y="1931"/>
                  </a:cubicBezTo>
                  <a:cubicBezTo>
                    <a:pt x="3136" y="1887"/>
                    <a:pt x="3091" y="1865"/>
                    <a:pt x="3091" y="1843"/>
                  </a:cubicBezTo>
                  <a:lnTo>
                    <a:pt x="3091" y="1843"/>
                  </a:lnTo>
                  <a:cubicBezTo>
                    <a:pt x="3356" y="1865"/>
                    <a:pt x="3599" y="1887"/>
                    <a:pt x="3842" y="1887"/>
                  </a:cubicBezTo>
                  <a:cubicBezTo>
                    <a:pt x="4063" y="1887"/>
                    <a:pt x="4261" y="1887"/>
                    <a:pt x="4460" y="1865"/>
                  </a:cubicBezTo>
                  <a:lnTo>
                    <a:pt x="4460" y="1865"/>
                  </a:lnTo>
                  <a:lnTo>
                    <a:pt x="4416" y="1887"/>
                  </a:lnTo>
                  <a:cubicBezTo>
                    <a:pt x="4239" y="1953"/>
                    <a:pt x="4041" y="1975"/>
                    <a:pt x="3842" y="1997"/>
                  </a:cubicBezTo>
                  <a:cubicBezTo>
                    <a:pt x="3687" y="2041"/>
                    <a:pt x="3511" y="2064"/>
                    <a:pt x="3356" y="2064"/>
                  </a:cubicBezTo>
                  <a:cubicBezTo>
                    <a:pt x="3378" y="2064"/>
                    <a:pt x="3378" y="2041"/>
                    <a:pt x="3400" y="2041"/>
                  </a:cubicBezTo>
                  <a:cubicBezTo>
                    <a:pt x="3423" y="1997"/>
                    <a:pt x="3423" y="1975"/>
                    <a:pt x="3400" y="1953"/>
                  </a:cubicBezTo>
                  <a:cubicBezTo>
                    <a:pt x="3358" y="1932"/>
                    <a:pt x="3316" y="1925"/>
                    <a:pt x="3274" y="1925"/>
                  </a:cubicBezTo>
                  <a:cubicBezTo>
                    <a:pt x="3182" y="1925"/>
                    <a:pt x="3087" y="1960"/>
                    <a:pt x="2981" y="1975"/>
                  </a:cubicBezTo>
                  <a:cubicBezTo>
                    <a:pt x="2886" y="2004"/>
                    <a:pt x="2800" y="2012"/>
                    <a:pt x="2715" y="2012"/>
                  </a:cubicBezTo>
                  <a:cubicBezTo>
                    <a:pt x="2601" y="2012"/>
                    <a:pt x="2489" y="1997"/>
                    <a:pt x="2363" y="1997"/>
                  </a:cubicBezTo>
                  <a:cubicBezTo>
                    <a:pt x="2319" y="1997"/>
                    <a:pt x="2319" y="2064"/>
                    <a:pt x="2363" y="2064"/>
                  </a:cubicBezTo>
                  <a:cubicBezTo>
                    <a:pt x="2429" y="2064"/>
                    <a:pt x="2517" y="2064"/>
                    <a:pt x="2584" y="2086"/>
                  </a:cubicBezTo>
                  <a:lnTo>
                    <a:pt x="2407" y="2086"/>
                  </a:lnTo>
                  <a:cubicBezTo>
                    <a:pt x="2385" y="2086"/>
                    <a:pt x="2385" y="2152"/>
                    <a:pt x="2407" y="2152"/>
                  </a:cubicBezTo>
                  <a:cubicBezTo>
                    <a:pt x="2617" y="2152"/>
                    <a:pt x="2832" y="2163"/>
                    <a:pt x="3047" y="2163"/>
                  </a:cubicBezTo>
                  <a:cubicBezTo>
                    <a:pt x="3262" y="2163"/>
                    <a:pt x="3478" y="2152"/>
                    <a:pt x="3687" y="2108"/>
                  </a:cubicBezTo>
                  <a:cubicBezTo>
                    <a:pt x="3908" y="2086"/>
                    <a:pt x="4129" y="2041"/>
                    <a:pt x="4350" y="1997"/>
                  </a:cubicBezTo>
                  <a:lnTo>
                    <a:pt x="4350" y="1997"/>
                  </a:lnTo>
                  <a:cubicBezTo>
                    <a:pt x="4151" y="2262"/>
                    <a:pt x="4063" y="2527"/>
                    <a:pt x="4239" y="2770"/>
                  </a:cubicBezTo>
                  <a:cubicBezTo>
                    <a:pt x="4526" y="3278"/>
                    <a:pt x="5387" y="3476"/>
                    <a:pt x="5917" y="3476"/>
                  </a:cubicBezTo>
                  <a:cubicBezTo>
                    <a:pt x="5939" y="3477"/>
                    <a:pt x="5961" y="3478"/>
                    <a:pt x="5983" y="3478"/>
                  </a:cubicBezTo>
                  <a:cubicBezTo>
                    <a:pt x="6619" y="3478"/>
                    <a:pt x="7179" y="3167"/>
                    <a:pt x="7286" y="2505"/>
                  </a:cubicBezTo>
                  <a:lnTo>
                    <a:pt x="7330" y="2505"/>
                  </a:lnTo>
                  <a:cubicBezTo>
                    <a:pt x="7335" y="2511"/>
                    <a:pt x="7342" y="2513"/>
                    <a:pt x="7349" y="2513"/>
                  </a:cubicBezTo>
                  <a:cubicBezTo>
                    <a:pt x="7370" y="2513"/>
                    <a:pt x="7391" y="2489"/>
                    <a:pt x="7374" y="2439"/>
                  </a:cubicBezTo>
                  <a:cubicBezTo>
                    <a:pt x="7352" y="2417"/>
                    <a:pt x="7352" y="2395"/>
                    <a:pt x="7330" y="2373"/>
                  </a:cubicBezTo>
                  <a:cubicBezTo>
                    <a:pt x="7330" y="2306"/>
                    <a:pt x="7286" y="2284"/>
                    <a:pt x="7264" y="2262"/>
                  </a:cubicBezTo>
                  <a:cubicBezTo>
                    <a:pt x="6875" y="1669"/>
                    <a:pt x="6299" y="1419"/>
                    <a:pt x="5602" y="1419"/>
                  </a:cubicBezTo>
                  <a:cubicBezTo>
                    <a:pt x="5468" y="1419"/>
                    <a:pt x="5330" y="1428"/>
                    <a:pt x="5189" y="1445"/>
                  </a:cubicBezTo>
                  <a:cubicBezTo>
                    <a:pt x="5034" y="1490"/>
                    <a:pt x="4813" y="1600"/>
                    <a:pt x="4615" y="1732"/>
                  </a:cubicBezTo>
                  <a:lnTo>
                    <a:pt x="4593" y="1732"/>
                  </a:lnTo>
                  <a:cubicBezTo>
                    <a:pt x="4372" y="1755"/>
                    <a:pt x="4151" y="1755"/>
                    <a:pt x="3930" y="1755"/>
                  </a:cubicBezTo>
                  <a:lnTo>
                    <a:pt x="3732" y="1755"/>
                  </a:lnTo>
                  <a:cubicBezTo>
                    <a:pt x="3908" y="1732"/>
                    <a:pt x="4063" y="1732"/>
                    <a:pt x="4239" y="1710"/>
                  </a:cubicBezTo>
                  <a:cubicBezTo>
                    <a:pt x="4394" y="1666"/>
                    <a:pt x="4593" y="1644"/>
                    <a:pt x="4725" y="1556"/>
                  </a:cubicBezTo>
                  <a:cubicBezTo>
                    <a:pt x="4747" y="1534"/>
                    <a:pt x="4725" y="1512"/>
                    <a:pt x="4703" y="1512"/>
                  </a:cubicBezTo>
                  <a:cubicBezTo>
                    <a:pt x="4394" y="1600"/>
                    <a:pt x="4129" y="1600"/>
                    <a:pt x="3820" y="1622"/>
                  </a:cubicBezTo>
                  <a:cubicBezTo>
                    <a:pt x="3754" y="1622"/>
                    <a:pt x="3710" y="1622"/>
                    <a:pt x="3643" y="1644"/>
                  </a:cubicBezTo>
                  <a:cubicBezTo>
                    <a:pt x="3710" y="1622"/>
                    <a:pt x="3754" y="1600"/>
                    <a:pt x="3842" y="1556"/>
                  </a:cubicBezTo>
                  <a:lnTo>
                    <a:pt x="4019" y="1490"/>
                  </a:lnTo>
                  <a:cubicBezTo>
                    <a:pt x="4041" y="1490"/>
                    <a:pt x="4085" y="1445"/>
                    <a:pt x="4129" y="1445"/>
                  </a:cubicBezTo>
                  <a:lnTo>
                    <a:pt x="4482" y="1445"/>
                  </a:lnTo>
                  <a:cubicBezTo>
                    <a:pt x="4615" y="1445"/>
                    <a:pt x="4703" y="1401"/>
                    <a:pt x="4813" y="1379"/>
                  </a:cubicBezTo>
                  <a:cubicBezTo>
                    <a:pt x="4835" y="1379"/>
                    <a:pt x="4835" y="1313"/>
                    <a:pt x="4813" y="1313"/>
                  </a:cubicBezTo>
                  <a:cubicBezTo>
                    <a:pt x="4789" y="1309"/>
                    <a:pt x="4768" y="1307"/>
                    <a:pt x="4748" y="1307"/>
                  </a:cubicBezTo>
                  <a:cubicBezTo>
                    <a:pt x="4661" y="1307"/>
                    <a:pt x="4608" y="1343"/>
                    <a:pt x="4482" y="1379"/>
                  </a:cubicBezTo>
                  <a:lnTo>
                    <a:pt x="4372" y="1379"/>
                  </a:lnTo>
                  <a:cubicBezTo>
                    <a:pt x="4416" y="1335"/>
                    <a:pt x="4460" y="1335"/>
                    <a:pt x="4504" y="1313"/>
                  </a:cubicBezTo>
                  <a:cubicBezTo>
                    <a:pt x="4570" y="1291"/>
                    <a:pt x="4615" y="1269"/>
                    <a:pt x="4681" y="1269"/>
                  </a:cubicBezTo>
                  <a:cubicBezTo>
                    <a:pt x="4822" y="1269"/>
                    <a:pt x="4963" y="1272"/>
                    <a:pt x="5105" y="1272"/>
                  </a:cubicBezTo>
                  <a:cubicBezTo>
                    <a:pt x="5317" y="1272"/>
                    <a:pt x="5529" y="1264"/>
                    <a:pt x="5741" y="1225"/>
                  </a:cubicBezTo>
                  <a:cubicBezTo>
                    <a:pt x="5785" y="1225"/>
                    <a:pt x="5785" y="1181"/>
                    <a:pt x="5741" y="1181"/>
                  </a:cubicBezTo>
                  <a:cubicBezTo>
                    <a:pt x="5498" y="1158"/>
                    <a:pt x="5277" y="1158"/>
                    <a:pt x="5034" y="1158"/>
                  </a:cubicBezTo>
                  <a:lnTo>
                    <a:pt x="5034" y="1114"/>
                  </a:lnTo>
                  <a:cubicBezTo>
                    <a:pt x="5299" y="1114"/>
                    <a:pt x="5586" y="1114"/>
                    <a:pt x="5895" y="1092"/>
                  </a:cubicBezTo>
                  <a:cubicBezTo>
                    <a:pt x="5917" y="1092"/>
                    <a:pt x="5917" y="1070"/>
                    <a:pt x="5895" y="1048"/>
                  </a:cubicBezTo>
                  <a:cubicBezTo>
                    <a:pt x="5674" y="1004"/>
                    <a:pt x="5409" y="1004"/>
                    <a:pt x="5189" y="1004"/>
                  </a:cubicBezTo>
                  <a:cubicBezTo>
                    <a:pt x="5189" y="982"/>
                    <a:pt x="5189" y="960"/>
                    <a:pt x="5167" y="960"/>
                  </a:cubicBezTo>
                  <a:cubicBezTo>
                    <a:pt x="5233" y="960"/>
                    <a:pt x="5255" y="938"/>
                    <a:pt x="5299" y="938"/>
                  </a:cubicBezTo>
                  <a:cubicBezTo>
                    <a:pt x="5409" y="938"/>
                    <a:pt x="5520" y="960"/>
                    <a:pt x="5630" y="960"/>
                  </a:cubicBezTo>
                  <a:cubicBezTo>
                    <a:pt x="5729" y="973"/>
                    <a:pt x="5825" y="976"/>
                    <a:pt x="5921" y="976"/>
                  </a:cubicBezTo>
                  <a:cubicBezTo>
                    <a:pt x="6022" y="976"/>
                    <a:pt x="6122" y="972"/>
                    <a:pt x="6223" y="972"/>
                  </a:cubicBezTo>
                  <a:cubicBezTo>
                    <a:pt x="6348" y="972"/>
                    <a:pt x="6473" y="978"/>
                    <a:pt x="6601" y="1004"/>
                  </a:cubicBezTo>
                  <a:cubicBezTo>
                    <a:pt x="6624" y="1004"/>
                    <a:pt x="6624" y="982"/>
                    <a:pt x="6624" y="960"/>
                  </a:cubicBezTo>
                  <a:cubicBezTo>
                    <a:pt x="6500" y="877"/>
                    <a:pt x="6366" y="857"/>
                    <a:pt x="6228" y="857"/>
                  </a:cubicBezTo>
                  <a:cubicBezTo>
                    <a:pt x="6099" y="857"/>
                    <a:pt x="5966" y="875"/>
                    <a:pt x="5832" y="875"/>
                  </a:cubicBezTo>
                  <a:cubicBezTo>
                    <a:pt x="5802" y="875"/>
                    <a:pt x="5771" y="874"/>
                    <a:pt x="5741" y="871"/>
                  </a:cubicBezTo>
                  <a:cubicBezTo>
                    <a:pt x="5677" y="871"/>
                    <a:pt x="5613" y="871"/>
                    <a:pt x="5529" y="852"/>
                  </a:cubicBezTo>
                  <a:lnTo>
                    <a:pt x="5529" y="852"/>
                  </a:lnTo>
                  <a:cubicBezTo>
                    <a:pt x="5444" y="863"/>
                    <a:pt x="5351" y="874"/>
                    <a:pt x="5260" y="885"/>
                  </a:cubicBezTo>
                  <a:lnTo>
                    <a:pt x="5260" y="885"/>
                  </a:lnTo>
                  <a:cubicBezTo>
                    <a:pt x="5275" y="871"/>
                    <a:pt x="5271" y="843"/>
                    <a:pt x="5255" y="827"/>
                  </a:cubicBezTo>
                  <a:lnTo>
                    <a:pt x="5696" y="827"/>
                  </a:lnTo>
                  <a:cubicBezTo>
                    <a:pt x="5692" y="828"/>
                    <a:pt x="5688" y="829"/>
                    <a:pt x="5683" y="829"/>
                  </a:cubicBezTo>
                  <a:lnTo>
                    <a:pt x="5683" y="829"/>
                  </a:lnTo>
                  <a:cubicBezTo>
                    <a:pt x="5726" y="827"/>
                    <a:pt x="5766" y="827"/>
                    <a:pt x="5807" y="827"/>
                  </a:cubicBezTo>
                  <a:cubicBezTo>
                    <a:pt x="5913" y="809"/>
                    <a:pt x="6019" y="802"/>
                    <a:pt x="6125" y="802"/>
                  </a:cubicBezTo>
                  <a:cubicBezTo>
                    <a:pt x="6351" y="802"/>
                    <a:pt x="6576" y="831"/>
                    <a:pt x="6802" y="831"/>
                  </a:cubicBezTo>
                  <a:cubicBezTo>
                    <a:pt x="6845" y="831"/>
                    <a:pt x="6889" y="830"/>
                    <a:pt x="6933" y="827"/>
                  </a:cubicBezTo>
                  <a:cubicBezTo>
                    <a:pt x="6999" y="827"/>
                    <a:pt x="6999" y="761"/>
                    <a:pt x="6933" y="739"/>
                  </a:cubicBezTo>
                  <a:cubicBezTo>
                    <a:pt x="6822" y="739"/>
                    <a:pt x="6734" y="717"/>
                    <a:pt x="6624" y="717"/>
                  </a:cubicBezTo>
                  <a:lnTo>
                    <a:pt x="6624" y="673"/>
                  </a:lnTo>
                  <a:lnTo>
                    <a:pt x="6469" y="673"/>
                  </a:lnTo>
                  <a:cubicBezTo>
                    <a:pt x="6557" y="673"/>
                    <a:pt x="6665" y="663"/>
                    <a:pt x="6760" y="663"/>
                  </a:cubicBezTo>
                  <a:cubicBezTo>
                    <a:pt x="6808" y="663"/>
                    <a:pt x="6852" y="665"/>
                    <a:pt x="6888" y="673"/>
                  </a:cubicBezTo>
                  <a:cubicBezTo>
                    <a:pt x="6933" y="717"/>
                    <a:pt x="6999" y="717"/>
                    <a:pt x="7065" y="739"/>
                  </a:cubicBezTo>
                  <a:lnTo>
                    <a:pt x="7131" y="783"/>
                  </a:lnTo>
                  <a:cubicBezTo>
                    <a:pt x="7131" y="805"/>
                    <a:pt x="7142" y="816"/>
                    <a:pt x="7153" y="816"/>
                  </a:cubicBezTo>
                  <a:cubicBezTo>
                    <a:pt x="7164" y="816"/>
                    <a:pt x="7175" y="805"/>
                    <a:pt x="7175" y="783"/>
                  </a:cubicBezTo>
                  <a:cubicBezTo>
                    <a:pt x="7220" y="629"/>
                    <a:pt x="7021" y="607"/>
                    <a:pt x="6844" y="607"/>
                  </a:cubicBezTo>
                  <a:cubicBezTo>
                    <a:pt x="6637" y="531"/>
                    <a:pt x="6418" y="508"/>
                    <a:pt x="6195" y="508"/>
                  </a:cubicBezTo>
                  <a:cubicBezTo>
                    <a:pt x="5899" y="508"/>
                    <a:pt x="5597" y="549"/>
                    <a:pt x="5309" y="562"/>
                  </a:cubicBezTo>
                  <a:lnTo>
                    <a:pt x="5309" y="562"/>
                  </a:lnTo>
                  <a:cubicBezTo>
                    <a:pt x="5343" y="559"/>
                    <a:pt x="5343" y="538"/>
                    <a:pt x="5343" y="518"/>
                  </a:cubicBezTo>
                  <a:cubicBezTo>
                    <a:pt x="5498" y="518"/>
                    <a:pt x="5674" y="518"/>
                    <a:pt x="5829" y="496"/>
                  </a:cubicBezTo>
                  <a:cubicBezTo>
                    <a:pt x="6050" y="496"/>
                    <a:pt x="6248" y="430"/>
                    <a:pt x="6491" y="430"/>
                  </a:cubicBezTo>
                  <a:cubicBezTo>
                    <a:pt x="6601" y="430"/>
                    <a:pt x="6712" y="430"/>
                    <a:pt x="6800" y="386"/>
                  </a:cubicBezTo>
                  <a:lnTo>
                    <a:pt x="7131" y="452"/>
                  </a:lnTo>
                  <a:cubicBezTo>
                    <a:pt x="7220" y="496"/>
                    <a:pt x="7264" y="540"/>
                    <a:pt x="7352" y="607"/>
                  </a:cubicBezTo>
                  <a:cubicBezTo>
                    <a:pt x="7396" y="629"/>
                    <a:pt x="7573" y="629"/>
                    <a:pt x="7573" y="651"/>
                  </a:cubicBezTo>
                  <a:cubicBezTo>
                    <a:pt x="7573" y="658"/>
                    <a:pt x="7575" y="661"/>
                    <a:pt x="7579" y="661"/>
                  </a:cubicBezTo>
                  <a:cubicBezTo>
                    <a:pt x="7585" y="661"/>
                    <a:pt x="7595" y="651"/>
                    <a:pt x="7595" y="651"/>
                  </a:cubicBezTo>
                  <a:lnTo>
                    <a:pt x="7595" y="607"/>
                  </a:lnTo>
                  <a:cubicBezTo>
                    <a:pt x="7595" y="607"/>
                    <a:pt x="7595" y="562"/>
                    <a:pt x="7573" y="562"/>
                  </a:cubicBezTo>
                  <a:cubicBezTo>
                    <a:pt x="7374" y="540"/>
                    <a:pt x="7220" y="408"/>
                    <a:pt x="7021" y="342"/>
                  </a:cubicBezTo>
                  <a:cubicBezTo>
                    <a:pt x="6955" y="320"/>
                    <a:pt x="6888" y="320"/>
                    <a:pt x="6822" y="320"/>
                  </a:cubicBezTo>
                  <a:cubicBezTo>
                    <a:pt x="6822" y="304"/>
                    <a:pt x="6811" y="288"/>
                    <a:pt x="6781" y="288"/>
                  </a:cubicBezTo>
                  <a:cubicBezTo>
                    <a:pt x="6769" y="288"/>
                    <a:pt x="6753" y="291"/>
                    <a:pt x="6734" y="298"/>
                  </a:cubicBezTo>
                  <a:lnTo>
                    <a:pt x="6712" y="320"/>
                  </a:lnTo>
                  <a:lnTo>
                    <a:pt x="6248" y="320"/>
                  </a:lnTo>
                  <a:cubicBezTo>
                    <a:pt x="6226" y="320"/>
                    <a:pt x="6226" y="342"/>
                    <a:pt x="6248" y="342"/>
                  </a:cubicBezTo>
                  <a:lnTo>
                    <a:pt x="6160" y="342"/>
                  </a:lnTo>
                  <a:cubicBezTo>
                    <a:pt x="6005" y="386"/>
                    <a:pt x="5829" y="430"/>
                    <a:pt x="5674" y="430"/>
                  </a:cubicBezTo>
                  <a:lnTo>
                    <a:pt x="5233" y="430"/>
                  </a:lnTo>
                  <a:cubicBezTo>
                    <a:pt x="5189" y="430"/>
                    <a:pt x="5144" y="430"/>
                    <a:pt x="5122" y="452"/>
                  </a:cubicBezTo>
                  <a:cubicBezTo>
                    <a:pt x="5122" y="430"/>
                    <a:pt x="5078" y="408"/>
                    <a:pt x="5056" y="408"/>
                  </a:cubicBezTo>
                  <a:cubicBezTo>
                    <a:pt x="4857" y="408"/>
                    <a:pt x="4703" y="430"/>
                    <a:pt x="4526" y="496"/>
                  </a:cubicBezTo>
                  <a:cubicBezTo>
                    <a:pt x="4372" y="496"/>
                    <a:pt x="4239" y="518"/>
                    <a:pt x="4041" y="562"/>
                  </a:cubicBezTo>
                  <a:lnTo>
                    <a:pt x="4019" y="562"/>
                  </a:lnTo>
                  <a:cubicBezTo>
                    <a:pt x="4041" y="540"/>
                    <a:pt x="4041" y="518"/>
                    <a:pt x="4063" y="496"/>
                  </a:cubicBezTo>
                  <a:cubicBezTo>
                    <a:pt x="4072" y="493"/>
                    <a:pt x="4082" y="490"/>
                    <a:pt x="4091" y="487"/>
                  </a:cubicBezTo>
                  <a:lnTo>
                    <a:pt x="4091" y="487"/>
                  </a:lnTo>
                  <a:cubicBezTo>
                    <a:pt x="4059" y="492"/>
                    <a:pt x="4026" y="496"/>
                    <a:pt x="3997" y="496"/>
                  </a:cubicBezTo>
                  <a:lnTo>
                    <a:pt x="3886" y="496"/>
                  </a:lnTo>
                  <a:cubicBezTo>
                    <a:pt x="4195" y="342"/>
                    <a:pt x="4570" y="342"/>
                    <a:pt x="4924" y="298"/>
                  </a:cubicBezTo>
                  <a:cubicBezTo>
                    <a:pt x="4968" y="298"/>
                    <a:pt x="5056" y="275"/>
                    <a:pt x="5122" y="275"/>
                  </a:cubicBezTo>
                  <a:cubicBezTo>
                    <a:pt x="5079" y="284"/>
                    <a:pt x="5038" y="293"/>
                    <a:pt x="4999" y="302"/>
                  </a:cubicBezTo>
                  <a:lnTo>
                    <a:pt x="4999" y="302"/>
                  </a:lnTo>
                  <a:cubicBezTo>
                    <a:pt x="5235" y="262"/>
                    <a:pt x="5469" y="231"/>
                    <a:pt x="5718" y="231"/>
                  </a:cubicBezTo>
                  <a:cubicBezTo>
                    <a:pt x="5917" y="231"/>
                    <a:pt x="6248" y="231"/>
                    <a:pt x="6403" y="99"/>
                  </a:cubicBezTo>
                  <a:cubicBezTo>
                    <a:pt x="6447" y="77"/>
                    <a:pt x="6403" y="11"/>
                    <a:pt x="6381" y="11"/>
                  </a:cubicBezTo>
                  <a:lnTo>
                    <a:pt x="6337" y="11"/>
                  </a:lnTo>
                  <a:cubicBezTo>
                    <a:pt x="6292" y="11"/>
                    <a:pt x="6292" y="55"/>
                    <a:pt x="6292" y="55"/>
                  </a:cubicBezTo>
                  <a:lnTo>
                    <a:pt x="6182" y="55"/>
                  </a:lnTo>
                  <a:lnTo>
                    <a:pt x="6182" y="11"/>
                  </a:lnTo>
                  <a:cubicBezTo>
                    <a:pt x="6111" y="3"/>
                    <a:pt x="6039" y="0"/>
                    <a:pt x="5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2978275" y="2958475"/>
              <a:ext cx="45825" cy="5550"/>
            </a:xfrm>
            <a:custGeom>
              <a:avLst/>
              <a:gdLst/>
              <a:ahLst/>
              <a:cxnLst/>
              <a:rect l="l" t="t" r="r" b="b"/>
              <a:pathLst>
                <a:path w="1833" h="222" extrusionOk="0">
                  <a:moveTo>
                    <a:pt x="1332" y="0"/>
                  </a:moveTo>
                  <a:cubicBezTo>
                    <a:pt x="906" y="0"/>
                    <a:pt x="464" y="133"/>
                    <a:pt x="67" y="133"/>
                  </a:cubicBezTo>
                  <a:cubicBezTo>
                    <a:pt x="1" y="133"/>
                    <a:pt x="1" y="222"/>
                    <a:pt x="67" y="222"/>
                  </a:cubicBezTo>
                  <a:cubicBezTo>
                    <a:pt x="464" y="222"/>
                    <a:pt x="950" y="177"/>
                    <a:pt x="1347" y="111"/>
                  </a:cubicBezTo>
                  <a:cubicBezTo>
                    <a:pt x="1347" y="133"/>
                    <a:pt x="1347" y="133"/>
                    <a:pt x="1391" y="133"/>
                  </a:cubicBezTo>
                  <a:lnTo>
                    <a:pt x="1789" y="133"/>
                  </a:lnTo>
                  <a:cubicBezTo>
                    <a:pt x="1833" y="133"/>
                    <a:pt x="1833" y="111"/>
                    <a:pt x="1789" y="111"/>
                  </a:cubicBezTo>
                  <a:cubicBezTo>
                    <a:pt x="1723" y="111"/>
                    <a:pt x="1634" y="89"/>
                    <a:pt x="1524" y="89"/>
                  </a:cubicBezTo>
                  <a:lnTo>
                    <a:pt x="1568" y="89"/>
                  </a:lnTo>
                  <a:cubicBezTo>
                    <a:pt x="1634" y="89"/>
                    <a:pt x="1634" y="23"/>
                    <a:pt x="1612" y="23"/>
                  </a:cubicBezTo>
                  <a:cubicBezTo>
                    <a:pt x="1520" y="7"/>
                    <a:pt x="1426" y="0"/>
                    <a:pt x="1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3032925" y="2879575"/>
              <a:ext cx="29825" cy="3075"/>
            </a:xfrm>
            <a:custGeom>
              <a:avLst/>
              <a:gdLst/>
              <a:ahLst/>
              <a:cxnLst/>
              <a:rect l="l" t="t" r="r" b="b"/>
              <a:pathLst>
                <a:path w="1193" h="123" extrusionOk="0">
                  <a:moveTo>
                    <a:pt x="22" y="0"/>
                  </a:moveTo>
                  <a:cubicBezTo>
                    <a:pt x="0" y="0"/>
                    <a:pt x="0" y="66"/>
                    <a:pt x="22" y="66"/>
                  </a:cubicBezTo>
                  <a:cubicBezTo>
                    <a:pt x="340" y="66"/>
                    <a:pt x="630" y="123"/>
                    <a:pt x="925" y="123"/>
                  </a:cubicBezTo>
                  <a:cubicBezTo>
                    <a:pt x="999" y="123"/>
                    <a:pt x="1073" y="119"/>
                    <a:pt x="1148" y="110"/>
                  </a:cubicBezTo>
                  <a:cubicBezTo>
                    <a:pt x="1192" y="110"/>
                    <a:pt x="1192" y="88"/>
                    <a:pt x="1148" y="88"/>
                  </a:cubicBezTo>
                  <a:cubicBezTo>
                    <a:pt x="773" y="44"/>
                    <a:pt x="375"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3042300" y="2872950"/>
              <a:ext cx="21550" cy="3575"/>
            </a:xfrm>
            <a:custGeom>
              <a:avLst/>
              <a:gdLst/>
              <a:ahLst/>
              <a:cxnLst/>
              <a:rect l="l" t="t" r="r" b="b"/>
              <a:pathLst>
                <a:path w="862" h="143" extrusionOk="0">
                  <a:moveTo>
                    <a:pt x="45" y="0"/>
                  </a:moveTo>
                  <a:cubicBezTo>
                    <a:pt x="0" y="0"/>
                    <a:pt x="0" y="44"/>
                    <a:pt x="45" y="44"/>
                  </a:cubicBezTo>
                  <a:cubicBezTo>
                    <a:pt x="177" y="44"/>
                    <a:pt x="287" y="111"/>
                    <a:pt x="420" y="133"/>
                  </a:cubicBezTo>
                  <a:cubicBezTo>
                    <a:pt x="464" y="140"/>
                    <a:pt x="511" y="142"/>
                    <a:pt x="558" y="142"/>
                  </a:cubicBezTo>
                  <a:cubicBezTo>
                    <a:pt x="653" y="142"/>
                    <a:pt x="751" y="133"/>
                    <a:pt x="839" y="133"/>
                  </a:cubicBezTo>
                  <a:cubicBezTo>
                    <a:pt x="861" y="133"/>
                    <a:pt x="861" y="111"/>
                    <a:pt x="839" y="111"/>
                  </a:cubicBezTo>
                  <a:cubicBezTo>
                    <a:pt x="663" y="44"/>
                    <a:pt x="530" y="88"/>
                    <a:pt x="376" y="44"/>
                  </a:cubicBezTo>
                  <a:cubicBezTo>
                    <a:pt x="265" y="22"/>
                    <a:pt x="1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3039550" y="2869775"/>
              <a:ext cx="32575" cy="2075"/>
            </a:xfrm>
            <a:custGeom>
              <a:avLst/>
              <a:gdLst/>
              <a:ahLst/>
              <a:cxnLst/>
              <a:rect l="l" t="t" r="r" b="b"/>
              <a:pathLst>
                <a:path w="1303" h="83" extrusionOk="0">
                  <a:moveTo>
                    <a:pt x="955" y="0"/>
                  </a:moveTo>
                  <a:cubicBezTo>
                    <a:pt x="844" y="0"/>
                    <a:pt x="740" y="6"/>
                    <a:pt x="640" y="17"/>
                  </a:cubicBezTo>
                  <a:cubicBezTo>
                    <a:pt x="442" y="39"/>
                    <a:pt x="221" y="61"/>
                    <a:pt x="44" y="61"/>
                  </a:cubicBezTo>
                  <a:cubicBezTo>
                    <a:pt x="0" y="61"/>
                    <a:pt x="0" y="83"/>
                    <a:pt x="44" y="83"/>
                  </a:cubicBezTo>
                  <a:cubicBezTo>
                    <a:pt x="221" y="83"/>
                    <a:pt x="442" y="39"/>
                    <a:pt x="640" y="39"/>
                  </a:cubicBezTo>
                  <a:cubicBezTo>
                    <a:pt x="714" y="31"/>
                    <a:pt x="787" y="29"/>
                    <a:pt x="861" y="29"/>
                  </a:cubicBezTo>
                  <a:cubicBezTo>
                    <a:pt x="1008" y="29"/>
                    <a:pt x="1155" y="39"/>
                    <a:pt x="1303" y="39"/>
                  </a:cubicBezTo>
                  <a:lnTo>
                    <a:pt x="1303" y="17"/>
                  </a:lnTo>
                  <a:cubicBezTo>
                    <a:pt x="1181" y="6"/>
                    <a:pt x="1065"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3059950" y="2864425"/>
              <a:ext cx="32050" cy="4425"/>
            </a:xfrm>
            <a:custGeom>
              <a:avLst/>
              <a:gdLst/>
              <a:ahLst/>
              <a:cxnLst/>
              <a:rect l="l" t="t" r="r" b="b"/>
              <a:pathLst>
                <a:path w="1282" h="177" extrusionOk="0">
                  <a:moveTo>
                    <a:pt x="515" y="0"/>
                  </a:moveTo>
                  <a:cubicBezTo>
                    <a:pt x="347" y="0"/>
                    <a:pt x="185" y="10"/>
                    <a:pt x="23" y="10"/>
                  </a:cubicBezTo>
                  <a:cubicBezTo>
                    <a:pt x="1" y="10"/>
                    <a:pt x="1" y="54"/>
                    <a:pt x="23" y="54"/>
                  </a:cubicBezTo>
                  <a:cubicBezTo>
                    <a:pt x="155" y="54"/>
                    <a:pt x="299" y="43"/>
                    <a:pt x="440" y="43"/>
                  </a:cubicBezTo>
                  <a:cubicBezTo>
                    <a:pt x="580" y="43"/>
                    <a:pt x="718" y="54"/>
                    <a:pt x="840" y="98"/>
                  </a:cubicBezTo>
                  <a:cubicBezTo>
                    <a:pt x="964" y="116"/>
                    <a:pt x="1060" y="177"/>
                    <a:pt x="1173" y="177"/>
                  </a:cubicBezTo>
                  <a:cubicBezTo>
                    <a:pt x="1201" y="177"/>
                    <a:pt x="1229" y="173"/>
                    <a:pt x="1259" y="165"/>
                  </a:cubicBezTo>
                  <a:cubicBezTo>
                    <a:pt x="1281" y="165"/>
                    <a:pt x="1259" y="142"/>
                    <a:pt x="1259" y="142"/>
                  </a:cubicBezTo>
                  <a:cubicBezTo>
                    <a:pt x="1061" y="142"/>
                    <a:pt x="928" y="32"/>
                    <a:pt x="774" y="10"/>
                  </a:cubicBezTo>
                  <a:cubicBezTo>
                    <a:pt x="685" y="3"/>
                    <a:pt x="599" y="0"/>
                    <a:pt x="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3067175" y="2856775"/>
              <a:ext cx="29775" cy="4700"/>
            </a:xfrm>
            <a:custGeom>
              <a:avLst/>
              <a:gdLst/>
              <a:ahLst/>
              <a:cxnLst/>
              <a:rect l="l" t="t" r="r" b="b"/>
              <a:pathLst>
                <a:path w="1191" h="188" extrusionOk="0">
                  <a:moveTo>
                    <a:pt x="22" y="1"/>
                  </a:moveTo>
                  <a:cubicBezTo>
                    <a:pt x="1" y="1"/>
                    <a:pt x="8" y="29"/>
                    <a:pt x="43" y="29"/>
                  </a:cubicBezTo>
                  <a:cubicBezTo>
                    <a:pt x="286" y="29"/>
                    <a:pt x="507" y="73"/>
                    <a:pt x="727" y="117"/>
                  </a:cubicBezTo>
                  <a:cubicBezTo>
                    <a:pt x="841" y="136"/>
                    <a:pt x="955" y="188"/>
                    <a:pt x="1097" y="188"/>
                  </a:cubicBezTo>
                  <a:cubicBezTo>
                    <a:pt x="1120" y="188"/>
                    <a:pt x="1144" y="187"/>
                    <a:pt x="1169" y="184"/>
                  </a:cubicBezTo>
                  <a:cubicBezTo>
                    <a:pt x="1191" y="184"/>
                    <a:pt x="1191" y="139"/>
                    <a:pt x="1169" y="139"/>
                  </a:cubicBezTo>
                  <a:cubicBezTo>
                    <a:pt x="772" y="117"/>
                    <a:pt x="418" y="7"/>
                    <a:pt x="43" y="7"/>
                  </a:cubicBezTo>
                  <a:cubicBezTo>
                    <a:pt x="34"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3085900" y="2854650"/>
              <a:ext cx="16025" cy="1450"/>
            </a:xfrm>
            <a:custGeom>
              <a:avLst/>
              <a:gdLst/>
              <a:ahLst/>
              <a:cxnLst/>
              <a:rect l="l" t="t" r="r" b="b"/>
              <a:pathLst>
                <a:path w="641" h="58" extrusionOk="0">
                  <a:moveTo>
                    <a:pt x="269" y="0"/>
                  </a:moveTo>
                  <a:cubicBezTo>
                    <a:pt x="185" y="0"/>
                    <a:pt x="102" y="4"/>
                    <a:pt x="23" y="4"/>
                  </a:cubicBezTo>
                  <a:cubicBezTo>
                    <a:pt x="0" y="4"/>
                    <a:pt x="0" y="48"/>
                    <a:pt x="23" y="48"/>
                  </a:cubicBezTo>
                  <a:cubicBezTo>
                    <a:pt x="155" y="48"/>
                    <a:pt x="297" y="58"/>
                    <a:pt x="436" y="58"/>
                  </a:cubicBezTo>
                  <a:cubicBezTo>
                    <a:pt x="506" y="58"/>
                    <a:pt x="574" y="55"/>
                    <a:pt x="641" y="48"/>
                  </a:cubicBezTo>
                  <a:cubicBezTo>
                    <a:pt x="521" y="8"/>
                    <a:pt x="394"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2887325" y="2950750"/>
              <a:ext cx="25300" cy="13425"/>
            </a:xfrm>
            <a:custGeom>
              <a:avLst/>
              <a:gdLst/>
              <a:ahLst/>
              <a:cxnLst/>
              <a:rect l="l" t="t" r="r" b="b"/>
              <a:pathLst>
                <a:path w="1012" h="537" extrusionOk="0">
                  <a:moveTo>
                    <a:pt x="990" y="1"/>
                  </a:moveTo>
                  <a:cubicBezTo>
                    <a:pt x="835" y="1"/>
                    <a:pt x="725" y="89"/>
                    <a:pt x="570" y="177"/>
                  </a:cubicBezTo>
                  <a:cubicBezTo>
                    <a:pt x="394" y="244"/>
                    <a:pt x="217" y="332"/>
                    <a:pt x="18" y="442"/>
                  </a:cubicBezTo>
                  <a:cubicBezTo>
                    <a:pt x="0" y="497"/>
                    <a:pt x="42" y="536"/>
                    <a:pt x="69" y="536"/>
                  </a:cubicBezTo>
                  <a:cubicBezTo>
                    <a:pt x="75" y="536"/>
                    <a:pt x="81" y="535"/>
                    <a:pt x="84" y="531"/>
                  </a:cubicBezTo>
                  <a:cubicBezTo>
                    <a:pt x="217" y="442"/>
                    <a:pt x="394" y="354"/>
                    <a:pt x="548" y="288"/>
                  </a:cubicBezTo>
                  <a:cubicBezTo>
                    <a:pt x="681" y="199"/>
                    <a:pt x="835" y="89"/>
                    <a:pt x="990" y="67"/>
                  </a:cubicBezTo>
                  <a:cubicBezTo>
                    <a:pt x="1012" y="67"/>
                    <a:pt x="1012"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115150" y="2911900"/>
              <a:ext cx="3325" cy="1350"/>
            </a:xfrm>
            <a:custGeom>
              <a:avLst/>
              <a:gdLst/>
              <a:ahLst/>
              <a:cxnLst/>
              <a:rect l="l" t="t" r="r" b="b"/>
              <a:pathLst>
                <a:path w="133" h="54" extrusionOk="0">
                  <a:moveTo>
                    <a:pt x="32" y="1"/>
                  </a:moveTo>
                  <a:cubicBezTo>
                    <a:pt x="23" y="1"/>
                    <a:pt x="12" y="4"/>
                    <a:pt x="0" y="10"/>
                  </a:cubicBezTo>
                  <a:cubicBezTo>
                    <a:pt x="22" y="10"/>
                    <a:pt x="50" y="10"/>
                    <a:pt x="74" y="15"/>
                  </a:cubicBezTo>
                  <a:lnTo>
                    <a:pt x="74" y="15"/>
                  </a:lnTo>
                  <a:cubicBezTo>
                    <a:pt x="59" y="6"/>
                    <a:pt x="46" y="1"/>
                    <a:pt x="32" y="1"/>
                  </a:cubicBezTo>
                  <a:close/>
                  <a:moveTo>
                    <a:pt x="74" y="15"/>
                  </a:moveTo>
                  <a:cubicBezTo>
                    <a:pt x="90" y="24"/>
                    <a:pt x="108" y="37"/>
                    <a:pt x="133" y="54"/>
                  </a:cubicBezTo>
                  <a:cubicBezTo>
                    <a:pt x="122" y="31"/>
                    <a:pt x="99" y="20"/>
                    <a:pt x="74"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3099325" y="2901400"/>
              <a:ext cx="24675" cy="8550"/>
            </a:xfrm>
            <a:custGeom>
              <a:avLst/>
              <a:gdLst/>
              <a:ahLst/>
              <a:cxnLst/>
              <a:rect l="l" t="t" r="r" b="b"/>
              <a:pathLst>
                <a:path w="987" h="342" extrusionOk="0">
                  <a:moveTo>
                    <a:pt x="10" y="0"/>
                  </a:moveTo>
                  <a:cubicBezTo>
                    <a:pt x="6" y="0"/>
                    <a:pt x="1" y="10"/>
                    <a:pt x="15" y="10"/>
                  </a:cubicBezTo>
                  <a:cubicBezTo>
                    <a:pt x="15" y="3"/>
                    <a:pt x="13" y="0"/>
                    <a:pt x="10" y="0"/>
                  </a:cubicBezTo>
                  <a:close/>
                  <a:moveTo>
                    <a:pt x="15" y="10"/>
                  </a:moveTo>
                  <a:cubicBezTo>
                    <a:pt x="104" y="98"/>
                    <a:pt x="258" y="120"/>
                    <a:pt x="369" y="120"/>
                  </a:cubicBezTo>
                  <a:cubicBezTo>
                    <a:pt x="589" y="165"/>
                    <a:pt x="744" y="297"/>
                    <a:pt x="965" y="341"/>
                  </a:cubicBezTo>
                  <a:cubicBezTo>
                    <a:pt x="965" y="341"/>
                    <a:pt x="987" y="341"/>
                    <a:pt x="965" y="319"/>
                  </a:cubicBezTo>
                  <a:cubicBezTo>
                    <a:pt x="788" y="253"/>
                    <a:pt x="656" y="143"/>
                    <a:pt x="479" y="120"/>
                  </a:cubicBezTo>
                  <a:cubicBezTo>
                    <a:pt x="347" y="98"/>
                    <a:pt x="148" y="120"/>
                    <a:pt x="15"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3123975" y="2915700"/>
              <a:ext cx="5550" cy="35625"/>
            </a:xfrm>
            <a:custGeom>
              <a:avLst/>
              <a:gdLst/>
              <a:ahLst/>
              <a:cxnLst/>
              <a:rect l="l" t="t" r="r" b="b"/>
              <a:pathLst>
                <a:path w="222" h="1425" extrusionOk="0">
                  <a:moveTo>
                    <a:pt x="34" y="1"/>
                  </a:moveTo>
                  <a:cubicBezTo>
                    <a:pt x="28" y="1"/>
                    <a:pt x="23" y="12"/>
                    <a:pt x="23" y="34"/>
                  </a:cubicBezTo>
                  <a:cubicBezTo>
                    <a:pt x="23" y="255"/>
                    <a:pt x="133" y="431"/>
                    <a:pt x="155" y="696"/>
                  </a:cubicBezTo>
                  <a:cubicBezTo>
                    <a:pt x="155" y="829"/>
                    <a:pt x="221" y="1359"/>
                    <a:pt x="23" y="1403"/>
                  </a:cubicBezTo>
                  <a:cubicBezTo>
                    <a:pt x="1" y="1403"/>
                    <a:pt x="1" y="1425"/>
                    <a:pt x="23" y="1425"/>
                  </a:cubicBezTo>
                  <a:lnTo>
                    <a:pt x="89" y="1425"/>
                  </a:lnTo>
                  <a:cubicBezTo>
                    <a:pt x="89" y="1425"/>
                    <a:pt x="111" y="1425"/>
                    <a:pt x="111" y="1403"/>
                  </a:cubicBezTo>
                  <a:cubicBezTo>
                    <a:pt x="199" y="1182"/>
                    <a:pt x="221" y="1028"/>
                    <a:pt x="199" y="763"/>
                  </a:cubicBezTo>
                  <a:cubicBezTo>
                    <a:pt x="199" y="498"/>
                    <a:pt x="45" y="277"/>
                    <a:pt x="45" y="34"/>
                  </a:cubicBezTo>
                  <a:cubicBezTo>
                    <a:pt x="45" y="1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3115150" y="2944325"/>
              <a:ext cx="8850" cy="20675"/>
            </a:xfrm>
            <a:custGeom>
              <a:avLst/>
              <a:gdLst/>
              <a:ahLst/>
              <a:cxnLst/>
              <a:rect l="l" t="t" r="r" b="b"/>
              <a:pathLst>
                <a:path w="354" h="827" extrusionOk="0">
                  <a:moveTo>
                    <a:pt x="312" y="0"/>
                  </a:moveTo>
                  <a:cubicBezTo>
                    <a:pt x="299" y="0"/>
                    <a:pt x="287" y="6"/>
                    <a:pt x="287" y="15"/>
                  </a:cubicBezTo>
                  <a:cubicBezTo>
                    <a:pt x="287" y="192"/>
                    <a:pt x="221" y="368"/>
                    <a:pt x="133" y="501"/>
                  </a:cubicBezTo>
                  <a:cubicBezTo>
                    <a:pt x="67" y="589"/>
                    <a:pt x="0" y="699"/>
                    <a:pt x="45" y="810"/>
                  </a:cubicBezTo>
                  <a:cubicBezTo>
                    <a:pt x="45" y="821"/>
                    <a:pt x="50" y="826"/>
                    <a:pt x="56" y="826"/>
                  </a:cubicBezTo>
                  <a:cubicBezTo>
                    <a:pt x="61" y="826"/>
                    <a:pt x="67" y="821"/>
                    <a:pt x="67" y="810"/>
                  </a:cubicBezTo>
                  <a:cubicBezTo>
                    <a:pt x="111" y="677"/>
                    <a:pt x="221" y="501"/>
                    <a:pt x="265" y="390"/>
                  </a:cubicBezTo>
                  <a:cubicBezTo>
                    <a:pt x="332" y="280"/>
                    <a:pt x="354" y="147"/>
                    <a:pt x="354" y="37"/>
                  </a:cubicBezTo>
                  <a:cubicBezTo>
                    <a:pt x="354" y="11"/>
                    <a:pt x="331"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3105775" y="2953850"/>
              <a:ext cx="13125" cy="18325"/>
            </a:xfrm>
            <a:custGeom>
              <a:avLst/>
              <a:gdLst/>
              <a:ahLst/>
              <a:cxnLst/>
              <a:rect l="l" t="t" r="r" b="b"/>
              <a:pathLst>
                <a:path w="525" h="733" extrusionOk="0">
                  <a:moveTo>
                    <a:pt x="503" y="1"/>
                  </a:moveTo>
                  <a:cubicBezTo>
                    <a:pt x="498" y="1"/>
                    <a:pt x="492" y="3"/>
                    <a:pt x="486" y="9"/>
                  </a:cubicBezTo>
                  <a:cubicBezTo>
                    <a:pt x="331" y="120"/>
                    <a:pt x="331" y="274"/>
                    <a:pt x="265" y="407"/>
                  </a:cubicBezTo>
                  <a:cubicBezTo>
                    <a:pt x="199" y="539"/>
                    <a:pt x="44" y="561"/>
                    <a:pt x="0" y="716"/>
                  </a:cubicBezTo>
                  <a:cubicBezTo>
                    <a:pt x="0" y="727"/>
                    <a:pt x="11" y="732"/>
                    <a:pt x="22" y="732"/>
                  </a:cubicBezTo>
                  <a:cubicBezTo>
                    <a:pt x="33" y="732"/>
                    <a:pt x="44" y="727"/>
                    <a:pt x="44" y="716"/>
                  </a:cubicBezTo>
                  <a:cubicBezTo>
                    <a:pt x="89" y="605"/>
                    <a:pt x="221" y="561"/>
                    <a:pt x="287" y="451"/>
                  </a:cubicBezTo>
                  <a:cubicBezTo>
                    <a:pt x="375" y="318"/>
                    <a:pt x="375" y="164"/>
                    <a:pt x="508" y="53"/>
                  </a:cubicBezTo>
                  <a:cubicBezTo>
                    <a:pt x="524" y="21"/>
                    <a:pt x="517"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3151025" y="2906050"/>
              <a:ext cx="4450" cy="27475"/>
            </a:xfrm>
            <a:custGeom>
              <a:avLst/>
              <a:gdLst/>
              <a:ahLst/>
              <a:cxnLst/>
              <a:rect l="l" t="t" r="r" b="b"/>
              <a:pathLst>
                <a:path w="178" h="1099" extrusionOk="0">
                  <a:moveTo>
                    <a:pt x="0" y="1"/>
                  </a:moveTo>
                  <a:cubicBezTo>
                    <a:pt x="67" y="376"/>
                    <a:pt x="133" y="751"/>
                    <a:pt x="0" y="1082"/>
                  </a:cubicBezTo>
                  <a:cubicBezTo>
                    <a:pt x="177" y="773"/>
                    <a:pt x="67" y="354"/>
                    <a:pt x="22" y="1"/>
                  </a:cubicBezTo>
                  <a:close/>
                  <a:moveTo>
                    <a:pt x="0" y="1082"/>
                  </a:moveTo>
                  <a:cubicBezTo>
                    <a:pt x="0" y="1093"/>
                    <a:pt x="6" y="1099"/>
                    <a:pt x="9" y="1099"/>
                  </a:cubicBezTo>
                  <a:cubicBezTo>
                    <a:pt x="11" y="1099"/>
                    <a:pt x="11" y="1093"/>
                    <a:pt x="0" y="10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3151575" y="2904675"/>
              <a:ext cx="7750" cy="26100"/>
            </a:xfrm>
            <a:custGeom>
              <a:avLst/>
              <a:gdLst/>
              <a:ahLst/>
              <a:cxnLst/>
              <a:rect l="l" t="t" r="r" b="b"/>
              <a:pathLst>
                <a:path w="310" h="1044" extrusionOk="0">
                  <a:moveTo>
                    <a:pt x="56" y="0"/>
                  </a:moveTo>
                  <a:cubicBezTo>
                    <a:pt x="39" y="0"/>
                    <a:pt x="23" y="12"/>
                    <a:pt x="23" y="34"/>
                  </a:cubicBezTo>
                  <a:cubicBezTo>
                    <a:pt x="0" y="166"/>
                    <a:pt x="89" y="321"/>
                    <a:pt x="133" y="475"/>
                  </a:cubicBezTo>
                  <a:cubicBezTo>
                    <a:pt x="221" y="630"/>
                    <a:pt x="221" y="828"/>
                    <a:pt x="243" y="1027"/>
                  </a:cubicBezTo>
                  <a:cubicBezTo>
                    <a:pt x="243" y="1038"/>
                    <a:pt x="249" y="1044"/>
                    <a:pt x="254" y="1044"/>
                  </a:cubicBezTo>
                  <a:cubicBezTo>
                    <a:pt x="260" y="1044"/>
                    <a:pt x="265" y="1038"/>
                    <a:pt x="265" y="1027"/>
                  </a:cubicBezTo>
                  <a:cubicBezTo>
                    <a:pt x="310" y="850"/>
                    <a:pt x="265" y="652"/>
                    <a:pt x="221" y="519"/>
                  </a:cubicBezTo>
                  <a:cubicBezTo>
                    <a:pt x="155" y="343"/>
                    <a:pt x="89" y="188"/>
                    <a:pt x="89" y="34"/>
                  </a:cubicBezTo>
                  <a:cubicBezTo>
                    <a:pt x="89" y="12"/>
                    <a:pt x="72"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3160400" y="2911025"/>
              <a:ext cx="5000" cy="17550"/>
            </a:xfrm>
            <a:custGeom>
              <a:avLst/>
              <a:gdLst/>
              <a:ahLst/>
              <a:cxnLst/>
              <a:rect l="l" t="t" r="r" b="b"/>
              <a:pathLst>
                <a:path w="200" h="702" extrusionOk="0">
                  <a:moveTo>
                    <a:pt x="23" y="0"/>
                  </a:moveTo>
                  <a:cubicBezTo>
                    <a:pt x="1" y="0"/>
                    <a:pt x="1" y="45"/>
                    <a:pt x="23" y="45"/>
                  </a:cubicBezTo>
                  <a:cubicBezTo>
                    <a:pt x="177" y="67"/>
                    <a:pt x="67" y="574"/>
                    <a:pt x="89" y="685"/>
                  </a:cubicBezTo>
                  <a:cubicBezTo>
                    <a:pt x="89" y="696"/>
                    <a:pt x="100" y="701"/>
                    <a:pt x="111" y="701"/>
                  </a:cubicBezTo>
                  <a:cubicBezTo>
                    <a:pt x="122" y="701"/>
                    <a:pt x="133" y="696"/>
                    <a:pt x="133" y="685"/>
                  </a:cubicBezTo>
                  <a:cubicBezTo>
                    <a:pt x="177" y="464"/>
                    <a:pt x="199" y="243"/>
                    <a:pt x="111" y="22"/>
                  </a:cubicBezTo>
                  <a:cubicBezTo>
                    <a:pt x="111" y="22"/>
                    <a:pt x="111"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3164825" y="2914475"/>
              <a:ext cx="2775" cy="16300"/>
            </a:xfrm>
            <a:custGeom>
              <a:avLst/>
              <a:gdLst/>
              <a:ahLst/>
              <a:cxnLst/>
              <a:rect l="l" t="t" r="r" b="b"/>
              <a:pathLst>
                <a:path w="111" h="652" extrusionOk="0">
                  <a:moveTo>
                    <a:pt x="44" y="0"/>
                  </a:moveTo>
                  <a:cubicBezTo>
                    <a:pt x="33" y="0"/>
                    <a:pt x="22" y="6"/>
                    <a:pt x="22" y="17"/>
                  </a:cubicBezTo>
                  <a:lnTo>
                    <a:pt x="22" y="348"/>
                  </a:lnTo>
                  <a:cubicBezTo>
                    <a:pt x="22" y="436"/>
                    <a:pt x="0" y="547"/>
                    <a:pt x="22" y="635"/>
                  </a:cubicBezTo>
                  <a:cubicBezTo>
                    <a:pt x="33" y="646"/>
                    <a:pt x="44" y="652"/>
                    <a:pt x="53" y="652"/>
                  </a:cubicBezTo>
                  <a:cubicBezTo>
                    <a:pt x="61" y="652"/>
                    <a:pt x="67" y="646"/>
                    <a:pt x="67" y="635"/>
                  </a:cubicBezTo>
                  <a:cubicBezTo>
                    <a:pt x="111" y="547"/>
                    <a:pt x="111" y="436"/>
                    <a:pt x="67" y="348"/>
                  </a:cubicBezTo>
                  <a:lnTo>
                    <a:pt x="67" y="17"/>
                  </a:lnTo>
                  <a:cubicBezTo>
                    <a:pt x="67" y="6"/>
                    <a:pt x="56"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3174750" y="2917775"/>
              <a:ext cx="3900" cy="15900"/>
            </a:xfrm>
            <a:custGeom>
              <a:avLst/>
              <a:gdLst/>
              <a:ahLst/>
              <a:cxnLst/>
              <a:rect l="l" t="t" r="r" b="b"/>
              <a:pathLst>
                <a:path w="156" h="636" extrusionOk="0">
                  <a:moveTo>
                    <a:pt x="122" y="1"/>
                  </a:moveTo>
                  <a:cubicBezTo>
                    <a:pt x="106" y="1"/>
                    <a:pt x="89" y="6"/>
                    <a:pt x="89" y="17"/>
                  </a:cubicBezTo>
                  <a:cubicBezTo>
                    <a:pt x="89" y="128"/>
                    <a:pt x="111" y="260"/>
                    <a:pt x="89" y="371"/>
                  </a:cubicBezTo>
                  <a:cubicBezTo>
                    <a:pt x="67" y="459"/>
                    <a:pt x="1" y="525"/>
                    <a:pt x="67" y="635"/>
                  </a:cubicBezTo>
                  <a:cubicBezTo>
                    <a:pt x="67" y="525"/>
                    <a:pt x="155" y="437"/>
                    <a:pt x="155" y="326"/>
                  </a:cubicBezTo>
                  <a:lnTo>
                    <a:pt x="155" y="17"/>
                  </a:lnTo>
                  <a:cubicBezTo>
                    <a:pt x="155" y="6"/>
                    <a:pt x="139"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3184700" y="2923075"/>
              <a:ext cx="3325" cy="8950"/>
            </a:xfrm>
            <a:custGeom>
              <a:avLst/>
              <a:gdLst/>
              <a:ahLst/>
              <a:cxnLst/>
              <a:rect l="l" t="t" r="r" b="b"/>
              <a:pathLst>
                <a:path w="133" h="358" extrusionOk="0">
                  <a:moveTo>
                    <a:pt x="115" y="1"/>
                  </a:moveTo>
                  <a:cubicBezTo>
                    <a:pt x="107" y="1"/>
                    <a:pt x="98" y="7"/>
                    <a:pt x="88" y="26"/>
                  </a:cubicBezTo>
                  <a:cubicBezTo>
                    <a:pt x="88" y="92"/>
                    <a:pt x="44" y="136"/>
                    <a:pt x="22" y="203"/>
                  </a:cubicBezTo>
                  <a:cubicBezTo>
                    <a:pt x="22" y="225"/>
                    <a:pt x="0" y="291"/>
                    <a:pt x="0" y="357"/>
                  </a:cubicBezTo>
                  <a:cubicBezTo>
                    <a:pt x="44" y="335"/>
                    <a:pt x="44" y="291"/>
                    <a:pt x="88" y="225"/>
                  </a:cubicBezTo>
                  <a:cubicBezTo>
                    <a:pt x="110" y="181"/>
                    <a:pt x="133" y="92"/>
                    <a:pt x="133" y="26"/>
                  </a:cubicBezTo>
                  <a:cubicBezTo>
                    <a:pt x="133" y="13"/>
                    <a:pt x="125"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3193525" y="2926050"/>
              <a:ext cx="3325" cy="10925"/>
            </a:xfrm>
            <a:custGeom>
              <a:avLst/>
              <a:gdLst/>
              <a:ahLst/>
              <a:cxnLst/>
              <a:rect l="l" t="t" r="r" b="b"/>
              <a:pathLst>
                <a:path w="133" h="437" extrusionOk="0">
                  <a:moveTo>
                    <a:pt x="111" y="1"/>
                  </a:moveTo>
                  <a:cubicBezTo>
                    <a:pt x="100" y="1"/>
                    <a:pt x="89" y="6"/>
                    <a:pt x="89" y="17"/>
                  </a:cubicBezTo>
                  <a:cubicBezTo>
                    <a:pt x="89" y="106"/>
                    <a:pt x="89" y="172"/>
                    <a:pt x="66" y="238"/>
                  </a:cubicBezTo>
                  <a:cubicBezTo>
                    <a:pt x="22" y="304"/>
                    <a:pt x="0" y="349"/>
                    <a:pt x="66" y="437"/>
                  </a:cubicBezTo>
                  <a:cubicBezTo>
                    <a:pt x="89" y="393"/>
                    <a:pt x="111" y="304"/>
                    <a:pt x="111" y="238"/>
                  </a:cubicBezTo>
                  <a:cubicBezTo>
                    <a:pt x="133" y="172"/>
                    <a:pt x="133" y="106"/>
                    <a:pt x="133" y="17"/>
                  </a:cubicBezTo>
                  <a:cubicBezTo>
                    <a:pt x="133" y="6"/>
                    <a:pt x="122"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3198475" y="2931025"/>
              <a:ext cx="3900" cy="14250"/>
            </a:xfrm>
            <a:custGeom>
              <a:avLst/>
              <a:gdLst/>
              <a:ahLst/>
              <a:cxnLst/>
              <a:rect l="l" t="t" r="r" b="b"/>
              <a:pathLst>
                <a:path w="156" h="570" extrusionOk="0">
                  <a:moveTo>
                    <a:pt x="111" y="1"/>
                  </a:moveTo>
                  <a:cubicBezTo>
                    <a:pt x="100" y="1"/>
                    <a:pt x="89" y="6"/>
                    <a:pt x="89" y="17"/>
                  </a:cubicBezTo>
                  <a:cubicBezTo>
                    <a:pt x="89" y="128"/>
                    <a:pt x="111" y="238"/>
                    <a:pt x="45" y="370"/>
                  </a:cubicBezTo>
                  <a:cubicBezTo>
                    <a:pt x="23" y="437"/>
                    <a:pt x="1" y="481"/>
                    <a:pt x="23" y="569"/>
                  </a:cubicBezTo>
                  <a:cubicBezTo>
                    <a:pt x="23" y="569"/>
                    <a:pt x="45" y="569"/>
                    <a:pt x="45" y="547"/>
                  </a:cubicBezTo>
                  <a:cubicBezTo>
                    <a:pt x="45" y="459"/>
                    <a:pt x="111" y="370"/>
                    <a:pt x="133" y="304"/>
                  </a:cubicBezTo>
                  <a:cubicBezTo>
                    <a:pt x="155" y="216"/>
                    <a:pt x="133" y="105"/>
                    <a:pt x="133" y="17"/>
                  </a:cubicBezTo>
                  <a:cubicBezTo>
                    <a:pt x="133" y="6"/>
                    <a:pt x="122"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3212000" y="2973200"/>
              <a:ext cx="27900" cy="10700"/>
            </a:xfrm>
            <a:custGeom>
              <a:avLst/>
              <a:gdLst/>
              <a:ahLst/>
              <a:cxnLst/>
              <a:rect l="l" t="t" r="r" b="b"/>
              <a:pathLst>
                <a:path w="1116" h="428" extrusionOk="0">
                  <a:moveTo>
                    <a:pt x="999" y="0"/>
                  </a:moveTo>
                  <a:cubicBezTo>
                    <a:pt x="643" y="0"/>
                    <a:pt x="337" y="324"/>
                    <a:pt x="12" y="405"/>
                  </a:cubicBezTo>
                  <a:cubicBezTo>
                    <a:pt x="6" y="394"/>
                    <a:pt x="4" y="390"/>
                    <a:pt x="3" y="390"/>
                  </a:cubicBezTo>
                  <a:lnTo>
                    <a:pt x="3" y="390"/>
                  </a:lnTo>
                  <a:cubicBezTo>
                    <a:pt x="1" y="390"/>
                    <a:pt x="17" y="427"/>
                    <a:pt x="34" y="427"/>
                  </a:cubicBezTo>
                  <a:cubicBezTo>
                    <a:pt x="211" y="405"/>
                    <a:pt x="343" y="295"/>
                    <a:pt x="475" y="229"/>
                  </a:cubicBezTo>
                  <a:cubicBezTo>
                    <a:pt x="674" y="162"/>
                    <a:pt x="873" y="52"/>
                    <a:pt x="1094" y="52"/>
                  </a:cubicBezTo>
                  <a:cubicBezTo>
                    <a:pt x="1116" y="52"/>
                    <a:pt x="1116" y="8"/>
                    <a:pt x="1094" y="8"/>
                  </a:cubicBezTo>
                  <a:cubicBezTo>
                    <a:pt x="1062" y="3"/>
                    <a:pt x="1030"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3243200" y="2976025"/>
              <a:ext cx="6075" cy="1250"/>
            </a:xfrm>
            <a:custGeom>
              <a:avLst/>
              <a:gdLst/>
              <a:ahLst/>
              <a:cxnLst/>
              <a:rect l="l" t="t" r="r" b="b"/>
              <a:pathLst>
                <a:path w="243" h="50" extrusionOk="0">
                  <a:moveTo>
                    <a:pt x="14" y="1"/>
                  </a:moveTo>
                  <a:cubicBezTo>
                    <a:pt x="1" y="1"/>
                    <a:pt x="3" y="49"/>
                    <a:pt x="22" y="49"/>
                  </a:cubicBezTo>
                  <a:lnTo>
                    <a:pt x="221" y="49"/>
                  </a:lnTo>
                  <a:cubicBezTo>
                    <a:pt x="243" y="49"/>
                    <a:pt x="243" y="5"/>
                    <a:pt x="221" y="5"/>
                  </a:cubicBezTo>
                  <a:lnTo>
                    <a:pt x="22" y="5"/>
                  </a:ln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3273550" y="2981100"/>
              <a:ext cx="575" cy="600"/>
            </a:xfrm>
            <a:custGeom>
              <a:avLst/>
              <a:gdLst/>
              <a:ahLst/>
              <a:cxnLst/>
              <a:rect l="l" t="t" r="r" b="b"/>
              <a:pathLst>
                <a:path w="23" h="24" extrusionOk="0">
                  <a:moveTo>
                    <a:pt x="22" y="1"/>
                  </a:moveTo>
                  <a:cubicBezTo>
                    <a:pt x="0" y="1"/>
                    <a:pt x="0" y="23"/>
                    <a:pt x="22" y="23"/>
                  </a:cubicBez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3208975" y="3007125"/>
              <a:ext cx="14925" cy="13225"/>
            </a:xfrm>
            <a:custGeom>
              <a:avLst/>
              <a:gdLst/>
              <a:ahLst/>
              <a:cxnLst/>
              <a:rect l="l" t="t" r="r" b="b"/>
              <a:pathLst>
                <a:path w="597" h="529" extrusionOk="0">
                  <a:moveTo>
                    <a:pt x="25" y="1"/>
                  </a:moveTo>
                  <a:cubicBezTo>
                    <a:pt x="11" y="1"/>
                    <a:pt x="0" y="26"/>
                    <a:pt x="0" y="42"/>
                  </a:cubicBezTo>
                  <a:cubicBezTo>
                    <a:pt x="45" y="174"/>
                    <a:pt x="133" y="307"/>
                    <a:pt x="243" y="395"/>
                  </a:cubicBezTo>
                  <a:cubicBezTo>
                    <a:pt x="310" y="462"/>
                    <a:pt x="402" y="528"/>
                    <a:pt x="491" y="528"/>
                  </a:cubicBezTo>
                  <a:cubicBezTo>
                    <a:pt x="519" y="528"/>
                    <a:pt x="547" y="521"/>
                    <a:pt x="574" y="505"/>
                  </a:cubicBezTo>
                  <a:cubicBezTo>
                    <a:pt x="596" y="505"/>
                    <a:pt x="596" y="483"/>
                    <a:pt x="574" y="461"/>
                  </a:cubicBezTo>
                  <a:cubicBezTo>
                    <a:pt x="541" y="439"/>
                    <a:pt x="514" y="439"/>
                    <a:pt x="483" y="439"/>
                  </a:cubicBezTo>
                  <a:cubicBezTo>
                    <a:pt x="453" y="439"/>
                    <a:pt x="420" y="439"/>
                    <a:pt x="376" y="417"/>
                  </a:cubicBezTo>
                  <a:cubicBezTo>
                    <a:pt x="332" y="395"/>
                    <a:pt x="265" y="373"/>
                    <a:pt x="243" y="307"/>
                  </a:cubicBezTo>
                  <a:cubicBezTo>
                    <a:pt x="155" y="240"/>
                    <a:pt x="111" y="130"/>
                    <a:pt x="45" y="20"/>
                  </a:cubicBezTo>
                  <a:cubicBezTo>
                    <a:pt x="38" y="6"/>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3227475" y="3009050"/>
              <a:ext cx="8025" cy="6225"/>
            </a:xfrm>
            <a:custGeom>
              <a:avLst/>
              <a:gdLst/>
              <a:ahLst/>
              <a:cxnLst/>
              <a:rect l="l" t="t" r="r" b="b"/>
              <a:pathLst>
                <a:path w="321" h="249" extrusionOk="0">
                  <a:moveTo>
                    <a:pt x="53" y="0"/>
                  </a:moveTo>
                  <a:cubicBezTo>
                    <a:pt x="28" y="0"/>
                    <a:pt x="1" y="21"/>
                    <a:pt x="33" y="53"/>
                  </a:cubicBezTo>
                  <a:cubicBezTo>
                    <a:pt x="77" y="97"/>
                    <a:pt x="99" y="185"/>
                    <a:pt x="165" y="208"/>
                  </a:cubicBezTo>
                  <a:cubicBezTo>
                    <a:pt x="196" y="223"/>
                    <a:pt x="237" y="248"/>
                    <a:pt x="274" y="248"/>
                  </a:cubicBezTo>
                  <a:cubicBezTo>
                    <a:pt x="291" y="248"/>
                    <a:pt x="306" y="243"/>
                    <a:pt x="320" y="230"/>
                  </a:cubicBezTo>
                  <a:lnTo>
                    <a:pt x="320" y="208"/>
                  </a:lnTo>
                  <a:lnTo>
                    <a:pt x="254" y="208"/>
                  </a:lnTo>
                  <a:cubicBezTo>
                    <a:pt x="254" y="185"/>
                    <a:pt x="210" y="163"/>
                    <a:pt x="188" y="163"/>
                  </a:cubicBezTo>
                  <a:cubicBezTo>
                    <a:pt x="165" y="97"/>
                    <a:pt x="143" y="75"/>
                    <a:pt x="77" y="9"/>
                  </a:cubicBezTo>
                  <a:cubicBezTo>
                    <a:pt x="71" y="3"/>
                    <a:pt x="62"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3240975" y="3003600"/>
              <a:ext cx="9425" cy="2500"/>
            </a:xfrm>
            <a:custGeom>
              <a:avLst/>
              <a:gdLst/>
              <a:ahLst/>
              <a:cxnLst/>
              <a:rect l="l" t="t" r="r" b="b"/>
              <a:pathLst>
                <a:path w="377" h="100" extrusionOk="0">
                  <a:moveTo>
                    <a:pt x="208" y="1"/>
                  </a:moveTo>
                  <a:cubicBezTo>
                    <a:pt x="161" y="1"/>
                    <a:pt x="111" y="6"/>
                    <a:pt x="67" y="6"/>
                  </a:cubicBezTo>
                  <a:cubicBezTo>
                    <a:pt x="1" y="6"/>
                    <a:pt x="1" y="94"/>
                    <a:pt x="67" y="94"/>
                  </a:cubicBezTo>
                  <a:cubicBezTo>
                    <a:pt x="111" y="94"/>
                    <a:pt x="161" y="100"/>
                    <a:pt x="208" y="100"/>
                  </a:cubicBezTo>
                  <a:cubicBezTo>
                    <a:pt x="255" y="100"/>
                    <a:pt x="299" y="94"/>
                    <a:pt x="332" y="72"/>
                  </a:cubicBezTo>
                  <a:cubicBezTo>
                    <a:pt x="376" y="72"/>
                    <a:pt x="376" y="28"/>
                    <a:pt x="332" y="28"/>
                  </a:cubicBezTo>
                  <a:cubicBezTo>
                    <a:pt x="299" y="6"/>
                    <a:pt x="255"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2951525" y="3166325"/>
              <a:ext cx="17400" cy="30600"/>
            </a:xfrm>
            <a:custGeom>
              <a:avLst/>
              <a:gdLst/>
              <a:ahLst/>
              <a:cxnLst/>
              <a:rect l="l" t="t" r="r" b="b"/>
              <a:pathLst>
                <a:path w="696" h="1224" extrusionOk="0">
                  <a:moveTo>
                    <a:pt x="35" y="1"/>
                  </a:moveTo>
                  <a:cubicBezTo>
                    <a:pt x="16" y="1"/>
                    <a:pt x="1" y="21"/>
                    <a:pt x="33" y="54"/>
                  </a:cubicBezTo>
                  <a:cubicBezTo>
                    <a:pt x="188" y="230"/>
                    <a:pt x="254" y="495"/>
                    <a:pt x="364" y="716"/>
                  </a:cubicBezTo>
                  <a:cubicBezTo>
                    <a:pt x="408" y="782"/>
                    <a:pt x="629" y="1157"/>
                    <a:pt x="497" y="1202"/>
                  </a:cubicBezTo>
                  <a:lnTo>
                    <a:pt x="497" y="1224"/>
                  </a:lnTo>
                  <a:cubicBezTo>
                    <a:pt x="695" y="1224"/>
                    <a:pt x="519" y="959"/>
                    <a:pt x="497" y="870"/>
                  </a:cubicBezTo>
                  <a:cubicBezTo>
                    <a:pt x="364" y="605"/>
                    <a:pt x="276" y="230"/>
                    <a:pt x="55" y="9"/>
                  </a:cubicBezTo>
                  <a:cubicBezTo>
                    <a:pt x="49" y="4"/>
                    <a:pt x="42"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2955100" y="3160075"/>
              <a:ext cx="17125" cy="29400"/>
            </a:xfrm>
            <a:custGeom>
              <a:avLst/>
              <a:gdLst/>
              <a:ahLst/>
              <a:cxnLst/>
              <a:rect l="l" t="t" r="r" b="b"/>
              <a:pathLst>
                <a:path w="685" h="1176" extrusionOk="0">
                  <a:moveTo>
                    <a:pt x="45" y="0"/>
                  </a:moveTo>
                  <a:cubicBezTo>
                    <a:pt x="34" y="0"/>
                    <a:pt x="23" y="6"/>
                    <a:pt x="23" y="17"/>
                  </a:cubicBezTo>
                  <a:cubicBezTo>
                    <a:pt x="0" y="215"/>
                    <a:pt x="177" y="326"/>
                    <a:pt x="287" y="458"/>
                  </a:cubicBezTo>
                  <a:cubicBezTo>
                    <a:pt x="464" y="679"/>
                    <a:pt x="552" y="900"/>
                    <a:pt x="597" y="1142"/>
                  </a:cubicBezTo>
                  <a:cubicBezTo>
                    <a:pt x="597" y="1165"/>
                    <a:pt x="602" y="1176"/>
                    <a:pt x="608" y="1176"/>
                  </a:cubicBezTo>
                  <a:cubicBezTo>
                    <a:pt x="613" y="1176"/>
                    <a:pt x="619" y="1165"/>
                    <a:pt x="619" y="1142"/>
                  </a:cubicBezTo>
                  <a:cubicBezTo>
                    <a:pt x="685" y="988"/>
                    <a:pt x="552" y="767"/>
                    <a:pt x="464" y="635"/>
                  </a:cubicBezTo>
                  <a:cubicBezTo>
                    <a:pt x="442" y="546"/>
                    <a:pt x="376" y="480"/>
                    <a:pt x="332" y="414"/>
                  </a:cubicBezTo>
                  <a:cubicBezTo>
                    <a:pt x="243" y="304"/>
                    <a:pt x="45" y="193"/>
                    <a:pt x="67" y="17"/>
                  </a:cubicBezTo>
                  <a:cubicBezTo>
                    <a:pt x="67" y="6"/>
                    <a:pt x="56"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2962275" y="3155100"/>
              <a:ext cx="11850" cy="22200"/>
            </a:xfrm>
            <a:custGeom>
              <a:avLst/>
              <a:gdLst/>
              <a:ahLst/>
              <a:cxnLst/>
              <a:rect l="l" t="t" r="r" b="b"/>
              <a:pathLst>
                <a:path w="474" h="888" extrusionOk="0">
                  <a:moveTo>
                    <a:pt x="67" y="0"/>
                  </a:moveTo>
                  <a:cubicBezTo>
                    <a:pt x="56" y="0"/>
                    <a:pt x="45" y="6"/>
                    <a:pt x="45" y="17"/>
                  </a:cubicBezTo>
                  <a:cubicBezTo>
                    <a:pt x="0" y="127"/>
                    <a:pt x="89" y="238"/>
                    <a:pt x="155" y="348"/>
                  </a:cubicBezTo>
                  <a:lnTo>
                    <a:pt x="398" y="856"/>
                  </a:lnTo>
                  <a:lnTo>
                    <a:pt x="398" y="878"/>
                  </a:lnTo>
                  <a:cubicBezTo>
                    <a:pt x="404" y="884"/>
                    <a:pt x="415" y="887"/>
                    <a:pt x="425" y="887"/>
                  </a:cubicBezTo>
                  <a:cubicBezTo>
                    <a:pt x="449" y="887"/>
                    <a:pt x="473" y="871"/>
                    <a:pt x="442" y="856"/>
                  </a:cubicBezTo>
                  <a:cubicBezTo>
                    <a:pt x="398" y="723"/>
                    <a:pt x="310" y="547"/>
                    <a:pt x="265" y="414"/>
                  </a:cubicBezTo>
                  <a:cubicBezTo>
                    <a:pt x="199" y="304"/>
                    <a:pt x="67" y="171"/>
                    <a:pt x="89" y="17"/>
                  </a:cubicBezTo>
                  <a:cubicBezTo>
                    <a:pt x="89" y="6"/>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2962275" y="3138000"/>
              <a:ext cx="9950" cy="16425"/>
            </a:xfrm>
            <a:custGeom>
              <a:avLst/>
              <a:gdLst/>
              <a:ahLst/>
              <a:cxnLst/>
              <a:rect l="l" t="t" r="r" b="b"/>
              <a:pathLst>
                <a:path w="398" h="657" extrusionOk="0">
                  <a:moveTo>
                    <a:pt x="34" y="0"/>
                  </a:moveTo>
                  <a:cubicBezTo>
                    <a:pt x="17" y="0"/>
                    <a:pt x="0" y="6"/>
                    <a:pt x="0" y="17"/>
                  </a:cubicBezTo>
                  <a:cubicBezTo>
                    <a:pt x="0" y="149"/>
                    <a:pt x="67" y="237"/>
                    <a:pt x="155" y="348"/>
                  </a:cubicBezTo>
                  <a:cubicBezTo>
                    <a:pt x="221" y="458"/>
                    <a:pt x="287" y="591"/>
                    <a:pt x="376" y="657"/>
                  </a:cubicBezTo>
                  <a:cubicBezTo>
                    <a:pt x="376" y="657"/>
                    <a:pt x="398" y="657"/>
                    <a:pt x="398" y="635"/>
                  </a:cubicBezTo>
                  <a:cubicBezTo>
                    <a:pt x="398" y="546"/>
                    <a:pt x="310" y="458"/>
                    <a:pt x="265" y="392"/>
                  </a:cubicBezTo>
                  <a:cubicBezTo>
                    <a:pt x="177" y="304"/>
                    <a:pt x="89" y="171"/>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2964475" y="3127125"/>
              <a:ext cx="7750" cy="10850"/>
            </a:xfrm>
            <a:custGeom>
              <a:avLst/>
              <a:gdLst/>
              <a:ahLst/>
              <a:cxnLst/>
              <a:rect l="l" t="t" r="r" b="b"/>
              <a:pathLst>
                <a:path w="310" h="434" extrusionOk="0">
                  <a:moveTo>
                    <a:pt x="34" y="1"/>
                  </a:moveTo>
                  <a:cubicBezTo>
                    <a:pt x="12" y="1"/>
                    <a:pt x="1" y="17"/>
                    <a:pt x="1" y="32"/>
                  </a:cubicBezTo>
                  <a:cubicBezTo>
                    <a:pt x="63" y="95"/>
                    <a:pt x="185" y="433"/>
                    <a:pt x="291" y="433"/>
                  </a:cubicBezTo>
                  <a:cubicBezTo>
                    <a:pt x="298" y="433"/>
                    <a:pt x="304" y="432"/>
                    <a:pt x="310" y="429"/>
                  </a:cubicBezTo>
                  <a:cubicBezTo>
                    <a:pt x="310" y="363"/>
                    <a:pt x="288" y="363"/>
                    <a:pt x="288" y="341"/>
                  </a:cubicBezTo>
                  <a:cubicBezTo>
                    <a:pt x="244" y="319"/>
                    <a:pt x="222" y="253"/>
                    <a:pt x="199" y="231"/>
                  </a:cubicBezTo>
                  <a:cubicBezTo>
                    <a:pt x="133" y="143"/>
                    <a:pt x="111" y="54"/>
                    <a:pt x="67" y="10"/>
                  </a:cubicBezTo>
                  <a:cubicBezTo>
                    <a:pt x="54" y="4"/>
                    <a:pt x="4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2971650" y="3118875"/>
              <a:ext cx="6100" cy="2650"/>
            </a:xfrm>
            <a:custGeom>
              <a:avLst/>
              <a:gdLst/>
              <a:ahLst/>
              <a:cxnLst/>
              <a:rect l="l" t="t" r="r" b="b"/>
              <a:pathLst>
                <a:path w="244" h="106" extrusionOk="0">
                  <a:moveTo>
                    <a:pt x="28" y="0"/>
                  </a:moveTo>
                  <a:cubicBezTo>
                    <a:pt x="13" y="0"/>
                    <a:pt x="1" y="21"/>
                    <a:pt x="1" y="53"/>
                  </a:cubicBezTo>
                  <a:cubicBezTo>
                    <a:pt x="33" y="85"/>
                    <a:pt x="89" y="106"/>
                    <a:pt x="151" y="106"/>
                  </a:cubicBezTo>
                  <a:cubicBezTo>
                    <a:pt x="174" y="106"/>
                    <a:pt x="198" y="103"/>
                    <a:pt x="222" y="97"/>
                  </a:cubicBezTo>
                  <a:cubicBezTo>
                    <a:pt x="244" y="97"/>
                    <a:pt x="222" y="53"/>
                    <a:pt x="222" y="53"/>
                  </a:cubicBezTo>
                  <a:cubicBezTo>
                    <a:pt x="133" y="53"/>
                    <a:pt x="67" y="53"/>
                    <a:pt x="45" y="9"/>
                  </a:cubicBezTo>
                  <a:cubicBezTo>
                    <a:pt x="39" y="3"/>
                    <a:pt x="33"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2982700" y="3113575"/>
              <a:ext cx="3325" cy="5950"/>
            </a:xfrm>
            <a:custGeom>
              <a:avLst/>
              <a:gdLst/>
              <a:ahLst/>
              <a:cxnLst/>
              <a:rect l="l" t="t" r="r" b="b"/>
              <a:pathLst>
                <a:path w="133" h="238" extrusionOk="0">
                  <a:moveTo>
                    <a:pt x="22" y="0"/>
                  </a:moveTo>
                  <a:cubicBezTo>
                    <a:pt x="22" y="0"/>
                    <a:pt x="0" y="22"/>
                    <a:pt x="22" y="66"/>
                  </a:cubicBezTo>
                  <a:lnTo>
                    <a:pt x="44" y="66"/>
                  </a:lnTo>
                  <a:cubicBezTo>
                    <a:pt x="44" y="111"/>
                    <a:pt x="44" y="177"/>
                    <a:pt x="67" y="221"/>
                  </a:cubicBezTo>
                  <a:cubicBezTo>
                    <a:pt x="67" y="232"/>
                    <a:pt x="78" y="237"/>
                    <a:pt x="89" y="237"/>
                  </a:cubicBezTo>
                  <a:cubicBezTo>
                    <a:pt x="100" y="237"/>
                    <a:pt x="111" y="232"/>
                    <a:pt x="111" y="221"/>
                  </a:cubicBezTo>
                  <a:cubicBezTo>
                    <a:pt x="133" y="177"/>
                    <a:pt x="111" y="88"/>
                    <a:pt x="111" y="22"/>
                  </a:cubicBezTo>
                  <a:cubicBezTo>
                    <a:pt x="111" y="22"/>
                    <a:pt x="111"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2999800" y="3160475"/>
              <a:ext cx="30925" cy="40725"/>
            </a:xfrm>
            <a:custGeom>
              <a:avLst/>
              <a:gdLst/>
              <a:ahLst/>
              <a:cxnLst/>
              <a:rect l="l" t="t" r="r" b="b"/>
              <a:pathLst>
                <a:path w="1237" h="1629" extrusionOk="0">
                  <a:moveTo>
                    <a:pt x="1" y="1"/>
                  </a:moveTo>
                  <a:cubicBezTo>
                    <a:pt x="89" y="89"/>
                    <a:pt x="155" y="133"/>
                    <a:pt x="266" y="221"/>
                  </a:cubicBezTo>
                  <a:cubicBezTo>
                    <a:pt x="376" y="354"/>
                    <a:pt x="464" y="530"/>
                    <a:pt x="597" y="685"/>
                  </a:cubicBezTo>
                  <a:cubicBezTo>
                    <a:pt x="795" y="928"/>
                    <a:pt x="1104" y="1281"/>
                    <a:pt x="1127" y="1612"/>
                  </a:cubicBezTo>
                  <a:cubicBezTo>
                    <a:pt x="1127" y="1623"/>
                    <a:pt x="1132" y="1629"/>
                    <a:pt x="1143" y="1629"/>
                  </a:cubicBezTo>
                  <a:cubicBezTo>
                    <a:pt x="1154" y="1629"/>
                    <a:pt x="1171" y="1623"/>
                    <a:pt x="1193" y="1612"/>
                  </a:cubicBezTo>
                  <a:cubicBezTo>
                    <a:pt x="1237" y="1347"/>
                    <a:pt x="1016" y="1082"/>
                    <a:pt x="884" y="884"/>
                  </a:cubicBezTo>
                  <a:lnTo>
                    <a:pt x="464" y="376"/>
                  </a:lnTo>
                  <a:cubicBezTo>
                    <a:pt x="332" y="221"/>
                    <a:pt x="133" y="13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3014700" y="3159375"/>
              <a:ext cx="19350" cy="34650"/>
            </a:xfrm>
            <a:custGeom>
              <a:avLst/>
              <a:gdLst/>
              <a:ahLst/>
              <a:cxnLst/>
              <a:rect l="l" t="t" r="r" b="b"/>
              <a:pathLst>
                <a:path w="774" h="1386" extrusionOk="0">
                  <a:moveTo>
                    <a:pt x="1" y="0"/>
                  </a:moveTo>
                  <a:cubicBezTo>
                    <a:pt x="89" y="221"/>
                    <a:pt x="266" y="398"/>
                    <a:pt x="376" y="619"/>
                  </a:cubicBezTo>
                  <a:cubicBezTo>
                    <a:pt x="486" y="839"/>
                    <a:pt x="729" y="1148"/>
                    <a:pt x="729" y="1369"/>
                  </a:cubicBezTo>
                  <a:cubicBezTo>
                    <a:pt x="773" y="1170"/>
                    <a:pt x="619" y="994"/>
                    <a:pt x="531" y="839"/>
                  </a:cubicBezTo>
                  <a:cubicBezTo>
                    <a:pt x="376" y="552"/>
                    <a:pt x="155" y="287"/>
                    <a:pt x="45" y="0"/>
                  </a:cubicBezTo>
                  <a:close/>
                  <a:moveTo>
                    <a:pt x="729" y="1369"/>
                  </a:moveTo>
                  <a:cubicBezTo>
                    <a:pt x="729" y="1380"/>
                    <a:pt x="735" y="1386"/>
                    <a:pt x="737" y="1386"/>
                  </a:cubicBezTo>
                  <a:cubicBezTo>
                    <a:pt x="740" y="1386"/>
                    <a:pt x="740" y="1380"/>
                    <a:pt x="729"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a:off x="3034025" y="3166000"/>
              <a:ext cx="9950" cy="21550"/>
            </a:xfrm>
            <a:custGeom>
              <a:avLst/>
              <a:gdLst/>
              <a:ahLst/>
              <a:cxnLst/>
              <a:rect l="l" t="t" r="r" b="b"/>
              <a:pathLst>
                <a:path w="398" h="862" extrusionOk="0">
                  <a:moveTo>
                    <a:pt x="0" y="0"/>
                  </a:moveTo>
                  <a:lnTo>
                    <a:pt x="0" y="0"/>
                  </a:lnTo>
                  <a:cubicBezTo>
                    <a:pt x="67" y="177"/>
                    <a:pt x="155" y="309"/>
                    <a:pt x="221" y="464"/>
                  </a:cubicBezTo>
                  <a:cubicBezTo>
                    <a:pt x="265" y="574"/>
                    <a:pt x="331" y="685"/>
                    <a:pt x="398" y="861"/>
                  </a:cubicBezTo>
                  <a:cubicBezTo>
                    <a:pt x="398" y="729"/>
                    <a:pt x="309" y="641"/>
                    <a:pt x="265" y="530"/>
                  </a:cubicBezTo>
                  <a:cubicBezTo>
                    <a:pt x="177" y="354"/>
                    <a:pt x="89" y="1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3025350" y="3147000"/>
              <a:ext cx="21400" cy="25925"/>
            </a:xfrm>
            <a:custGeom>
              <a:avLst/>
              <a:gdLst/>
              <a:ahLst/>
              <a:cxnLst/>
              <a:rect l="l" t="t" r="r" b="b"/>
              <a:pathLst>
                <a:path w="856" h="1037" extrusionOk="0">
                  <a:moveTo>
                    <a:pt x="20" y="1"/>
                  </a:moveTo>
                  <a:cubicBezTo>
                    <a:pt x="7" y="1"/>
                    <a:pt x="1" y="16"/>
                    <a:pt x="16" y="32"/>
                  </a:cubicBezTo>
                  <a:cubicBezTo>
                    <a:pt x="193" y="186"/>
                    <a:pt x="391" y="275"/>
                    <a:pt x="524" y="407"/>
                  </a:cubicBezTo>
                  <a:cubicBezTo>
                    <a:pt x="678" y="562"/>
                    <a:pt x="745" y="782"/>
                    <a:pt x="767" y="1003"/>
                  </a:cubicBezTo>
                  <a:cubicBezTo>
                    <a:pt x="767" y="1025"/>
                    <a:pt x="772" y="1036"/>
                    <a:pt x="778" y="1036"/>
                  </a:cubicBezTo>
                  <a:cubicBezTo>
                    <a:pt x="783" y="1036"/>
                    <a:pt x="789" y="1025"/>
                    <a:pt x="789" y="1003"/>
                  </a:cubicBezTo>
                  <a:cubicBezTo>
                    <a:pt x="855" y="827"/>
                    <a:pt x="745" y="584"/>
                    <a:pt x="634" y="451"/>
                  </a:cubicBezTo>
                  <a:cubicBezTo>
                    <a:pt x="480" y="275"/>
                    <a:pt x="237" y="186"/>
                    <a:pt x="38" y="10"/>
                  </a:cubicBezTo>
                  <a:cubicBezTo>
                    <a:pt x="32" y="3"/>
                    <a:pt x="25"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3031250" y="3134625"/>
              <a:ext cx="24325" cy="33050"/>
            </a:xfrm>
            <a:custGeom>
              <a:avLst/>
              <a:gdLst/>
              <a:ahLst/>
              <a:cxnLst/>
              <a:rect l="l" t="t" r="r" b="b"/>
              <a:pathLst>
                <a:path w="973" h="1322" extrusionOk="0">
                  <a:moveTo>
                    <a:pt x="15" y="0"/>
                  </a:moveTo>
                  <a:cubicBezTo>
                    <a:pt x="1" y="0"/>
                    <a:pt x="1" y="26"/>
                    <a:pt x="1" y="41"/>
                  </a:cubicBezTo>
                  <a:cubicBezTo>
                    <a:pt x="200" y="328"/>
                    <a:pt x="442" y="505"/>
                    <a:pt x="641" y="792"/>
                  </a:cubicBezTo>
                  <a:cubicBezTo>
                    <a:pt x="663" y="836"/>
                    <a:pt x="729" y="902"/>
                    <a:pt x="752" y="946"/>
                  </a:cubicBezTo>
                  <a:cubicBezTo>
                    <a:pt x="796" y="1035"/>
                    <a:pt x="796" y="1123"/>
                    <a:pt x="862" y="1211"/>
                  </a:cubicBezTo>
                  <a:cubicBezTo>
                    <a:pt x="884" y="1277"/>
                    <a:pt x="884" y="1255"/>
                    <a:pt x="950" y="1322"/>
                  </a:cubicBezTo>
                  <a:cubicBezTo>
                    <a:pt x="972" y="1322"/>
                    <a:pt x="972" y="1322"/>
                    <a:pt x="972" y="1277"/>
                  </a:cubicBezTo>
                  <a:cubicBezTo>
                    <a:pt x="928" y="1167"/>
                    <a:pt x="928" y="1057"/>
                    <a:pt x="862" y="946"/>
                  </a:cubicBezTo>
                  <a:cubicBezTo>
                    <a:pt x="774" y="814"/>
                    <a:pt x="707" y="703"/>
                    <a:pt x="619" y="593"/>
                  </a:cubicBezTo>
                  <a:cubicBezTo>
                    <a:pt x="442" y="372"/>
                    <a:pt x="222" y="218"/>
                    <a:pt x="45" y="19"/>
                  </a:cubicBezTo>
                  <a:cubicBezTo>
                    <a:pt x="31" y="5"/>
                    <a:pt x="22"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3043950" y="3135225"/>
              <a:ext cx="16575" cy="22925"/>
            </a:xfrm>
            <a:custGeom>
              <a:avLst/>
              <a:gdLst/>
              <a:ahLst/>
              <a:cxnLst/>
              <a:rect l="l" t="t" r="r" b="b"/>
              <a:pathLst>
                <a:path w="663" h="917" extrusionOk="0">
                  <a:moveTo>
                    <a:pt x="23" y="1"/>
                  </a:moveTo>
                  <a:cubicBezTo>
                    <a:pt x="12" y="1"/>
                    <a:pt x="1" y="6"/>
                    <a:pt x="1" y="17"/>
                  </a:cubicBezTo>
                  <a:cubicBezTo>
                    <a:pt x="1" y="61"/>
                    <a:pt x="23" y="61"/>
                    <a:pt x="45" y="128"/>
                  </a:cubicBezTo>
                  <a:cubicBezTo>
                    <a:pt x="133" y="216"/>
                    <a:pt x="155" y="304"/>
                    <a:pt x="221" y="370"/>
                  </a:cubicBezTo>
                  <a:cubicBezTo>
                    <a:pt x="354" y="547"/>
                    <a:pt x="486" y="657"/>
                    <a:pt x="553" y="900"/>
                  </a:cubicBezTo>
                  <a:cubicBezTo>
                    <a:pt x="553" y="911"/>
                    <a:pt x="558" y="917"/>
                    <a:pt x="564" y="917"/>
                  </a:cubicBezTo>
                  <a:cubicBezTo>
                    <a:pt x="569" y="917"/>
                    <a:pt x="575" y="911"/>
                    <a:pt x="575" y="900"/>
                  </a:cubicBezTo>
                  <a:cubicBezTo>
                    <a:pt x="663" y="790"/>
                    <a:pt x="486" y="613"/>
                    <a:pt x="442" y="547"/>
                  </a:cubicBezTo>
                  <a:cubicBezTo>
                    <a:pt x="354" y="459"/>
                    <a:pt x="266" y="370"/>
                    <a:pt x="221" y="282"/>
                  </a:cubicBezTo>
                  <a:cubicBezTo>
                    <a:pt x="199" y="260"/>
                    <a:pt x="199" y="216"/>
                    <a:pt x="155" y="150"/>
                  </a:cubicBezTo>
                  <a:cubicBezTo>
                    <a:pt x="133" y="105"/>
                    <a:pt x="45" y="128"/>
                    <a:pt x="45" y="17"/>
                  </a:cubicBez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3050750" y="3132650"/>
              <a:ext cx="14750" cy="19575"/>
            </a:xfrm>
            <a:custGeom>
              <a:avLst/>
              <a:gdLst/>
              <a:ahLst/>
              <a:cxnLst/>
              <a:rect l="l" t="t" r="r" b="b"/>
              <a:pathLst>
                <a:path w="590" h="783" extrusionOk="0">
                  <a:moveTo>
                    <a:pt x="27" y="1"/>
                  </a:moveTo>
                  <a:cubicBezTo>
                    <a:pt x="7" y="1"/>
                    <a:pt x="0" y="16"/>
                    <a:pt x="16" y="32"/>
                  </a:cubicBezTo>
                  <a:cubicBezTo>
                    <a:pt x="148" y="208"/>
                    <a:pt x="281" y="341"/>
                    <a:pt x="325" y="518"/>
                  </a:cubicBezTo>
                  <a:cubicBezTo>
                    <a:pt x="369" y="606"/>
                    <a:pt x="435" y="738"/>
                    <a:pt x="546" y="782"/>
                  </a:cubicBezTo>
                  <a:cubicBezTo>
                    <a:pt x="590" y="782"/>
                    <a:pt x="590" y="782"/>
                    <a:pt x="590" y="760"/>
                  </a:cubicBezTo>
                  <a:lnTo>
                    <a:pt x="413" y="584"/>
                  </a:lnTo>
                  <a:cubicBezTo>
                    <a:pt x="369" y="495"/>
                    <a:pt x="369" y="429"/>
                    <a:pt x="325" y="341"/>
                  </a:cubicBezTo>
                  <a:cubicBezTo>
                    <a:pt x="281" y="208"/>
                    <a:pt x="148" y="120"/>
                    <a:pt x="60" y="10"/>
                  </a:cubicBezTo>
                  <a:cubicBezTo>
                    <a:pt x="47" y="3"/>
                    <a:pt x="36"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3067125" y="3143550"/>
              <a:ext cx="2800" cy="5925"/>
            </a:xfrm>
            <a:custGeom>
              <a:avLst/>
              <a:gdLst/>
              <a:ahLst/>
              <a:cxnLst/>
              <a:rect l="l" t="t" r="r" b="b"/>
              <a:pathLst>
                <a:path w="112" h="237" extrusionOk="0">
                  <a:moveTo>
                    <a:pt x="42" y="1"/>
                  </a:moveTo>
                  <a:cubicBezTo>
                    <a:pt x="24" y="1"/>
                    <a:pt x="1" y="12"/>
                    <a:pt x="1" y="37"/>
                  </a:cubicBezTo>
                  <a:cubicBezTo>
                    <a:pt x="1" y="82"/>
                    <a:pt x="45" y="104"/>
                    <a:pt x="45" y="148"/>
                  </a:cubicBezTo>
                  <a:cubicBezTo>
                    <a:pt x="67" y="148"/>
                    <a:pt x="67" y="214"/>
                    <a:pt x="89" y="236"/>
                  </a:cubicBezTo>
                  <a:lnTo>
                    <a:pt x="111" y="236"/>
                  </a:lnTo>
                  <a:cubicBezTo>
                    <a:pt x="111" y="148"/>
                    <a:pt x="67" y="104"/>
                    <a:pt x="67" y="15"/>
                  </a:cubicBezTo>
                  <a:cubicBezTo>
                    <a:pt x="67" y="6"/>
                    <a:pt x="56"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3085900" y="3143375"/>
              <a:ext cx="22650" cy="35900"/>
            </a:xfrm>
            <a:custGeom>
              <a:avLst/>
              <a:gdLst/>
              <a:ahLst/>
              <a:cxnLst/>
              <a:rect l="l" t="t" r="r" b="b"/>
              <a:pathLst>
                <a:path w="906" h="1436" extrusionOk="0">
                  <a:moveTo>
                    <a:pt x="23" y="0"/>
                  </a:moveTo>
                  <a:cubicBezTo>
                    <a:pt x="0" y="0"/>
                    <a:pt x="0" y="22"/>
                    <a:pt x="0" y="22"/>
                  </a:cubicBezTo>
                  <a:cubicBezTo>
                    <a:pt x="199" y="133"/>
                    <a:pt x="420" y="464"/>
                    <a:pt x="508" y="640"/>
                  </a:cubicBezTo>
                  <a:cubicBezTo>
                    <a:pt x="641" y="883"/>
                    <a:pt x="729" y="1148"/>
                    <a:pt x="795" y="1413"/>
                  </a:cubicBezTo>
                  <a:cubicBezTo>
                    <a:pt x="795" y="1413"/>
                    <a:pt x="795" y="1435"/>
                    <a:pt x="839" y="1435"/>
                  </a:cubicBezTo>
                  <a:lnTo>
                    <a:pt x="884" y="1435"/>
                  </a:lnTo>
                  <a:cubicBezTo>
                    <a:pt x="906" y="1435"/>
                    <a:pt x="906" y="1413"/>
                    <a:pt x="884" y="1413"/>
                  </a:cubicBezTo>
                  <a:cubicBezTo>
                    <a:pt x="795" y="1369"/>
                    <a:pt x="729" y="994"/>
                    <a:pt x="685" y="905"/>
                  </a:cubicBezTo>
                  <a:cubicBezTo>
                    <a:pt x="641" y="773"/>
                    <a:pt x="574" y="640"/>
                    <a:pt x="508" y="530"/>
                  </a:cubicBezTo>
                  <a:cubicBezTo>
                    <a:pt x="398" y="353"/>
                    <a:pt x="221" y="111"/>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3101350" y="3157475"/>
              <a:ext cx="16575" cy="35275"/>
            </a:xfrm>
            <a:custGeom>
              <a:avLst/>
              <a:gdLst/>
              <a:ahLst/>
              <a:cxnLst/>
              <a:rect l="l" t="t" r="r" b="b"/>
              <a:pathLst>
                <a:path w="663" h="1411" extrusionOk="0">
                  <a:moveTo>
                    <a:pt x="17" y="0"/>
                  </a:moveTo>
                  <a:cubicBezTo>
                    <a:pt x="10" y="0"/>
                    <a:pt x="1" y="10"/>
                    <a:pt x="1" y="10"/>
                  </a:cubicBezTo>
                  <a:cubicBezTo>
                    <a:pt x="67" y="518"/>
                    <a:pt x="552" y="893"/>
                    <a:pt x="619" y="1401"/>
                  </a:cubicBezTo>
                  <a:cubicBezTo>
                    <a:pt x="663" y="1202"/>
                    <a:pt x="552" y="1026"/>
                    <a:pt x="442" y="871"/>
                  </a:cubicBezTo>
                  <a:cubicBezTo>
                    <a:pt x="266" y="584"/>
                    <a:pt x="67" y="319"/>
                    <a:pt x="23" y="10"/>
                  </a:cubicBezTo>
                  <a:cubicBezTo>
                    <a:pt x="23" y="3"/>
                    <a:pt x="20" y="0"/>
                    <a:pt x="17" y="0"/>
                  </a:cubicBezTo>
                  <a:close/>
                  <a:moveTo>
                    <a:pt x="619" y="1401"/>
                  </a:moveTo>
                  <a:cubicBezTo>
                    <a:pt x="604" y="1401"/>
                    <a:pt x="609" y="1411"/>
                    <a:pt x="614" y="1411"/>
                  </a:cubicBezTo>
                  <a:cubicBezTo>
                    <a:pt x="616" y="1411"/>
                    <a:pt x="619" y="1408"/>
                    <a:pt x="619"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3112400" y="3165025"/>
              <a:ext cx="11600" cy="33975"/>
            </a:xfrm>
            <a:custGeom>
              <a:avLst/>
              <a:gdLst/>
              <a:ahLst/>
              <a:cxnLst/>
              <a:rect l="l" t="t" r="r" b="b"/>
              <a:pathLst>
                <a:path w="464" h="1359" extrusionOk="0">
                  <a:moveTo>
                    <a:pt x="22" y="1"/>
                  </a:moveTo>
                  <a:cubicBezTo>
                    <a:pt x="11" y="1"/>
                    <a:pt x="0" y="6"/>
                    <a:pt x="0" y="17"/>
                  </a:cubicBezTo>
                  <a:cubicBezTo>
                    <a:pt x="22" y="238"/>
                    <a:pt x="110" y="459"/>
                    <a:pt x="177" y="657"/>
                  </a:cubicBezTo>
                  <a:cubicBezTo>
                    <a:pt x="265" y="878"/>
                    <a:pt x="375" y="1143"/>
                    <a:pt x="397" y="1342"/>
                  </a:cubicBezTo>
                  <a:cubicBezTo>
                    <a:pt x="464" y="1165"/>
                    <a:pt x="353" y="967"/>
                    <a:pt x="287" y="812"/>
                  </a:cubicBezTo>
                  <a:cubicBezTo>
                    <a:pt x="221" y="547"/>
                    <a:pt x="66" y="282"/>
                    <a:pt x="44" y="17"/>
                  </a:cubicBezTo>
                  <a:cubicBezTo>
                    <a:pt x="44" y="6"/>
                    <a:pt x="33" y="1"/>
                    <a:pt x="22" y="1"/>
                  </a:cubicBezTo>
                  <a:close/>
                  <a:moveTo>
                    <a:pt x="397" y="1342"/>
                  </a:moveTo>
                  <a:cubicBezTo>
                    <a:pt x="397" y="1353"/>
                    <a:pt x="409" y="1358"/>
                    <a:pt x="414" y="1358"/>
                  </a:cubicBezTo>
                  <a:cubicBezTo>
                    <a:pt x="420" y="1358"/>
                    <a:pt x="420" y="1353"/>
                    <a:pt x="397" y="1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3119025" y="3168350"/>
              <a:ext cx="10500" cy="32850"/>
            </a:xfrm>
            <a:custGeom>
              <a:avLst/>
              <a:gdLst/>
              <a:ahLst/>
              <a:cxnLst/>
              <a:rect l="l" t="t" r="r" b="b"/>
              <a:pathLst>
                <a:path w="420" h="1314" extrusionOk="0">
                  <a:moveTo>
                    <a:pt x="33" y="0"/>
                  </a:moveTo>
                  <a:cubicBezTo>
                    <a:pt x="17" y="0"/>
                    <a:pt x="0" y="6"/>
                    <a:pt x="0" y="17"/>
                  </a:cubicBezTo>
                  <a:cubicBezTo>
                    <a:pt x="66" y="458"/>
                    <a:pt x="243" y="856"/>
                    <a:pt x="331" y="1297"/>
                  </a:cubicBezTo>
                  <a:cubicBezTo>
                    <a:pt x="331" y="1308"/>
                    <a:pt x="348" y="1314"/>
                    <a:pt x="364" y="1314"/>
                  </a:cubicBezTo>
                  <a:cubicBezTo>
                    <a:pt x="381" y="1314"/>
                    <a:pt x="397" y="1308"/>
                    <a:pt x="397" y="1297"/>
                  </a:cubicBezTo>
                  <a:cubicBezTo>
                    <a:pt x="419" y="1076"/>
                    <a:pt x="309" y="878"/>
                    <a:pt x="243" y="679"/>
                  </a:cubicBezTo>
                  <a:cubicBezTo>
                    <a:pt x="177" y="458"/>
                    <a:pt x="110" y="237"/>
                    <a:pt x="66" y="17"/>
                  </a:cubicBezTo>
                  <a:cubicBezTo>
                    <a:pt x="66" y="6"/>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128950" y="3176675"/>
              <a:ext cx="8300" cy="45925"/>
            </a:xfrm>
            <a:custGeom>
              <a:avLst/>
              <a:gdLst/>
              <a:ahLst/>
              <a:cxnLst/>
              <a:rect l="l" t="t" r="r" b="b"/>
              <a:pathLst>
                <a:path w="332" h="1837" extrusionOk="0">
                  <a:moveTo>
                    <a:pt x="28" y="0"/>
                  </a:moveTo>
                  <a:cubicBezTo>
                    <a:pt x="16" y="0"/>
                    <a:pt x="0" y="11"/>
                    <a:pt x="0" y="37"/>
                  </a:cubicBezTo>
                  <a:cubicBezTo>
                    <a:pt x="45" y="368"/>
                    <a:pt x="111" y="699"/>
                    <a:pt x="133" y="1030"/>
                  </a:cubicBezTo>
                  <a:cubicBezTo>
                    <a:pt x="177" y="1295"/>
                    <a:pt x="155" y="1560"/>
                    <a:pt x="221" y="1803"/>
                  </a:cubicBezTo>
                  <a:cubicBezTo>
                    <a:pt x="221" y="1825"/>
                    <a:pt x="227" y="1836"/>
                    <a:pt x="232" y="1836"/>
                  </a:cubicBezTo>
                  <a:cubicBezTo>
                    <a:pt x="238" y="1836"/>
                    <a:pt x="243" y="1825"/>
                    <a:pt x="243" y="1803"/>
                  </a:cubicBezTo>
                  <a:cubicBezTo>
                    <a:pt x="332" y="1207"/>
                    <a:pt x="155" y="589"/>
                    <a:pt x="45" y="15"/>
                  </a:cubicBezTo>
                  <a:cubicBezTo>
                    <a:pt x="45"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137225" y="3185450"/>
              <a:ext cx="2775" cy="52875"/>
            </a:xfrm>
            <a:custGeom>
              <a:avLst/>
              <a:gdLst/>
              <a:ahLst/>
              <a:cxnLst/>
              <a:rect l="l" t="t" r="r" b="b"/>
              <a:pathLst>
                <a:path w="111" h="2115" extrusionOk="0">
                  <a:moveTo>
                    <a:pt x="12" y="1"/>
                  </a:moveTo>
                  <a:cubicBezTo>
                    <a:pt x="6" y="1"/>
                    <a:pt x="1" y="6"/>
                    <a:pt x="1" y="17"/>
                  </a:cubicBezTo>
                  <a:cubicBezTo>
                    <a:pt x="23" y="348"/>
                    <a:pt x="45" y="679"/>
                    <a:pt x="45" y="1010"/>
                  </a:cubicBezTo>
                  <a:cubicBezTo>
                    <a:pt x="67" y="1386"/>
                    <a:pt x="45" y="1739"/>
                    <a:pt x="67" y="2092"/>
                  </a:cubicBezTo>
                  <a:lnTo>
                    <a:pt x="111" y="2114"/>
                  </a:lnTo>
                  <a:lnTo>
                    <a:pt x="111" y="1010"/>
                  </a:lnTo>
                  <a:cubicBezTo>
                    <a:pt x="111" y="679"/>
                    <a:pt x="45" y="348"/>
                    <a:pt x="23" y="17"/>
                  </a:cubicBezTo>
                  <a:cubicBezTo>
                    <a:pt x="23" y="6"/>
                    <a:pt x="17"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3142750" y="3199950"/>
              <a:ext cx="3875" cy="35600"/>
            </a:xfrm>
            <a:custGeom>
              <a:avLst/>
              <a:gdLst/>
              <a:ahLst/>
              <a:cxnLst/>
              <a:rect l="l" t="t" r="r" b="b"/>
              <a:pathLst>
                <a:path w="155" h="1424" extrusionOk="0">
                  <a:moveTo>
                    <a:pt x="78" y="0"/>
                  </a:moveTo>
                  <a:cubicBezTo>
                    <a:pt x="61" y="0"/>
                    <a:pt x="44" y="11"/>
                    <a:pt x="44" y="33"/>
                  </a:cubicBezTo>
                  <a:cubicBezTo>
                    <a:pt x="44" y="497"/>
                    <a:pt x="0" y="960"/>
                    <a:pt x="44" y="1424"/>
                  </a:cubicBezTo>
                  <a:lnTo>
                    <a:pt x="111" y="1424"/>
                  </a:lnTo>
                  <a:cubicBezTo>
                    <a:pt x="155" y="982"/>
                    <a:pt x="111" y="497"/>
                    <a:pt x="111" y="33"/>
                  </a:cubicBezTo>
                  <a:cubicBezTo>
                    <a:pt x="111" y="11"/>
                    <a:pt x="94"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3149375" y="3205600"/>
              <a:ext cx="3325" cy="37000"/>
            </a:xfrm>
            <a:custGeom>
              <a:avLst/>
              <a:gdLst/>
              <a:ahLst/>
              <a:cxnLst/>
              <a:rect l="l" t="t" r="r" b="b"/>
              <a:pathLst>
                <a:path w="133" h="1480" extrusionOk="0">
                  <a:moveTo>
                    <a:pt x="88" y="0"/>
                  </a:moveTo>
                  <a:cubicBezTo>
                    <a:pt x="77" y="0"/>
                    <a:pt x="66" y="17"/>
                    <a:pt x="66" y="50"/>
                  </a:cubicBezTo>
                  <a:cubicBezTo>
                    <a:pt x="66" y="514"/>
                    <a:pt x="0" y="977"/>
                    <a:pt x="88" y="1463"/>
                  </a:cubicBezTo>
                  <a:cubicBezTo>
                    <a:pt x="133" y="999"/>
                    <a:pt x="111" y="514"/>
                    <a:pt x="111" y="50"/>
                  </a:cubicBezTo>
                  <a:cubicBezTo>
                    <a:pt x="111" y="17"/>
                    <a:pt x="100" y="0"/>
                    <a:pt x="88" y="0"/>
                  </a:cubicBezTo>
                  <a:close/>
                  <a:moveTo>
                    <a:pt x="88" y="1463"/>
                  </a:moveTo>
                  <a:cubicBezTo>
                    <a:pt x="77" y="1474"/>
                    <a:pt x="77" y="1479"/>
                    <a:pt x="80" y="1479"/>
                  </a:cubicBezTo>
                  <a:cubicBezTo>
                    <a:pt x="83" y="1479"/>
                    <a:pt x="88" y="1474"/>
                    <a:pt x="88" y="14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3154875" y="3219400"/>
              <a:ext cx="5000" cy="24450"/>
            </a:xfrm>
            <a:custGeom>
              <a:avLst/>
              <a:gdLst/>
              <a:ahLst/>
              <a:cxnLst/>
              <a:rect l="l" t="t" r="r" b="b"/>
              <a:pathLst>
                <a:path w="200" h="978" extrusionOk="0">
                  <a:moveTo>
                    <a:pt x="133" y="0"/>
                  </a:moveTo>
                  <a:cubicBezTo>
                    <a:pt x="111" y="0"/>
                    <a:pt x="89" y="17"/>
                    <a:pt x="89" y="50"/>
                  </a:cubicBezTo>
                  <a:cubicBezTo>
                    <a:pt x="89" y="249"/>
                    <a:pt x="111" y="425"/>
                    <a:pt x="89" y="624"/>
                  </a:cubicBezTo>
                  <a:cubicBezTo>
                    <a:pt x="67" y="734"/>
                    <a:pt x="1" y="845"/>
                    <a:pt x="67" y="977"/>
                  </a:cubicBezTo>
                  <a:lnTo>
                    <a:pt x="89" y="977"/>
                  </a:lnTo>
                  <a:cubicBezTo>
                    <a:pt x="111" y="845"/>
                    <a:pt x="133" y="712"/>
                    <a:pt x="178" y="602"/>
                  </a:cubicBezTo>
                  <a:cubicBezTo>
                    <a:pt x="200" y="425"/>
                    <a:pt x="178" y="249"/>
                    <a:pt x="178" y="50"/>
                  </a:cubicBezTo>
                  <a:cubicBezTo>
                    <a:pt x="178" y="17"/>
                    <a:pt x="155"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3159300" y="3234375"/>
              <a:ext cx="3900" cy="19650"/>
            </a:xfrm>
            <a:custGeom>
              <a:avLst/>
              <a:gdLst/>
              <a:ahLst/>
              <a:cxnLst/>
              <a:rect l="l" t="t" r="r" b="b"/>
              <a:pathLst>
                <a:path w="156" h="786" extrusionOk="0">
                  <a:moveTo>
                    <a:pt x="45" y="1"/>
                  </a:moveTo>
                  <a:cubicBezTo>
                    <a:pt x="26" y="1"/>
                    <a:pt x="1" y="20"/>
                    <a:pt x="1" y="47"/>
                  </a:cubicBezTo>
                  <a:cubicBezTo>
                    <a:pt x="67" y="201"/>
                    <a:pt x="133" y="356"/>
                    <a:pt x="111" y="533"/>
                  </a:cubicBezTo>
                  <a:cubicBezTo>
                    <a:pt x="67" y="599"/>
                    <a:pt x="23" y="687"/>
                    <a:pt x="45" y="775"/>
                  </a:cubicBezTo>
                  <a:cubicBezTo>
                    <a:pt x="45" y="783"/>
                    <a:pt x="47" y="785"/>
                    <a:pt x="50" y="785"/>
                  </a:cubicBezTo>
                  <a:cubicBezTo>
                    <a:pt x="57" y="785"/>
                    <a:pt x="67" y="775"/>
                    <a:pt x="67" y="775"/>
                  </a:cubicBezTo>
                  <a:cubicBezTo>
                    <a:pt x="111" y="665"/>
                    <a:pt x="155" y="555"/>
                    <a:pt x="155" y="400"/>
                  </a:cubicBezTo>
                  <a:cubicBezTo>
                    <a:pt x="155" y="268"/>
                    <a:pt x="111" y="157"/>
                    <a:pt x="67" y="25"/>
                  </a:cubicBezTo>
                  <a:cubicBezTo>
                    <a:pt x="67" y="8"/>
                    <a:pt x="57"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2971650" y="3204925"/>
              <a:ext cx="12725" cy="35300"/>
            </a:xfrm>
            <a:custGeom>
              <a:avLst/>
              <a:gdLst/>
              <a:ahLst/>
              <a:cxnLst/>
              <a:rect l="l" t="t" r="r" b="b"/>
              <a:pathLst>
                <a:path w="509" h="1412" extrusionOk="0">
                  <a:moveTo>
                    <a:pt x="17" y="1"/>
                  </a:moveTo>
                  <a:cubicBezTo>
                    <a:pt x="11" y="1"/>
                    <a:pt x="1" y="11"/>
                    <a:pt x="1" y="11"/>
                  </a:cubicBezTo>
                  <a:cubicBezTo>
                    <a:pt x="10" y="56"/>
                    <a:pt x="11" y="64"/>
                    <a:pt x="13" y="64"/>
                  </a:cubicBezTo>
                  <a:cubicBezTo>
                    <a:pt x="14" y="64"/>
                    <a:pt x="15" y="61"/>
                    <a:pt x="18" y="61"/>
                  </a:cubicBezTo>
                  <a:cubicBezTo>
                    <a:pt x="22" y="61"/>
                    <a:pt x="29" y="68"/>
                    <a:pt x="45" y="99"/>
                  </a:cubicBezTo>
                  <a:cubicBezTo>
                    <a:pt x="133" y="231"/>
                    <a:pt x="155" y="386"/>
                    <a:pt x="222" y="518"/>
                  </a:cubicBezTo>
                  <a:cubicBezTo>
                    <a:pt x="332" y="828"/>
                    <a:pt x="442" y="1092"/>
                    <a:pt x="464" y="1402"/>
                  </a:cubicBezTo>
                  <a:cubicBezTo>
                    <a:pt x="464" y="1409"/>
                    <a:pt x="467" y="1411"/>
                    <a:pt x="470" y="1411"/>
                  </a:cubicBezTo>
                  <a:cubicBezTo>
                    <a:pt x="477" y="1411"/>
                    <a:pt x="486" y="1402"/>
                    <a:pt x="486" y="1402"/>
                  </a:cubicBezTo>
                  <a:cubicBezTo>
                    <a:pt x="509" y="1092"/>
                    <a:pt x="376" y="805"/>
                    <a:pt x="266" y="541"/>
                  </a:cubicBezTo>
                  <a:cubicBezTo>
                    <a:pt x="222" y="430"/>
                    <a:pt x="177" y="298"/>
                    <a:pt x="133" y="165"/>
                  </a:cubicBezTo>
                  <a:cubicBezTo>
                    <a:pt x="111" y="121"/>
                    <a:pt x="45" y="55"/>
                    <a:pt x="23" y="11"/>
                  </a:cubicBezTo>
                  <a:cubicBezTo>
                    <a:pt x="23" y="3"/>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2989875" y="3182850"/>
              <a:ext cx="11050" cy="35050"/>
            </a:xfrm>
            <a:custGeom>
              <a:avLst/>
              <a:gdLst/>
              <a:ahLst/>
              <a:cxnLst/>
              <a:rect l="l" t="t" r="r" b="b"/>
              <a:pathLst>
                <a:path w="442" h="1402" extrusionOk="0">
                  <a:moveTo>
                    <a:pt x="33" y="1"/>
                  </a:moveTo>
                  <a:cubicBezTo>
                    <a:pt x="20" y="1"/>
                    <a:pt x="0" y="11"/>
                    <a:pt x="0" y="11"/>
                  </a:cubicBezTo>
                  <a:cubicBezTo>
                    <a:pt x="0" y="231"/>
                    <a:pt x="89" y="452"/>
                    <a:pt x="155" y="673"/>
                  </a:cubicBezTo>
                  <a:cubicBezTo>
                    <a:pt x="177" y="761"/>
                    <a:pt x="221" y="872"/>
                    <a:pt x="265" y="982"/>
                  </a:cubicBezTo>
                  <a:cubicBezTo>
                    <a:pt x="287" y="1114"/>
                    <a:pt x="287" y="1225"/>
                    <a:pt x="331" y="1357"/>
                  </a:cubicBezTo>
                  <a:cubicBezTo>
                    <a:pt x="331" y="1357"/>
                    <a:pt x="331" y="1401"/>
                    <a:pt x="376" y="1401"/>
                  </a:cubicBezTo>
                  <a:lnTo>
                    <a:pt x="420" y="1401"/>
                  </a:lnTo>
                  <a:cubicBezTo>
                    <a:pt x="442" y="1401"/>
                    <a:pt x="442" y="1357"/>
                    <a:pt x="420" y="1357"/>
                  </a:cubicBezTo>
                  <a:cubicBezTo>
                    <a:pt x="331" y="1335"/>
                    <a:pt x="376" y="1137"/>
                    <a:pt x="331" y="1070"/>
                  </a:cubicBezTo>
                  <a:cubicBezTo>
                    <a:pt x="309" y="916"/>
                    <a:pt x="265" y="805"/>
                    <a:pt x="221" y="695"/>
                  </a:cubicBezTo>
                  <a:cubicBezTo>
                    <a:pt x="155" y="474"/>
                    <a:pt x="89" y="231"/>
                    <a:pt x="44" y="11"/>
                  </a:cubicBezTo>
                  <a:cubicBezTo>
                    <a:pt x="44" y="3"/>
                    <a:pt x="4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3004775" y="3191650"/>
              <a:ext cx="5550" cy="24450"/>
            </a:xfrm>
            <a:custGeom>
              <a:avLst/>
              <a:gdLst/>
              <a:ahLst/>
              <a:cxnLst/>
              <a:rect l="l" t="t" r="r" b="b"/>
              <a:pathLst>
                <a:path w="222" h="978" extrusionOk="0">
                  <a:moveTo>
                    <a:pt x="20" y="1"/>
                  </a:moveTo>
                  <a:cubicBezTo>
                    <a:pt x="11" y="1"/>
                    <a:pt x="0" y="12"/>
                    <a:pt x="0" y="34"/>
                  </a:cubicBezTo>
                  <a:cubicBezTo>
                    <a:pt x="0" y="321"/>
                    <a:pt x="111" y="652"/>
                    <a:pt x="177" y="961"/>
                  </a:cubicBezTo>
                  <a:cubicBezTo>
                    <a:pt x="177" y="972"/>
                    <a:pt x="188" y="978"/>
                    <a:pt x="199" y="978"/>
                  </a:cubicBezTo>
                  <a:cubicBezTo>
                    <a:pt x="210" y="978"/>
                    <a:pt x="221" y="972"/>
                    <a:pt x="221" y="961"/>
                  </a:cubicBezTo>
                  <a:cubicBezTo>
                    <a:pt x="221" y="652"/>
                    <a:pt x="22" y="365"/>
                    <a:pt x="22" y="34"/>
                  </a:cubicBezTo>
                  <a:cubicBezTo>
                    <a:pt x="33" y="12"/>
                    <a:pt x="28"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3014700" y="3204775"/>
              <a:ext cx="3900" cy="18900"/>
            </a:xfrm>
            <a:custGeom>
              <a:avLst/>
              <a:gdLst/>
              <a:ahLst/>
              <a:cxnLst/>
              <a:rect l="l" t="t" r="r" b="b"/>
              <a:pathLst>
                <a:path w="156" h="756" extrusionOk="0">
                  <a:moveTo>
                    <a:pt x="23" y="0"/>
                  </a:moveTo>
                  <a:cubicBezTo>
                    <a:pt x="12" y="0"/>
                    <a:pt x="1" y="6"/>
                    <a:pt x="1" y="17"/>
                  </a:cubicBezTo>
                  <a:cubicBezTo>
                    <a:pt x="1" y="127"/>
                    <a:pt x="45" y="215"/>
                    <a:pt x="67" y="326"/>
                  </a:cubicBezTo>
                  <a:cubicBezTo>
                    <a:pt x="89" y="458"/>
                    <a:pt x="67" y="613"/>
                    <a:pt x="89" y="745"/>
                  </a:cubicBezTo>
                  <a:cubicBezTo>
                    <a:pt x="89" y="745"/>
                    <a:pt x="99" y="755"/>
                    <a:pt x="105" y="755"/>
                  </a:cubicBezTo>
                  <a:cubicBezTo>
                    <a:pt x="109" y="755"/>
                    <a:pt x="111" y="753"/>
                    <a:pt x="111" y="745"/>
                  </a:cubicBezTo>
                  <a:cubicBezTo>
                    <a:pt x="155" y="635"/>
                    <a:pt x="155" y="524"/>
                    <a:pt x="111" y="414"/>
                  </a:cubicBezTo>
                  <a:cubicBezTo>
                    <a:pt x="89" y="304"/>
                    <a:pt x="45" y="171"/>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3020225" y="3213050"/>
              <a:ext cx="2775" cy="17400"/>
            </a:xfrm>
            <a:custGeom>
              <a:avLst/>
              <a:gdLst/>
              <a:ahLst/>
              <a:cxnLst/>
              <a:rect l="l" t="t" r="r" b="b"/>
              <a:pathLst>
                <a:path w="111" h="696" extrusionOk="0">
                  <a:moveTo>
                    <a:pt x="64" y="0"/>
                  </a:moveTo>
                  <a:cubicBezTo>
                    <a:pt x="56" y="0"/>
                    <a:pt x="45" y="6"/>
                    <a:pt x="45" y="17"/>
                  </a:cubicBezTo>
                  <a:cubicBezTo>
                    <a:pt x="45" y="238"/>
                    <a:pt x="0" y="480"/>
                    <a:pt x="45" y="679"/>
                  </a:cubicBezTo>
                  <a:cubicBezTo>
                    <a:pt x="45" y="690"/>
                    <a:pt x="50" y="696"/>
                    <a:pt x="56" y="696"/>
                  </a:cubicBezTo>
                  <a:cubicBezTo>
                    <a:pt x="61" y="696"/>
                    <a:pt x="67" y="690"/>
                    <a:pt x="67" y="679"/>
                  </a:cubicBezTo>
                  <a:cubicBezTo>
                    <a:pt x="111" y="458"/>
                    <a:pt x="67" y="238"/>
                    <a:pt x="67" y="17"/>
                  </a:cubicBezTo>
                  <a:cubicBezTo>
                    <a:pt x="78" y="6"/>
                    <a:pt x="72"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3025750" y="3229600"/>
              <a:ext cx="1400" cy="10800"/>
            </a:xfrm>
            <a:custGeom>
              <a:avLst/>
              <a:gdLst/>
              <a:ahLst/>
              <a:cxnLst/>
              <a:rect l="l" t="t" r="r" b="b"/>
              <a:pathLst>
                <a:path w="56" h="432" extrusionOk="0">
                  <a:moveTo>
                    <a:pt x="31" y="1"/>
                  </a:moveTo>
                  <a:cubicBezTo>
                    <a:pt x="17" y="1"/>
                    <a:pt x="0" y="6"/>
                    <a:pt x="0" y="17"/>
                  </a:cubicBezTo>
                  <a:lnTo>
                    <a:pt x="0" y="415"/>
                  </a:lnTo>
                  <a:cubicBezTo>
                    <a:pt x="0" y="426"/>
                    <a:pt x="11" y="431"/>
                    <a:pt x="22" y="431"/>
                  </a:cubicBezTo>
                  <a:cubicBezTo>
                    <a:pt x="33" y="431"/>
                    <a:pt x="44" y="426"/>
                    <a:pt x="44" y="415"/>
                  </a:cubicBezTo>
                  <a:lnTo>
                    <a:pt x="44" y="17"/>
                  </a:lnTo>
                  <a:cubicBezTo>
                    <a:pt x="55" y="6"/>
                    <a:pt x="44"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3041200" y="3204775"/>
              <a:ext cx="9400" cy="36175"/>
            </a:xfrm>
            <a:custGeom>
              <a:avLst/>
              <a:gdLst/>
              <a:ahLst/>
              <a:cxnLst/>
              <a:rect l="l" t="t" r="r" b="b"/>
              <a:pathLst>
                <a:path w="376" h="1447" extrusionOk="0">
                  <a:moveTo>
                    <a:pt x="22" y="0"/>
                  </a:moveTo>
                  <a:cubicBezTo>
                    <a:pt x="11" y="0"/>
                    <a:pt x="0" y="6"/>
                    <a:pt x="0" y="17"/>
                  </a:cubicBezTo>
                  <a:cubicBezTo>
                    <a:pt x="0" y="237"/>
                    <a:pt x="89" y="436"/>
                    <a:pt x="133" y="657"/>
                  </a:cubicBezTo>
                  <a:cubicBezTo>
                    <a:pt x="199" y="900"/>
                    <a:pt x="221" y="1165"/>
                    <a:pt x="265" y="1430"/>
                  </a:cubicBezTo>
                  <a:cubicBezTo>
                    <a:pt x="265" y="1441"/>
                    <a:pt x="276" y="1446"/>
                    <a:pt x="287" y="1446"/>
                  </a:cubicBezTo>
                  <a:cubicBezTo>
                    <a:pt x="298" y="1446"/>
                    <a:pt x="309" y="1441"/>
                    <a:pt x="309" y="1430"/>
                  </a:cubicBezTo>
                  <a:cubicBezTo>
                    <a:pt x="376" y="944"/>
                    <a:pt x="44" y="524"/>
                    <a:pt x="44" y="17"/>
                  </a:cubicBezTo>
                  <a:cubicBezTo>
                    <a:pt x="44" y="6"/>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3050025" y="3204775"/>
              <a:ext cx="8300" cy="32850"/>
            </a:xfrm>
            <a:custGeom>
              <a:avLst/>
              <a:gdLst/>
              <a:ahLst/>
              <a:cxnLst/>
              <a:rect l="l" t="t" r="r" b="b"/>
              <a:pathLst>
                <a:path w="332" h="1314" extrusionOk="0">
                  <a:moveTo>
                    <a:pt x="56" y="0"/>
                  </a:moveTo>
                  <a:cubicBezTo>
                    <a:pt x="39" y="0"/>
                    <a:pt x="23" y="6"/>
                    <a:pt x="23" y="17"/>
                  </a:cubicBezTo>
                  <a:cubicBezTo>
                    <a:pt x="1" y="436"/>
                    <a:pt x="199" y="878"/>
                    <a:pt x="310" y="1297"/>
                  </a:cubicBezTo>
                  <a:cubicBezTo>
                    <a:pt x="310" y="1308"/>
                    <a:pt x="315" y="1314"/>
                    <a:pt x="321" y="1314"/>
                  </a:cubicBezTo>
                  <a:cubicBezTo>
                    <a:pt x="326" y="1314"/>
                    <a:pt x="332" y="1308"/>
                    <a:pt x="332" y="1297"/>
                  </a:cubicBezTo>
                  <a:cubicBezTo>
                    <a:pt x="310" y="856"/>
                    <a:pt x="67" y="458"/>
                    <a:pt x="89" y="17"/>
                  </a:cubicBezTo>
                  <a:cubicBezTo>
                    <a:pt x="89" y="6"/>
                    <a:pt x="72"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3058850" y="3206550"/>
              <a:ext cx="6100" cy="31625"/>
            </a:xfrm>
            <a:custGeom>
              <a:avLst/>
              <a:gdLst/>
              <a:ahLst/>
              <a:cxnLst/>
              <a:rect l="l" t="t" r="r" b="b"/>
              <a:pathLst>
                <a:path w="244" h="1265" extrusionOk="0">
                  <a:moveTo>
                    <a:pt x="37" y="1"/>
                  </a:moveTo>
                  <a:cubicBezTo>
                    <a:pt x="17" y="1"/>
                    <a:pt x="1" y="12"/>
                    <a:pt x="1" y="34"/>
                  </a:cubicBezTo>
                  <a:cubicBezTo>
                    <a:pt x="1" y="233"/>
                    <a:pt x="45" y="409"/>
                    <a:pt x="67" y="608"/>
                  </a:cubicBezTo>
                  <a:cubicBezTo>
                    <a:pt x="89" y="829"/>
                    <a:pt x="111" y="1027"/>
                    <a:pt x="155" y="1248"/>
                  </a:cubicBezTo>
                  <a:cubicBezTo>
                    <a:pt x="155" y="1259"/>
                    <a:pt x="161" y="1265"/>
                    <a:pt x="169" y="1265"/>
                  </a:cubicBezTo>
                  <a:cubicBezTo>
                    <a:pt x="177" y="1265"/>
                    <a:pt x="188" y="1259"/>
                    <a:pt x="199" y="1248"/>
                  </a:cubicBezTo>
                  <a:cubicBezTo>
                    <a:pt x="244" y="873"/>
                    <a:pt x="89" y="453"/>
                    <a:pt x="89" y="34"/>
                  </a:cubicBezTo>
                  <a:cubicBezTo>
                    <a:pt x="78" y="12"/>
                    <a:pt x="56"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3066025" y="3213050"/>
              <a:ext cx="3900" cy="26100"/>
            </a:xfrm>
            <a:custGeom>
              <a:avLst/>
              <a:gdLst/>
              <a:ahLst/>
              <a:cxnLst/>
              <a:rect l="l" t="t" r="r" b="b"/>
              <a:pathLst>
                <a:path w="156" h="1044" extrusionOk="0">
                  <a:moveTo>
                    <a:pt x="78" y="0"/>
                  </a:moveTo>
                  <a:cubicBezTo>
                    <a:pt x="61" y="0"/>
                    <a:pt x="45" y="6"/>
                    <a:pt x="45" y="17"/>
                  </a:cubicBezTo>
                  <a:cubicBezTo>
                    <a:pt x="45" y="348"/>
                    <a:pt x="1" y="701"/>
                    <a:pt x="45" y="1010"/>
                  </a:cubicBezTo>
                  <a:cubicBezTo>
                    <a:pt x="67" y="1032"/>
                    <a:pt x="84" y="1043"/>
                    <a:pt x="95" y="1043"/>
                  </a:cubicBezTo>
                  <a:cubicBezTo>
                    <a:pt x="106" y="1043"/>
                    <a:pt x="111" y="1032"/>
                    <a:pt x="111" y="1010"/>
                  </a:cubicBezTo>
                  <a:cubicBezTo>
                    <a:pt x="155" y="679"/>
                    <a:pt x="111" y="326"/>
                    <a:pt x="111" y="17"/>
                  </a:cubicBezTo>
                  <a:cubicBezTo>
                    <a:pt x="111" y="6"/>
                    <a:pt x="95"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3071550" y="3220900"/>
              <a:ext cx="3325" cy="21700"/>
            </a:xfrm>
            <a:custGeom>
              <a:avLst/>
              <a:gdLst/>
              <a:ahLst/>
              <a:cxnLst/>
              <a:rect l="l" t="t" r="r" b="b"/>
              <a:pathLst>
                <a:path w="133" h="868" extrusionOk="0">
                  <a:moveTo>
                    <a:pt x="56" y="1"/>
                  </a:moveTo>
                  <a:cubicBezTo>
                    <a:pt x="39" y="1"/>
                    <a:pt x="23" y="12"/>
                    <a:pt x="23" y="34"/>
                  </a:cubicBezTo>
                  <a:cubicBezTo>
                    <a:pt x="23" y="299"/>
                    <a:pt x="0" y="586"/>
                    <a:pt x="23" y="851"/>
                  </a:cubicBezTo>
                  <a:cubicBezTo>
                    <a:pt x="34" y="862"/>
                    <a:pt x="50" y="867"/>
                    <a:pt x="64" y="867"/>
                  </a:cubicBezTo>
                  <a:cubicBezTo>
                    <a:pt x="78" y="867"/>
                    <a:pt x="89" y="862"/>
                    <a:pt x="89" y="851"/>
                  </a:cubicBezTo>
                  <a:cubicBezTo>
                    <a:pt x="133" y="586"/>
                    <a:pt x="89" y="299"/>
                    <a:pt x="89" y="34"/>
                  </a:cubicBezTo>
                  <a:cubicBezTo>
                    <a:pt x="89" y="12"/>
                    <a:pt x="72"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3082600" y="3230975"/>
              <a:ext cx="575" cy="1275"/>
            </a:xfrm>
            <a:custGeom>
              <a:avLst/>
              <a:gdLst/>
              <a:ahLst/>
              <a:cxnLst/>
              <a:rect l="l" t="t" r="r" b="b"/>
              <a:pathLst>
                <a:path w="23" h="51" extrusionOk="0">
                  <a:moveTo>
                    <a:pt x="10" y="0"/>
                  </a:moveTo>
                  <a:cubicBezTo>
                    <a:pt x="8" y="0"/>
                    <a:pt x="4" y="2"/>
                    <a:pt x="0" y="6"/>
                  </a:cubicBezTo>
                  <a:lnTo>
                    <a:pt x="17" y="6"/>
                  </a:lnTo>
                  <a:cubicBezTo>
                    <a:pt x="16" y="3"/>
                    <a:pt x="14" y="0"/>
                    <a:pt x="10" y="0"/>
                  </a:cubicBezTo>
                  <a:close/>
                  <a:moveTo>
                    <a:pt x="17" y="6"/>
                  </a:moveTo>
                  <a:lnTo>
                    <a:pt x="17" y="6"/>
                  </a:lnTo>
                  <a:cubicBezTo>
                    <a:pt x="22" y="17"/>
                    <a:pt x="22" y="37"/>
                    <a:pt x="22" y="50"/>
                  </a:cubicBezTo>
                  <a:lnTo>
                    <a:pt x="22"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751450" y="3216525"/>
              <a:ext cx="8300" cy="32275"/>
            </a:xfrm>
            <a:custGeom>
              <a:avLst/>
              <a:gdLst/>
              <a:ahLst/>
              <a:cxnLst/>
              <a:rect l="l" t="t" r="r" b="b"/>
              <a:pathLst>
                <a:path w="332" h="1291" extrusionOk="0">
                  <a:moveTo>
                    <a:pt x="325" y="1"/>
                  </a:moveTo>
                  <a:cubicBezTo>
                    <a:pt x="322" y="1"/>
                    <a:pt x="317" y="3"/>
                    <a:pt x="310" y="10"/>
                  </a:cubicBezTo>
                  <a:cubicBezTo>
                    <a:pt x="199" y="165"/>
                    <a:pt x="133" y="341"/>
                    <a:pt x="111" y="540"/>
                  </a:cubicBezTo>
                  <a:cubicBezTo>
                    <a:pt x="89" y="761"/>
                    <a:pt x="0" y="1026"/>
                    <a:pt x="0" y="1291"/>
                  </a:cubicBezTo>
                  <a:cubicBezTo>
                    <a:pt x="45" y="1070"/>
                    <a:pt x="111" y="827"/>
                    <a:pt x="133" y="606"/>
                  </a:cubicBezTo>
                  <a:cubicBezTo>
                    <a:pt x="155" y="408"/>
                    <a:pt x="199" y="187"/>
                    <a:pt x="332" y="10"/>
                  </a:cubicBezTo>
                  <a:cubicBezTo>
                    <a:pt x="332" y="10"/>
                    <a:pt x="33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2760825" y="3211250"/>
              <a:ext cx="6650" cy="31300"/>
            </a:xfrm>
            <a:custGeom>
              <a:avLst/>
              <a:gdLst/>
              <a:ahLst/>
              <a:cxnLst/>
              <a:rect l="l" t="t" r="r" b="b"/>
              <a:pathLst>
                <a:path w="266" h="1252" extrusionOk="0">
                  <a:moveTo>
                    <a:pt x="199" y="1"/>
                  </a:moveTo>
                  <a:cubicBezTo>
                    <a:pt x="177" y="45"/>
                    <a:pt x="155" y="67"/>
                    <a:pt x="155" y="111"/>
                  </a:cubicBezTo>
                  <a:lnTo>
                    <a:pt x="155" y="221"/>
                  </a:lnTo>
                  <a:cubicBezTo>
                    <a:pt x="155" y="310"/>
                    <a:pt x="89" y="376"/>
                    <a:pt x="89" y="442"/>
                  </a:cubicBezTo>
                  <a:cubicBezTo>
                    <a:pt x="45" y="707"/>
                    <a:pt x="1" y="972"/>
                    <a:pt x="1" y="1215"/>
                  </a:cubicBezTo>
                  <a:cubicBezTo>
                    <a:pt x="1" y="1241"/>
                    <a:pt x="16" y="1251"/>
                    <a:pt x="28" y="1251"/>
                  </a:cubicBezTo>
                  <a:cubicBezTo>
                    <a:pt x="37" y="1251"/>
                    <a:pt x="45" y="1246"/>
                    <a:pt x="45" y="1237"/>
                  </a:cubicBezTo>
                  <a:cubicBezTo>
                    <a:pt x="67" y="972"/>
                    <a:pt x="45" y="729"/>
                    <a:pt x="111" y="508"/>
                  </a:cubicBezTo>
                  <a:cubicBezTo>
                    <a:pt x="111" y="509"/>
                    <a:pt x="111" y="510"/>
                    <a:pt x="112" y="510"/>
                  </a:cubicBezTo>
                  <a:cubicBezTo>
                    <a:pt x="118" y="510"/>
                    <a:pt x="177" y="331"/>
                    <a:pt x="177" y="310"/>
                  </a:cubicBezTo>
                  <a:cubicBezTo>
                    <a:pt x="177" y="199"/>
                    <a:pt x="155" y="155"/>
                    <a:pt x="222" y="45"/>
                  </a:cubicBezTo>
                  <a:cubicBezTo>
                    <a:pt x="266" y="1"/>
                    <a:pt x="222"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2768550" y="3230850"/>
              <a:ext cx="2800" cy="36575"/>
            </a:xfrm>
            <a:custGeom>
              <a:avLst/>
              <a:gdLst/>
              <a:ahLst/>
              <a:cxnLst/>
              <a:rect l="l" t="t" r="r" b="b"/>
              <a:pathLst>
                <a:path w="112" h="1463" extrusionOk="0">
                  <a:moveTo>
                    <a:pt x="100" y="0"/>
                  </a:moveTo>
                  <a:cubicBezTo>
                    <a:pt x="95" y="0"/>
                    <a:pt x="89" y="11"/>
                    <a:pt x="89" y="33"/>
                  </a:cubicBezTo>
                  <a:cubicBezTo>
                    <a:pt x="89" y="497"/>
                    <a:pt x="1" y="961"/>
                    <a:pt x="67" y="1446"/>
                  </a:cubicBezTo>
                  <a:cubicBezTo>
                    <a:pt x="89" y="961"/>
                    <a:pt x="111" y="497"/>
                    <a:pt x="111" y="33"/>
                  </a:cubicBezTo>
                  <a:cubicBezTo>
                    <a:pt x="111" y="11"/>
                    <a:pt x="106" y="0"/>
                    <a:pt x="100" y="0"/>
                  </a:cubicBezTo>
                  <a:close/>
                  <a:moveTo>
                    <a:pt x="67" y="1446"/>
                  </a:moveTo>
                  <a:lnTo>
                    <a:pt x="67" y="1446"/>
                  </a:lnTo>
                  <a:cubicBezTo>
                    <a:pt x="45" y="1457"/>
                    <a:pt x="45" y="1463"/>
                    <a:pt x="51" y="1463"/>
                  </a:cubicBezTo>
                  <a:cubicBezTo>
                    <a:pt x="56" y="1463"/>
                    <a:pt x="67" y="1457"/>
                    <a:pt x="67" y="14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2776825" y="3245600"/>
              <a:ext cx="3350" cy="23900"/>
            </a:xfrm>
            <a:custGeom>
              <a:avLst/>
              <a:gdLst/>
              <a:ahLst/>
              <a:cxnLst/>
              <a:rect l="l" t="t" r="r" b="b"/>
              <a:pathLst>
                <a:path w="134" h="956" extrusionOk="0">
                  <a:moveTo>
                    <a:pt x="34" y="1"/>
                  </a:moveTo>
                  <a:cubicBezTo>
                    <a:pt x="18" y="1"/>
                    <a:pt x="1" y="6"/>
                    <a:pt x="1" y="17"/>
                  </a:cubicBezTo>
                  <a:lnTo>
                    <a:pt x="1" y="503"/>
                  </a:lnTo>
                  <a:cubicBezTo>
                    <a:pt x="23" y="635"/>
                    <a:pt x="89" y="768"/>
                    <a:pt x="89" y="922"/>
                  </a:cubicBezTo>
                  <a:cubicBezTo>
                    <a:pt x="89" y="945"/>
                    <a:pt x="95" y="956"/>
                    <a:pt x="100" y="956"/>
                  </a:cubicBezTo>
                  <a:cubicBezTo>
                    <a:pt x="106" y="956"/>
                    <a:pt x="111" y="945"/>
                    <a:pt x="111" y="922"/>
                  </a:cubicBezTo>
                  <a:cubicBezTo>
                    <a:pt x="133" y="790"/>
                    <a:pt x="67" y="658"/>
                    <a:pt x="67" y="503"/>
                  </a:cubicBezTo>
                  <a:lnTo>
                    <a:pt x="67" y="17"/>
                  </a:lnTo>
                  <a:cubicBezTo>
                    <a:pt x="67" y="6"/>
                    <a:pt x="51"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2782900" y="3264375"/>
              <a:ext cx="2800" cy="6375"/>
            </a:xfrm>
            <a:custGeom>
              <a:avLst/>
              <a:gdLst/>
              <a:ahLst/>
              <a:cxnLst/>
              <a:rect l="l" t="t" r="r" b="b"/>
              <a:pathLst>
                <a:path w="112" h="255" extrusionOk="0">
                  <a:moveTo>
                    <a:pt x="67" y="0"/>
                  </a:moveTo>
                  <a:cubicBezTo>
                    <a:pt x="56" y="0"/>
                    <a:pt x="45" y="6"/>
                    <a:pt x="45" y="17"/>
                  </a:cubicBezTo>
                  <a:cubicBezTo>
                    <a:pt x="45" y="61"/>
                    <a:pt x="1" y="149"/>
                    <a:pt x="45" y="238"/>
                  </a:cubicBezTo>
                  <a:cubicBezTo>
                    <a:pt x="56" y="249"/>
                    <a:pt x="62" y="254"/>
                    <a:pt x="67" y="254"/>
                  </a:cubicBezTo>
                  <a:cubicBezTo>
                    <a:pt x="73" y="254"/>
                    <a:pt x="78" y="249"/>
                    <a:pt x="89" y="238"/>
                  </a:cubicBezTo>
                  <a:cubicBezTo>
                    <a:pt x="111" y="171"/>
                    <a:pt x="89" y="105"/>
                    <a:pt x="89" y="17"/>
                  </a:cubicBezTo>
                  <a:cubicBezTo>
                    <a:pt x="89" y="6"/>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2788425" y="3157850"/>
              <a:ext cx="6650" cy="23300"/>
            </a:xfrm>
            <a:custGeom>
              <a:avLst/>
              <a:gdLst/>
              <a:ahLst/>
              <a:cxnLst/>
              <a:rect l="l" t="t" r="r" b="b"/>
              <a:pathLst>
                <a:path w="266" h="932" extrusionOk="0">
                  <a:moveTo>
                    <a:pt x="243" y="1"/>
                  </a:moveTo>
                  <a:cubicBezTo>
                    <a:pt x="232" y="1"/>
                    <a:pt x="221" y="6"/>
                    <a:pt x="221" y="17"/>
                  </a:cubicBezTo>
                  <a:cubicBezTo>
                    <a:pt x="199" y="172"/>
                    <a:pt x="111" y="304"/>
                    <a:pt x="67" y="437"/>
                  </a:cubicBezTo>
                  <a:cubicBezTo>
                    <a:pt x="1" y="569"/>
                    <a:pt x="1" y="746"/>
                    <a:pt x="23" y="878"/>
                  </a:cubicBezTo>
                  <a:cubicBezTo>
                    <a:pt x="35" y="915"/>
                    <a:pt x="47" y="931"/>
                    <a:pt x="55" y="931"/>
                  </a:cubicBezTo>
                  <a:cubicBezTo>
                    <a:pt x="62" y="931"/>
                    <a:pt x="67" y="920"/>
                    <a:pt x="67" y="900"/>
                  </a:cubicBezTo>
                  <a:cubicBezTo>
                    <a:pt x="89" y="746"/>
                    <a:pt x="67" y="569"/>
                    <a:pt x="111" y="415"/>
                  </a:cubicBezTo>
                  <a:cubicBezTo>
                    <a:pt x="177" y="282"/>
                    <a:pt x="221" y="172"/>
                    <a:pt x="265" y="17"/>
                  </a:cubicBezTo>
                  <a:cubicBezTo>
                    <a:pt x="265" y="6"/>
                    <a:pt x="25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2811600" y="3146825"/>
              <a:ext cx="3350" cy="7600"/>
            </a:xfrm>
            <a:custGeom>
              <a:avLst/>
              <a:gdLst/>
              <a:ahLst/>
              <a:cxnLst/>
              <a:rect l="l" t="t" r="r" b="b"/>
              <a:pathLst>
                <a:path w="134" h="304" extrusionOk="0">
                  <a:moveTo>
                    <a:pt x="117" y="0"/>
                  </a:moveTo>
                  <a:cubicBezTo>
                    <a:pt x="106" y="0"/>
                    <a:pt x="89" y="6"/>
                    <a:pt x="67" y="17"/>
                  </a:cubicBezTo>
                  <a:cubicBezTo>
                    <a:pt x="67" y="83"/>
                    <a:pt x="1" y="215"/>
                    <a:pt x="45" y="304"/>
                  </a:cubicBezTo>
                  <a:cubicBezTo>
                    <a:pt x="67" y="282"/>
                    <a:pt x="67" y="215"/>
                    <a:pt x="67" y="171"/>
                  </a:cubicBezTo>
                  <a:cubicBezTo>
                    <a:pt x="111" y="105"/>
                    <a:pt x="111" y="83"/>
                    <a:pt x="133" y="17"/>
                  </a:cubicBezTo>
                  <a:cubicBezTo>
                    <a:pt x="133" y="6"/>
                    <a:pt x="128"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2819875" y="3123175"/>
              <a:ext cx="5550" cy="24500"/>
            </a:xfrm>
            <a:custGeom>
              <a:avLst/>
              <a:gdLst/>
              <a:ahLst/>
              <a:cxnLst/>
              <a:rect l="l" t="t" r="r" b="b"/>
              <a:pathLst>
                <a:path w="222" h="980" extrusionOk="0">
                  <a:moveTo>
                    <a:pt x="178" y="1"/>
                  </a:moveTo>
                  <a:cubicBezTo>
                    <a:pt x="166" y="1"/>
                    <a:pt x="155" y="10"/>
                    <a:pt x="155" y="36"/>
                  </a:cubicBezTo>
                  <a:cubicBezTo>
                    <a:pt x="111" y="345"/>
                    <a:pt x="1" y="632"/>
                    <a:pt x="23" y="963"/>
                  </a:cubicBezTo>
                  <a:cubicBezTo>
                    <a:pt x="23" y="974"/>
                    <a:pt x="28" y="979"/>
                    <a:pt x="37" y="979"/>
                  </a:cubicBezTo>
                  <a:cubicBezTo>
                    <a:pt x="45" y="979"/>
                    <a:pt x="56" y="974"/>
                    <a:pt x="67" y="963"/>
                  </a:cubicBezTo>
                  <a:cubicBezTo>
                    <a:pt x="111" y="808"/>
                    <a:pt x="67" y="676"/>
                    <a:pt x="111" y="499"/>
                  </a:cubicBezTo>
                  <a:cubicBezTo>
                    <a:pt x="133" y="345"/>
                    <a:pt x="178" y="190"/>
                    <a:pt x="222" y="36"/>
                  </a:cubicBezTo>
                  <a:cubicBezTo>
                    <a:pt x="222" y="22"/>
                    <a:pt x="197"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2832025" y="3107275"/>
              <a:ext cx="10900" cy="28800"/>
            </a:xfrm>
            <a:custGeom>
              <a:avLst/>
              <a:gdLst/>
              <a:ahLst/>
              <a:cxnLst/>
              <a:rect l="l" t="t" r="r" b="b"/>
              <a:pathLst>
                <a:path w="436" h="1152" extrusionOk="0">
                  <a:moveTo>
                    <a:pt x="389" y="0"/>
                  </a:moveTo>
                  <a:cubicBezTo>
                    <a:pt x="382" y="0"/>
                    <a:pt x="376" y="3"/>
                    <a:pt x="376" y="9"/>
                  </a:cubicBezTo>
                  <a:cubicBezTo>
                    <a:pt x="265" y="164"/>
                    <a:pt x="221" y="340"/>
                    <a:pt x="155" y="517"/>
                  </a:cubicBezTo>
                  <a:cubicBezTo>
                    <a:pt x="133" y="627"/>
                    <a:pt x="45" y="716"/>
                    <a:pt x="23" y="826"/>
                  </a:cubicBezTo>
                  <a:cubicBezTo>
                    <a:pt x="1" y="914"/>
                    <a:pt x="23" y="1025"/>
                    <a:pt x="23" y="1135"/>
                  </a:cubicBezTo>
                  <a:cubicBezTo>
                    <a:pt x="1" y="1146"/>
                    <a:pt x="1" y="1152"/>
                    <a:pt x="12" y="1152"/>
                  </a:cubicBezTo>
                  <a:cubicBezTo>
                    <a:pt x="23" y="1152"/>
                    <a:pt x="45" y="1146"/>
                    <a:pt x="67" y="1135"/>
                  </a:cubicBezTo>
                  <a:lnTo>
                    <a:pt x="111" y="1091"/>
                  </a:lnTo>
                  <a:cubicBezTo>
                    <a:pt x="133" y="1091"/>
                    <a:pt x="111" y="1047"/>
                    <a:pt x="111" y="1047"/>
                  </a:cubicBezTo>
                  <a:lnTo>
                    <a:pt x="89" y="1047"/>
                  </a:lnTo>
                  <a:lnTo>
                    <a:pt x="89" y="870"/>
                  </a:lnTo>
                  <a:cubicBezTo>
                    <a:pt x="89" y="760"/>
                    <a:pt x="177" y="672"/>
                    <a:pt x="199" y="561"/>
                  </a:cubicBezTo>
                  <a:cubicBezTo>
                    <a:pt x="243" y="363"/>
                    <a:pt x="265" y="164"/>
                    <a:pt x="420" y="31"/>
                  </a:cubicBezTo>
                  <a:cubicBezTo>
                    <a:pt x="436" y="16"/>
                    <a:pt x="407"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2837550" y="3099900"/>
              <a:ext cx="10500" cy="36175"/>
            </a:xfrm>
            <a:custGeom>
              <a:avLst/>
              <a:gdLst/>
              <a:ahLst/>
              <a:cxnLst/>
              <a:rect l="l" t="t" r="r" b="b"/>
              <a:pathLst>
                <a:path w="420" h="1447" extrusionOk="0">
                  <a:moveTo>
                    <a:pt x="387" y="1"/>
                  </a:moveTo>
                  <a:cubicBezTo>
                    <a:pt x="370" y="1"/>
                    <a:pt x="354" y="6"/>
                    <a:pt x="354" y="17"/>
                  </a:cubicBezTo>
                  <a:cubicBezTo>
                    <a:pt x="331" y="304"/>
                    <a:pt x="221" y="613"/>
                    <a:pt x="133" y="878"/>
                  </a:cubicBezTo>
                  <a:cubicBezTo>
                    <a:pt x="89" y="1077"/>
                    <a:pt x="0" y="1232"/>
                    <a:pt x="67" y="1430"/>
                  </a:cubicBezTo>
                  <a:cubicBezTo>
                    <a:pt x="67" y="1441"/>
                    <a:pt x="72" y="1447"/>
                    <a:pt x="78" y="1447"/>
                  </a:cubicBezTo>
                  <a:cubicBezTo>
                    <a:pt x="83" y="1447"/>
                    <a:pt x="89" y="1441"/>
                    <a:pt x="89" y="1430"/>
                  </a:cubicBezTo>
                  <a:cubicBezTo>
                    <a:pt x="133" y="967"/>
                    <a:pt x="420" y="525"/>
                    <a:pt x="420" y="17"/>
                  </a:cubicBezTo>
                  <a:cubicBezTo>
                    <a:pt x="420" y="6"/>
                    <a:pt x="403"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2845825" y="3093475"/>
              <a:ext cx="16975" cy="37075"/>
            </a:xfrm>
            <a:custGeom>
              <a:avLst/>
              <a:gdLst/>
              <a:ahLst/>
              <a:cxnLst/>
              <a:rect l="l" t="t" r="r" b="b"/>
              <a:pathLst>
                <a:path w="679" h="1483" extrusionOk="0">
                  <a:moveTo>
                    <a:pt x="649" y="0"/>
                  </a:moveTo>
                  <a:cubicBezTo>
                    <a:pt x="644" y="0"/>
                    <a:pt x="641" y="3"/>
                    <a:pt x="641" y="9"/>
                  </a:cubicBezTo>
                  <a:lnTo>
                    <a:pt x="221" y="826"/>
                  </a:lnTo>
                  <a:cubicBezTo>
                    <a:pt x="133" y="1025"/>
                    <a:pt x="23" y="1224"/>
                    <a:pt x="0" y="1466"/>
                  </a:cubicBezTo>
                  <a:cubicBezTo>
                    <a:pt x="12" y="1477"/>
                    <a:pt x="34" y="1483"/>
                    <a:pt x="53" y="1483"/>
                  </a:cubicBezTo>
                  <a:cubicBezTo>
                    <a:pt x="72" y="1483"/>
                    <a:pt x="89" y="1477"/>
                    <a:pt x="89" y="1466"/>
                  </a:cubicBezTo>
                  <a:lnTo>
                    <a:pt x="133" y="1422"/>
                  </a:lnTo>
                  <a:lnTo>
                    <a:pt x="133" y="1378"/>
                  </a:lnTo>
                  <a:cubicBezTo>
                    <a:pt x="67" y="1378"/>
                    <a:pt x="89" y="1356"/>
                    <a:pt x="111" y="1268"/>
                  </a:cubicBezTo>
                  <a:lnTo>
                    <a:pt x="287" y="870"/>
                  </a:lnTo>
                  <a:cubicBezTo>
                    <a:pt x="398" y="583"/>
                    <a:pt x="530" y="318"/>
                    <a:pt x="663" y="32"/>
                  </a:cubicBezTo>
                  <a:cubicBezTo>
                    <a:pt x="678" y="16"/>
                    <a:pt x="661" y="0"/>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2857425" y="3089625"/>
              <a:ext cx="17675" cy="34875"/>
            </a:xfrm>
            <a:custGeom>
              <a:avLst/>
              <a:gdLst/>
              <a:ahLst/>
              <a:cxnLst/>
              <a:rect l="l" t="t" r="r" b="b"/>
              <a:pathLst>
                <a:path w="707" h="1395" extrusionOk="0">
                  <a:moveTo>
                    <a:pt x="652" y="0"/>
                  </a:moveTo>
                  <a:cubicBezTo>
                    <a:pt x="645" y="0"/>
                    <a:pt x="640" y="3"/>
                    <a:pt x="640" y="9"/>
                  </a:cubicBezTo>
                  <a:cubicBezTo>
                    <a:pt x="618" y="163"/>
                    <a:pt x="530" y="274"/>
                    <a:pt x="442" y="384"/>
                  </a:cubicBezTo>
                  <a:cubicBezTo>
                    <a:pt x="375" y="517"/>
                    <a:pt x="331" y="649"/>
                    <a:pt x="265" y="759"/>
                  </a:cubicBezTo>
                  <a:cubicBezTo>
                    <a:pt x="177" y="980"/>
                    <a:pt x="0" y="1157"/>
                    <a:pt x="44" y="1378"/>
                  </a:cubicBezTo>
                  <a:cubicBezTo>
                    <a:pt x="44" y="1389"/>
                    <a:pt x="50" y="1394"/>
                    <a:pt x="58" y="1394"/>
                  </a:cubicBezTo>
                  <a:cubicBezTo>
                    <a:pt x="66" y="1394"/>
                    <a:pt x="77" y="1389"/>
                    <a:pt x="88" y="1378"/>
                  </a:cubicBezTo>
                  <a:cubicBezTo>
                    <a:pt x="110" y="1135"/>
                    <a:pt x="287" y="936"/>
                    <a:pt x="397" y="671"/>
                  </a:cubicBezTo>
                  <a:cubicBezTo>
                    <a:pt x="442" y="539"/>
                    <a:pt x="508" y="428"/>
                    <a:pt x="596" y="318"/>
                  </a:cubicBezTo>
                  <a:cubicBezTo>
                    <a:pt x="640" y="208"/>
                    <a:pt x="706" y="163"/>
                    <a:pt x="706" y="53"/>
                  </a:cubicBezTo>
                  <a:cubicBezTo>
                    <a:pt x="706" y="21"/>
                    <a:pt x="671" y="0"/>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2877275" y="3083550"/>
              <a:ext cx="14775" cy="31425"/>
            </a:xfrm>
            <a:custGeom>
              <a:avLst/>
              <a:gdLst/>
              <a:ahLst/>
              <a:cxnLst/>
              <a:rect l="l" t="t" r="r" b="b"/>
              <a:pathLst>
                <a:path w="591" h="1257" extrusionOk="0">
                  <a:moveTo>
                    <a:pt x="542" y="0"/>
                  </a:moveTo>
                  <a:cubicBezTo>
                    <a:pt x="535" y="0"/>
                    <a:pt x="531" y="3"/>
                    <a:pt x="531" y="9"/>
                  </a:cubicBezTo>
                  <a:cubicBezTo>
                    <a:pt x="376" y="230"/>
                    <a:pt x="288" y="451"/>
                    <a:pt x="177" y="693"/>
                  </a:cubicBezTo>
                  <a:cubicBezTo>
                    <a:pt x="89" y="870"/>
                    <a:pt x="1" y="1025"/>
                    <a:pt x="67" y="1223"/>
                  </a:cubicBezTo>
                  <a:cubicBezTo>
                    <a:pt x="56" y="1245"/>
                    <a:pt x="62" y="1256"/>
                    <a:pt x="70" y="1256"/>
                  </a:cubicBezTo>
                  <a:cubicBezTo>
                    <a:pt x="78" y="1256"/>
                    <a:pt x="89" y="1245"/>
                    <a:pt x="89" y="1223"/>
                  </a:cubicBezTo>
                  <a:cubicBezTo>
                    <a:pt x="155" y="848"/>
                    <a:pt x="332" y="362"/>
                    <a:pt x="575" y="53"/>
                  </a:cubicBezTo>
                  <a:cubicBezTo>
                    <a:pt x="591" y="21"/>
                    <a:pt x="560"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2887775" y="3092675"/>
              <a:ext cx="10325" cy="20600"/>
            </a:xfrm>
            <a:custGeom>
              <a:avLst/>
              <a:gdLst/>
              <a:ahLst/>
              <a:cxnLst/>
              <a:rect l="l" t="t" r="r" b="b"/>
              <a:pathLst>
                <a:path w="413" h="824" extrusionOk="0">
                  <a:moveTo>
                    <a:pt x="395" y="0"/>
                  </a:moveTo>
                  <a:cubicBezTo>
                    <a:pt x="389" y="0"/>
                    <a:pt x="382" y="6"/>
                    <a:pt x="376" y="19"/>
                  </a:cubicBezTo>
                  <a:cubicBezTo>
                    <a:pt x="265" y="152"/>
                    <a:pt x="265" y="306"/>
                    <a:pt x="155" y="461"/>
                  </a:cubicBezTo>
                  <a:cubicBezTo>
                    <a:pt x="89" y="549"/>
                    <a:pt x="0" y="637"/>
                    <a:pt x="44" y="814"/>
                  </a:cubicBezTo>
                  <a:cubicBezTo>
                    <a:pt x="44" y="821"/>
                    <a:pt x="47" y="824"/>
                    <a:pt x="50" y="824"/>
                  </a:cubicBezTo>
                  <a:cubicBezTo>
                    <a:pt x="57" y="824"/>
                    <a:pt x="66" y="814"/>
                    <a:pt x="66" y="814"/>
                  </a:cubicBezTo>
                  <a:cubicBezTo>
                    <a:pt x="66" y="637"/>
                    <a:pt x="177" y="571"/>
                    <a:pt x="221" y="417"/>
                  </a:cubicBezTo>
                  <a:cubicBezTo>
                    <a:pt x="287" y="284"/>
                    <a:pt x="309" y="152"/>
                    <a:pt x="398" y="41"/>
                  </a:cubicBezTo>
                  <a:cubicBezTo>
                    <a:pt x="413" y="26"/>
                    <a:pt x="407"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2894950" y="3085200"/>
              <a:ext cx="12950" cy="29775"/>
            </a:xfrm>
            <a:custGeom>
              <a:avLst/>
              <a:gdLst/>
              <a:ahLst/>
              <a:cxnLst/>
              <a:rect l="l" t="t" r="r" b="b"/>
              <a:pathLst>
                <a:path w="518" h="1191" extrusionOk="0">
                  <a:moveTo>
                    <a:pt x="469" y="0"/>
                  </a:moveTo>
                  <a:cubicBezTo>
                    <a:pt x="458" y="0"/>
                    <a:pt x="448" y="3"/>
                    <a:pt x="442" y="9"/>
                  </a:cubicBezTo>
                  <a:cubicBezTo>
                    <a:pt x="309" y="230"/>
                    <a:pt x="199" y="473"/>
                    <a:pt x="89" y="694"/>
                  </a:cubicBezTo>
                  <a:cubicBezTo>
                    <a:pt x="44" y="848"/>
                    <a:pt x="0" y="1003"/>
                    <a:pt x="0" y="1157"/>
                  </a:cubicBezTo>
                  <a:cubicBezTo>
                    <a:pt x="0" y="1179"/>
                    <a:pt x="6" y="1190"/>
                    <a:pt x="11" y="1190"/>
                  </a:cubicBezTo>
                  <a:cubicBezTo>
                    <a:pt x="17" y="1190"/>
                    <a:pt x="22" y="1179"/>
                    <a:pt x="22" y="1157"/>
                  </a:cubicBezTo>
                  <a:cubicBezTo>
                    <a:pt x="89" y="782"/>
                    <a:pt x="309" y="385"/>
                    <a:pt x="486" y="31"/>
                  </a:cubicBezTo>
                  <a:cubicBezTo>
                    <a:pt x="517" y="16"/>
                    <a:pt x="49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2906525" y="3080225"/>
              <a:ext cx="15150" cy="25775"/>
            </a:xfrm>
            <a:custGeom>
              <a:avLst/>
              <a:gdLst/>
              <a:ahLst/>
              <a:cxnLst/>
              <a:rect l="l" t="t" r="r" b="b"/>
              <a:pathLst>
                <a:path w="606" h="1031" extrusionOk="0">
                  <a:moveTo>
                    <a:pt x="558" y="0"/>
                  </a:moveTo>
                  <a:cubicBezTo>
                    <a:pt x="547" y="0"/>
                    <a:pt x="537" y="3"/>
                    <a:pt x="531" y="10"/>
                  </a:cubicBezTo>
                  <a:cubicBezTo>
                    <a:pt x="398" y="186"/>
                    <a:pt x="310" y="363"/>
                    <a:pt x="199" y="562"/>
                  </a:cubicBezTo>
                  <a:cubicBezTo>
                    <a:pt x="133" y="694"/>
                    <a:pt x="1" y="871"/>
                    <a:pt x="67" y="1003"/>
                  </a:cubicBezTo>
                  <a:cubicBezTo>
                    <a:pt x="78" y="1025"/>
                    <a:pt x="89" y="1031"/>
                    <a:pt x="97" y="1031"/>
                  </a:cubicBezTo>
                  <a:cubicBezTo>
                    <a:pt x="106" y="1031"/>
                    <a:pt x="111" y="1025"/>
                    <a:pt x="111" y="1025"/>
                  </a:cubicBezTo>
                  <a:cubicBezTo>
                    <a:pt x="133" y="848"/>
                    <a:pt x="222" y="672"/>
                    <a:pt x="332" y="517"/>
                  </a:cubicBezTo>
                  <a:cubicBezTo>
                    <a:pt x="420" y="341"/>
                    <a:pt x="509" y="208"/>
                    <a:pt x="575" y="32"/>
                  </a:cubicBezTo>
                  <a:cubicBezTo>
                    <a:pt x="606" y="16"/>
                    <a:pt x="582"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2923250" y="3085200"/>
              <a:ext cx="7425" cy="9300"/>
            </a:xfrm>
            <a:custGeom>
              <a:avLst/>
              <a:gdLst/>
              <a:ahLst/>
              <a:cxnLst/>
              <a:rect l="l" t="t" r="r" b="b"/>
              <a:pathLst>
                <a:path w="297" h="372" extrusionOk="0">
                  <a:moveTo>
                    <a:pt x="242" y="0"/>
                  </a:moveTo>
                  <a:cubicBezTo>
                    <a:pt x="232" y="0"/>
                    <a:pt x="221" y="3"/>
                    <a:pt x="215" y="9"/>
                  </a:cubicBezTo>
                  <a:cubicBezTo>
                    <a:pt x="171" y="120"/>
                    <a:pt x="60" y="230"/>
                    <a:pt x="16" y="340"/>
                  </a:cubicBezTo>
                  <a:cubicBezTo>
                    <a:pt x="1" y="356"/>
                    <a:pt x="7" y="372"/>
                    <a:pt x="28" y="372"/>
                  </a:cubicBezTo>
                  <a:cubicBezTo>
                    <a:pt x="36" y="372"/>
                    <a:pt x="47" y="369"/>
                    <a:pt x="60" y="363"/>
                  </a:cubicBezTo>
                  <a:cubicBezTo>
                    <a:pt x="104" y="252"/>
                    <a:pt x="193" y="142"/>
                    <a:pt x="281" y="31"/>
                  </a:cubicBezTo>
                  <a:cubicBezTo>
                    <a:pt x="297" y="16"/>
                    <a:pt x="268"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2842525" y="3148125"/>
              <a:ext cx="9400" cy="44800"/>
            </a:xfrm>
            <a:custGeom>
              <a:avLst/>
              <a:gdLst/>
              <a:ahLst/>
              <a:cxnLst/>
              <a:rect l="l" t="t" r="r" b="b"/>
              <a:pathLst>
                <a:path w="376" h="1792" extrusionOk="0">
                  <a:moveTo>
                    <a:pt x="330" y="0"/>
                  </a:moveTo>
                  <a:cubicBezTo>
                    <a:pt x="318" y="0"/>
                    <a:pt x="309" y="11"/>
                    <a:pt x="309" y="31"/>
                  </a:cubicBezTo>
                  <a:cubicBezTo>
                    <a:pt x="199" y="583"/>
                    <a:pt x="0" y="1179"/>
                    <a:pt x="44" y="1775"/>
                  </a:cubicBezTo>
                  <a:cubicBezTo>
                    <a:pt x="44" y="1786"/>
                    <a:pt x="55" y="1792"/>
                    <a:pt x="69" y="1792"/>
                  </a:cubicBezTo>
                  <a:cubicBezTo>
                    <a:pt x="83" y="1792"/>
                    <a:pt x="99" y="1786"/>
                    <a:pt x="110" y="1775"/>
                  </a:cubicBezTo>
                  <a:cubicBezTo>
                    <a:pt x="155" y="1179"/>
                    <a:pt x="265" y="627"/>
                    <a:pt x="375" y="53"/>
                  </a:cubicBezTo>
                  <a:cubicBezTo>
                    <a:pt x="363" y="17"/>
                    <a:pt x="344"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2850250" y="3159925"/>
              <a:ext cx="6625" cy="41825"/>
            </a:xfrm>
            <a:custGeom>
              <a:avLst/>
              <a:gdLst/>
              <a:ahLst/>
              <a:cxnLst/>
              <a:rect l="l" t="t" r="r" b="b"/>
              <a:pathLst>
                <a:path w="265" h="1673" extrusionOk="0">
                  <a:moveTo>
                    <a:pt x="265" y="1"/>
                  </a:moveTo>
                  <a:lnTo>
                    <a:pt x="265" y="1"/>
                  </a:lnTo>
                  <a:cubicBezTo>
                    <a:pt x="262" y="4"/>
                    <a:pt x="259" y="7"/>
                    <a:pt x="257" y="10"/>
                  </a:cubicBezTo>
                  <a:lnTo>
                    <a:pt x="257" y="10"/>
                  </a:lnTo>
                  <a:cubicBezTo>
                    <a:pt x="262" y="9"/>
                    <a:pt x="265" y="7"/>
                    <a:pt x="265" y="1"/>
                  </a:cubicBezTo>
                  <a:close/>
                  <a:moveTo>
                    <a:pt x="221" y="1"/>
                  </a:moveTo>
                  <a:cubicBezTo>
                    <a:pt x="66" y="155"/>
                    <a:pt x="66" y="354"/>
                    <a:pt x="66" y="552"/>
                  </a:cubicBezTo>
                  <a:cubicBezTo>
                    <a:pt x="44" y="928"/>
                    <a:pt x="0" y="1303"/>
                    <a:pt x="22" y="1656"/>
                  </a:cubicBezTo>
                  <a:cubicBezTo>
                    <a:pt x="22" y="1667"/>
                    <a:pt x="28" y="1673"/>
                    <a:pt x="36" y="1673"/>
                  </a:cubicBezTo>
                  <a:cubicBezTo>
                    <a:pt x="44" y="1673"/>
                    <a:pt x="55" y="1667"/>
                    <a:pt x="66" y="1656"/>
                  </a:cubicBezTo>
                  <a:cubicBezTo>
                    <a:pt x="110" y="1347"/>
                    <a:pt x="110" y="1038"/>
                    <a:pt x="133" y="707"/>
                  </a:cubicBezTo>
                  <a:cubicBezTo>
                    <a:pt x="154" y="490"/>
                    <a:pt x="90" y="208"/>
                    <a:pt x="257" y="10"/>
                  </a:cubicBezTo>
                  <a:lnTo>
                    <a:pt x="257" y="10"/>
                  </a:lnTo>
                  <a:cubicBezTo>
                    <a:pt x="256" y="10"/>
                    <a:pt x="255" y="10"/>
                    <a:pt x="254" y="10"/>
                  </a:cubicBezTo>
                  <a:cubicBezTo>
                    <a:pt x="240" y="10"/>
                    <a:pt x="221"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2854650" y="3181775"/>
              <a:ext cx="7600" cy="33925"/>
            </a:xfrm>
            <a:custGeom>
              <a:avLst/>
              <a:gdLst/>
              <a:ahLst/>
              <a:cxnLst/>
              <a:rect l="l" t="t" r="r" b="b"/>
              <a:pathLst>
                <a:path w="304" h="1357" extrusionOk="0">
                  <a:moveTo>
                    <a:pt x="284" y="0"/>
                  </a:moveTo>
                  <a:cubicBezTo>
                    <a:pt x="279" y="0"/>
                    <a:pt x="272" y="3"/>
                    <a:pt x="266" y="10"/>
                  </a:cubicBezTo>
                  <a:cubicBezTo>
                    <a:pt x="111" y="142"/>
                    <a:pt x="111" y="407"/>
                    <a:pt x="67" y="584"/>
                  </a:cubicBezTo>
                  <a:cubicBezTo>
                    <a:pt x="1" y="826"/>
                    <a:pt x="1" y="1091"/>
                    <a:pt x="67" y="1334"/>
                  </a:cubicBezTo>
                  <a:cubicBezTo>
                    <a:pt x="45" y="1356"/>
                    <a:pt x="67" y="1356"/>
                    <a:pt x="67" y="1356"/>
                  </a:cubicBezTo>
                  <a:cubicBezTo>
                    <a:pt x="89" y="1135"/>
                    <a:pt x="45" y="893"/>
                    <a:pt x="89" y="672"/>
                  </a:cubicBezTo>
                  <a:cubicBezTo>
                    <a:pt x="111" y="495"/>
                    <a:pt x="155" y="208"/>
                    <a:pt x="288" y="32"/>
                  </a:cubicBezTo>
                  <a:cubicBezTo>
                    <a:pt x="303" y="16"/>
                    <a:pt x="297"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2859625" y="3207825"/>
              <a:ext cx="7675" cy="23050"/>
            </a:xfrm>
            <a:custGeom>
              <a:avLst/>
              <a:gdLst/>
              <a:ahLst/>
              <a:cxnLst/>
              <a:rect l="l" t="t" r="r" b="b"/>
              <a:pathLst>
                <a:path w="307" h="922" extrusionOk="0">
                  <a:moveTo>
                    <a:pt x="233" y="1"/>
                  </a:moveTo>
                  <a:cubicBezTo>
                    <a:pt x="228" y="1"/>
                    <a:pt x="224" y="2"/>
                    <a:pt x="221" y="5"/>
                  </a:cubicBezTo>
                  <a:cubicBezTo>
                    <a:pt x="133" y="115"/>
                    <a:pt x="111" y="270"/>
                    <a:pt x="111" y="402"/>
                  </a:cubicBezTo>
                  <a:cubicBezTo>
                    <a:pt x="111" y="513"/>
                    <a:pt x="89" y="601"/>
                    <a:pt x="67" y="667"/>
                  </a:cubicBezTo>
                  <a:cubicBezTo>
                    <a:pt x="22" y="756"/>
                    <a:pt x="0" y="822"/>
                    <a:pt x="22" y="888"/>
                  </a:cubicBezTo>
                  <a:cubicBezTo>
                    <a:pt x="22" y="910"/>
                    <a:pt x="33" y="921"/>
                    <a:pt x="45" y="921"/>
                  </a:cubicBezTo>
                  <a:cubicBezTo>
                    <a:pt x="56" y="921"/>
                    <a:pt x="67" y="910"/>
                    <a:pt x="67" y="888"/>
                  </a:cubicBezTo>
                  <a:cubicBezTo>
                    <a:pt x="89" y="756"/>
                    <a:pt x="133" y="645"/>
                    <a:pt x="133" y="513"/>
                  </a:cubicBezTo>
                  <a:cubicBezTo>
                    <a:pt x="177" y="358"/>
                    <a:pt x="177" y="182"/>
                    <a:pt x="287" y="71"/>
                  </a:cubicBezTo>
                  <a:cubicBezTo>
                    <a:pt x="306" y="52"/>
                    <a:pt x="260"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2866800" y="3227675"/>
              <a:ext cx="6650" cy="16175"/>
            </a:xfrm>
            <a:custGeom>
              <a:avLst/>
              <a:gdLst/>
              <a:ahLst/>
              <a:cxnLst/>
              <a:rect l="l" t="t" r="r" b="b"/>
              <a:pathLst>
                <a:path w="266" h="647" extrusionOk="0">
                  <a:moveTo>
                    <a:pt x="221" y="0"/>
                  </a:moveTo>
                  <a:cubicBezTo>
                    <a:pt x="199" y="0"/>
                    <a:pt x="177" y="17"/>
                    <a:pt x="177" y="50"/>
                  </a:cubicBezTo>
                  <a:cubicBezTo>
                    <a:pt x="177" y="205"/>
                    <a:pt x="0" y="580"/>
                    <a:pt x="221" y="646"/>
                  </a:cubicBezTo>
                  <a:cubicBezTo>
                    <a:pt x="243" y="646"/>
                    <a:pt x="243" y="624"/>
                    <a:pt x="243" y="624"/>
                  </a:cubicBezTo>
                  <a:cubicBezTo>
                    <a:pt x="221" y="580"/>
                    <a:pt x="177" y="536"/>
                    <a:pt x="177" y="447"/>
                  </a:cubicBezTo>
                  <a:cubicBezTo>
                    <a:pt x="177" y="403"/>
                    <a:pt x="177" y="359"/>
                    <a:pt x="221" y="293"/>
                  </a:cubicBezTo>
                  <a:cubicBezTo>
                    <a:pt x="243" y="205"/>
                    <a:pt x="265" y="116"/>
                    <a:pt x="265" y="50"/>
                  </a:cubicBezTo>
                  <a:cubicBezTo>
                    <a:pt x="265" y="17"/>
                    <a:pt x="243"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903225" y="3141575"/>
              <a:ext cx="5550" cy="33150"/>
            </a:xfrm>
            <a:custGeom>
              <a:avLst/>
              <a:gdLst/>
              <a:ahLst/>
              <a:cxnLst/>
              <a:rect l="l" t="t" r="r" b="b"/>
              <a:pathLst>
                <a:path w="222" h="1326" extrusionOk="0">
                  <a:moveTo>
                    <a:pt x="166" y="1"/>
                  </a:moveTo>
                  <a:cubicBezTo>
                    <a:pt x="149" y="1"/>
                    <a:pt x="133" y="17"/>
                    <a:pt x="133" y="50"/>
                  </a:cubicBezTo>
                  <a:cubicBezTo>
                    <a:pt x="133" y="161"/>
                    <a:pt x="111" y="271"/>
                    <a:pt x="89" y="381"/>
                  </a:cubicBezTo>
                  <a:cubicBezTo>
                    <a:pt x="45" y="492"/>
                    <a:pt x="89" y="624"/>
                    <a:pt x="45" y="735"/>
                  </a:cubicBezTo>
                  <a:cubicBezTo>
                    <a:pt x="22" y="933"/>
                    <a:pt x="0" y="1110"/>
                    <a:pt x="22" y="1308"/>
                  </a:cubicBezTo>
                  <a:cubicBezTo>
                    <a:pt x="22" y="1320"/>
                    <a:pt x="28" y="1325"/>
                    <a:pt x="33" y="1325"/>
                  </a:cubicBezTo>
                  <a:cubicBezTo>
                    <a:pt x="39" y="1325"/>
                    <a:pt x="45" y="1320"/>
                    <a:pt x="45" y="1308"/>
                  </a:cubicBezTo>
                  <a:cubicBezTo>
                    <a:pt x="89" y="1088"/>
                    <a:pt x="133" y="889"/>
                    <a:pt x="133" y="668"/>
                  </a:cubicBezTo>
                  <a:cubicBezTo>
                    <a:pt x="133" y="448"/>
                    <a:pt x="221" y="271"/>
                    <a:pt x="199" y="50"/>
                  </a:cubicBezTo>
                  <a:cubicBezTo>
                    <a:pt x="199" y="17"/>
                    <a:pt x="182"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904325" y="3181775"/>
              <a:ext cx="5550" cy="15650"/>
            </a:xfrm>
            <a:custGeom>
              <a:avLst/>
              <a:gdLst/>
              <a:ahLst/>
              <a:cxnLst/>
              <a:rect l="l" t="t" r="r" b="b"/>
              <a:pathLst>
                <a:path w="222" h="626" extrusionOk="0">
                  <a:moveTo>
                    <a:pt x="196" y="0"/>
                  </a:moveTo>
                  <a:cubicBezTo>
                    <a:pt x="190" y="0"/>
                    <a:pt x="184" y="3"/>
                    <a:pt x="177" y="10"/>
                  </a:cubicBezTo>
                  <a:cubicBezTo>
                    <a:pt x="89" y="54"/>
                    <a:pt x="67" y="208"/>
                    <a:pt x="67" y="274"/>
                  </a:cubicBezTo>
                  <a:cubicBezTo>
                    <a:pt x="45" y="385"/>
                    <a:pt x="1" y="495"/>
                    <a:pt x="67" y="606"/>
                  </a:cubicBezTo>
                  <a:cubicBezTo>
                    <a:pt x="67" y="606"/>
                    <a:pt x="77" y="625"/>
                    <a:pt x="83" y="625"/>
                  </a:cubicBezTo>
                  <a:cubicBezTo>
                    <a:pt x="86" y="625"/>
                    <a:pt x="89" y="620"/>
                    <a:pt x="89" y="606"/>
                  </a:cubicBezTo>
                  <a:cubicBezTo>
                    <a:pt x="111" y="451"/>
                    <a:pt x="67" y="142"/>
                    <a:pt x="221" y="32"/>
                  </a:cubicBezTo>
                  <a:cubicBezTo>
                    <a:pt x="221" y="16"/>
                    <a:pt x="210"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2911500" y="3199950"/>
              <a:ext cx="3325" cy="17675"/>
            </a:xfrm>
            <a:custGeom>
              <a:avLst/>
              <a:gdLst/>
              <a:ahLst/>
              <a:cxnLst/>
              <a:rect l="l" t="t" r="r" b="b"/>
              <a:pathLst>
                <a:path w="133" h="707" extrusionOk="0">
                  <a:moveTo>
                    <a:pt x="111" y="0"/>
                  </a:moveTo>
                  <a:cubicBezTo>
                    <a:pt x="100" y="0"/>
                    <a:pt x="89" y="11"/>
                    <a:pt x="89" y="33"/>
                  </a:cubicBezTo>
                  <a:cubicBezTo>
                    <a:pt x="89" y="121"/>
                    <a:pt x="89" y="254"/>
                    <a:pt x="45" y="364"/>
                  </a:cubicBezTo>
                  <a:cubicBezTo>
                    <a:pt x="45" y="453"/>
                    <a:pt x="0" y="585"/>
                    <a:pt x="23" y="673"/>
                  </a:cubicBezTo>
                  <a:cubicBezTo>
                    <a:pt x="23" y="695"/>
                    <a:pt x="28" y="706"/>
                    <a:pt x="34" y="706"/>
                  </a:cubicBezTo>
                  <a:cubicBezTo>
                    <a:pt x="39" y="706"/>
                    <a:pt x="45" y="695"/>
                    <a:pt x="45" y="673"/>
                  </a:cubicBezTo>
                  <a:cubicBezTo>
                    <a:pt x="111" y="497"/>
                    <a:pt x="133" y="210"/>
                    <a:pt x="133" y="33"/>
                  </a:cubicBezTo>
                  <a:cubicBezTo>
                    <a:pt x="133" y="11"/>
                    <a:pt x="12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2834225" y="3269900"/>
              <a:ext cx="5550" cy="57200"/>
            </a:xfrm>
            <a:custGeom>
              <a:avLst/>
              <a:gdLst/>
              <a:ahLst/>
              <a:cxnLst/>
              <a:rect l="l" t="t" r="r" b="b"/>
              <a:pathLst>
                <a:path w="222" h="2288" extrusionOk="0">
                  <a:moveTo>
                    <a:pt x="133" y="0"/>
                  </a:moveTo>
                  <a:cubicBezTo>
                    <a:pt x="122" y="0"/>
                    <a:pt x="111" y="6"/>
                    <a:pt x="111" y="17"/>
                  </a:cubicBezTo>
                  <a:cubicBezTo>
                    <a:pt x="111" y="547"/>
                    <a:pt x="111" y="1054"/>
                    <a:pt x="89" y="1562"/>
                  </a:cubicBezTo>
                  <a:cubicBezTo>
                    <a:pt x="89" y="1783"/>
                    <a:pt x="1" y="2092"/>
                    <a:pt x="155" y="2268"/>
                  </a:cubicBezTo>
                  <a:cubicBezTo>
                    <a:pt x="169" y="2282"/>
                    <a:pt x="181" y="2287"/>
                    <a:pt x="190" y="2287"/>
                  </a:cubicBezTo>
                  <a:cubicBezTo>
                    <a:pt x="211" y="2287"/>
                    <a:pt x="222" y="2262"/>
                    <a:pt x="222" y="2246"/>
                  </a:cubicBezTo>
                  <a:cubicBezTo>
                    <a:pt x="89" y="2004"/>
                    <a:pt x="155" y="1584"/>
                    <a:pt x="155" y="1319"/>
                  </a:cubicBezTo>
                  <a:lnTo>
                    <a:pt x="155" y="17"/>
                  </a:lnTo>
                  <a:cubicBezTo>
                    <a:pt x="155" y="6"/>
                    <a:pt x="144"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2853550" y="3269750"/>
              <a:ext cx="6100" cy="52400"/>
            </a:xfrm>
            <a:custGeom>
              <a:avLst/>
              <a:gdLst/>
              <a:ahLst/>
              <a:cxnLst/>
              <a:rect l="l" t="t" r="r" b="b"/>
              <a:pathLst>
                <a:path w="244" h="2096" extrusionOk="0">
                  <a:moveTo>
                    <a:pt x="243" y="1"/>
                  </a:moveTo>
                  <a:cubicBezTo>
                    <a:pt x="243" y="1"/>
                    <a:pt x="199" y="1"/>
                    <a:pt x="199" y="23"/>
                  </a:cubicBezTo>
                  <a:cubicBezTo>
                    <a:pt x="199" y="67"/>
                    <a:pt x="133" y="177"/>
                    <a:pt x="133" y="243"/>
                  </a:cubicBezTo>
                  <a:cubicBezTo>
                    <a:pt x="111" y="442"/>
                    <a:pt x="89" y="663"/>
                    <a:pt x="45" y="839"/>
                  </a:cubicBezTo>
                  <a:cubicBezTo>
                    <a:pt x="23" y="1038"/>
                    <a:pt x="45" y="1259"/>
                    <a:pt x="45" y="1458"/>
                  </a:cubicBezTo>
                  <a:cubicBezTo>
                    <a:pt x="45" y="1678"/>
                    <a:pt x="1" y="1877"/>
                    <a:pt x="1" y="2054"/>
                  </a:cubicBezTo>
                  <a:cubicBezTo>
                    <a:pt x="1" y="2078"/>
                    <a:pt x="14" y="2095"/>
                    <a:pt x="26" y="2095"/>
                  </a:cubicBezTo>
                  <a:cubicBezTo>
                    <a:pt x="36" y="2095"/>
                    <a:pt x="45" y="2084"/>
                    <a:pt x="45" y="2054"/>
                  </a:cubicBezTo>
                  <a:cubicBezTo>
                    <a:pt x="89" y="1899"/>
                    <a:pt x="133" y="1745"/>
                    <a:pt x="133" y="1590"/>
                  </a:cubicBezTo>
                  <a:lnTo>
                    <a:pt x="133" y="928"/>
                  </a:lnTo>
                  <a:cubicBezTo>
                    <a:pt x="133" y="729"/>
                    <a:pt x="199" y="553"/>
                    <a:pt x="199" y="332"/>
                  </a:cubicBezTo>
                  <a:cubicBezTo>
                    <a:pt x="199" y="221"/>
                    <a:pt x="243" y="11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2862050" y="3257600"/>
              <a:ext cx="11400" cy="55275"/>
            </a:xfrm>
            <a:custGeom>
              <a:avLst/>
              <a:gdLst/>
              <a:ahLst/>
              <a:cxnLst/>
              <a:rect l="l" t="t" r="r" b="b"/>
              <a:pathLst>
                <a:path w="456" h="2211" extrusionOk="0">
                  <a:moveTo>
                    <a:pt x="455" y="1"/>
                  </a:moveTo>
                  <a:cubicBezTo>
                    <a:pt x="433" y="1"/>
                    <a:pt x="411" y="1"/>
                    <a:pt x="411" y="23"/>
                  </a:cubicBezTo>
                  <a:cubicBezTo>
                    <a:pt x="367" y="398"/>
                    <a:pt x="212" y="752"/>
                    <a:pt x="190" y="1105"/>
                  </a:cubicBezTo>
                  <a:cubicBezTo>
                    <a:pt x="146" y="1281"/>
                    <a:pt x="124" y="1458"/>
                    <a:pt x="102" y="1635"/>
                  </a:cubicBezTo>
                  <a:cubicBezTo>
                    <a:pt x="80" y="1767"/>
                    <a:pt x="102" y="2054"/>
                    <a:pt x="14" y="2164"/>
                  </a:cubicBezTo>
                  <a:cubicBezTo>
                    <a:pt x="0" y="2192"/>
                    <a:pt x="12" y="2211"/>
                    <a:pt x="33" y="2211"/>
                  </a:cubicBezTo>
                  <a:cubicBezTo>
                    <a:pt x="46" y="2211"/>
                    <a:pt x="63" y="2203"/>
                    <a:pt x="80" y="2186"/>
                  </a:cubicBezTo>
                  <a:cubicBezTo>
                    <a:pt x="146" y="2054"/>
                    <a:pt x="124" y="1944"/>
                    <a:pt x="146" y="1789"/>
                  </a:cubicBezTo>
                  <a:cubicBezTo>
                    <a:pt x="190" y="1635"/>
                    <a:pt x="212" y="1436"/>
                    <a:pt x="235" y="1281"/>
                  </a:cubicBezTo>
                  <a:cubicBezTo>
                    <a:pt x="257" y="1061"/>
                    <a:pt x="301" y="840"/>
                    <a:pt x="345" y="619"/>
                  </a:cubicBezTo>
                  <a:cubicBezTo>
                    <a:pt x="389" y="420"/>
                    <a:pt x="455" y="222"/>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2909850" y="3239700"/>
              <a:ext cx="10500" cy="29675"/>
            </a:xfrm>
            <a:custGeom>
              <a:avLst/>
              <a:gdLst/>
              <a:ahLst/>
              <a:cxnLst/>
              <a:rect l="l" t="t" r="r" b="b"/>
              <a:pathLst>
                <a:path w="420" h="1187" extrusionOk="0">
                  <a:moveTo>
                    <a:pt x="369" y="1"/>
                  </a:moveTo>
                  <a:cubicBezTo>
                    <a:pt x="358" y="1"/>
                    <a:pt x="346" y="3"/>
                    <a:pt x="331" y="11"/>
                  </a:cubicBezTo>
                  <a:cubicBezTo>
                    <a:pt x="221" y="187"/>
                    <a:pt x="199" y="386"/>
                    <a:pt x="155" y="584"/>
                  </a:cubicBezTo>
                  <a:cubicBezTo>
                    <a:pt x="89" y="783"/>
                    <a:pt x="44" y="938"/>
                    <a:pt x="0" y="1136"/>
                  </a:cubicBezTo>
                  <a:cubicBezTo>
                    <a:pt x="0" y="1169"/>
                    <a:pt x="17" y="1186"/>
                    <a:pt x="36" y="1186"/>
                  </a:cubicBezTo>
                  <a:cubicBezTo>
                    <a:pt x="55" y="1186"/>
                    <a:pt x="78" y="1169"/>
                    <a:pt x="89" y="1136"/>
                  </a:cubicBezTo>
                  <a:cubicBezTo>
                    <a:pt x="199" y="783"/>
                    <a:pt x="221" y="364"/>
                    <a:pt x="420" y="11"/>
                  </a:cubicBezTo>
                  <a:cubicBezTo>
                    <a:pt x="405" y="11"/>
                    <a:pt x="390"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916475" y="3233500"/>
              <a:ext cx="8725" cy="25175"/>
            </a:xfrm>
            <a:custGeom>
              <a:avLst/>
              <a:gdLst/>
              <a:ahLst/>
              <a:cxnLst/>
              <a:rect l="l" t="t" r="r" b="b"/>
              <a:pathLst>
                <a:path w="349" h="1007" extrusionOk="0">
                  <a:moveTo>
                    <a:pt x="287" y="1"/>
                  </a:moveTo>
                  <a:cubicBezTo>
                    <a:pt x="278" y="1"/>
                    <a:pt x="270" y="5"/>
                    <a:pt x="265" y="16"/>
                  </a:cubicBezTo>
                  <a:cubicBezTo>
                    <a:pt x="155" y="126"/>
                    <a:pt x="133" y="259"/>
                    <a:pt x="66" y="391"/>
                  </a:cubicBezTo>
                  <a:cubicBezTo>
                    <a:pt x="22" y="612"/>
                    <a:pt x="0" y="788"/>
                    <a:pt x="0" y="965"/>
                  </a:cubicBezTo>
                  <a:cubicBezTo>
                    <a:pt x="0" y="989"/>
                    <a:pt x="20" y="1007"/>
                    <a:pt x="38" y="1007"/>
                  </a:cubicBezTo>
                  <a:cubicBezTo>
                    <a:pt x="53" y="1007"/>
                    <a:pt x="66" y="995"/>
                    <a:pt x="66" y="965"/>
                  </a:cubicBezTo>
                  <a:cubicBezTo>
                    <a:pt x="66" y="810"/>
                    <a:pt x="111" y="634"/>
                    <a:pt x="155" y="479"/>
                  </a:cubicBezTo>
                  <a:cubicBezTo>
                    <a:pt x="177" y="347"/>
                    <a:pt x="221" y="170"/>
                    <a:pt x="331" y="60"/>
                  </a:cubicBezTo>
                  <a:cubicBezTo>
                    <a:pt x="348" y="43"/>
                    <a:pt x="314"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926400" y="3237975"/>
              <a:ext cx="3325" cy="14975"/>
            </a:xfrm>
            <a:custGeom>
              <a:avLst/>
              <a:gdLst/>
              <a:ahLst/>
              <a:cxnLst/>
              <a:rect l="l" t="t" r="r" b="b"/>
              <a:pathLst>
                <a:path w="133" h="599" extrusionOk="0">
                  <a:moveTo>
                    <a:pt x="81" y="0"/>
                  </a:moveTo>
                  <a:cubicBezTo>
                    <a:pt x="73" y="0"/>
                    <a:pt x="67" y="5"/>
                    <a:pt x="67" y="13"/>
                  </a:cubicBezTo>
                  <a:cubicBezTo>
                    <a:pt x="67" y="124"/>
                    <a:pt x="23" y="212"/>
                    <a:pt x="23" y="322"/>
                  </a:cubicBezTo>
                  <a:cubicBezTo>
                    <a:pt x="1" y="411"/>
                    <a:pt x="1" y="499"/>
                    <a:pt x="1" y="565"/>
                  </a:cubicBezTo>
                  <a:cubicBezTo>
                    <a:pt x="1" y="587"/>
                    <a:pt x="6" y="598"/>
                    <a:pt x="17" y="598"/>
                  </a:cubicBezTo>
                  <a:cubicBezTo>
                    <a:pt x="28" y="598"/>
                    <a:pt x="45" y="587"/>
                    <a:pt x="67" y="565"/>
                  </a:cubicBezTo>
                  <a:cubicBezTo>
                    <a:pt x="89" y="499"/>
                    <a:pt x="89" y="389"/>
                    <a:pt x="111" y="300"/>
                  </a:cubicBezTo>
                  <a:cubicBezTo>
                    <a:pt x="133" y="212"/>
                    <a:pt x="133" y="124"/>
                    <a:pt x="133" y="57"/>
                  </a:cubicBezTo>
                  <a:cubicBezTo>
                    <a:pt x="119" y="15"/>
                    <a:pt x="96"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930975" y="3234700"/>
              <a:ext cx="3725" cy="11025"/>
            </a:xfrm>
            <a:custGeom>
              <a:avLst/>
              <a:gdLst/>
              <a:ahLst/>
              <a:cxnLst/>
              <a:rect l="l" t="t" r="r" b="b"/>
              <a:pathLst>
                <a:path w="149" h="441" extrusionOk="0">
                  <a:moveTo>
                    <a:pt x="116" y="1"/>
                  </a:moveTo>
                  <a:cubicBezTo>
                    <a:pt x="99" y="1"/>
                    <a:pt x="82" y="12"/>
                    <a:pt x="82" y="34"/>
                  </a:cubicBezTo>
                  <a:cubicBezTo>
                    <a:pt x="82" y="144"/>
                    <a:pt x="82" y="255"/>
                    <a:pt x="16" y="365"/>
                  </a:cubicBezTo>
                  <a:lnTo>
                    <a:pt x="16" y="409"/>
                  </a:lnTo>
                  <a:cubicBezTo>
                    <a:pt x="1" y="425"/>
                    <a:pt x="18" y="440"/>
                    <a:pt x="45" y="440"/>
                  </a:cubicBezTo>
                  <a:cubicBezTo>
                    <a:pt x="57" y="440"/>
                    <a:pt x="70" y="438"/>
                    <a:pt x="82" y="431"/>
                  </a:cubicBezTo>
                  <a:cubicBezTo>
                    <a:pt x="149" y="321"/>
                    <a:pt x="149" y="188"/>
                    <a:pt x="149" y="34"/>
                  </a:cubicBezTo>
                  <a:cubicBezTo>
                    <a:pt x="149" y="12"/>
                    <a:pt x="13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2942950" y="3231400"/>
              <a:ext cx="3900" cy="8025"/>
            </a:xfrm>
            <a:custGeom>
              <a:avLst/>
              <a:gdLst/>
              <a:ahLst/>
              <a:cxnLst/>
              <a:rect l="l" t="t" r="r" b="b"/>
              <a:pathLst>
                <a:path w="156" h="321" extrusionOk="0">
                  <a:moveTo>
                    <a:pt x="114" y="0"/>
                  </a:moveTo>
                  <a:cubicBezTo>
                    <a:pt x="95" y="0"/>
                    <a:pt x="78" y="11"/>
                    <a:pt x="89" y="33"/>
                  </a:cubicBezTo>
                  <a:cubicBezTo>
                    <a:pt x="89" y="100"/>
                    <a:pt x="89" y="144"/>
                    <a:pt x="67" y="166"/>
                  </a:cubicBezTo>
                  <a:cubicBezTo>
                    <a:pt x="45" y="210"/>
                    <a:pt x="1" y="254"/>
                    <a:pt x="45" y="276"/>
                  </a:cubicBezTo>
                  <a:cubicBezTo>
                    <a:pt x="1" y="320"/>
                    <a:pt x="45" y="320"/>
                    <a:pt x="45" y="320"/>
                  </a:cubicBezTo>
                  <a:cubicBezTo>
                    <a:pt x="67" y="276"/>
                    <a:pt x="89" y="232"/>
                    <a:pt x="111" y="210"/>
                  </a:cubicBezTo>
                  <a:cubicBezTo>
                    <a:pt x="155" y="144"/>
                    <a:pt x="155" y="100"/>
                    <a:pt x="155" y="33"/>
                  </a:cubicBezTo>
                  <a:cubicBezTo>
                    <a:pt x="155" y="11"/>
                    <a:pt x="133"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2742625" y="3298025"/>
              <a:ext cx="5550" cy="42100"/>
            </a:xfrm>
            <a:custGeom>
              <a:avLst/>
              <a:gdLst/>
              <a:ahLst/>
              <a:cxnLst/>
              <a:rect l="l" t="t" r="r" b="b"/>
              <a:pathLst>
                <a:path w="222" h="1684" extrusionOk="0">
                  <a:moveTo>
                    <a:pt x="11" y="1"/>
                  </a:moveTo>
                  <a:cubicBezTo>
                    <a:pt x="6" y="1"/>
                    <a:pt x="0" y="7"/>
                    <a:pt x="0" y="18"/>
                  </a:cubicBezTo>
                  <a:cubicBezTo>
                    <a:pt x="0" y="349"/>
                    <a:pt x="0" y="614"/>
                    <a:pt x="44" y="945"/>
                  </a:cubicBezTo>
                  <a:cubicBezTo>
                    <a:pt x="67" y="1210"/>
                    <a:pt x="44" y="1452"/>
                    <a:pt x="177" y="1673"/>
                  </a:cubicBezTo>
                  <a:cubicBezTo>
                    <a:pt x="177" y="1681"/>
                    <a:pt x="182" y="1683"/>
                    <a:pt x="188" y="1683"/>
                  </a:cubicBezTo>
                  <a:cubicBezTo>
                    <a:pt x="201" y="1683"/>
                    <a:pt x="221" y="1673"/>
                    <a:pt x="221" y="1673"/>
                  </a:cubicBezTo>
                  <a:cubicBezTo>
                    <a:pt x="22" y="1143"/>
                    <a:pt x="22" y="569"/>
                    <a:pt x="22" y="18"/>
                  </a:cubicBezTo>
                  <a:cubicBezTo>
                    <a:pt x="22" y="7"/>
                    <a:pt x="17"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762500" y="3324125"/>
              <a:ext cx="8300" cy="35600"/>
            </a:xfrm>
            <a:custGeom>
              <a:avLst/>
              <a:gdLst/>
              <a:ahLst/>
              <a:cxnLst/>
              <a:rect l="l" t="t" r="r" b="b"/>
              <a:pathLst>
                <a:path w="332" h="1424" extrusionOk="0">
                  <a:moveTo>
                    <a:pt x="22" y="0"/>
                  </a:moveTo>
                  <a:cubicBezTo>
                    <a:pt x="11" y="0"/>
                    <a:pt x="0" y="11"/>
                    <a:pt x="0" y="33"/>
                  </a:cubicBezTo>
                  <a:cubicBezTo>
                    <a:pt x="0" y="497"/>
                    <a:pt x="44" y="960"/>
                    <a:pt x="221" y="1402"/>
                  </a:cubicBezTo>
                  <a:lnTo>
                    <a:pt x="243" y="1424"/>
                  </a:lnTo>
                  <a:lnTo>
                    <a:pt x="309" y="1424"/>
                  </a:lnTo>
                  <a:cubicBezTo>
                    <a:pt x="331" y="1424"/>
                    <a:pt x="331" y="1402"/>
                    <a:pt x="309" y="1402"/>
                  </a:cubicBezTo>
                  <a:cubicBezTo>
                    <a:pt x="199" y="1358"/>
                    <a:pt x="132" y="872"/>
                    <a:pt x="110" y="762"/>
                  </a:cubicBezTo>
                  <a:cubicBezTo>
                    <a:pt x="44" y="519"/>
                    <a:pt x="44" y="276"/>
                    <a:pt x="44" y="33"/>
                  </a:cubicBezTo>
                  <a:cubicBezTo>
                    <a:pt x="44" y="11"/>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770775" y="3332300"/>
              <a:ext cx="8850" cy="29325"/>
            </a:xfrm>
            <a:custGeom>
              <a:avLst/>
              <a:gdLst/>
              <a:ahLst/>
              <a:cxnLst/>
              <a:rect l="l" t="t" r="r" b="b"/>
              <a:pathLst>
                <a:path w="354" h="1173" extrusionOk="0">
                  <a:moveTo>
                    <a:pt x="28" y="1"/>
                  </a:moveTo>
                  <a:cubicBezTo>
                    <a:pt x="15" y="1"/>
                    <a:pt x="0" y="11"/>
                    <a:pt x="0" y="37"/>
                  </a:cubicBezTo>
                  <a:cubicBezTo>
                    <a:pt x="0" y="280"/>
                    <a:pt x="88" y="479"/>
                    <a:pt x="133" y="678"/>
                  </a:cubicBezTo>
                  <a:cubicBezTo>
                    <a:pt x="155" y="766"/>
                    <a:pt x="155" y="854"/>
                    <a:pt x="199" y="942"/>
                  </a:cubicBezTo>
                  <a:cubicBezTo>
                    <a:pt x="243" y="1009"/>
                    <a:pt x="309" y="1075"/>
                    <a:pt x="331" y="1163"/>
                  </a:cubicBezTo>
                  <a:cubicBezTo>
                    <a:pt x="331" y="1171"/>
                    <a:pt x="334" y="1173"/>
                    <a:pt x="337" y="1173"/>
                  </a:cubicBezTo>
                  <a:cubicBezTo>
                    <a:pt x="344" y="1173"/>
                    <a:pt x="353" y="1163"/>
                    <a:pt x="353" y="1163"/>
                  </a:cubicBezTo>
                  <a:cubicBezTo>
                    <a:pt x="353" y="1009"/>
                    <a:pt x="221" y="876"/>
                    <a:pt x="199" y="744"/>
                  </a:cubicBezTo>
                  <a:cubicBezTo>
                    <a:pt x="133" y="501"/>
                    <a:pt x="44" y="280"/>
                    <a:pt x="44" y="15"/>
                  </a:cubicBezTo>
                  <a:cubicBezTo>
                    <a:pt x="44" y="6"/>
                    <a:pt x="3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85250" y="3349400"/>
              <a:ext cx="8175" cy="19725"/>
            </a:xfrm>
            <a:custGeom>
              <a:avLst/>
              <a:gdLst/>
              <a:ahLst/>
              <a:cxnLst/>
              <a:rect l="l" t="t" r="r" b="b"/>
              <a:pathLst>
                <a:path w="327" h="789" extrusionOk="0">
                  <a:moveTo>
                    <a:pt x="62" y="1"/>
                  </a:moveTo>
                  <a:cubicBezTo>
                    <a:pt x="35" y="1"/>
                    <a:pt x="0" y="43"/>
                    <a:pt x="17" y="60"/>
                  </a:cubicBezTo>
                  <a:cubicBezTo>
                    <a:pt x="106" y="148"/>
                    <a:pt x="83" y="281"/>
                    <a:pt x="106" y="413"/>
                  </a:cubicBezTo>
                  <a:cubicBezTo>
                    <a:pt x="128" y="523"/>
                    <a:pt x="194" y="634"/>
                    <a:pt x="216" y="744"/>
                  </a:cubicBezTo>
                  <a:lnTo>
                    <a:pt x="238" y="788"/>
                  </a:lnTo>
                  <a:lnTo>
                    <a:pt x="304" y="788"/>
                  </a:lnTo>
                  <a:cubicBezTo>
                    <a:pt x="326" y="788"/>
                    <a:pt x="326" y="744"/>
                    <a:pt x="304" y="744"/>
                  </a:cubicBezTo>
                  <a:cubicBezTo>
                    <a:pt x="238" y="722"/>
                    <a:pt x="216" y="612"/>
                    <a:pt x="216" y="567"/>
                  </a:cubicBezTo>
                  <a:cubicBezTo>
                    <a:pt x="194" y="479"/>
                    <a:pt x="172" y="391"/>
                    <a:pt x="172" y="281"/>
                  </a:cubicBezTo>
                  <a:cubicBezTo>
                    <a:pt x="172" y="170"/>
                    <a:pt x="128" y="82"/>
                    <a:pt x="83" y="16"/>
                  </a:cubicBezTo>
                  <a:cubicBezTo>
                    <a:pt x="78" y="5"/>
                    <a:pt x="70"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795050" y="3355975"/>
              <a:ext cx="1675" cy="9150"/>
            </a:xfrm>
            <a:custGeom>
              <a:avLst/>
              <a:gdLst/>
              <a:ahLst/>
              <a:cxnLst/>
              <a:rect l="l" t="t" r="r" b="b"/>
              <a:pathLst>
                <a:path w="67" h="366" extrusionOk="0">
                  <a:moveTo>
                    <a:pt x="23" y="1"/>
                  </a:moveTo>
                  <a:cubicBezTo>
                    <a:pt x="12" y="1"/>
                    <a:pt x="0" y="6"/>
                    <a:pt x="0" y="18"/>
                  </a:cubicBezTo>
                  <a:lnTo>
                    <a:pt x="0" y="194"/>
                  </a:lnTo>
                  <a:lnTo>
                    <a:pt x="0" y="349"/>
                  </a:lnTo>
                  <a:cubicBezTo>
                    <a:pt x="12" y="360"/>
                    <a:pt x="23" y="365"/>
                    <a:pt x="31" y="365"/>
                  </a:cubicBezTo>
                  <a:cubicBezTo>
                    <a:pt x="39" y="365"/>
                    <a:pt x="45" y="360"/>
                    <a:pt x="45" y="349"/>
                  </a:cubicBezTo>
                  <a:cubicBezTo>
                    <a:pt x="67" y="304"/>
                    <a:pt x="45" y="238"/>
                    <a:pt x="45" y="194"/>
                  </a:cubicBezTo>
                  <a:lnTo>
                    <a:pt x="45" y="18"/>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2688525" y="3325275"/>
              <a:ext cx="8300" cy="70200"/>
            </a:xfrm>
            <a:custGeom>
              <a:avLst/>
              <a:gdLst/>
              <a:ahLst/>
              <a:cxnLst/>
              <a:rect l="l" t="t" r="r" b="b"/>
              <a:pathLst>
                <a:path w="332" h="2808" extrusionOk="0">
                  <a:moveTo>
                    <a:pt x="169" y="0"/>
                  </a:moveTo>
                  <a:cubicBezTo>
                    <a:pt x="161" y="0"/>
                    <a:pt x="155" y="3"/>
                    <a:pt x="155" y="9"/>
                  </a:cubicBezTo>
                  <a:cubicBezTo>
                    <a:pt x="67" y="120"/>
                    <a:pt x="89" y="274"/>
                    <a:pt x="67" y="451"/>
                  </a:cubicBezTo>
                  <a:cubicBezTo>
                    <a:pt x="23" y="716"/>
                    <a:pt x="1" y="1003"/>
                    <a:pt x="1" y="1312"/>
                  </a:cubicBezTo>
                  <a:cubicBezTo>
                    <a:pt x="1" y="1555"/>
                    <a:pt x="1" y="1797"/>
                    <a:pt x="23" y="2040"/>
                  </a:cubicBezTo>
                  <a:cubicBezTo>
                    <a:pt x="89" y="2151"/>
                    <a:pt x="89" y="2327"/>
                    <a:pt x="133" y="2460"/>
                  </a:cubicBezTo>
                  <a:cubicBezTo>
                    <a:pt x="177" y="2570"/>
                    <a:pt x="288" y="2658"/>
                    <a:pt x="310" y="2791"/>
                  </a:cubicBezTo>
                  <a:cubicBezTo>
                    <a:pt x="310" y="2802"/>
                    <a:pt x="315" y="2807"/>
                    <a:pt x="321" y="2807"/>
                  </a:cubicBezTo>
                  <a:cubicBezTo>
                    <a:pt x="326" y="2807"/>
                    <a:pt x="332" y="2802"/>
                    <a:pt x="332" y="2791"/>
                  </a:cubicBezTo>
                  <a:cubicBezTo>
                    <a:pt x="310" y="2636"/>
                    <a:pt x="200" y="2482"/>
                    <a:pt x="177" y="2283"/>
                  </a:cubicBezTo>
                  <a:cubicBezTo>
                    <a:pt x="111" y="2018"/>
                    <a:pt x="89" y="1775"/>
                    <a:pt x="89" y="1488"/>
                  </a:cubicBezTo>
                  <a:cubicBezTo>
                    <a:pt x="89" y="1246"/>
                    <a:pt x="67" y="981"/>
                    <a:pt x="89" y="716"/>
                  </a:cubicBezTo>
                  <a:cubicBezTo>
                    <a:pt x="89" y="583"/>
                    <a:pt x="111" y="142"/>
                    <a:pt x="200" y="31"/>
                  </a:cubicBezTo>
                  <a:cubicBezTo>
                    <a:pt x="215" y="16"/>
                    <a:pt x="187"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2698475" y="3347900"/>
              <a:ext cx="9950" cy="57100"/>
            </a:xfrm>
            <a:custGeom>
              <a:avLst/>
              <a:gdLst/>
              <a:ahLst/>
              <a:cxnLst/>
              <a:rect l="l" t="t" r="r" b="b"/>
              <a:pathLst>
                <a:path w="398" h="2284" extrusionOk="0">
                  <a:moveTo>
                    <a:pt x="102" y="0"/>
                  </a:moveTo>
                  <a:cubicBezTo>
                    <a:pt x="94" y="0"/>
                    <a:pt x="89" y="3"/>
                    <a:pt x="89" y="9"/>
                  </a:cubicBezTo>
                  <a:cubicBezTo>
                    <a:pt x="0" y="186"/>
                    <a:pt x="22" y="341"/>
                    <a:pt x="22" y="539"/>
                  </a:cubicBezTo>
                  <a:cubicBezTo>
                    <a:pt x="44" y="804"/>
                    <a:pt x="0" y="1113"/>
                    <a:pt x="44" y="1422"/>
                  </a:cubicBezTo>
                  <a:cubicBezTo>
                    <a:pt x="66" y="1618"/>
                    <a:pt x="45" y="2284"/>
                    <a:pt x="360" y="2284"/>
                  </a:cubicBezTo>
                  <a:cubicBezTo>
                    <a:pt x="365" y="2284"/>
                    <a:pt x="370" y="2284"/>
                    <a:pt x="376" y="2283"/>
                  </a:cubicBezTo>
                  <a:cubicBezTo>
                    <a:pt x="398" y="2283"/>
                    <a:pt x="398" y="2239"/>
                    <a:pt x="376" y="2239"/>
                  </a:cubicBezTo>
                  <a:cubicBezTo>
                    <a:pt x="111" y="2173"/>
                    <a:pt x="66" y="1444"/>
                    <a:pt x="66" y="1224"/>
                  </a:cubicBezTo>
                  <a:lnTo>
                    <a:pt x="66" y="650"/>
                  </a:lnTo>
                  <a:cubicBezTo>
                    <a:pt x="66" y="451"/>
                    <a:pt x="22" y="208"/>
                    <a:pt x="133" y="31"/>
                  </a:cubicBezTo>
                  <a:cubicBezTo>
                    <a:pt x="148" y="16"/>
                    <a:pt x="120"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706750" y="3370325"/>
              <a:ext cx="12025" cy="53250"/>
            </a:xfrm>
            <a:custGeom>
              <a:avLst/>
              <a:gdLst/>
              <a:ahLst/>
              <a:cxnLst/>
              <a:rect l="l" t="t" r="r" b="b"/>
              <a:pathLst>
                <a:path w="481" h="2130" extrusionOk="0">
                  <a:moveTo>
                    <a:pt x="22" y="1"/>
                  </a:moveTo>
                  <a:cubicBezTo>
                    <a:pt x="11" y="1"/>
                    <a:pt x="0" y="6"/>
                    <a:pt x="0" y="17"/>
                  </a:cubicBezTo>
                  <a:cubicBezTo>
                    <a:pt x="0" y="459"/>
                    <a:pt x="67" y="901"/>
                    <a:pt x="133" y="1320"/>
                  </a:cubicBezTo>
                  <a:cubicBezTo>
                    <a:pt x="221" y="1607"/>
                    <a:pt x="221" y="1960"/>
                    <a:pt x="442" y="2115"/>
                  </a:cubicBezTo>
                  <a:cubicBezTo>
                    <a:pt x="447" y="2125"/>
                    <a:pt x="452" y="2130"/>
                    <a:pt x="457" y="2130"/>
                  </a:cubicBezTo>
                  <a:cubicBezTo>
                    <a:pt x="472" y="2130"/>
                    <a:pt x="481" y="2087"/>
                    <a:pt x="464" y="2071"/>
                  </a:cubicBezTo>
                  <a:cubicBezTo>
                    <a:pt x="243" y="1850"/>
                    <a:pt x="243" y="1386"/>
                    <a:pt x="177" y="1077"/>
                  </a:cubicBezTo>
                  <a:cubicBezTo>
                    <a:pt x="133" y="724"/>
                    <a:pt x="67" y="393"/>
                    <a:pt x="45" y="17"/>
                  </a:cubicBezTo>
                  <a:cubicBezTo>
                    <a:pt x="45"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719450" y="3392400"/>
              <a:ext cx="11050" cy="47350"/>
            </a:xfrm>
            <a:custGeom>
              <a:avLst/>
              <a:gdLst/>
              <a:ahLst/>
              <a:cxnLst/>
              <a:rect l="l" t="t" r="r" b="b"/>
              <a:pathLst>
                <a:path w="442" h="1894" extrusionOk="0">
                  <a:moveTo>
                    <a:pt x="33" y="1"/>
                  </a:moveTo>
                  <a:cubicBezTo>
                    <a:pt x="17" y="1"/>
                    <a:pt x="0" y="6"/>
                    <a:pt x="0" y="18"/>
                  </a:cubicBezTo>
                  <a:cubicBezTo>
                    <a:pt x="88" y="658"/>
                    <a:pt x="199" y="1276"/>
                    <a:pt x="331" y="1872"/>
                  </a:cubicBezTo>
                  <a:cubicBezTo>
                    <a:pt x="331" y="1894"/>
                    <a:pt x="331" y="1894"/>
                    <a:pt x="375" y="1894"/>
                  </a:cubicBezTo>
                  <a:lnTo>
                    <a:pt x="420" y="1894"/>
                  </a:lnTo>
                  <a:cubicBezTo>
                    <a:pt x="442" y="1894"/>
                    <a:pt x="442" y="1872"/>
                    <a:pt x="420" y="1872"/>
                  </a:cubicBezTo>
                  <a:cubicBezTo>
                    <a:pt x="331" y="1850"/>
                    <a:pt x="309" y="1497"/>
                    <a:pt x="309" y="1408"/>
                  </a:cubicBezTo>
                  <a:lnTo>
                    <a:pt x="221" y="989"/>
                  </a:lnTo>
                  <a:cubicBezTo>
                    <a:pt x="177" y="658"/>
                    <a:pt x="88" y="349"/>
                    <a:pt x="66" y="18"/>
                  </a:cubicBezTo>
                  <a:cubicBezTo>
                    <a:pt x="66" y="6"/>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28825" y="3413925"/>
              <a:ext cx="14200" cy="38750"/>
            </a:xfrm>
            <a:custGeom>
              <a:avLst/>
              <a:gdLst/>
              <a:ahLst/>
              <a:cxnLst/>
              <a:rect l="l" t="t" r="r" b="b"/>
              <a:pathLst>
                <a:path w="568" h="1550" extrusionOk="0">
                  <a:moveTo>
                    <a:pt x="22" y="1"/>
                  </a:moveTo>
                  <a:cubicBezTo>
                    <a:pt x="11" y="1"/>
                    <a:pt x="0" y="6"/>
                    <a:pt x="0" y="17"/>
                  </a:cubicBezTo>
                  <a:cubicBezTo>
                    <a:pt x="0" y="304"/>
                    <a:pt x="67" y="525"/>
                    <a:pt x="133" y="768"/>
                  </a:cubicBezTo>
                  <a:cubicBezTo>
                    <a:pt x="177" y="1033"/>
                    <a:pt x="354" y="1320"/>
                    <a:pt x="508" y="1541"/>
                  </a:cubicBezTo>
                  <a:cubicBezTo>
                    <a:pt x="508" y="1547"/>
                    <a:pt x="514" y="1550"/>
                    <a:pt x="521" y="1550"/>
                  </a:cubicBezTo>
                  <a:cubicBezTo>
                    <a:pt x="539" y="1550"/>
                    <a:pt x="568" y="1534"/>
                    <a:pt x="552" y="1519"/>
                  </a:cubicBezTo>
                  <a:cubicBezTo>
                    <a:pt x="442" y="1254"/>
                    <a:pt x="265" y="1033"/>
                    <a:pt x="177" y="768"/>
                  </a:cubicBezTo>
                  <a:cubicBezTo>
                    <a:pt x="155" y="569"/>
                    <a:pt x="67" y="304"/>
                    <a:pt x="45" y="17"/>
                  </a:cubicBezTo>
                  <a:cubicBezTo>
                    <a:pt x="45"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743725" y="3437250"/>
              <a:ext cx="11050" cy="24025"/>
            </a:xfrm>
            <a:custGeom>
              <a:avLst/>
              <a:gdLst/>
              <a:ahLst/>
              <a:cxnLst/>
              <a:rect l="l" t="t" r="r" b="b"/>
              <a:pathLst>
                <a:path w="442" h="961" extrusionOk="0">
                  <a:moveTo>
                    <a:pt x="34" y="1"/>
                  </a:moveTo>
                  <a:cubicBezTo>
                    <a:pt x="17" y="1"/>
                    <a:pt x="0" y="12"/>
                    <a:pt x="0" y="34"/>
                  </a:cubicBezTo>
                  <a:cubicBezTo>
                    <a:pt x="0" y="188"/>
                    <a:pt x="67" y="299"/>
                    <a:pt x="133" y="431"/>
                  </a:cubicBezTo>
                  <a:cubicBezTo>
                    <a:pt x="221" y="608"/>
                    <a:pt x="309" y="806"/>
                    <a:pt x="420" y="961"/>
                  </a:cubicBezTo>
                  <a:lnTo>
                    <a:pt x="442" y="961"/>
                  </a:lnTo>
                  <a:cubicBezTo>
                    <a:pt x="398" y="828"/>
                    <a:pt x="309" y="674"/>
                    <a:pt x="243" y="541"/>
                  </a:cubicBezTo>
                  <a:cubicBezTo>
                    <a:pt x="177" y="387"/>
                    <a:pt x="67" y="210"/>
                    <a:pt x="67" y="34"/>
                  </a:cubicBezTo>
                  <a:cubicBezTo>
                    <a:pt x="67" y="12"/>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2759175" y="3458650"/>
              <a:ext cx="4450" cy="7600"/>
            </a:xfrm>
            <a:custGeom>
              <a:avLst/>
              <a:gdLst/>
              <a:ahLst/>
              <a:cxnLst/>
              <a:rect l="l" t="t" r="r" b="b"/>
              <a:pathLst>
                <a:path w="178" h="304" extrusionOk="0">
                  <a:moveTo>
                    <a:pt x="14" y="0"/>
                  </a:moveTo>
                  <a:cubicBezTo>
                    <a:pt x="6" y="0"/>
                    <a:pt x="1" y="6"/>
                    <a:pt x="1" y="17"/>
                  </a:cubicBezTo>
                  <a:cubicBezTo>
                    <a:pt x="23" y="105"/>
                    <a:pt x="23" y="304"/>
                    <a:pt x="155" y="304"/>
                  </a:cubicBezTo>
                  <a:cubicBezTo>
                    <a:pt x="155" y="304"/>
                    <a:pt x="177" y="282"/>
                    <a:pt x="155" y="282"/>
                  </a:cubicBezTo>
                  <a:cubicBezTo>
                    <a:pt x="67" y="215"/>
                    <a:pt x="45" y="105"/>
                    <a:pt x="45" y="17"/>
                  </a:cubicBezTo>
                  <a:cubicBezTo>
                    <a:pt x="34" y="6"/>
                    <a:pt x="23"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764700" y="3468525"/>
              <a:ext cx="11600" cy="12625"/>
            </a:xfrm>
            <a:custGeom>
              <a:avLst/>
              <a:gdLst/>
              <a:ahLst/>
              <a:cxnLst/>
              <a:rect l="l" t="t" r="r" b="b"/>
              <a:pathLst>
                <a:path w="464" h="505" extrusionOk="0">
                  <a:moveTo>
                    <a:pt x="25" y="0"/>
                  </a:moveTo>
                  <a:cubicBezTo>
                    <a:pt x="11" y="0"/>
                    <a:pt x="0" y="26"/>
                    <a:pt x="0" y="41"/>
                  </a:cubicBezTo>
                  <a:cubicBezTo>
                    <a:pt x="111" y="151"/>
                    <a:pt x="155" y="240"/>
                    <a:pt x="221" y="328"/>
                  </a:cubicBezTo>
                  <a:cubicBezTo>
                    <a:pt x="265" y="394"/>
                    <a:pt x="354" y="483"/>
                    <a:pt x="442" y="505"/>
                  </a:cubicBezTo>
                  <a:cubicBezTo>
                    <a:pt x="464" y="505"/>
                    <a:pt x="464" y="483"/>
                    <a:pt x="442" y="483"/>
                  </a:cubicBezTo>
                  <a:cubicBezTo>
                    <a:pt x="265" y="394"/>
                    <a:pt x="133" y="173"/>
                    <a:pt x="44" y="19"/>
                  </a:cubicBezTo>
                  <a:cubicBezTo>
                    <a:pt x="38" y="5"/>
                    <a:pt x="31"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2792475" y="3490825"/>
              <a:ext cx="14200" cy="11875"/>
            </a:xfrm>
            <a:custGeom>
              <a:avLst/>
              <a:gdLst/>
              <a:ahLst/>
              <a:cxnLst/>
              <a:rect l="l" t="t" r="r" b="b"/>
              <a:pathLst>
                <a:path w="568" h="475" extrusionOk="0">
                  <a:moveTo>
                    <a:pt x="10" y="0"/>
                  </a:moveTo>
                  <a:cubicBezTo>
                    <a:pt x="5" y="0"/>
                    <a:pt x="0" y="10"/>
                    <a:pt x="15" y="10"/>
                  </a:cubicBezTo>
                  <a:cubicBezTo>
                    <a:pt x="15" y="3"/>
                    <a:pt x="13" y="0"/>
                    <a:pt x="10" y="0"/>
                  </a:cubicBezTo>
                  <a:close/>
                  <a:moveTo>
                    <a:pt x="15" y="10"/>
                  </a:moveTo>
                  <a:lnTo>
                    <a:pt x="15" y="10"/>
                  </a:lnTo>
                  <a:cubicBezTo>
                    <a:pt x="100" y="201"/>
                    <a:pt x="267" y="475"/>
                    <a:pt x="516" y="475"/>
                  </a:cubicBezTo>
                  <a:cubicBezTo>
                    <a:pt x="526" y="475"/>
                    <a:pt x="535" y="474"/>
                    <a:pt x="545" y="474"/>
                  </a:cubicBezTo>
                  <a:cubicBezTo>
                    <a:pt x="545" y="474"/>
                    <a:pt x="567" y="452"/>
                    <a:pt x="545" y="452"/>
                  </a:cubicBezTo>
                  <a:cubicBezTo>
                    <a:pt x="324" y="385"/>
                    <a:pt x="148" y="209"/>
                    <a:pt x="15"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2776825" y="3443600"/>
              <a:ext cx="32050" cy="53000"/>
            </a:xfrm>
            <a:custGeom>
              <a:avLst/>
              <a:gdLst/>
              <a:ahLst/>
              <a:cxnLst/>
              <a:rect l="l" t="t" r="r" b="b"/>
              <a:pathLst>
                <a:path w="1282" h="2120" extrusionOk="0">
                  <a:moveTo>
                    <a:pt x="1" y="0"/>
                  </a:moveTo>
                  <a:cubicBezTo>
                    <a:pt x="23" y="486"/>
                    <a:pt x="332" y="884"/>
                    <a:pt x="619" y="1259"/>
                  </a:cubicBezTo>
                  <a:cubicBezTo>
                    <a:pt x="729" y="1435"/>
                    <a:pt x="840" y="1590"/>
                    <a:pt x="950" y="1811"/>
                  </a:cubicBezTo>
                  <a:cubicBezTo>
                    <a:pt x="1016" y="1943"/>
                    <a:pt x="1083" y="2098"/>
                    <a:pt x="1237" y="2120"/>
                  </a:cubicBezTo>
                  <a:cubicBezTo>
                    <a:pt x="1281" y="2120"/>
                    <a:pt x="1281" y="2098"/>
                    <a:pt x="1281" y="2098"/>
                  </a:cubicBezTo>
                  <a:cubicBezTo>
                    <a:pt x="1105" y="1987"/>
                    <a:pt x="1016" y="1811"/>
                    <a:pt x="950" y="1656"/>
                  </a:cubicBezTo>
                  <a:cubicBezTo>
                    <a:pt x="862" y="1480"/>
                    <a:pt x="752" y="1347"/>
                    <a:pt x="641" y="1170"/>
                  </a:cubicBezTo>
                  <a:cubicBezTo>
                    <a:pt x="354" y="817"/>
                    <a:pt x="67" y="44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2797800" y="3462100"/>
              <a:ext cx="27625" cy="41125"/>
            </a:xfrm>
            <a:custGeom>
              <a:avLst/>
              <a:gdLst/>
              <a:ahLst/>
              <a:cxnLst/>
              <a:rect l="l" t="t" r="r" b="b"/>
              <a:pathLst>
                <a:path w="1105" h="1645" extrusionOk="0">
                  <a:moveTo>
                    <a:pt x="23" y="0"/>
                  </a:moveTo>
                  <a:cubicBezTo>
                    <a:pt x="12" y="0"/>
                    <a:pt x="1" y="11"/>
                    <a:pt x="1" y="33"/>
                  </a:cubicBezTo>
                  <a:cubicBezTo>
                    <a:pt x="1" y="210"/>
                    <a:pt x="23" y="320"/>
                    <a:pt x="111" y="475"/>
                  </a:cubicBezTo>
                  <a:cubicBezTo>
                    <a:pt x="177" y="695"/>
                    <a:pt x="288" y="872"/>
                    <a:pt x="442" y="1071"/>
                  </a:cubicBezTo>
                  <a:cubicBezTo>
                    <a:pt x="597" y="1269"/>
                    <a:pt x="796" y="1623"/>
                    <a:pt x="1061" y="1645"/>
                  </a:cubicBezTo>
                  <a:cubicBezTo>
                    <a:pt x="1105" y="1645"/>
                    <a:pt x="1105" y="1623"/>
                    <a:pt x="1061" y="1601"/>
                  </a:cubicBezTo>
                  <a:cubicBezTo>
                    <a:pt x="818" y="1512"/>
                    <a:pt x="575" y="1159"/>
                    <a:pt x="442" y="938"/>
                  </a:cubicBezTo>
                  <a:cubicBezTo>
                    <a:pt x="266" y="695"/>
                    <a:pt x="23" y="298"/>
                    <a:pt x="45" y="33"/>
                  </a:cubicBezTo>
                  <a:cubicBezTo>
                    <a:pt x="45" y="11"/>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2812850" y="3478150"/>
              <a:ext cx="18650" cy="18100"/>
            </a:xfrm>
            <a:custGeom>
              <a:avLst/>
              <a:gdLst/>
              <a:ahLst/>
              <a:cxnLst/>
              <a:rect l="l" t="t" r="r" b="b"/>
              <a:pathLst>
                <a:path w="746" h="724" extrusionOk="0">
                  <a:moveTo>
                    <a:pt x="59" y="1"/>
                  </a:moveTo>
                  <a:cubicBezTo>
                    <a:pt x="32" y="1"/>
                    <a:pt x="1" y="21"/>
                    <a:pt x="17" y="53"/>
                  </a:cubicBezTo>
                  <a:cubicBezTo>
                    <a:pt x="90" y="182"/>
                    <a:pt x="409" y="723"/>
                    <a:pt x="628" y="723"/>
                  </a:cubicBezTo>
                  <a:cubicBezTo>
                    <a:pt x="672" y="723"/>
                    <a:pt x="712" y="701"/>
                    <a:pt x="745" y="649"/>
                  </a:cubicBezTo>
                  <a:lnTo>
                    <a:pt x="745" y="649"/>
                  </a:lnTo>
                  <a:cubicBezTo>
                    <a:pt x="722" y="663"/>
                    <a:pt x="697" y="668"/>
                    <a:pt x="671" y="668"/>
                  </a:cubicBezTo>
                  <a:cubicBezTo>
                    <a:pt x="436" y="668"/>
                    <a:pt x="143" y="168"/>
                    <a:pt x="83" y="9"/>
                  </a:cubicBezTo>
                  <a:cubicBezTo>
                    <a:pt x="77" y="3"/>
                    <a:pt x="68"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2835650" y="3488625"/>
              <a:ext cx="4675" cy="6325"/>
            </a:xfrm>
            <a:custGeom>
              <a:avLst/>
              <a:gdLst/>
              <a:ahLst/>
              <a:cxnLst/>
              <a:rect l="l" t="t" r="r" b="b"/>
              <a:pathLst>
                <a:path w="187" h="253" extrusionOk="0">
                  <a:moveTo>
                    <a:pt x="32" y="1"/>
                  </a:moveTo>
                  <a:cubicBezTo>
                    <a:pt x="14" y="1"/>
                    <a:pt x="1" y="16"/>
                    <a:pt x="32" y="32"/>
                  </a:cubicBezTo>
                  <a:cubicBezTo>
                    <a:pt x="54" y="98"/>
                    <a:pt x="54" y="142"/>
                    <a:pt x="76" y="230"/>
                  </a:cubicBezTo>
                  <a:cubicBezTo>
                    <a:pt x="98" y="253"/>
                    <a:pt x="143" y="253"/>
                    <a:pt x="165" y="253"/>
                  </a:cubicBezTo>
                  <a:cubicBezTo>
                    <a:pt x="187" y="253"/>
                    <a:pt x="187" y="230"/>
                    <a:pt x="165" y="230"/>
                  </a:cubicBezTo>
                  <a:cubicBezTo>
                    <a:pt x="165" y="230"/>
                    <a:pt x="143" y="230"/>
                    <a:pt x="143" y="208"/>
                  </a:cubicBezTo>
                  <a:cubicBezTo>
                    <a:pt x="143" y="120"/>
                    <a:pt x="98" y="76"/>
                    <a:pt x="54" y="10"/>
                  </a:cubicBezTo>
                  <a:cubicBezTo>
                    <a:pt x="48" y="3"/>
                    <a:pt x="39"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2727725" y="3339850"/>
              <a:ext cx="18225" cy="35350"/>
            </a:xfrm>
            <a:custGeom>
              <a:avLst/>
              <a:gdLst/>
              <a:ahLst/>
              <a:cxnLst/>
              <a:rect l="l" t="t" r="r" b="b"/>
              <a:pathLst>
                <a:path w="729" h="1414" extrusionOk="0">
                  <a:moveTo>
                    <a:pt x="0" y="0"/>
                  </a:moveTo>
                  <a:cubicBezTo>
                    <a:pt x="155" y="221"/>
                    <a:pt x="199" y="464"/>
                    <a:pt x="331" y="685"/>
                  </a:cubicBezTo>
                  <a:cubicBezTo>
                    <a:pt x="442" y="905"/>
                    <a:pt x="640" y="1148"/>
                    <a:pt x="729" y="1413"/>
                  </a:cubicBezTo>
                  <a:cubicBezTo>
                    <a:pt x="729" y="1214"/>
                    <a:pt x="530" y="972"/>
                    <a:pt x="420" y="795"/>
                  </a:cubicBezTo>
                  <a:cubicBezTo>
                    <a:pt x="243" y="552"/>
                    <a:pt x="177" y="2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2738375" y="3341575"/>
              <a:ext cx="22400" cy="35925"/>
            </a:xfrm>
            <a:custGeom>
              <a:avLst/>
              <a:gdLst/>
              <a:ahLst/>
              <a:cxnLst/>
              <a:rect l="l" t="t" r="r" b="b"/>
              <a:pathLst>
                <a:path w="896" h="1437" extrusionOk="0">
                  <a:moveTo>
                    <a:pt x="53" y="1"/>
                  </a:moveTo>
                  <a:cubicBezTo>
                    <a:pt x="27" y="1"/>
                    <a:pt x="1" y="26"/>
                    <a:pt x="16" y="42"/>
                  </a:cubicBezTo>
                  <a:cubicBezTo>
                    <a:pt x="192" y="284"/>
                    <a:pt x="325" y="571"/>
                    <a:pt x="501" y="836"/>
                  </a:cubicBezTo>
                  <a:cubicBezTo>
                    <a:pt x="612" y="1035"/>
                    <a:pt x="656" y="1278"/>
                    <a:pt x="855" y="1432"/>
                  </a:cubicBezTo>
                  <a:cubicBezTo>
                    <a:pt x="858" y="1436"/>
                    <a:pt x="861" y="1437"/>
                    <a:pt x="864" y="1437"/>
                  </a:cubicBezTo>
                  <a:cubicBezTo>
                    <a:pt x="882" y="1437"/>
                    <a:pt x="896" y="1388"/>
                    <a:pt x="877" y="1388"/>
                  </a:cubicBezTo>
                  <a:cubicBezTo>
                    <a:pt x="722" y="1212"/>
                    <a:pt x="634" y="947"/>
                    <a:pt x="501" y="726"/>
                  </a:cubicBezTo>
                  <a:cubicBezTo>
                    <a:pt x="325" y="505"/>
                    <a:pt x="214" y="240"/>
                    <a:pt x="82" y="20"/>
                  </a:cubicBezTo>
                  <a:cubicBezTo>
                    <a:pt x="75" y="6"/>
                    <a:pt x="64"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2788650" y="3388800"/>
              <a:ext cx="6425" cy="11225"/>
            </a:xfrm>
            <a:custGeom>
              <a:avLst/>
              <a:gdLst/>
              <a:ahLst/>
              <a:cxnLst/>
              <a:rect l="l" t="t" r="r" b="b"/>
              <a:pathLst>
                <a:path w="257" h="449" extrusionOk="0">
                  <a:moveTo>
                    <a:pt x="43" y="1"/>
                  </a:moveTo>
                  <a:cubicBezTo>
                    <a:pt x="22" y="1"/>
                    <a:pt x="0" y="29"/>
                    <a:pt x="36" y="29"/>
                  </a:cubicBezTo>
                  <a:cubicBezTo>
                    <a:pt x="80" y="117"/>
                    <a:pt x="80" y="206"/>
                    <a:pt x="102" y="272"/>
                  </a:cubicBezTo>
                  <a:cubicBezTo>
                    <a:pt x="146" y="338"/>
                    <a:pt x="168" y="426"/>
                    <a:pt x="212" y="448"/>
                  </a:cubicBezTo>
                  <a:cubicBezTo>
                    <a:pt x="212" y="448"/>
                    <a:pt x="256" y="448"/>
                    <a:pt x="256" y="426"/>
                  </a:cubicBezTo>
                  <a:cubicBezTo>
                    <a:pt x="212" y="382"/>
                    <a:pt x="212" y="338"/>
                    <a:pt x="190" y="316"/>
                  </a:cubicBezTo>
                  <a:cubicBezTo>
                    <a:pt x="168" y="272"/>
                    <a:pt x="168" y="228"/>
                    <a:pt x="168" y="206"/>
                  </a:cubicBezTo>
                  <a:cubicBezTo>
                    <a:pt x="146" y="139"/>
                    <a:pt x="102" y="51"/>
                    <a:pt x="58" y="7"/>
                  </a:cubicBezTo>
                  <a:cubicBezTo>
                    <a:pt x="53" y="3"/>
                    <a:pt x="48"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2814375" y="3408975"/>
              <a:ext cx="4425" cy="5950"/>
            </a:xfrm>
            <a:custGeom>
              <a:avLst/>
              <a:gdLst/>
              <a:ahLst/>
              <a:cxnLst/>
              <a:rect l="l" t="t" r="r" b="b"/>
              <a:pathLst>
                <a:path w="177" h="238" extrusionOk="0">
                  <a:moveTo>
                    <a:pt x="144" y="0"/>
                  </a:moveTo>
                  <a:cubicBezTo>
                    <a:pt x="138" y="0"/>
                    <a:pt x="133" y="6"/>
                    <a:pt x="133" y="17"/>
                  </a:cubicBezTo>
                  <a:cubicBezTo>
                    <a:pt x="133" y="83"/>
                    <a:pt x="133" y="171"/>
                    <a:pt x="44" y="193"/>
                  </a:cubicBezTo>
                  <a:lnTo>
                    <a:pt x="44" y="171"/>
                  </a:lnTo>
                  <a:cubicBezTo>
                    <a:pt x="44" y="151"/>
                    <a:pt x="35" y="141"/>
                    <a:pt x="26" y="141"/>
                  </a:cubicBezTo>
                  <a:cubicBezTo>
                    <a:pt x="14" y="141"/>
                    <a:pt x="0" y="157"/>
                    <a:pt x="0" y="193"/>
                  </a:cubicBezTo>
                  <a:lnTo>
                    <a:pt x="0" y="238"/>
                  </a:lnTo>
                  <a:lnTo>
                    <a:pt x="22" y="238"/>
                  </a:lnTo>
                  <a:cubicBezTo>
                    <a:pt x="155" y="238"/>
                    <a:pt x="177" y="127"/>
                    <a:pt x="155" y="17"/>
                  </a:cubicBezTo>
                  <a:cubicBezTo>
                    <a:pt x="155" y="6"/>
                    <a:pt x="149"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2665900" y="3426775"/>
              <a:ext cx="10525" cy="49675"/>
            </a:xfrm>
            <a:custGeom>
              <a:avLst/>
              <a:gdLst/>
              <a:ahLst/>
              <a:cxnLst/>
              <a:rect l="l" t="t" r="r" b="b"/>
              <a:pathLst>
                <a:path w="421" h="1987" extrusionOk="0">
                  <a:moveTo>
                    <a:pt x="23" y="0"/>
                  </a:moveTo>
                  <a:cubicBezTo>
                    <a:pt x="12" y="0"/>
                    <a:pt x="1" y="11"/>
                    <a:pt x="1" y="33"/>
                  </a:cubicBezTo>
                  <a:cubicBezTo>
                    <a:pt x="111" y="673"/>
                    <a:pt x="266" y="1292"/>
                    <a:pt x="332" y="1954"/>
                  </a:cubicBezTo>
                  <a:cubicBezTo>
                    <a:pt x="343" y="1976"/>
                    <a:pt x="354" y="1987"/>
                    <a:pt x="362" y="1987"/>
                  </a:cubicBezTo>
                  <a:cubicBezTo>
                    <a:pt x="371" y="1987"/>
                    <a:pt x="376" y="1976"/>
                    <a:pt x="376" y="1954"/>
                  </a:cubicBezTo>
                  <a:cubicBezTo>
                    <a:pt x="420" y="1336"/>
                    <a:pt x="155" y="673"/>
                    <a:pt x="45" y="33"/>
                  </a:cubicBezTo>
                  <a:cubicBezTo>
                    <a:pt x="45" y="11"/>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676950" y="3449250"/>
              <a:ext cx="10500" cy="50200"/>
            </a:xfrm>
            <a:custGeom>
              <a:avLst/>
              <a:gdLst/>
              <a:ahLst/>
              <a:cxnLst/>
              <a:rect l="l" t="t" r="r" b="b"/>
              <a:pathLst>
                <a:path w="420" h="2008" extrusionOk="0">
                  <a:moveTo>
                    <a:pt x="64" y="1"/>
                  </a:moveTo>
                  <a:cubicBezTo>
                    <a:pt x="50" y="1"/>
                    <a:pt x="33" y="6"/>
                    <a:pt x="22" y="17"/>
                  </a:cubicBezTo>
                  <a:cubicBezTo>
                    <a:pt x="22" y="282"/>
                    <a:pt x="0" y="569"/>
                    <a:pt x="22" y="878"/>
                  </a:cubicBezTo>
                  <a:cubicBezTo>
                    <a:pt x="44" y="1099"/>
                    <a:pt x="133" y="1320"/>
                    <a:pt x="155" y="1563"/>
                  </a:cubicBezTo>
                  <a:cubicBezTo>
                    <a:pt x="155" y="1667"/>
                    <a:pt x="194" y="2008"/>
                    <a:pt x="348" y="2008"/>
                  </a:cubicBezTo>
                  <a:cubicBezTo>
                    <a:pt x="356" y="2008"/>
                    <a:pt x="366" y="2007"/>
                    <a:pt x="376" y="2004"/>
                  </a:cubicBezTo>
                  <a:cubicBezTo>
                    <a:pt x="420" y="2004"/>
                    <a:pt x="420" y="1982"/>
                    <a:pt x="376" y="1982"/>
                  </a:cubicBezTo>
                  <a:cubicBezTo>
                    <a:pt x="199" y="1916"/>
                    <a:pt x="221" y="1364"/>
                    <a:pt x="155" y="1231"/>
                  </a:cubicBezTo>
                  <a:cubicBezTo>
                    <a:pt x="44" y="812"/>
                    <a:pt x="44" y="437"/>
                    <a:pt x="89" y="17"/>
                  </a:cubicBezTo>
                  <a:cubicBezTo>
                    <a:pt x="89" y="6"/>
                    <a:pt x="78"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685225" y="3465825"/>
              <a:ext cx="17125" cy="65475"/>
            </a:xfrm>
            <a:custGeom>
              <a:avLst/>
              <a:gdLst/>
              <a:ahLst/>
              <a:cxnLst/>
              <a:rect l="l" t="t" r="r" b="b"/>
              <a:pathLst>
                <a:path w="685" h="2619" extrusionOk="0">
                  <a:moveTo>
                    <a:pt x="56" y="0"/>
                  </a:moveTo>
                  <a:cubicBezTo>
                    <a:pt x="39" y="0"/>
                    <a:pt x="22" y="6"/>
                    <a:pt x="22" y="17"/>
                  </a:cubicBezTo>
                  <a:cubicBezTo>
                    <a:pt x="0" y="215"/>
                    <a:pt x="89" y="370"/>
                    <a:pt x="111" y="546"/>
                  </a:cubicBezTo>
                  <a:cubicBezTo>
                    <a:pt x="199" y="789"/>
                    <a:pt x="199" y="1032"/>
                    <a:pt x="221" y="1275"/>
                  </a:cubicBezTo>
                  <a:cubicBezTo>
                    <a:pt x="265" y="1761"/>
                    <a:pt x="354" y="2202"/>
                    <a:pt x="641" y="2599"/>
                  </a:cubicBezTo>
                  <a:cubicBezTo>
                    <a:pt x="641" y="2613"/>
                    <a:pt x="645" y="2618"/>
                    <a:pt x="651" y="2618"/>
                  </a:cubicBezTo>
                  <a:cubicBezTo>
                    <a:pt x="664" y="2618"/>
                    <a:pt x="685" y="2593"/>
                    <a:pt x="685" y="2577"/>
                  </a:cubicBezTo>
                  <a:cubicBezTo>
                    <a:pt x="596" y="2357"/>
                    <a:pt x="486" y="2158"/>
                    <a:pt x="442" y="1937"/>
                  </a:cubicBezTo>
                  <a:cubicBezTo>
                    <a:pt x="376" y="1716"/>
                    <a:pt x="354" y="1496"/>
                    <a:pt x="309" y="1319"/>
                  </a:cubicBezTo>
                  <a:cubicBezTo>
                    <a:pt x="265" y="1120"/>
                    <a:pt x="265" y="900"/>
                    <a:pt x="221" y="701"/>
                  </a:cubicBezTo>
                  <a:cubicBezTo>
                    <a:pt x="155" y="458"/>
                    <a:pt x="45" y="237"/>
                    <a:pt x="89" y="17"/>
                  </a:cubicBezTo>
                  <a:cubicBezTo>
                    <a:pt x="89" y="6"/>
                    <a:pt x="72"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701225" y="3501675"/>
              <a:ext cx="11075" cy="41225"/>
            </a:xfrm>
            <a:custGeom>
              <a:avLst/>
              <a:gdLst/>
              <a:ahLst/>
              <a:cxnLst/>
              <a:rect l="l" t="t" r="r" b="b"/>
              <a:pathLst>
                <a:path w="443" h="1649" extrusionOk="0">
                  <a:moveTo>
                    <a:pt x="23" y="1"/>
                  </a:moveTo>
                  <a:cubicBezTo>
                    <a:pt x="12" y="1"/>
                    <a:pt x="1" y="6"/>
                    <a:pt x="1" y="18"/>
                  </a:cubicBezTo>
                  <a:cubicBezTo>
                    <a:pt x="1" y="569"/>
                    <a:pt x="133" y="1143"/>
                    <a:pt x="398" y="1607"/>
                  </a:cubicBezTo>
                  <a:cubicBezTo>
                    <a:pt x="398" y="1637"/>
                    <a:pt x="407" y="1649"/>
                    <a:pt x="417" y="1649"/>
                  </a:cubicBezTo>
                  <a:cubicBezTo>
                    <a:pt x="429" y="1649"/>
                    <a:pt x="442" y="1631"/>
                    <a:pt x="442" y="1607"/>
                  </a:cubicBezTo>
                  <a:cubicBezTo>
                    <a:pt x="266" y="1055"/>
                    <a:pt x="45" y="614"/>
                    <a:pt x="45" y="18"/>
                  </a:cubicBez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712925" y="3535625"/>
              <a:ext cx="10950" cy="21375"/>
            </a:xfrm>
            <a:custGeom>
              <a:avLst/>
              <a:gdLst/>
              <a:ahLst/>
              <a:cxnLst/>
              <a:rect l="l" t="t" r="r" b="b"/>
              <a:pathLst>
                <a:path w="438" h="855" extrusionOk="0">
                  <a:moveTo>
                    <a:pt x="61" y="0"/>
                  </a:moveTo>
                  <a:cubicBezTo>
                    <a:pt x="26" y="0"/>
                    <a:pt x="0" y="36"/>
                    <a:pt x="18" y="72"/>
                  </a:cubicBezTo>
                  <a:cubicBezTo>
                    <a:pt x="129" y="117"/>
                    <a:pt x="151" y="293"/>
                    <a:pt x="195" y="426"/>
                  </a:cubicBezTo>
                  <a:cubicBezTo>
                    <a:pt x="239" y="558"/>
                    <a:pt x="283" y="690"/>
                    <a:pt x="371" y="845"/>
                  </a:cubicBezTo>
                  <a:cubicBezTo>
                    <a:pt x="371" y="852"/>
                    <a:pt x="376" y="855"/>
                    <a:pt x="383" y="855"/>
                  </a:cubicBezTo>
                  <a:cubicBezTo>
                    <a:pt x="396" y="855"/>
                    <a:pt x="416" y="845"/>
                    <a:pt x="416" y="845"/>
                  </a:cubicBezTo>
                  <a:cubicBezTo>
                    <a:pt x="438" y="668"/>
                    <a:pt x="261" y="536"/>
                    <a:pt x="217" y="359"/>
                  </a:cubicBezTo>
                  <a:cubicBezTo>
                    <a:pt x="195" y="249"/>
                    <a:pt x="151" y="117"/>
                    <a:pt x="84" y="6"/>
                  </a:cubicBezTo>
                  <a:cubicBezTo>
                    <a:pt x="76" y="2"/>
                    <a:pt x="6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724575" y="3549875"/>
              <a:ext cx="7575" cy="19275"/>
            </a:xfrm>
            <a:custGeom>
              <a:avLst/>
              <a:gdLst/>
              <a:ahLst/>
              <a:cxnLst/>
              <a:rect l="l" t="t" r="r" b="b"/>
              <a:pathLst>
                <a:path w="303" h="771" extrusionOk="0">
                  <a:moveTo>
                    <a:pt x="27" y="1"/>
                  </a:moveTo>
                  <a:cubicBezTo>
                    <a:pt x="7" y="1"/>
                    <a:pt x="0" y="17"/>
                    <a:pt x="16" y="32"/>
                  </a:cubicBezTo>
                  <a:cubicBezTo>
                    <a:pt x="82" y="120"/>
                    <a:pt x="82" y="275"/>
                    <a:pt x="104" y="385"/>
                  </a:cubicBezTo>
                  <a:cubicBezTo>
                    <a:pt x="126" y="518"/>
                    <a:pt x="215" y="628"/>
                    <a:pt x="281" y="761"/>
                  </a:cubicBezTo>
                  <a:cubicBezTo>
                    <a:pt x="281" y="768"/>
                    <a:pt x="283" y="770"/>
                    <a:pt x="286" y="770"/>
                  </a:cubicBezTo>
                  <a:cubicBezTo>
                    <a:pt x="293" y="770"/>
                    <a:pt x="303" y="761"/>
                    <a:pt x="303" y="761"/>
                  </a:cubicBezTo>
                  <a:cubicBezTo>
                    <a:pt x="281" y="584"/>
                    <a:pt x="192" y="496"/>
                    <a:pt x="170" y="319"/>
                  </a:cubicBezTo>
                  <a:cubicBezTo>
                    <a:pt x="126" y="209"/>
                    <a:pt x="126" y="98"/>
                    <a:pt x="60" y="10"/>
                  </a:cubicBezTo>
                  <a:cubicBezTo>
                    <a:pt x="47" y="4"/>
                    <a:pt x="36"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737650" y="3577150"/>
              <a:ext cx="3900" cy="5000"/>
            </a:xfrm>
            <a:custGeom>
              <a:avLst/>
              <a:gdLst/>
              <a:ahLst/>
              <a:cxnLst/>
              <a:rect l="l" t="t" r="r" b="b"/>
              <a:pathLst>
                <a:path w="156" h="200" extrusionOk="0">
                  <a:moveTo>
                    <a:pt x="23" y="1"/>
                  </a:moveTo>
                  <a:cubicBezTo>
                    <a:pt x="23" y="1"/>
                    <a:pt x="1" y="1"/>
                    <a:pt x="1" y="23"/>
                  </a:cubicBezTo>
                  <a:cubicBezTo>
                    <a:pt x="45" y="89"/>
                    <a:pt x="89" y="133"/>
                    <a:pt x="155" y="199"/>
                  </a:cubicBezTo>
                  <a:cubicBezTo>
                    <a:pt x="111" y="133"/>
                    <a:pt x="89" y="67"/>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786775" y="3508300"/>
              <a:ext cx="1675" cy="8025"/>
            </a:xfrm>
            <a:custGeom>
              <a:avLst/>
              <a:gdLst/>
              <a:ahLst/>
              <a:cxnLst/>
              <a:rect l="l" t="t" r="r" b="b"/>
              <a:pathLst>
                <a:path w="67" h="321" extrusionOk="0">
                  <a:moveTo>
                    <a:pt x="22" y="1"/>
                  </a:moveTo>
                  <a:cubicBezTo>
                    <a:pt x="11" y="1"/>
                    <a:pt x="0" y="6"/>
                    <a:pt x="0" y="17"/>
                  </a:cubicBezTo>
                  <a:lnTo>
                    <a:pt x="0" y="172"/>
                  </a:lnTo>
                  <a:cubicBezTo>
                    <a:pt x="22" y="216"/>
                    <a:pt x="0" y="282"/>
                    <a:pt x="22" y="304"/>
                  </a:cubicBezTo>
                  <a:cubicBezTo>
                    <a:pt x="22" y="315"/>
                    <a:pt x="28" y="321"/>
                    <a:pt x="33" y="321"/>
                  </a:cubicBezTo>
                  <a:cubicBezTo>
                    <a:pt x="39" y="321"/>
                    <a:pt x="45" y="315"/>
                    <a:pt x="45" y="304"/>
                  </a:cubicBezTo>
                  <a:cubicBezTo>
                    <a:pt x="67" y="282"/>
                    <a:pt x="45" y="216"/>
                    <a:pt x="45" y="172"/>
                  </a:cubicBezTo>
                  <a:lnTo>
                    <a:pt x="45" y="17"/>
                  </a:lnTo>
                  <a:cubicBezTo>
                    <a:pt x="45"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876725" y="3349300"/>
              <a:ext cx="4825" cy="14250"/>
            </a:xfrm>
            <a:custGeom>
              <a:avLst/>
              <a:gdLst/>
              <a:ahLst/>
              <a:cxnLst/>
              <a:rect l="l" t="t" r="r" b="b"/>
              <a:pathLst>
                <a:path w="193" h="570" extrusionOk="0">
                  <a:moveTo>
                    <a:pt x="174" y="1"/>
                  </a:moveTo>
                  <a:cubicBezTo>
                    <a:pt x="169" y="1"/>
                    <a:pt x="162" y="6"/>
                    <a:pt x="155" y="20"/>
                  </a:cubicBezTo>
                  <a:cubicBezTo>
                    <a:pt x="1" y="130"/>
                    <a:pt x="67" y="395"/>
                    <a:pt x="67" y="527"/>
                  </a:cubicBezTo>
                  <a:cubicBezTo>
                    <a:pt x="67" y="557"/>
                    <a:pt x="76" y="569"/>
                    <a:pt x="86" y="569"/>
                  </a:cubicBezTo>
                  <a:cubicBezTo>
                    <a:pt x="98" y="569"/>
                    <a:pt x="111" y="552"/>
                    <a:pt x="111" y="527"/>
                  </a:cubicBezTo>
                  <a:cubicBezTo>
                    <a:pt x="111" y="395"/>
                    <a:pt x="45" y="174"/>
                    <a:pt x="177" y="42"/>
                  </a:cubicBezTo>
                  <a:cubicBezTo>
                    <a:pt x="193" y="26"/>
                    <a:pt x="187"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888875" y="3334450"/>
              <a:ext cx="1125" cy="19075"/>
            </a:xfrm>
            <a:custGeom>
              <a:avLst/>
              <a:gdLst/>
              <a:ahLst/>
              <a:cxnLst/>
              <a:rect l="l" t="t" r="r" b="b"/>
              <a:pathLst>
                <a:path w="45" h="763" extrusionOk="0">
                  <a:moveTo>
                    <a:pt x="14" y="1"/>
                  </a:moveTo>
                  <a:cubicBezTo>
                    <a:pt x="6" y="1"/>
                    <a:pt x="0" y="7"/>
                    <a:pt x="0" y="18"/>
                  </a:cubicBezTo>
                  <a:lnTo>
                    <a:pt x="0" y="746"/>
                  </a:lnTo>
                  <a:cubicBezTo>
                    <a:pt x="0" y="757"/>
                    <a:pt x="11" y="763"/>
                    <a:pt x="22" y="763"/>
                  </a:cubicBezTo>
                  <a:cubicBezTo>
                    <a:pt x="33" y="763"/>
                    <a:pt x="45" y="757"/>
                    <a:pt x="45" y="746"/>
                  </a:cubicBezTo>
                  <a:lnTo>
                    <a:pt x="45" y="18"/>
                  </a:lnTo>
                  <a:cubicBezTo>
                    <a:pt x="33" y="7"/>
                    <a:pt x="22"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2899900" y="3320750"/>
              <a:ext cx="4100" cy="20500"/>
            </a:xfrm>
            <a:custGeom>
              <a:avLst/>
              <a:gdLst/>
              <a:ahLst/>
              <a:cxnLst/>
              <a:rect l="l" t="t" r="r" b="b"/>
              <a:pathLst>
                <a:path w="164" h="820" extrusionOk="0">
                  <a:moveTo>
                    <a:pt x="158" y="0"/>
                  </a:moveTo>
                  <a:cubicBezTo>
                    <a:pt x="151" y="0"/>
                    <a:pt x="133" y="16"/>
                    <a:pt x="133" y="58"/>
                  </a:cubicBezTo>
                  <a:cubicBezTo>
                    <a:pt x="133" y="190"/>
                    <a:pt x="67" y="323"/>
                    <a:pt x="67" y="455"/>
                  </a:cubicBezTo>
                  <a:cubicBezTo>
                    <a:pt x="67" y="521"/>
                    <a:pt x="45" y="566"/>
                    <a:pt x="23" y="632"/>
                  </a:cubicBezTo>
                  <a:cubicBezTo>
                    <a:pt x="23" y="632"/>
                    <a:pt x="1" y="632"/>
                    <a:pt x="1" y="654"/>
                  </a:cubicBezTo>
                  <a:lnTo>
                    <a:pt x="1" y="720"/>
                  </a:lnTo>
                  <a:lnTo>
                    <a:pt x="1" y="786"/>
                  </a:lnTo>
                  <a:cubicBezTo>
                    <a:pt x="1" y="808"/>
                    <a:pt x="12" y="819"/>
                    <a:pt x="23" y="819"/>
                  </a:cubicBezTo>
                  <a:cubicBezTo>
                    <a:pt x="34" y="819"/>
                    <a:pt x="45" y="808"/>
                    <a:pt x="45" y="786"/>
                  </a:cubicBezTo>
                  <a:cubicBezTo>
                    <a:pt x="45" y="676"/>
                    <a:pt x="111" y="543"/>
                    <a:pt x="111" y="411"/>
                  </a:cubicBezTo>
                  <a:cubicBezTo>
                    <a:pt x="133" y="279"/>
                    <a:pt x="155" y="168"/>
                    <a:pt x="155" y="14"/>
                  </a:cubicBezTo>
                  <a:cubicBezTo>
                    <a:pt x="164" y="6"/>
                    <a:pt x="163"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2909300" y="3312375"/>
              <a:ext cx="3325" cy="19075"/>
            </a:xfrm>
            <a:custGeom>
              <a:avLst/>
              <a:gdLst/>
              <a:ahLst/>
              <a:cxnLst/>
              <a:rect l="l" t="t" r="r" b="b"/>
              <a:pathLst>
                <a:path w="133" h="763" extrusionOk="0">
                  <a:moveTo>
                    <a:pt x="55" y="1"/>
                  </a:moveTo>
                  <a:cubicBezTo>
                    <a:pt x="39" y="1"/>
                    <a:pt x="22" y="6"/>
                    <a:pt x="22" y="18"/>
                  </a:cubicBezTo>
                  <a:lnTo>
                    <a:pt x="22" y="415"/>
                  </a:lnTo>
                  <a:cubicBezTo>
                    <a:pt x="22" y="525"/>
                    <a:pt x="0" y="658"/>
                    <a:pt x="66" y="746"/>
                  </a:cubicBezTo>
                  <a:cubicBezTo>
                    <a:pt x="66" y="757"/>
                    <a:pt x="77" y="763"/>
                    <a:pt x="88" y="763"/>
                  </a:cubicBezTo>
                  <a:cubicBezTo>
                    <a:pt x="100" y="763"/>
                    <a:pt x="111" y="757"/>
                    <a:pt x="111" y="746"/>
                  </a:cubicBezTo>
                  <a:cubicBezTo>
                    <a:pt x="133" y="636"/>
                    <a:pt x="133" y="525"/>
                    <a:pt x="133" y="415"/>
                  </a:cubicBezTo>
                  <a:cubicBezTo>
                    <a:pt x="88" y="305"/>
                    <a:pt x="88" y="172"/>
                    <a:pt x="88" y="18"/>
                  </a:cubicBezTo>
                  <a:cubicBezTo>
                    <a:pt x="88" y="6"/>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2915925" y="3305900"/>
              <a:ext cx="4975" cy="19350"/>
            </a:xfrm>
            <a:custGeom>
              <a:avLst/>
              <a:gdLst/>
              <a:ahLst/>
              <a:cxnLst/>
              <a:rect l="l" t="t" r="r" b="b"/>
              <a:pathLst>
                <a:path w="199" h="774" extrusionOk="0">
                  <a:moveTo>
                    <a:pt x="174" y="1"/>
                  </a:moveTo>
                  <a:cubicBezTo>
                    <a:pt x="160" y="1"/>
                    <a:pt x="144" y="12"/>
                    <a:pt x="133" y="34"/>
                  </a:cubicBezTo>
                  <a:cubicBezTo>
                    <a:pt x="133" y="144"/>
                    <a:pt x="66" y="254"/>
                    <a:pt x="44" y="365"/>
                  </a:cubicBezTo>
                  <a:cubicBezTo>
                    <a:pt x="0" y="475"/>
                    <a:pt x="44" y="630"/>
                    <a:pt x="66" y="740"/>
                  </a:cubicBezTo>
                  <a:cubicBezTo>
                    <a:pt x="66" y="762"/>
                    <a:pt x="83" y="773"/>
                    <a:pt x="99" y="773"/>
                  </a:cubicBezTo>
                  <a:cubicBezTo>
                    <a:pt x="116" y="773"/>
                    <a:pt x="133" y="762"/>
                    <a:pt x="133" y="740"/>
                  </a:cubicBezTo>
                  <a:cubicBezTo>
                    <a:pt x="155" y="608"/>
                    <a:pt x="88" y="475"/>
                    <a:pt x="133" y="343"/>
                  </a:cubicBezTo>
                  <a:cubicBezTo>
                    <a:pt x="177" y="232"/>
                    <a:pt x="199" y="144"/>
                    <a:pt x="199" y="34"/>
                  </a:cubicBezTo>
                  <a:cubicBezTo>
                    <a:pt x="199" y="12"/>
                    <a:pt x="18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2926950" y="3289350"/>
              <a:ext cx="3900" cy="27900"/>
            </a:xfrm>
            <a:custGeom>
              <a:avLst/>
              <a:gdLst/>
              <a:ahLst/>
              <a:cxnLst/>
              <a:rect l="l" t="t" r="r" b="b"/>
              <a:pathLst>
                <a:path w="156" h="1116" extrusionOk="0">
                  <a:moveTo>
                    <a:pt x="75" y="0"/>
                  </a:moveTo>
                  <a:cubicBezTo>
                    <a:pt x="56" y="0"/>
                    <a:pt x="45" y="11"/>
                    <a:pt x="45" y="33"/>
                  </a:cubicBezTo>
                  <a:cubicBezTo>
                    <a:pt x="45" y="387"/>
                    <a:pt x="1" y="718"/>
                    <a:pt x="45" y="1093"/>
                  </a:cubicBezTo>
                  <a:cubicBezTo>
                    <a:pt x="45" y="1115"/>
                    <a:pt x="67" y="1115"/>
                    <a:pt x="89" y="1115"/>
                  </a:cubicBezTo>
                  <a:cubicBezTo>
                    <a:pt x="133" y="1115"/>
                    <a:pt x="155" y="1115"/>
                    <a:pt x="155" y="1093"/>
                  </a:cubicBezTo>
                  <a:lnTo>
                    <a:pt x="155" y="33"/>
                  </a:lnTo>
                  <a:cubicBezTo>
                    <a:pt x="122" y="11"/>
                    <a:pt x="94"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2934125" y="3286175"/>
              <a:ext cx="3350" cy="24575"/>
            </a:xfrm>
            <a:custGeom>
              <a:avLst/>
              <a:gdLst/>
              <a:ahLst/>
              <a:cxnLst/>
              <a:rect l="l" t="t" r="r" b="b"/>
              <a:pathLst>
                <a:path w="134" h="983" extrusionOk="0">
                  <a:moveTo>
                    <a:pt x="89" y="0"/>
                  </a:moveTo>
                  <a:cubicBezTo>
                    <a:pt x="78" y="0"/>
                    <a:pt x="67" y="17"/>
                    <a:pt x="67" y="50"/>
                  </a:cubicBezTo>
                  <a:cubicBezTo>
                    <a:pt x="23" y="337"/>
                    <a:pt x="1" y="624"/>
                    <a:pt x="1" y="933"/>
                  </a:cubicBezTo>
                  <a:cubicBezTo>
                    <a:pt x="1" y="966"/>
                    <a:pt x="23" y="983"/>
                    <a:pt x="45" y="983"/>
                  </a:cubicBezTo>
                  <a:cubicBezTo>
                    <a:pt x="67" y="983"/>
                    <a:pt x="89" y="966"/>
                    <a:pt x="89" y="933"/>
                  </a:cubicBezTo>
                  <a:cubicBezTo>
                    <a:pt x="89" y="889"/>
                    <a:pt x="111" y="823"/>
                    <a:pt x="133" y="779"/>
                  </a:cubicBezTo>
                  <a:cubicBezTo>
                    <a:pt x="133" y="734"/>
                    <a:pt x="111" y="734"/>
                    <a:pt x="111" y="734"/>
                  </a:cubicBezTo>
                  <a:lnTo>
                    <a:pt x="111" y="50"/>
                  </a:lnTo>
                  <a:cubicBezTo>
                    <a:pt x="111" y="17"/>
                    <a:pt x="100"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2942625" y="3274025"/>
              <a:ext cx="4225" cy="21500"/>
            </a:xfrm>
            <a:custGeom>
              <a:avLst/>
              <a:gdLst/>
              <a:ahLst/>
              <a:cxnLst/>
              <a:rect l="l" t="t" r="r" b="b"/>
              <a:pathLst>
                <a:path w="169" h="860" extrusionOk="0">
                  <a:moveTo>
                    <a:pt x="135" y="1"/>
                  </a:moveTo>
                  <a:cubicBezTo>
                    <a:pt x="119" y="1"/>
                    <a:pt x="102" y="17"/>
                    <a:pt x="102" y="50"/>
                  </a:cubicBezTo>
                  <a:cubicBezTo>
                    <a:pt x="102" y="315"/>
                    <a:pt x="102" y="558"/>
                    <a:pt x="14" y="823"/>
                  </a:cubicBezTo>
                  <a:cubicBezTo>
                    <a:pt x="1" y="849"/>
                    <a:pt x="18" y="860"/>
                    <a:pt x="39" y="860"/>
                  </a:cubicBezTo>
                  <a:cubicBezTo>
                    <a:pt x="54" y="860"/>
                    <a:pt x="71" y="854"/>
                    <a:pt x="80" y="845"/>
                  </a:cubicBezTo>
                  <a:cubicBezTo>
                    <a:pt x="168" y="602"/>
                    <a:pt x="168" y="315"/>
                    <a:pt x="168" y="50"/>
                  </a:cubicBezTo>
                  <a:cubicBezTo>
                    <a:pt x="168" y="17"/>
                    <a:pt x="152"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2952350" y="3265750"/>
              <a:ext cx="3325" cy="9675"/>
            </a:xfrm>
            <a:custGeom>
              <a:avLst/>
              <a:gdLst/>
              <a:ahLst/>
              <a:cxnLst/>
              <a:rect l="l" t="t" r="r" b="b"/>
              <a:pathLst>
                <a:path w="133" h="387" extrusionOk="0">
                  <a:moveTo>
                    <a:pt x="33" y="1"/>
                  </a:moveTo>
                  <a:cubicBezTo>
                    <a:pt x="17" y="1"/>
                    <a:pt x="0" y="17"/>
                    <a:pt x="0" y="50"/>
                  </a:cubicBezTo>
                  <a:lnTo>
                    <a:pt x="0" y="337"/>
                  </a:lnTo>
                  <a:cubicBezTo>
                    <a:pt x="0" y="370"/>
                    <a:pt x="17" y="387"/>
                    <a:pt x="33" y="387"/>
                  </a:cubicBezTo>
                  <a:cubicBezTo>
                    <a:pt x="50" y="387"/>
                    <a:pt x="66" y="370"/>
                    <a:pt x="66" y="337"/>
                  </a:cubicBezTo>
                  <a:lnTo>
                    <a:pt x="66" y="271"/>
                  </a:lnTo>
                  <a:cubicBezTo>
                    <a:pt x="66" y="205"/>
                    <a:pt x="110" y="161"/>
                    <a:pt x="133" y="94"/>
                  </a:cubicBezTo>
                  <a:lnTo>
                    <a:pt x="110" y="94"/>
                  </a:lnTo>
                  <a:cubicBezTo>
                    <a:pt x="66" y="94"/>
                    <a:pt x="66" y="72"/>
                    <a:pt x="66" y="50"/>
                  </a:cubicBezTo>
                  <a:cubicBezTo>
                    <a:pt x="66" y="17"/>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2958400" y="3257750"/>
              <a:ext cx="5000" cy="11750"/>
            </a:xfrm>
            <a:custGeom>
              <a:avLst/>
              <a:gdLst/>
              <a:ahLst/>
              <a:cxnLst/>
              <a:rect l="l" t="t" r="r" b="b"/>
              <a:pathLst>
                <a:path w="200" h="470" extrusionOk="0">
                  <a:moveTo>
                    <a:pt x="133" y="0"/>
                  </a:moveTo>
                  <a:cubicBezTo>
                    <a:pt x="122" y="0"/>
                    <a:pt x="111" y="6"/>
                    <a:pt x="111" y="17"/>
                  </a:cubicBezTo>
                  <a:cubicBezTo>
                    <a:pt x="111" y="105"/>
                    <a:pt x="111" y="216"/>
                    <a:pt x="45" y="304"/>
                  </a:cubicBezTo>
                  <a:cubicBezTo>
                    <a:pt x="23" y="348"/>
                    <a:pt x="1" y="392"/>
                    <a:pt x="1" y="436"/>
                  </a:cubicBezTo>
                  <a:cubicBezTo>
                    <a:pt x="1" y="459"/>
                    <a:pt x="6" y="470"/>
                    <a:pt x="12" y="470"/>
                  </a:cubicBezTo>
                  <a:cubicBezTo>
                    <a:pt x="18" y="470"/>
                    <a:pt x="23" y="459"/>
                    <a:pt x="23" y="436"/>
                  </a:cubicBezTo>
                  <a:cubicBezTo>
                    <a:pt x="45" y="392"/>
                    <a:pt x="111" y="326"/>
                    <a:pt x="133" y="282"/>
                  </a:cubicBezTo>
                  <a:cubicBezTo>
                    <a:pt x="155" y="194"/>
                    <a:pt x="200" y="105"/>
                    <a:pt x="155" y="17"/>
                  </a:cubicBezTo>
                  <a:cubicBezTo>
                    <a:pt x="155" y="6"/>
                    <a:pt x="144"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2866800" y="3410625"/>
              <a:ext cx="2775" cy="36175"/>
            </a:xfrm>
            <a:custGeom>
              <a:avLst/>
              <a:gdLst/>
              <a:ahLst/>
              <a:cxnLst/>
              <a:rect l="l" t="t" r="r" b="b"/>
              <a:pathLst>
                <a:path w="111" h="1447" extrusionOk="0">
                  <a:moveTo>
                    <a:pt x="22" y="0"/>
                  </a:moveTo>
                  <a:cubicBezTo>
                    <a:pt x="11" y="0"/>
                    <a:pt x="0" y="6"/>
                    <a:pt x="0" y="17"/>
                  </a:cubicBezTo>
                  <a:cubicBezTo>
                    <a:pt x="0" y="481"/>
                    <a:pt x="22" y="922"/>
                    <a:pt x="45" y="1430"/>
                  </a:cubicBezTo>
                  <a:cubicBezTo>
                    <a:pt x="45" y="1441"/>
                    <a:pt x="61" y="1446"/>
                    <a:pt x="78" y="1446"/>
                  </a:cubicBezTo>
                  <a:cubicBezTo>
                    <a:pt x="94" y="1446"/>
                    <a:pt x="111" y="1441"/>
                    <a:pt x="111" y="1430"/>
                  </a:cubicBezTo>
                  <a:cubicBezTo>
                    <a:pt x="111" y="1209"/>
                    <a:pt x="45" y="988"/>
                    <a:pt x="45" y="768"/>
                  </a:cubicBezTo>
                  <a:lnTo>
                    <a:pt x="45" y="17"/>
                  </a:lnTo>
                  <a:cubicBezTo>
                    <a:pt x="45" y="6"/>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894400" y="3384125"/>
              <a:ext cx="4425" cy="29275"/>
            </a:xfrm>
            <a:custGeom>
              <a:avLst/>
              <a:gdLst/>
              <a:ahLst/>
              <a:cxnLst/>
              <a:rect l="l" t="t" r="r" b="b"/>
              <a:pathLst>
                <a:path w="177" h="1171" extrusionOk="0">
                  <a:moveTo>
                    <a:pt x="111" y="1"/>
                  </a:moveTo>
                  <a:cubicBezTo>
                    <a:pt x="88" y="1"/>
                    <a:pt x="66" y="6"/>
                    <a:pt x="66" y="17"/>
                  </a:cubicBezTo>
                  <a:cubicBezTo>
                    <a:pt x="66" y="216"/>
                    <a:pt x="22" y="349"/>
                    <a:pt x="22" y="547"/>
                  </a:cubicBezTo>
                  <a:cubicBezTo>
                    <a:pt x="0" y="746"/>
                    <a:pt x="22" y="922"/>
                    <a:pt x="22" y="1121"/>
                  </a:cubicBezTo>
                  <a:cubicBezTo>
                    <a:pt x="22" y="1154"/>
                    <a:pt x="44" y="1171"/>
                    <a:pt x="66" y="1171"/>
                  </a:cubicBezTo>
                  <a:cubicBezTo>
                    <a:pt x="88" y="1171"/>
                    <a:pt x="111" y="1154"/>
                    <a:pt x="111" y="1121"/>
                  </a:cubicBezTo>
                  <a:lnTo>
                    <a:pt x="111" y="547"/>
                  </a:lnTo>
                  <a:cubicBezTo>
                    <a:pt x="133" y="371"/>
                    <a:pt x="177" y="216"/>
                    <a:pt x="155" y="17"/>
                  </a:cubicBezTo>
                  <a:cubicBezTo>
                    <a:pt x="155" y="6"/>
                    <a:pt x="133"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929150" y="3344050"/>
              <a:ext cx="4450" cy="20925"/>
            </a:xfrm>
            <a:custGeom>
              <a:avLst/>
              <a:gdLst/>
              <a:ahLst/>
              <a:cxnLst/>
              <a:rect l="l" t="t" r="r" b="b"/>
              <a:pathLst>
                <a:path w="178" h="837" extrusionOk="0">
                  <a:moveTo>
                    <a:pt x="127" y="0"/>
                  </a:moveTo>
                  <a:cubicBezTo>
                    <a:pt x="109" y="0"/>
                    <a:pt x="89" y="17"/>
                    <a:pt x="89" y="53"/>
                  </a:cubicBezTo>
                  <a:cubicBezTo>
                    <a:pt x="89" y="119"/>
                    <a:pt x="67" y="141"/>
                    <a:pt x="45" y="163"/>
                  </a:cubicBezTo>
                  <a:cubicBezTo>
                    <a:pt x="1" y="208"/>
                    <a:pt x="1" y="274"/>
                    <a:pt x="1" y="296"/>
                  </a:cubicBezTo>
                  <a:lnTo>
                    <a:pt x="1" y="804"/>
                  </a:lnTo>
                  <a:cubicBezTo>
                    <a:pt x="1" y="826"/>
                    <a:pt x="23" y="837"/>
                    <a:pt x="45" y="837"/>
                  </a:cubicBezTo>
                  <a:cubicBezTo>
                    <a:pt x="67" y="837"/>
                    <a:pt x="89" y="826"/>
                    <a:pt x="89" y="804"/>
                  </a:cubicBezTo>
                  <a:lnTo>
                    <a:pt x="89" y="759"/>
                  </a:lnTo>
                  <a:cubicBezTo>
                    <a:pt x="89" y="737"/>
                    <a:pt x="111" y="715"/>
                    <a:pt x="111" y="693"/>
                  </a:cubicBezTo>
                  <a:cubicBezTo>
                    <a:pt x="149" y="693"/>
                    <a:pt x="155" y="645"/>
                    <a:pt x="128" y="645"/>
                  </a:cubicBezTo>
                  <a:cubicBezTo>
                    <a:pt x="123" y="645"/>
                    <a:pt x="118" y="646"/>
                    <a:pt x="111" y="649"/>
                  </a:cubicBezTo>
                  <a:lnTo>
                    <a:pt x="89" y="649"/>
                  </a:lnTo>
                  <a:cubicBezTo>
                    <a:pt x="89" y="517"/>
                    <a:pt x="67" y="362"/>
                    <a:pt x="89" y="208"/>
                  </a:cubicBezTo>
                  <a:cubicBezTo>
                    <a:pt x="111" y="141"/>
                    <a:pt x="178" y="119"/>
                    <a:pt x="155" y="31"/>
                  </a:cubicBezTo>
                  <a:cubicBezTo>
                    <a:pt x="155" y="11"/>
                    <a:pt x="142"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939100" y="3327425"/>
              <a:ext cx="3875" cy="15075"/>
            </a:xfrm>
            <a:custGeom>
              <a:avLst/>
              <a:gdLst/>
              <a:ahLst/>
              <a:cxnLst/>
              <a:rect l="l" t="t" r="r" b="b"/>
              <a:pathLst>
                <a:path w="155" h="603" extrusionOk="0">
                  <a:moveTo>
                    <a:pt x="119" y="1"/>
                  </a:moveTo>
                  <a:cubicBezTo>
                    <a:pt x="105" y="1"/>
                    <a:pt x="89" y="12"/>
                    <a:pt x="89" y="34"/>
                  </a:cubicBezTo>
                  <a:cubicBezTo>
                    <a:pt x="89" y="166"/>
                    <a:pt x="111" y="276"/>
                    <a:pt x="44" y="387"/>
                  </a:cubicBezTo>
                  <a:cubicBezTo>
                    <a:pt x="22" y="453"/>
                    <a:pt x="0" y="519"/>
                    <a:pt x="22" y="586"/>
                  </a:cubicBezTo>
                  <a:cubicBezTo>
                    <a:pt x="22" y="597"/>
                    <a:pt x="28" y="602"/>
                    <a:pt x="36" y="602"/>
                  </a:cubicBezTo>
                  <a:cubicBezTo>
                    <a:pt x="44" y="602"/>
                    <a:pt x="55" y="597"/>
                    <a:pt x="67" y="586"/>
                  </a:cubicBezTo>
                  <a:cubicBezTo>
                    <a:pt x="111" y="519"/>
                    <a:pt x="111" y="497"/>
                    <a:pt x="111" y="453"/>
                  </a:cubicBezTo>
                  <a:cubicBezTo>
                    <a:pt x="133" y="409"/>
                    <a:pt x="133" y="387"/>
                    <a:pt x="133" y="343"/>
                  </a:cubicBezTo>
                  <a:cubicBezTo>
                    <a:pt x="155" y="232"/>
                    <a:pt x="133" y="144"/>
                    <a:pt x="133" y="34"/>
                  </a:cubicBezTo>
                  <a:cubicBezTo>
                    <a:pt x="144" y="12"/>
                    <a:pt x="133"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947375" y="3316200"/>
              <a:ext cx="5125" cy="9550"/>
            </a:xfrm>
            <a:custGeom>
              <a:avLst/>
              <a:gdLst/>
              <a:ahLst/>
              <a:cxnLst/>
              <a:rect l="l" t="t" r="r" b="b"/>
              <a:pathLst>
                <a:path w="205" h="382" extrusionOk="0">
                  <a:moveTo>
                    <a:pt x="188" y="0"/>
                  </a:moveTo>
                  <a:cubicBezTo>
                    <a:pt x="180" y="0"/>
                    <a:pt x="169" y="5"/>
                    <a:pt x="155" y="19"/>
                  </a:cubicBezTo>
                  <a:cubicBezTo>
                    <a:pt x="111" y="85"/>
                    <a:pt x="89" y="174"/>
                    <a:pt x="23" y="262"/>
                  </a:cubicBezTo>
                  <a:cubicBezTo>
                    <a:pt x="23" y="262"/>
                    <a:pt x="0" y="262"/>
                    <a:pt x="0" y="284"/>
                  </a:cubicBezTo>
                  <a:lnTo>
                    <a:pt x="0" y="350"/>
                  </a:lnTo>
                  <a:cubicBezTo>
                    <a:pt x="0" y="366"/>
                    <a:pt x="23" y="381"/>
                    <a:pt x="35" y="381"/>
                  </a:cubicBezTo>
                  <a:cubicBezTo>
                    <a:pt x="41" y="381"/>
                    <a:pt x="45" y="379"/>
                    <a:pt x="45" y="372"/>
                  </a:cubicBezTo>
                  <a:cubicBezTo>
                    <a:pt x="111" y="284"/>
                    <a:pt x="133" y="152"/>
                    <a:pt x="155" y="41"/>
                  </a:cubicBezTo>
                  <a:cubicBezTo>
                    <a:pt x="201" y="26"/>
                    <a:pt x="20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958975" y="3309500"/>
              <a:ext cx="1675" cy="1875"/>
            </a:xfrm>
            <a:custGeom>
              <a:avLst/>
              <a:gdLst/>
              <a:ahLst/>
              <a:cxnLst/>
              <a:rect l="l" t="t" r="r" b="b"/>
              <a:pathLst>
                <a:path w="67" h="75" extrusionOk="0">
                  <a:moveTo>
                    <a:pt x="66" y="0"/>
                  </a:moveTo>
                  <a:lnTo>
                    <a:pt x="0" y="66"/>
                  </a:lnTo>
                  <a:cubicBezTo>
                    <a:pt x="6" y="72"/>
                    <a:pt x="10" y="75"/>
                    <a:pt x="13" y="75"/>
                  </a:cubicBezTo>
                  <a:cubicBezTo>
                    <a:pt x="25" y="75"/>
                    <a:pt x="33" y="5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23750" y="3573850"/>
              <a:ext cx="575" cy="8300"/>
            </a:xfrm>
            <a:custGeom>
              <a:avLst/>
              <a:gdLst/>
              <a:ahLst/>
              <a:cxnLst/>
              <a:rect l="l" t="t" r="r" b="b"/>
              <a:pathLst>
                <a:path w="23" h="332" extrusionOk="0">
                  <a:moveTo>
                    <a:pt x="0" y="0"/>
                  </a:moveTo>
                  <a:lnTo>
                    <a:pt x="0" y="331"/>
                  </a:lnTo>
                  <a:cubicBezTo>
                    <a:pt x="23" y="221"/>
                    <a:pt x="23"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31475" y="3548600"/>
              <a:ext cx="2775" cy="27200"/>
            </a:xfrm>
            <a:custGeom>
              <a:avLst/>
              <a:gdLst/>
              <a:ahLst/>
              <a:cxnLst/>
              <a:rect l="l" t="t" r="r" b="b"/>
              <a:pathLst>
                <a:path w="111" h="1088" extrusionOk="0">
                  <a:moveTo>
                    <a:pt x="50" y="0"/>
                  </a:moveTo>
                  <a:cubicBezTo>
                    <a:pt x="39" y="0"/>
                    <a:pt x="23" y="6"/>
                    <a:pt x="23" y="17"/>
                  </a:cubicBezTo>
                  <a:cubicBezTo>
                    <a:pt x="23" y="370"/>
                    <a:pt x="0" y="723"/>
                    <a:pt x="23" y="1055"/>
                  </a:cubicBezTo>
                  <a:cubicBezTo>
                    <a:pt x="23" y="1077"/>
                    <a:pt x="28" y="1088"/>
                    <a:pt x="34" y="1088"/>
                  </a:cubicBezTo>
                  <a:cubicBezTo>
                    <a:pt x="39" y="1088"/>
                    <a:pt x="45" y="1077"/>
                    <a:pt x="45" y="1055"/>
                  </a:cubicBezTo>
                  <a:cubicBezTo>
                    <a:pt x="111" y="701"/>
                    <a:pt x="45" y="348"/>
                    <a:pt x="45" y="17"/>
                  </a:cubicBezTo>
                  <a:cubicBezTo>
                    <a:pt x="67" y="6"/>
                    <a:pt x="61"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39750" y="3530375"/>
              <a:ext cx="3350" cy="37575"/>
            </a:xfrm>
            <a:custGeom>
              <a:avLst/>
              <a:gdLst/>
              <a:ahLst/>
              <a:cxnLst/>
              <a:rect l="l" t="t" r="r" b="b"/>
              <a:pathLst>
                <a:path w="134" h="1503" extrusionOk="0">
                  <a:moveTo>
                    <a:pt x="23" y="1"/>
                  </a:moveTo>
                  <a:cubicBezTo>
                    <a:pt x="12" y="1"/>
                    <a:pt x="1" y="6"/>
                    <a:pt x="1" y="17"/>
                  </a:cubicBezTo>
                  <a:lnTo>
                    <a:pt x="1" y="790"/>
                  </a:lnTo>
                  <a:cubicBezTo>
                    <a:pt x="1" y="1055"/>
                    <a:pt x="45" y="1232"/>
                    <a:pt x="45" y="1452"/>
                  </a:cubicBezTo>
                  <a:cubicBezTo>
                    <a:pt x="45" y="1485"/>
                    <a:pt x="67" y="1502"/>
                    <a:pt x="86" y="1502"/>
                  </a:cubicBezTo>
                  <a:cubicBezTo>
                    <a:pt x="105" y="1502"/>
                    <a:pt x="122" y="1485"/>
                    <a:pt x="111" y="1452"/>
                  </a:cubicBezTo>
                  <a:cubicBezTo>
                    <a:pt x="133" y="1386"/>
                    <a:pt x="133" y="1298"/>
                    <a:pt x="111" y="1210"/>
                  </a:cubicBezTo>
                  <a:cubicBezTo>
                    <a:pt x="89" y="1077"/>
                    <a:pt x="45" y="945"/>
                    <a:pt x="45" y="790"/>
                  </a:cubicBezTo>
                  <a:lnTo>
                    <a:pt x="45" y="17"/>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2854100" y="3520375"/>
              <a:ext cx="4075" cy="27475"/>
            </a:xfrm>
            <a:custGeom>
              <a:avLst/>
              <a:gdLst/>
              <a:ahLst/>
              <a:cxnLst/>
              <a:rect l="l" t="t" r="r" b="b"/>
              <a:pathLst>
                <a:path w="163" h="1099" extrusionOk="0">
                  <a:moveTo>
                    <a:pt x="136" y="0"/>
                  </a:moveTo>
                  <a:cubicBezTo>
                    <a:pt x="128" y="0"/>
                    <a:pt x="118" y="5"/>
                    <a:pt x="111" y="20"/>
                  </a:cubicBezTo>
                  <a:cubicBezTo>
                    <a:pt x="1" y="86"/>
                    <a:pt x="23" y="263"/>
                    <a:pt x="23" y="373"/>
                  </a:cubicBezTo>
                  <a:lnTo>
                    <a:pt x="23" y="1058"/>
                  </a:lnTo>
                  <a:cubicBezTo>
                    <a:pt x="23" y="1073"/>
                    <a:pt x="44" y="1099"/>
                    <a:pt x="64" y="1099"/>
                  </a:cubicBezTo>
                  <a:cubicBezTo>
                    <a:pt x="73" y="1099"/>
                    <a:pt x="82" y="1093"/>
                    <a:pt x="89" y="1080"/>
                  </a:cubicBezTo>
                  <a:cubicBezTo>
                    <a:pt x="111" y="1036"/>
                    <a:pt x="133" y="1013"/>
                    <a:pt x="133" y="947"/>
                  </a:cubicBezTo>
                  <a:cubicBezTo>
                    <a:pt x="133" y="925"/>
                    <a:pt x="111" y="925"/>
                    <a:pt x="111" y="925"/>
                  </a:cubicBezTo>
                  <a:cubicBezTo>
                    <a:pt x="111" y="925"/>
                    <a:pt x="111" y="947"/>
                    <a:pt x="89" y="947"/>
                  </a:cubicBezTo>
                  <a:lnTo>
                    <a:pt x="89" y="484"/>
                  </a:lnTo>
                  <a:cubicBezTo>
                    <a:pt x="89" y="351"/>
                    <a:pt x="23" y="130"/>
                    <a:pt x="133" y="20"/>
                  </a:cubicBezTo>
                  <a:cubicBezTo>
                    <a:pt x="162" y="20"/>
                    <a:pt x="153"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2865150" y="3514650"/>
              <a:ext cx="2225" cy="13275"/>
            </a:xfrm>
            <a:custGeom>
              <a:avLst/>
              <a:gdLst/>
              <a:ahLst/>
              <a:cxnLst/>
              <a:rect l="l" t="t" r="r" b="b"/>
              <a:pathLst>
                <a:path w="89" h="531" extrusionOk="0">
                  <a:moveTo>
                    <a:pt x="33" y="1"/>
                  </a:moveTo>
                  <a:cubicBezTo>
                    <a:pt x="17" y="1"/>
                    <a:pt x="0" y="17"/>
                    <a:pt x="0" y="50"/>
                  </a:cubicBezTo>
                  <a:lnTo>
                    <a:pt x="0" y="293"/>
                  </a:lnTo>
                  <a:lnTo>
                    <a:pt x="0" y="514"/>
                  </a:lnTo>
                  <a:cubicBezTo>
                    <a:pt x="0" y="525"/>
                    <a:pt x="6" y="531"/>
                    <a:pt x="17" y="531"/>
                  </a:cubicBezTo>
                  <a:cubicBezTo>
                    <a:pt x="28" y="531"/>
                    <a:pt x="44" y="525"/>
                    <a:pt x="66" y="514"/>
                  </a:cubicBezTo>
                  <a:cubicBezTo>
                    <a:pt x="88" y="470"/>
                    <a:pt x="66" y="382"/>
                    <a:pt x="66" y="293"/>
                  </a:cubicBezTo>
                  <a:lnTo>
                    <a:pt x="66" y="50"/>
                  </a:lnTo>
                  <a:cubicBezTo>
                    <a:pt x="66" y="17"/>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2920875" y="3437250"/>
              <a:ext cx="2250" cy="24450"/>
            </a:xfrm>
            <a:custGeom>
              <a:avLst/>
              <a:gdLst/>
              <a:ahLst/>
              <a:cxnLst/>
              <a:rect l="l" t="t" r="r" b="b"/>
              <a:pathLst>
                <a:path w="90" h="978" extrusionOk="0">
                  <a:moveTo>
                    <a:pt x="64" y="1"/>
                  </a:moveTo>
                  <a:cubicBezTo>
                    <a:pt x="56" y="1"/>
                    <a:pt x="45" y="12"/>
                    <a:pt x="45" y="34"/>
                  </a:cubicBezTo>
                  <a:cubicBezTo>
                    <a:pt x="45" y="321"/>
                    <a:pt x="1" y="652"/>
                    <a:pt x="45" y="961"/>
                  </a:cubicBezTo>
                  <a:cubicBezTo>
                    <a:pt x="45" y="972"/>
                    <a:pt x="50" y="977"/>
                    <a:pt x="56" y="977"/>
                  </a:cubicBezTo>
                  <a:cubicBezTo>
                    <a:pt x="61" y="977"/>
                    <a:pt x="67" y="972"/>
                    <a:pt x="67" y="961"/>
                  </a:cubicBezTo>
                  <a:cubicBezTo>
                    <a:pt x="89" y="652"/>
                    <a:pt x="67" y="321"/>
                    <a:pt x="67" y="34"/>
                  </a:cubicBezTo>
                  <a:cubicBezTo>
                    <a:pt x="78" y="12"/>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2933025" y="3418900"/>
              <a:ext cx="2775" cy="23625"/>
            </a:xfrm>
            <a:custGeom>
              <a:avLst/>
              <a:gdLst/>
              <a:ahLst/>
              <a:cxnLst/>
              <a:rect l="l" t="t" r="r" b="b"/>
              <a:pathLst>
                <a:path w="111" h="945" extrusionOk="0">
                  <a:moveTo>
                    <a:pt x="23" y="1"/>
                  </a:moveTo>
                  <a:cubicBezTo>
                    <a:pt x="11" y="1"/>
                    <a:pt x="0" y="6"/>
                    <a:pt x="0" y="17"/>
                  </a:cubicBezTo>
                  <a:lnTo>
                    <a:pt x="0" y="657"/>
                  </a:lnTo>
                  <a:cubicBezTo>
                    <a:pt x="0" y="768"/>
                    <a:pt x="0" y="900"/>
                    <a:pt x="67" y="944"/>
                  </a:cubicBezTo>
                  <a:cubicBezTo>
                    <a:pt x="111" y="944"/>
                    <a:pt x="111" y="944"/>
                    <a:pt x="111" y="922"/>
                  </a:cubicBezTo>
                  <a:cubicBezTo>
                    <a:pt x="23" y="812"/>
                    <a:pt x="45" y="679"/>
                    <a:pt x="45" y="503"/>
                  </a:cubicBezTo>
                  <a:lnTo>
                    <a:pt x="45" y="17"/>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2939100" y="3405250"/>
              <a:ext cx="3325" cy="14650"/>
            </a:xfrm>
            <a:custGeom>
              <a:avLst/>
              <a:gdLst/>
              <a:ahLst/>
              <a:cxnLst/>
              <a:rect l="l" t="t" r="r" b="b"/>
              <a:pathLst>
                <a:path w="133" h="586" extrusionOk="0">
                  <a:moveTo>
                    <a:pt x="55" y="0"/>
                  </a:moveTo>
                  <a:cubicBezTo>
                    <a:pt x="39" y="0"/>
                    <a:pt x="22" y="11"/>
                    <a:pt x="22" y="33"/>
                  </a:cubicBezTo>
                  <a:cubicBezTo>
                    <a:pt x="22" y="210"/>
                    <a:pt x="0" y="387"/>
                    <a:pt x="22" y="563"/>
                  </a:cubicBezTo>
                  <a:cubicBezTo>
                    <a:pt x="22" y="585"/>
                    <a:pt x="44" y="585"/>
                    <a:pt x="44" y="585"/>
                  </a:cubicBezTo>
                  <a:lnTo>
                    <a:pt x="111" y="585"/>
                  </a:lnTo>
                  <a:cubicBezTo>
                    <a:pt x="133" y="585"/>
                    <a:pt x="133" y="563"/>
                    <a:pt x="111" y="541"/>
                  </a:cubicBezTo>
                  <a:cubicBezTo>
                    <a:pt x="44" y="497"/>
                    <a:pt x="89" y="387"/>
                    <a:pt x="89" y="320"/>
                  </a:cubicBezTo>
                  <a:lnTo>
                    <a:pt x="89" y="33"/>
                  </a:lnTo>
                  <a:cubicBezTo>
                    <a:pt x="89" y="11"/>
                    <a:pt x="72"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2958400" y="3364275"/>
              <a:ext cx="5000" cy="29400"/>
            </a:xfrm>
            <a:custGeom>
              <a:avLst/>
              <a:gdLst/>
              <a:ahLst/>
              <a:cxnLst/>
              <a:rect l="l" t="t" r="r" b="b"/>
              <a:pathLst>
                <a:path w="200" h="1176" extrusionOk="0">
                  <a:moveTo>
                    <a:pt x="23" y="0"/>
                  </a:moveTo>
                  <a:cubicBezTo>
                    <a:pt x="12" y="0"/>
                    <a:pt x="1" y="6"/>
                    <a:pt x="1" y="17"/>
                  </a:cubicBezTo>
                  <a:cubicBezTo>
                    <a:pt x="1" y="414"/>
                    <a:pt x="89" y="767"/>
                    <a:pt x="133" y="1143"/>
                  </a:cubicBezTo>
                  <a:cubicBezTo>
                    <a:pt x="133" y="1165"/>
                    <a:pt x="139" y="1176"/>
                    <a:pt x="144" y="1176"/>
                  </a:cubicBezTo>
                  <a:cubicBezTo>
                    <a:pt x="150" y="1176"/>
                    <a:pt x="155" y="1165"/>
                    <a:pt x="155" y="1143"/>
                  </a:cubicBezTo>
                  <a:cubicBezTo>
                    <a:pt x="200" y="1010"/>
                    <a:pt x="133" y="878"/>
                    <a:pt x="111" y="745"/>
                  </a:cubicBezTo>
                  <a:cubicBezTo>
                    <a:pt x="45" y="524"/>
                    <a:pt x="45" y="259"/>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2964475" y="3347700"/>
              <a:ext cx="5000" cy="37975"/>
            </a:xfrm>
            <a:custGeom>
              <a:avLst/>
              <a:gdLst/>
              <a:ahLst/>
              <a:cxnLst/>
              <a:rect l="l" t="t" r="r" b="b"/>
              <a:pathLst>
                <a:path w="200" h="1519" extrusionOk="0">
                  <a:moveTo>
                    <a:pt x="34" y="1"/>
                  </a:moveTo>
                  <a:cubicBezTo>
                    <a:pt x="17" y="1"/>
                    <a:pt x="1" y="6"/>
                    <a:pt x="1" y="17"/>
                  </a:cubicBezTo>
                  <a:cubicBezTo>
                    <a:pt x="1" y="304"/>
                    <a:pt x="67" y="569"/>
                    <a:pt x="67" y="856"/>
                  </a:cubicBezTo>
                  <a:cubicBezTo>
                    <a:pt x="67" y="1077"/>
                    <a:pt x="1" y="1254"/>
                    <a:pt x="89" y="1474"/>
                  </a:cubicBezTo>
                  <a:lnTo>
                    <a:pt x="111" y="1519"/>
                  </a:lnTo>
                  <a:lnTo>
                    <a:pt x="177" y="1519"/>
                  </a:lnTo>
                  <a:cubicBezTo>
                    <a:pt x="199" y="1519"/>
                    <a:pt x="199" y="1474"/>
                    <a:pt x="177" y="1474"/>
                  </a:cubicBezTo>
                  <a:cubicBezTo>
                    <a:pt x="67" y="1430"/>
                    <a:pt x="133" y="878"/>
                    <a:pt x="111" y="768"/>
                  </a:cubicBezTo>
                  <a:cubicBezTo>
                    <a:pt x="89" y="525"/>
                    <a:pt x="67" y="260"/>
                    <a:pt x="67" y="17"/>
                  </a:cubicBezTo>
                  <a:cubicBezTo>
                    <a:pt x="67" y="6"/>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2968900" y="3332400"/>
              <a:ext cx="5550" cy="42650"/>
            </a:xfrm>
            <a:custGeom>
              <a:avLst/>
              <a:gdLst/>
              <a:ahLst/>
              <a:cxnLst/>
              <a:rect l="l" t="t" r="r" b="b"/>
              <a:pathLst>
                <a:path w="222" h="1706" extrusionOk="0">
                  <a:moveTo>
                    <a:pt x="45" y="0"/>
                  </a:moveTo>
                  <a:cubicBezTo>
                    <a:pt x="33" y="0"/>
                    <a:pt x="22" y="11"/>
                    <a:pt x="22" y="33"/>
                  </a:cubicBezTo>
                  <a:cubicBezTo>
                    <a:pt x="22" y="188"/>
                    <a:pt x="0" y="342"/>
                    <a:pt x="22" y="497"/>
                  </a:cubicBezTo>
                  <a:cubicBezTo>
                    <a:pt x="45" y="651"/>
                    <a:pt x="67" y="828"/>
                    <a:pt x="67" y="983"/>
                  </a:cubicBezTo>
                  <a:cubicBezTo>
                    <a:pt x="45" y="1203"/>
                    <a:pt x="0" y="1446"/>
                    <a:pt x="133" y="1689"/>
                  </a:cubicBezTo>
                  <a:cubicBezTo>
                    <a:pt x="133" y="1700"/>
                    <a:pt x="144" y="1706"/>
                    <a:pt x="155" y="1706"/>
                  </a:cubicBezTo>
                  <a:cubicBezTo>
                    <a:pt x="166" y="1706"/>
                    <a:pt x="177" y="1700"/>
                    <a:pt x="177" y="1689"/>
                  </a:cubicBezTo>
                  <a:cubicBezTo>
                    <a:pt x="221" y="1579"/>
                    <a:pt x="177" y="1446"/>
                    <a:pt x="177" y="1358"/>
                  </a:cubicBezTo>
                  <a:cubicBezTo>
                    <a:pt x="177" y="1336"/>
                    <a:pt x="171" y="1325"/>
                    <a:pt x="166" y="1325"/>
                  </a:cubicBezTo>
                  <a:cubicBezTo>
                    <a:pt x="160" y="1325"/>
                    <a:pt x="155" y="1336"/>
                    <a:pt x="155" y="1358"/>
                  </a:cubicBezTo>
                  <a:lnTo>
                    <a:pt x="155" y="1512"/>
                  </a:lnTo>
                  <a:cubicBezTo>
                    <a:pt x="148" y="1523"/>
                    <a:pt x="143" y="1527"/>
                    <a:pt x="139" y="1527"/>
                  </a:cubicBezTo>
                  <a:cubicBezTo>
                    <a:pt x="117" y="1527"/>
                    <a:pt x="133" y="1395"/>
                    <a:pt x="133" y="1358"/>
                  </a:cubicBezTo>
                  <a:cubicBezTo>
                    <a:pt x="133" y="1203"/>
                    <a:pt x="155" y="1071"/>
                    <a:pt x="155" y="938"/>
                  </a:cubicBezTo>
                  <a:cubicBezTo>
                    <a:pt x="155" y="629"/>
                    <a:pt x="67" y="320"/>
                    <a:pt x="67" y="33"/>
                  </a:cubicBezTo>
                  <a:cubicBezTo>
                    <a:pt x="67" y="11"/>
                    <a:pt x="56"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3078500" y="3379025"/>
              <a:ext cx="24525" cy="32825"/>
            </a:xfrm>
            <a:custGeom>
              <a:avLst/>
              <a:gdLst/>
              <a:ahLst/>
              <a:cxnLst/>
              <a:rect l="l" t="t" r="r" b="b"/>
              <a:pathLst>
                <a:path w="981" h="1313" extrusionOk="0">
                  <a:moveTo>
                    <a:pt x="959" y="1"/>
                  </a:moveTo>
                  <a:cubicBezTo>
                    <a:pt x="760" y="199"/>
                    <a:pt x="606" y="442"/>
                    <a:pt x="429" y="663"/>
                  </a:cubicBezTo>
                  <a:cubicBezTo>
                    <a:pt x="385" y="751"/>
                    <a:pt x="296" y="839"/>
                    <a:pt x="252" y="928"/>
                  </a:cubicBezTo>
                  <a:cubicBezTo>
                    <a:pt x="164" y="1038"/>
                    <a:pt x="142" y="1171"/>
                    <a:pt x="32" y="1281"/>
                  </a:cubicBezTo>
                  <a:cubicBezTo>
                    <a:pt x="0" y="1297"/>
                    <a:pt x="24" y="1312"/>
                    <a:pt x="49" y="1312"/>
                  </a:cubicBezTo>
                  <a:cubicBezTo>
                    <a:pt x="59" y="1312"/>
                    <a:pt x="69" y="1310"/>
                    <a:pt x="76" y="1303"/>
                  </a:cubicBezTo>
                  <a:cubicBezTo>
                    <a:pt x="252" y="1149"/>
                    <a:pt x="363" y="884"/>
                    <a:pt x="495" y="707"/>
                  </a:cubicBezTo>
                  <a:lnTo>
                    <a:pt x="981" y="45"/>
                  </a:lnTo>
                  <a:cubicBezTo>
                    <a:pt x="981" y="1"/>
                    <a:pt x="981"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3091975" y="3377925"/>
              <a:ext cx="28175" cy="40600"/>
            </a:xfrm>
            <a:custGeom>
              <a:avLst/>
              <a:gdLst/>
              <a:ahLst/>
              <a:cxnLst/>
              <a:rect l="l" t="t" r="r" b="b"/>
              <a:pathLst>
                <a:path w="1127" h="1624" extrusionOk="0">
                  <a:moveTo>
                    <a:pt x="1104" y="0"/>
                  </a:moveTo>
                  <a:cubicBezTo>
                    <a:pt x="861" y="23"/>
                    <a:pt x="773" y="398"/>
                    <a:pt x="641" y="574"/>
                  </a:cubicBezTo>
                  <a:cubicBezTo>
                    <a:pt x="420" y="883"/>
                    <a:pt x="89" y="1170"/>
                    <a:pt x="0" y="1590"/>
                  </a:cubicBezTo>
                  <a:cubicBezTo>
                    <a:pt x="0" y="1612"/>
                    <a:pt x="17" y="1623"/>
                    <a:pt x="33" y="1623"/>
                  </a:cubicBezTo>
                  <a:cubicBezTo>
                    <a:pt x="50" y="1623"/>
                    <a:pt x="67" y="1612"/>
                    <a:pt x="67" y="1590"/>
                  </a:cubicBezTo>
                  <a:cubicBezTo>
                    <a:pt x="111" y="1259"/>
                    <a:pt x="398" y="972"/>
                    <a:pt x="574" y="751"/>
                  </a:cubicBezTo>
                  <a:cubicBezTo>
                    <a:pt x="729" y="574"/>
                    <a:pt x="883" y="89"/>
                    <a:pt x="1104" y="23"/>
                  </a:cubicBezTo>
                  <a:cubicBezTo>
                    <a:pt x="1126" y="23"/>
                    <a:pt x="1104" y="0"/>
                    <a:pt x="1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3108525" y="3384000"/>
              <a:ext cx="26525" cy="37775"/>
            </a:xfrm>
            <a:custGeom>
              <a:avLst/>
              <a:gdLst/>
              <a:ahLst/>
              <a:cxnLst/>
              <a:rect l="l" t="t" r="r" b="b"/>
              <a:pathLst>
                <a:path w="1061" h="1511" extrusionOk="0">
                  <a:moveTo>
                    <a:pt x="1016" y="0"/>
                  </a:moveTo>
                  <a:cubicBezTo>
                    <a:pt x="795" y="221"/>
                    <a:pt x="619" y="464"/>
                    <a:pt x="420" y="729"/>
                  </a:cubicBezTo>
                  <a:cubicBezTo>
                    <a:pt x="243" y="950"/>
                    <a:pt x="177" y="1214"/>
                    <a:pt x="1" y="1457"/>
                  </a:cubicBezTo>
                  <a:cubicBezTo>
                    <a:pt x="1" y="1490"/>
                    <a:pt x="36" y="1510"/>
                    <a:pt x="55" y="1510"/>
                  </a:cubicBezTo>
                  <a:cubicBezTo>
                    <a:pt x="62" y="1510"/>
                    <a:pt x="67" y="1507"/>
                    <a:pt x="67" y="1501"/>
                  </a:cubicBezTo>
                  <a:cubicBezTo>
                    <a:pt x="199" y="1281"/>
                    <a:pt x="310" y="1016"/>
                    <a:pt x="442" y="795"/>
                  </a:cubicBezTo>
                  <a:cubicBezTo>
                    <a:pt x="641" y="530"/>
                    <a:pt x="839" y="287"/>
                    <a:pt x="1060" y="22"/>
                  </a:cubicBezTo>
                  <a:cubicBezTo>
                    <a:pt x="1060" y="22"/>
                    <a:pt x="1060" y="0"/>
                    <a:pt x="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3108525" y="3395025"/>
              <a:ext cx="23200" cy="35225"/>
            </a:xfrm>
            <a:custGeom>
              <a:avLst/>
              <a:gdLst/>
              <a:ahLst/>
              <a:cxnLst/>
              <a:rect l="l" t="t" r="r" b="b"/>
              <a:pathLst>
                <a:path w="928" h="1409" extrusionOk="0">
                  <a:moveTo>
                    <a:pt x="928" y="1"/>
                  </a:moveTo>
                  <a:cubicBezTo>
                    <a:pt x="707" y="177"/>
                    <a:pt x="552" y="420"/>
                    <a:pt x="398" y="641"/>
                  </a:cubicBezTo>
                  <a:cubicBezTo>
                    <a:pt x="265" y="840"/>
                    <a:pt x="67" y="1127"/>
                    <a:pt x="1" y="1392"/>
                  </a:cubicBezTo>
                  <a:cubicBezTo>
                    <a:pt x="1" y="1403"/>
                    <a:pt x="12" y="1408"/>
                    <a:pt x="23" y="1408"/>
                  </a:cubicBezTo>
                  <a:cubicBezTo>
                    <a:pt x="34" y="1408"/>
                    <a:pt x="45" y="1403"/>
                    <a:pt x="45" y="1392"/>
                  </a:cubicBezTo>
                  <a:cubicBezTo>
                    <a:pt x="67" y="1127"/>
                    <a:pt x="288" y="862"/>
                    <a:pt x="398" y="663"/>
                  </a:cubicBezTo>
                  <a:cubicBezTo>
                    <a:pt x="597" y="442"/>
                    <a:pt x="729" y="199"/>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3114050" y="3398350"/>
              <a:ext cx="19900" cy="30375"/>
            </a:xfrm>
            <a:custGeom>
              <a:avLst/>
              <a:gdLst/>
              <a:ahLst/>
              <a:cxnLst/>
              <a:rect l="l" t="t" r="r" b="b"/>
              <a:pathLst>
                <a:path w="796" h="1215" extrusionOk="0">
                  <a:moveTo>
                    <a:pt x="773" y="0"/>
                  </a:moveTo>
                  <a:cubicBezTo>
                    <a:pt x="618" y="221"/>
                    <a:pt x="442" y="486"/>
                    <a:pt x="287" y="663"/>
                  </a:cubicBezTo>
                  <a:cubicBezTo>
                    <a:pt x="221" y="729"/>
                    <a:pt x="199" y="817"/>
                    <a:pt x="177" y="861"/>
                  </a:cubicBezTo>
                  <a:cubicBezTo>
                    <a:pt x="111" y="972"/>
                    <a:pt x="44" y="1082"/>
                    <a:pt x="0" y="1192"/>
                  </a:cubicBezTo>
                  <a:cubicBezTo>
                    <a:pt x="0" y="1214"/>
                    <a:pt x="44" y="1214"/>
                    <a:pt x="44" y="1214"/>
                  </a:cubicBezTo>
                  <a:lnTo>
                    <a:pt x="89" y="1170"/>
                  </a:lnTo>
                  <a:cubicBezTo>
                    <a:pt x="104" y="1155"/>
                    <a:pt x="98" y="1129"/>
                    <a:pt x="86" y="1129"/>
                  </a:cubicBezTo>
                  <a:cubicBezTo>
                    <a:pt x="85" y="1129"/>
                    <a:pt x="83" y="1130"/>
                    <a:pt x="82" y="1130"/>
                  </a:cubicBezTo>
                  <a:lnTo>
                    <a:pt x="82" y="1130"/>
                  </a:lnTo>
                  <a:cubicBezTo>
                    <a:pt x="121" y="1079"/>
                    <a:pt x="157" y="988"/>
                    <a:pt x="177" y="950"/>
                  </a:cubicBezTo>
                  <a:cubicBezTo>
                    <a:pt x="221" y="817"/>
                    <a:pt x="309" y="707"/>
                    <a:pt x="398" y="596"/>
                  </a:cubicBezTo>
                  <a:cubicBezTo>
                    <a:pt x="530" y="398"/>
                    <a:pt x="641" y="199"/>
                    <a:pt x="795" y="44"/>
                  </a:cubicBezTo>
                  <a:cubicBezTo>
                    <a:pt x="795" y="44"/>
                    <a:pt x="795"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3133350" y="3408675"/>
              <a:ext cx="17500" cy="28000"/>
            </a:xfrm>
            <a:custGeom>
              <a:avLst/>
              <a:gdLst/>
              <a:ahLst/>
              <a:cxnLst/>
              <a:rect l="l" t="t" r="r" b="b"/>
              <a:pathLst>
                <a:path w="700" h="1120" extrusionOk="0">
                  <a:moveTo>
                    <a:pt x="635" y="1"/>
                  </a:moveTo>
                  <a:cubicBezTo>
                    <a:pt x="629" y="1"/>
                    <a:pt x="623" y="3"/>
                    <a:pt x="619" y="7"/>
                  </a:cubicBezTo>
                  <a:cubicBezTo>
                    <a:pt x="509" y="139"/>
                    <a:pt x="443" y="316"/>
                    <a:pt x="398" y="470"/>
                  </a:cubicBezTo>
                  <a:cubicBezTo>
                    <a:pt x="310" y="713"/>
                    <a:pt x="156" y="890"/>
                    <a:pt x="1" y="1088"/>
                  </a:cubicBezTo>
                  <a:cubicBezTo>
                    <a:pt x="32" y="1104"/>
                    <a:pt x="41" y="1120"/>
                    <a:pt x="52" y="1120"/>
                  </a:cubicBezTo>
                  <a:cubicBezTo>
                    <a:pt x="56" y="1120"/>
                    <a:pt x="61" y="1117"/>
                    <a:pt x="67" y="1110"/>
                  </a:cubicBezTo>
                  <a:cubicBezTo>
                    <a:pt x="222" y="1000"/>
                    <a:pt x="332" y="801"/>
                    <a:pt x="420" y="647"/>
                  </a:cubicBezTo>
                  <a:cubicBezTo>
                    <a:pt x="509" y="448"/>
                    <a:pt x="531" y="227"/>
                    <a:pt x="663" y="73"/>
                  </a:cubicBezTo>
                  <a:cubicBezTo>
                    <a:pt x="699" y="37"/>
                    <a:pt x="662"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3174750" y="3403650"/>
              <a:ext cx="22925" cy="37775"/>
            </a:xfrm>
            <a:custGeom>
              <a:avLst/>
              <a:gdLst/>
              <a:ahLst/>
              <a:cxnLst/>
              <a:rect l="l" t="t" r="r" b="b"/>
              <a:pathLst>
                <a:path w="917" h="1511" extrusionOk="0">
                  <a:moveTo>
                    <a:pt x="873" y="0"/>
                  </a:moveTo>
                  <a:cubicBezTo>
                    <a:pt x="866" y="0"/>
                    <a:pt x="862" y="3"/>
                    <a:pt x="862" y="9"/>
                  </a:cubicBezTo>
                  <a:cubicBezTo>
                    <a:pt x="685" y="230"/>
                    <a:pt x="663" y="517"/>
                    <a:pt x="553" y="760"/>
                  </a:cubicBezTo>
                  <a:cubicBezTo>
                    <a:pt x="442" y="870"/>
                    <a:pt x="398" y="980"/>
                    <a:pt x="310" y="1091"/>
                  </a:cubicBezTo>
                  <a:cubicBezTo>
                    <a:pt x="221" y="1223"/>
                    <a:pt x="177" y="1400"/>
                    <a:pt x="45" y="1466"/>
                  </a:cubicBezTo>
                  <a:cubicBezTo>
                    <a:pt x="1" y="1466"/>
                    <a:pt x="45" y="1510"/>
                    <a:pt x="67" y="1510"/>
                  </a:cubicBezTo>
                  <a:cubicBezTo>
                    <a:pt x="266" y="1444"/>
                    <a:pt x="332" y="1157"/>
                    <a:pt x="442" y="980"/>
                  </a:cubicBezTo>
                  <a:cubicBezTo>
                    <a:pt x="531" y="848"/>
                    <a:pt x="619" y="671"/>
                    <a:pt x="707" y="539"/>
                  </a:cubicBezTo>
                  <a:cubicBezTo>
                    <a:pt x="751" y="362"/>
                    <a:pt x="773" y="208"/>
                    <a:pt x="884" y="53"/>
                  </a:cubicBezTo>
                  <a:cubicBezTo>
                    <a:pt x="916" y="21"/>
                    <a:pt x="889"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3083150" y="3490825"/>
              <a:ext cx="34450" cy="54900"/>
            </a:xfrm>
            <a:custGeom>
              <a:avLst/>
              <a:gdLst/>
              <a:ahLst/>
              <a:cxnLst/>
              <a:rect l="l" t="t" r="r" b="b"/>
              <a:pathLst>
                <a:path w="1378" h="2196" extrusionOk="0">
                  <a:moveTo>
                    <a:pt x="1347" y="1"/>
                  </a:moveTo>
                  <a:cubicBezTo>
                    <a:pt x="1339" y="1"/>
                    <a:pt x="1331" y="4"/>
                    <a:pt x="1325" y="10"/>
                  </a:cubicBezTo>
                  <a:cubicBezTo>
                    <a:pt x="1192" y="142"/>
                    <a:pt x="1104" y="275"/>
                    <a:pt x="994" y="452"/>
                  </a:cubicBezTo>
                  <a:cubicBezTo>
                    <a:pt x="861" y="694"/>
                    <a:pt x="684" y="937"/>
                    <a:pt x="552" y="1202"/>
                  </a:cubicBezTo>
                  <a:cubicBezTo>
                    <a:pt x="442" y="1379"/>
                    <a:pt x="331" y="1599"/>
                    <a:pt x="199" y="1776"/>
                  </a:cubicBezTo>
                  <a:cubicBezTo>
                    <a:pt x="110" y="1886"/>
                    <a:pt x="0" y="2019"/>
                    <a:pt x="0" y="2151"/>
                  </a:cubicBezTo>
                  <a:cubicBezTo>
                    <a:pt x="0" y="2195"/>
                    <a:pt x="22" y="2195"/>
                    <a:pt x="66" y="2195"/>
                  </a:cubicBezTo>
                  <a:cubicBezTo>
                    <a:pt x="133" y="2129"/>
                    <a:pt x="199" y="2085"/>
                    <a:pt x="243" y="1997"/>
                  </a:cubicBezTo>
                  <a:cubicBezTo>
                    <a:pt x="273" y="1982"/>
                    <a:pt x="262" y="1956"/>
                    <a:pt x="244" y="1956"/>
                  </a:cubicBezTo>
                  <a:cubicBezTo>
                    <a:pt x="237" y="1956"/>
                    <a:pt x="228" y="1961"/>
                    <a:pt x="221" y="1975"/>
                  </a:cubicBezTo>
                  <a:cubicBezTo>
                    <a:pt x="181" y="2015"/>
                    <a:pt x="157" y="2031"/>
                    <a:pt x="145" y="2031"/>
                  </a:cubicBezTo>
                  <a:cubicBezTo>
                    <a:pt x="117" y="2031"/>
                    <a:pt x="153" y="1948"/>
                    <a:pt x="199" y="1886"/>
                  </a:cubicBezTo>
                  <a:cubicBezTo>
                    <a:pt x="199" y="1864"/>
                    <a:pt x="243" y="1798"/>
                    <a:pt x="309" y="1710"/>
                  </a:cubicBezTo>
                  <a:cubicBezTo>
                    <a:pt x="442" y="1555"/>
                    <a:pt x="530" y="1357"/>
                    <a:pt x="640" y="1158"/>
                  </a:cubicBezTo>
                  <a:cubicBezTo>
                    <a:pt x="751" y="937"/>
                    <a:pt x="883" y="761"/>
                    <a:pt x="994" y="562"/>
                  </a:cubicBezTo>
                  <a:cubicBezTo>
                    <a:pt x="1104" y="363"/>
                    <a:pt x="1192" y="165"/>
                    <a:pt x="1347" y="32"/>
                  </a:cubicBezTo>
                  <a:cubicBezTo>
                    <a:pt x="1378" y="16"/>
                    <a:pt x="1365"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3094175" y="3496350"/>
              <a:ext cx="24700" cy="49800"/>
            </a:xfrm>
            <a:custGeom>
              <a:avLst/>
              <a:gdLst/>
              <a:ahLst/>
              <a:cxnLst/>
              <a:rect l="l" t="t" r="r" b="b"/>
              <a:pathLst>
                <a:path w="988" h="1992" extrusionOk="0">
                  <a:moveTo>
                    <a:pt x="941" y="1"/>
                  </a:moveTo>
                  <a:cubicBezTo>
                    <a:pt x="933" y="1"/>
                    <a:pt x="928" y="3"/>
                    <a:pt x="928" y="10"/>
                  </a:cubicBezTo>
                  <a:cubicBezTo>
                    <a:pt x="862" y="120"/>
                    <a:pt x="817" y="231"/>
                    <a:pt x="773" y="363"/>
                  </a:cubicBezTo>
                  <a:cubicBezTo>
                    <a:pt x="685" y="606"/>
                    <a:pt x="575" y="804"/>
                    <a:pt x="508" y="1025"/>
                  </a:cubicBezTo>
                  <a:cubicBezTo>
                    <a:pt x="354" y="1334"/>
                    <a:pt x="23" y="1643"/>
                    <a:pt x="1" y="1974"/>
                  </a:cubicBezTo>
                  <a:cubicBezTo>
                    <a:pt x="1" y="1986"/>
                    <a:pt x="6" y="1991"/>
                    <a:pt x="17" y="1991"/>
                  </a:cubicBezTo>
                  <a:cubicBezTo>
                    <a:pt x="28" y="1991"/>
                    <a:pt x="45" y="1986"/>
                    <a:pt x="67" y="1974"/>
                  </a:cubicBezTo>
                  <a:cubicBezTo>
                    <a:pt x="199" y="1643"/>
                    <a:pt x="442" y="1334"/>
                    <a:pt x="575" y="1003"/>
                  </a:cubicBezTo>
                  <a:cubicBezTo>
                    <a:pt x="641" y="871"/>
                    <a:pt x="729" y="694"/>
                    <a:pt x="773" y="562"/>
                  </a:cubicBezTo>
                  <a:cubicBezTo>
                    <a:pt x="817" y="385"/>
                    <a:pt x="862" y="164"/>
                    <a:pt x="972" y="32"/>
                  </a:cubicBezTo>
                  <a:cubicBezTo>
                    <a:pt x="988" y="16"/>
                    <a:pt x="959"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3090875" y="3508500"/>
              <a:ext cx="30225" cy="61775"/>
            </a:xfrm>
            <a:custGeom>
              <a:avLst/>
              <a:gdLst/>
              <a:ahLst/>
              <a:cxnLst/>
              <a:rect l="l" t="t" r="r" b="b"/>
              <a:pathLst>
                <a:path w="1209" h="2471" extrusionOk="0">
                  <a:moveTo>
                    <a:pt x="1151" y="1"/>
                  </a:moveTo>
                  <a:cubicBezTo>
                    <a:pt x="1141" y="1"/>
                    <a:pt x="1132" y="4"/>
                    <a:pt x="1126" y="9"/>
                  </a:cubicBezTo>
                  <a:cubicBezTo>
                    <a:pt x="883" y="495"/>
                    <a:pt x="640" y="937"/>
                    <a:pt x="375" y="1400"/>
                  </a:cubicBezTo>
                  <a:cubicBezTo>
                    <a:pt x="243" y="1709"/>
                    <a:pt x="0" y="2107"/>
                    <a:pt x="44" y="2438"/>
                  </a:cubicBezTo>
                  <a:cubicBezTo>
                    <a:pt x="44" y="2460"/>
                    <a:pt x="61" y="2471"/>
                    <a:pt x="77" y="2471"/>
                  </a:cubicBezTo>
                  <a:cubicBezTo>
                    <a:pt x="94" y="2471"/>
                    <a:pt x="111" y="2460"/>
                    <a:pt x="111" y="2438"/>
                  </a:cubicBezTo>
                  <a:cubicBezTo>
                    <a:pt x="155" y="2040"/>
                    <a:pt x="375" y="1599"/>
                    <a:pt x="552" y="1202"/>
                  </a:cubicBezTo>
                  <a:cubicBezTo>
                    <a:pt x="773" y="782"/>
                    <a:pt x="994" y="429"/>
                    <a:pt x="1192" y="54"/>
                  </a:cubicBezTo>
                  <a:cubicBezTo>
                    <a:pt x="1208" y="21"/>
                    <a:pt x="1177" y="1"/>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104675" y="3526775"/>
              <a:ext cx="17575" cy="36475"/>
            </a:xfrm>
            <a:custGeom>
              <a:avLst/>
              <a:gdLst/>
              <a:ahLst/>
              <a:cxnLst/>
              <a:rect l="l" t="t" r="r" b="b"/>
              <a:pathLst>
                <a:path w="703" h="1459" extrusionOk="0">
                  <a:moveTo>
                    <a:pt x="666" y="1"/>
                  </a:moveTo>
                  <a:cubicBezTo>
                    <a:pt x="664" y="1"/>
                    <a:pt x="662" y="3"/>
                    <a:pt x="662" y="7"/>
                  </a:cubicBezTo>
                  <a:cubicBezTo>
                    <a:pt x="464" y="228"/>
                    <a:pt x="419" y="471"/>
                    <a:pt x="309" y="757"/>
                  </a:cubicBezTo>
                  <a:cubicBezTo>
                    <a:pt x="199" y="978"/>
                    <a:pt x="22" y="1199"/>
                    <a:pt x="0" y="1442"/>
                  </a:cubicBezTo>
                  <a:cubicBezTo>
                    <a:pt x="0" y="1453"/>
                    <a:pt x="6" y="1458"/>
                    <a:pt x="11" y="1458"/>
                  </a:cubicBezTo>
                  <a:cubicBezTo>
                    <a:pt x="17" y="1458"/>
                    <a:pt x="22" y="1453"/>
                    <a:pt x="22" y="1442"/>
                  </a:cubicBezTo>
                  <a:cubicBezTo>
                    <a:pt x="110" y="1199"/>
                    <a:pt x="243" y="978"/>
                    <a:pt x="353" y="757"/>
                  </a:cubicBezTo>
                  <a:cubicBezTo>
                    <a:pt x="464" y="493"/>
                    <a:pt x="530" y="250"/>
                    <a:pt x="684" y="51"/>
                  </a:cubicBezTo>
                  <a:cubicBezTo>
                    <a:pt x="702" y="33"/>
                    <a:pt x="677"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3114050" y="3528325"/>
              <a:ext cx="13275" cy="29225"/>
            </a:xfrm>
            <a:custGeom>
              <a:avLst/>
              <a:gdLst/>
              <a:ahLst/>
              <a:cxnLst/>
              <a:rect l="l" t="t" r="r" b="b"/>
              <a:pathLst>
                <a:path w="531" h="1169" extrusionOk="0">
                  <a:moveTo>
                    <a:pt x="483" y="0"/>
                  </a:moveTo>
                  <a:cubicBezTo>
                    <a:pt x="464" y="0"/>
                    <a:pt x="442" y="11"/>
                    <a:pt x="442" y="33"/>
                  </a:cubicBezTo>
                  <a:cubicBezTo>
                    <a:pt x="486" y="254"/>
                    <a:pt x="309" y="409"/>
                    <a:pt x="221" y="607"/>
                  </a:cubicBezTo>
                  <a:cubicBezTo>
                    <a:pt x="155" y="762"/>
                    <a:pt x="67" y="938"/>
                    <a:pt x="0" y="1137"/>
                  </a:cubicBezTo>
                  <a:cubicBezTo>
                    <a:pt x="0" y="1153"/>
                    <a:pt x="22" y="1168"/>
                    <a:pt x="43" y="1168"/>
                  </a:cubicBezTo>
                  <a:cubicBezTo>
                    <a:pt x="52" y="1168"/>
                    <a:pt x="60" y="1166"/>
                    <a:pt x="67" y="1159"/>
                  </a:cubicBezTo>
                  <a:cubicBezTo>
                    <a:pt x="67" y="1137"/>
                    <a:pt x="89" y="1137"/>
                    <a:pt x="89" y="1093"/>
                  </a:cubicBezTo>
                  <a:cubicBezTo>
                    <a:pt x="199" y="916"/>
                    <a:pt x="265" y="695"/>
                    <a:pt x="376" y="497"/>
                  </a:cubicBezTo>
                  <a:cubicBezTo>
                    <a:pt x="442" y="320"/>
                    <a:pt x="530" y="210"/>
                    <a:pt x="508" y="33"/>
                  </a:cubicBezTo>
                  <a:cubicBezTo>
                    <a:pt x="519" y="11"/>
                    <a:pt x="503"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3130225" y="3524875"/>
              <a:ext cx="10325" cy="17450"/>
            </a:xfrm>
            <a:custGeom>
              <a:avLst/>
              <a:gdLst/>
              <a:ahLst/>
              <a:cxnLst/>
              <a:rect l="l" t="t" r="r" b="b"/>
              <a:pathLst>
                <a:path w="413" h="698" extrusionOk="0">
                  <a:moveTo>
                    <a:pt x="380" y="0"/>
                  </a:moveTo>
                  <a:cubicBezTo>
                    <a:pt x="363" y="0"/>
                    <a:pt x="347" y="6"/>
                    <a:pt x="347" y="17"/>
                  </a:cubicBezTo>
                  <a:cubicBezTo>
                    <a:pt x="325" y="282"/>
                    <a:pt x="126" y="436"/>
                    <a:pt x="16" y="657"/>
                  </a:cubicBezTo>
                  <a:cubicBezTo>
                    <a:pt x="0" y="672"/>
                    <a:pt x="27" y="698"/>
                    <a:pt x="53" y="698"/>
                  </a:cubicBezTo>
                  <a:cubicBezTo>
                    <a:pt x="64" y="698"/>
                    <a:pt x="75" y="693"/>
                    <a:pt x="82" y="679"/>
                  </a:cubicBezTo>
                  <a:cubicBezTo>
                    <a:pt x="214" y="502"/>
                    <a:pt x="413" y="282"/>
                    <a:pt x="413" y="17"/>
                  </a:cubicBezTo>
                  <a:cubicBezTo>
                    <a:pt x="413" y="6"/>
                    <a:pt x="396"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3140525" y="3528175"/>
              <a:ext cx="6450" cy="10050"/>
            </a:xfrm>
            <a:custGeom>
              <a:avLst/>
              <a:gdLst/>
              <a:ahLst/>
              <a:cxnLst/>
              <a:rect l="l" t="t" r="r" b="b"/>
              <a:pathLst>
                <a:path w="258" h="402" extrusionOk="0">
                  <a:moveTo>
                    <a:pt x="231" y="1"/>
                  </a:moveTo>
                  <a:cubicBezTo>
                    <a:pt x="221" y="1"/>
                    <a:pt x="208" y="13"/>
                    <a:pt x="200" y="39"/>
                  </a:cubicBezTo>
                  <a:cubicBezTo>
                    <a:pt x="133" y="105"/>
                    <a:pt x="111" y="172"/>
                    <a:pt x="45" y="260"/>
                  </a:cubicBezTo>
                  <a:lnTo>
                    <a:pt x="45" y="194"/>
                  </a:lnTo>
                  <a:cubicBezTo>
                    <a:pt x="45" y="183"/>
                    <a:pt x="40" y="177"/>
                    <a:pt x="34" y="177"/>
                  </a:cubicBezTo>
                  <a:cubicBezTo>
                    <a:pt x="29" y="177"/>
                    <a:pt x="23" y="183"/>
                    <a:pt x="23" y="194"/>
                  </a:cubicBezTo>
                  <a:cubicBezTo>
                    <a:pt x="23" y="260"/>
                    <a:pt x="1" y="304"/>
                    <a:pt x="1" y="370"/>
                  </a:cubicBezTo>
                  <a:cubicBezTo>
                    <a:pt x="1" y="386"/>
                    <a:pt x="23" y="402"/>
                    <a:pt x="36" y="402"/>
                  </a:cubicBezTo>
                  <a:cubicBezTo>
                    <a:pt x="41" y="402"/>
                    <a:pt x="45" y="399"/>
                    <a:pt x="45" y="392"/>
                  </a:cubicBezTo>
                  <a:cubicBezTo>
                    <a:pt x="111" y="282"/>
                    <a:pt x="178" y="194"/>
                    <a:pt x="244" y="83"/>
                  </a:cubicBezTo>
                  <a:cubicBezTo>
                    <a:pt x="257" y="30"/>
                    <a:pt x="246"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3127850" y="3470725"/>
              <a:ext cx="15850" cy="20925"/>
            </a:xfrm>
            <a:custGeom>
              <a:avLst/>
              <a:gdLst/>
              <a:ahLst/>
              <a:cxnLst/>
              <a:rect l="l" t="t" r="r" b="b"/>
              <a:pathLst>
                <a:path w="634" h="837" extrusionOk="0">
                  <a:moveTo>
                    <a:pt x="616" y="0"/>
                  </a:moveTo>
                  <a:cubicBezTo>
                    <a:pt x="610" y="0"/>
                    <a:pt x="603" y="6"/>
                    <a:pt x="596" y="19"/>
                  </a:cubicBezTo>
                  <a:cubicBezTo>
                    <a:pt x="486" y="130"/>
                    <a:pt x="398" y="262"/>
                    <a:pt x="309" y="395"/>
                  </a:cubicBezTo>
                  <a:cubicBezTo>
                    <a:pt x="221" y="527"/>
                    <a:pt x="89" y="682"/>
                    <a:pt x="0" y="814"/>
                  </a:cubicBezTo>
                  <a:cubicBezTo>
                    <a:pt x="0" y="814"/>
                    <a:pt x="0" y="836"/>
                    <a:pt x="44" y="836"/>
                  </a:cubicBezTo>
                  <a:cubicBezTo>
                    <a:pt x="155" y="748"/>
                    <a:pt x="221" y="615"/>
                    <a:pt x="309" y="505"/>
                  </a:cubicBezTo>
                  <a:cubicBezTo>
                    <a:pt x="398" y="350"/>
                    <a:pt x="486" y="174"/>
                    <a:pt x="618" y="41"/>
                  </a:cubicBezTo>
                  <a:cubicBezTo>
                    <a:pt x="634" y="26"/>
                    <a:pt x="628"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134475" y="3480225"/>
              <a:ext cx="6075" cy="14575"/>
            </a:xfrm>
            <a:custGeom>
              <a:avLst/>
              <a:gdLst/>
              <a:ahLst/>
              <a:cxnLst/>
              <a:rect l="l" t="t" r="r" b="b"/>
              <a:pathLst>
                <a:path w="243" h="583" extrusionOk="0">
                  <a:moveTo>
                    <a:pt x="218" y="0"/>
                  </a:moveTo>
                  <a:cubicBezTo>
                    <a:pt x="199" y="0"/>
                    <a:pt x="177" y="11"/>
                    <a:pt x="177" y="37"/>
                  </a:cubicBezTo>
                  <a:cubicBezTo>
                    <a:pt x="177" y="191"/>
                    <a:pt x="133" y="257"/>
                    <a:pt x="66" y="346"/>
                  </a:cubicBezTo>
                  <a:cubicBezTo>
                    <a:pt x="44" y="412"/>
                    <a:pt x="0" y="478"/>
                    <a:pt x="0" y="566"/>
                  </a:cubicBezTo>
                  <a:cubicBezTo>
                    <a:pt x="0" y="577"/>
                    <a:pt x="6" y="583"/>
                    <a:pt x="11" y="583"/>
                  </a:cubicBezTo>
                  <a:cubicBezTo>
                    <a:pt x="17" y="583"/>
                    <a:pt x="22" y="577"/>
                    <a:pt x="22" y="566"/>
                  </a:cubicBezTo>
                  <a:cubicBezTo>
                    <a:pt x="44" y="522"/>
                    <a:pt x="44" y="478"/>
                    <a:pt x="66" y="434"/>
                  </a:cubicBezTo>
                  <a:cubicBezTo>
                    <a:pt x="111" y="368"/>
                    <a:pt x="133" y="346"/>
                    <a:pt x="155" y="302"/>
                  </a:cubicBezTo>
                  <a:cubicBezTo>
                    <a:pt x="221" y="213"/>
                    <a:pt x="243" y="125"/>
                    <a:pt x="243" y="15"/>
                  </a:cubicBezTo>
                  <a:cubicBezTo>
                    <a:pt x="243" y="5"/>
                    <a:pt x="232"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3138325" y="3484625"/>
              <a:ext cx="8725" cy="17350"/>
            </a:xfrm>
            <a:custGeom>
              <a:avLst/>
              <a:gdLst/>
              <a:ahLst/>
              <a:cxnLst/>
              <a:rect l="l" t="t" r="r" b="b"/>
              <a:pathLst>
                <a:path w="349" h="694" extrusionOk="0">
                  <a:moveTo>
                    <a:pt x="306" y="0"/>
                  </a:moveTo>
                  <a:cubicBezTo>
                    <a:pt x="300" y="0"/>
                    <a:pt x="293" y="5"/>
                    <a:pt x="288" y="15"/>
                  </a:cubicBezTo>
                  <a:cubicBezTo>
                    <a:pt x="199" y="81"/>
                    <a:pt x="199" y="192"/>
                    <a:pt x="133" y="302"/>
                  </a:cubicBezTo>
                  <a:cubicBezTo>
                    <a:pt x="111" y="457"/>
                    <a:pt x="1" y="523"/>
                    <a:pt x="23" y="677"/>
                  </a:cubicBezTo>
                  <a:cubicBezTo>
                    <a:pt x="23" y="688"/>
                    <a:pt x="34" y="694"/>
                    <a:pt x="45" y="694"/>
                  </a:cubicBezTo>
                  <a:cubicBezTo>
                    <a:pt x="56" y="694"/>
                    <a:pt x="67" y="688"/>
                    <a:pt x="67" y="677"/>
                  </a:cubicBezTo>
                  <a:cubicBezTo>
                    <a:pt x="111" y="567"/>
                    <a:pt x="177" y="479"/>
                    <a:pt x="199" y="368"/>
                  </a:cubicBezTo>
                  <a:cubicBezTo>
                    <a:pt x="221" y="258"/>
                    <a:pt x="244" y="148"/>
                    <a:pt x="332" y="59"/>
                  </a:cubicBezTo>
                  <a:cubicBezTo>
                    <a:pt x="349" y="43"/>
                    <a:pt x="327"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3034350" y="3538525"/>
              <a:ext cx="32800" cy="47175"/>
            </a:xfrm>
            <a:custGeom>
              <a:avLst/>
              <a:gdLst/>
              <a:ahLst/>
              <a:cxnLst/>
              <a:rect l="l" t="t" r="r" b="b"/>
              <a:pathLst>
                <a:path w="1312" h="1887" extrusionOk="0">
                  <a:moveTo>
                    <a:pt x="1290" y="1"/>
                  </a:moveTo>
                  <a:cubicBezTo>
                    <a:pt x="1069" y="23"/>
                    <a:pt x="937" y="442"/>
                    <a:pt x="826" y="619"/>
                  </a:cubicBezTo>
                  <a:cubicBezTo>
                    <a:pt x="539" y="1016"/>
                    <a:pt x="296" y="1435"/>
                    <a:pt x="31" y="1855"/>
                  </a:cubicBezTo>
                  <a:cubicBezTo>
                    <a:pt x="0" y="1870"/>
                    <a:pt x="13" y="1886"/>
                    <a:pt x="31" y="1886"/>
                  </a:cubicBezTo>
                  <a:cubicBezTo>
                    <a:pt x="39" y="1886"/>
                    <a:pt x="47" y="1883"/>
                    <a:pt x="54" y="1877"/>
                  </a:cubicBezTo>
                  <a:lnTo>
                    <a:pt x="98" y="1833"/>
                  </a:lnTo>
                  <a:cubicBezTo>
                    <a:pt x="98" y="1833"/>
                    <a:pt x="98" y="1789"/>
                    <a:pt x="76" y="1789"/>
                  </a:cubicBezTo>
                  <a:cubicBezTo>
                    <a:pt x="208" y="1744"/>
                    <a:pt x="296" y="1524"/>
                    <a:pt x="363" y="1413"/>
                  </a:cubicBezTo>
                  <a:cubicBezTo>
                    <a:pt x="451" y="1237"/>
                    <a:pt x="583" y="1060"/>
                    <a:pt x="672" y="884"/>
                  </a:cubicBezTo>
                  <a:cubicBezTo>
                    <a:pt x="760" y="751"/>
                    <a:pt x="870" y="619"/>
                    <a:pt x="959" y="464"/>
                  </a:cubicBezTo>
                  <a:cubicBezTo>
                    <a:pt x="1047" y="354"/>
                    <a:pt x="1135" y="89"/>
                    <a:pt x="1290" y="23"/>
                  </a:cubicBezTo>
                  <a:cubicBezTo>
                    <a:pt x="1312" y="23"/>
                    <a:pt x="1290" y="1"/>
                    <a:pt x="1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3034225" y="3544375"/>
              <a:ext cx="38300" cy="57800"/>
            </a:xfrm>
            <a:custGeom>
              <a:avLst/>
              <a:gdLst/>
              <a:ahLst/>
              <a:cxnLst/>
              <a:rect l="l" t="t" r="r" b="b"/>
              <a:pathLst>
                <a:path w="1532" h="2312" extrusionOk="0">
                  <a:moveTo>
                    <a:pt x="1501" y="1"/>
                  </a:moveTo>
                  <a:cubicBezTo>
                    <a:pt x="1497" y="1"/>
                    <a:pt x="1493" y="3"/>
                    <a:pt x="1493" y="9"/>
                  </a:cubicBezTo>
                  <a:cubicBezTo>
                    <a:pt x="920" y="716"/>
                    <a:pt x="522" y="1510"/>
                    <a:pt x="36" y="2261"/>
                  </a:cubicBezTo>
                  <a:cubicBezTo>
                    <a:pt x="1" y="2279"/>
                    <a:pt x="37" y="2311"/>
                    <a:pt x="64" y="2311"/>
                  </a:cubicBezTo>
                  <a:cubicBezTo>
                    <a:pt x="71" y="2311"/>
                    <a:pt x="76" y="2309"/>
                    <a:pt x="81" y="2305"/>
                  </a:cubicBezTo>
                  <a:cubicBezTo>
                    <a:pt x="125" y="2261"/>
                    <a:pt x="191" y="2173"/>
                    <a:pt x="257" y="2107"/>
                  </a:cubicBezTo>
                  <a:cubicBezTo>
                    <a:pt x="257" y="2107"/>
                    <a:pt x="257" y="2084"/>
                    <a:pt x="213" y="2084"/>
                  </a:cubicBezTo>
                  <a:cubicBezTo>
                    <a:pt x="390" y="1820"/>
                    <a:pt x="522" y="1510"/>
                    <a:pt x="721" y="1201"/>
                  </a:cubicBezTo>
                  <a:cubicBezTo>
                    <a:pt x="964" y="826"/>
                    <a:pt x="1207" y="429"/>
                    <a:pt x="1516" y="53"/>
                  </a:cubicBezTo>
                  <a:cubicBezTo>
                    <a:pt x="1532" y="21"/>
                    <a:pt x="1512"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3037875" y="3561775"/>
              <a:ext cx="26350" cy="46175"/>
            </a:xfrm>
            <a:custGeom>
              <a:avLst/>
              <a:gdLst/>
              <a:ahLst/>
              <a:cxnLst/>
              <a:rect l="l" t="t" r="r" b="b"/>
              <a:pathLst>
                <a:path w="1054" h="1847" extrusionOk="0">
                  <a:moveTo>
                    <a:pt x="1019" y="1"/>
                  </a:moveTo>
                  <a:cubicBezTo>
                    <a:pt x="1010" y="1"/>
                    <a:pt x="1001" y="6"/>
                    <a:pt x="994" y="20"/>
                  </a:cubicBezTo>
                  <a:cubicBezTo>
                    <a:pt x="729" y="351"/>
                    <a:pt x="509" y="660"/>
                    <a:pt x="354" y="1035"/>
                  </a:cubicBezTo>
                  <a:cubicBezTo>
                    <a:pt x="244" y="1278"/>
                    <a:pt x="1" y="1543"/>
                    <a:pt x="45" y="1830"/>
                  </a:cubicBezTo>
                  <a:cubicBezTo>
                    <a:pt x="45" y="1841"/>
                    <a:pt x="51" y="1847"/>
                    <a:pt x="56" y="1847"/>
                  </a:cubicBezTo>
                  <a:cubicBezTo>
                    <a:pt x="62" y="1847"/>
                    <a:pt x="67" y="1841"/>
                    <a:pt x="67" y="1830"/>
                  </a:cubicBezTo>
                  <a:cubicBezTo>
                    <a:pt x="133" y="1499"/>
                    <a:pt x="354" y="1190"/>
                    <a:pt x="487" y="903"/>
                  </a:cubicBezTo>
                  <a:cubicBezTo>
                    <a:pt x="663" y="594"/>
                    <a:pt x="840" y="285"/>
                    <a:pt x="1038" y="42"/>
                  </a:cubicBezTo>
                  <a:cubicBezTo>
                    <a:pt x="1054" y="27"/>
                    <a:pt x="1037" y="1"/>
                    <a:pt x="1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3044125" y="3574850"/>
              <a:ext cx="21850" cy="36475"/>
            </a:xfrm>
            <a:custGeom>
              <a:avLst/>
              <a:gdLst/>
              <a:ahLst/>
              <a:cxnLst/>
              <a:rect l="l" t="t" r="r" b="b"/>
              <a:pathLst>
                <a:path w="874" h="1459" extrusionOk="0">
                  <a:moveTo>
                    <a:pt x="800" y="0"/>
                  </a:moveTo>
                  <a:cubicBezTo>
                    <a:pt x="795" y="0"/>
                    <a:pt x="792" y="1"/>
                    <a:pt x="788" y="5"/>
                  </a:cubicBezTo>
                  <a:cubicBezTo>
                    <a:pt x="634" y="159"/>
                    <a:pt x="568" y="424"/>
                    <a:pt x="457" y="623"/>
                  </a:cubicBezTo>
                  <a:cubicBezTo>
                    <a:pt x="303" y="888"/>
                    <a:pt x="192" y="1152"/>
                    <a:pt x="16" y="1417"/>
                  </a:cubicBezTo>
                  <a:cubicBezTo>
                    <a:pt x="1" y="1433"/>
                    <a:pt x="17" y="1458"/>
                    <a:pt x="28" y="1458"/>
                  </a:cubicBezTo>
                  <a:cubicBezTo>
                    <a:pt x="34" y="1458"/>
                    <a:pt x="38" y="1453"/>
                    <a:pt x="38" y="1439"/>
                  </a:cubicBezTo>
                  <a:cubicBezTo>
                    <a:pt x="237" y="1263"/>
                    <a:pt x="325" y="998"/>
                    <a:pt x="457" y="777"/>
                  </a:cubicBezTo>
                  <a:cubicBezTo>
                    <a:pt x="524" y="667"/>
                    <a:pt x="590" y="556"/>
                    <a:pt x="656" y="446"/>
                  </a:cubicBezTo>
                  <a:cubicBezTo>
                    <a:pt x="700" y="291"/>
                    <a:pt x="744" y="159"/>
                    <a:pt x="855" y="71"/>
                  </a:cubicBezTo>
                  <a:cubicBezTo>
                    <a:pt x="874" y="52"/>
                    <a:pt x="827"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3055000" y="3579700"/>
              <a:ext cx="13725" cy="32475"/>
            </a:xfrm>
            <a:custGeom>
              <a:avLst/>
              <a:gdLst/>
              <a:ahLst/>
              <a:cxnLst/>
              <a:rect l="l" t="t" r="r" b="b"/>
              <a:pathLst>
                <a:path w="549" h="1299" extrusionOk="0">
                  <a:moveTo>
                    <a:pt x="521" y="0"/>
                  </a:moveTo>
                  <a:cubicBezTo>
                    <a:pt x="512" y="0"/>
                    <a:pt x="499" y="3"/>
                    <a:pt x="486" y="9"/>
                  </a:cubicBezTo>
                  <a:cubicBezTo>
                    <a:pt x="353" y="186"/>
                    <a:pt x="309" y="429"/>
                    <a:pt x="221" y="627"/>
                  </a:cubicBezTo>
                  <a:cubicBezTo>
                    <a:pt x="199" y="694"/>
                    <a:pt x="155" y="804"/>
                    <a:pt x="133" y="892"/>
                  </a:cubicBezTo>
                  <a:cubicBezTo>
                    <a:pt x="111" y="1025"/>
                    <a:pt x="22" y="1135"/>
                    <a:pt x="0" y="1245"/>
                  </a:cubicBezTo>
                  <a:cubicBezTo>
                    <a:pt x="0" y="1278"/>
                    <a:pt x="12" y="1298"/>
                    <a:pt x="27" y="1298"/>
                  </a:cubicBezTo>
                  <a:cubicBezTo>
                    <a:pt x="33" y="1298"/>
                    <a:pt x="38" y="1296"/>
                    <a:pt x="44" y="1290"/>
                  </a:cubicBezTo>
                  <a:lnTo>
                    <a:pt x="111" y="1223"/>
                  </a:lnTo>
                  <a:cubicBezTo>
                    <a:pt x="133" y="1223"/>
                    <a:pt x="111" y="1201"/>
                    <a:pt x="111" y="1201"/>
                  </a:cubicBezTo>
                  <a:lnTo>
                    <a:pt x="89" y="1201"/>
                  </a:lnTo>
                  <a:cubicBezTo>
                    <a:pt x="111" y="1135"/>
                    <a:pt x="133" y="1069"/>
                    <a:pt x="155" y="1003"/>
                  </a:cubicBezTo>
                  <a:cubicBezTo>
                    <a:pt x="199" y="892"/>
                    <a:pt x="221" y="804"/>
                    <a:pt x="243" y="694"/>
                  </a:cubicBezTo>
                  <a:cubicBezTo>
                    <a:pt x="265" y="583"/>
                    <a:pt x="331" y="517"/>
                    <a:pt x="353" y="407"/>
                  </a:cubicBezTo>
                  <a:cubicBezTo>
                    <a:pt x="398" y="296"/>
                    <a:pt x="442" y="120"/>
                    <a:pt x="486" y="31"/>
                  </a:cubicBezTo>
                  <a:cubicBezTo>
                    <a:pt x="548" y="16"/>
                    <a:pt x="545"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3066025" y="3588325"/>
              <a:ext cx="8300" cy="21075"/>
            </a:xfrm>
            <a:custGeom>
              <a:avLst/>
              <a:gdLst/>
              <a:ahLst/>
              <a:cxnLst/>
              <a:rect l="l" t="t" r="r" b="b"/>
              <a:pathLst>
                <a:path w="332" h="843" extrusionOk="0">
                  <a:moveTo>
                    <a:pt x="299" y="1"/>
                  </a:moveTo>
                  <a:cubicBezTo>
                    <a:pt x="282" y="1"/>
                    <a:pt x="266" y="6"/>
                    <a:pt x="266" y="17"/>
                  </a:cubicBezTo>
                  <a:cubicBezTo>
                    <a:pt x="310" y="194"/>
                    <a:pt x="199" y="304"/>
                    <a:pt x="133" y="459"/>
                  </a:cubicBezTo>
                  <a:cubicBezTo>
                    <a:pt x="111" y="547"/>
                    <a:pt x="89" y="613"/>
                    <a:pt x="45" y="680"/>
                  </a:cubicBezTo>
                  <a:cubicBezTo>
                    <a:pt x="23" y="746"/>
                    <a:pt x="23" y="768"/>
                    <a:pt x="1" y="790"/>
                  </a:cubicBezTo>
                  <a:cubicBezTo>
                    <a:pt x="1" y="822"/>
                    <a:pt x="13" y="843"/>
                    <a:pt x="28" y="843"/>
                  </a:cubicBezTo>
                  <a:cubicBezTo>
                    <a:pt x="33" y="843"/>
                    <a:pt x="39" y="840"/>
                    <a:pt x="45" y="834"/>
                  </a:cubicBezTo>
                  <a:cubicBezTo>
                    <a:pt x="133" y="768"/>
                    <a:pt x="133" y="636"/>
                    <a:pt x="155" y="547"/>
                  </a:cubicBezTo>
                  <a:cubicBezTo>
                    <a:pt x="155" y="525"/>
                    <a:pt x="155" y="525"/>
                    <a:pt x="199" y="503"/>
                  </a:cubicBezTo>
                  <a:cubicBezTo>
                    <a:pt x="221" y="437"/>
                    <a:pt x="244" y="393"/>
                    <a:pt x="310" y="349"/>
                  </a:cubicBezTo>
                  <a:cubicBezTo>
                    <a:pt x="332" y="349"/>
                    <a:pt x="310" y="326"/>
                    <a:pt x="310" y="326"/>
                  </a:cubicBezTo>
                  <a:cubicBezTo>
                    <a:pt x="290" y="326"/>
                    <a:pt x="280" y="326"/>
                    <a:pt x="273" y="328"/>
                  </a:cubicBezTo>
                  <a:lnTo>
                    <a:pt x="273" y="328"/>
                  </a:lnTo>
                  <a:cubicBezTo>
                    <a:pt x="312" y="225"/>
                    <a:pt x="332" y="121"/>
                    <a:pt x="332" y="17"/>
                  </a:cubicBezTo>
                  <a:cubicBezTo>
                    <a:pt x="332" y="6"/>
                    <a:pt x="31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3075425" y="3588050"/>
              <a:ext cx="9175" cy="11075"/>
            </a:xfrm>
            <a:custGeom>
              <a:avLst/>
              <a:gdLst/>
              <a:ahLst/>
              <a:cxnLst/>
              <a:rect l="l" t="t" r="r" b="b"/>
              <a:pathLst>
                <a:path w="367" h="443" extrusionOk="0">
                  <a:moveTo>
                    <a:pt x="304" y="0"/>
                  </a:moveTo>
                  <a:cubicBezTo>
                    <a:pt x="298" y="0"/>
                    <a:pt x="291" y="2"/>
                    <a:pt x="287" y="6"/>
                  </a:cubicBezTo>
                  <a:cubicBezTo>
                    <a:pt x="199" y="117"/>
                    <a:pt x="155" y="227"/>
                    <a:pt x="66" y="337"/>
                  </a:cubicBezTo>
                  <a:lnTo>
                    <a:pt x="66" y="293"/>
                  </a:lnTo>
                  <a:cubicBezTo>
                    <a:pt x="66" y="271"/>
                    <a:pt x="61" y="260"/>
                    <a:pt x="55" y="260"/>
                  </a:cubicBezTo>
                  <a:cubicBezTo>
                    <a:pt x="50" y="260"/>
                    <a:pt x="44" y="271"/>
                    <a:pt x="44" y="293"/>
                  </a:cubicBezTo>
                  <a:cubicBezTo>
                    <a:pt x="0" y="337"/>
                    <a:pt x="0" y="360"/>
                    <a:pt x="44" y="426"/>
                  </a:cubicBezTo>
                  <a:cubicBezTo>
                    <a:pt x="44" y="437"/>
                    <a:pt x="50" y="442"/>
                    <a:pt x="58" y="442"/>
                  </a:cubicBezTo>
                  <a:cubicBezTo>
                    <a:pt x="66" y="442"/>
                    <a:pt x="77" y="437"/>
                    <a:pt x="88" y="426"/>
                  </a:cubicBezTo>
                  <a:cubicBezTo>
                    <a:pt x="199" y="315"/>
                    <a:pt x="265" y="183"/>
                    <a:pt x="331" y="28"/>
                  </a:cubicBezTo>
                  <a:cubicBezTo>
                    <a:pt x="366" y="28"/>
                    <a:pt x="331"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2825950" y="3587650"/>
              <a:ext cx="25" cy="1125"/>
            </a:xfrm>
            <a:custGeom>
              <a:avLst/>
              <a:gdLst/>
              <a:ahLst/>
              <a:cxnLst/>
              <a:rect l="l" t="t" r="r" b="b"/>
              <a:pathLst>
                <a:path w="1" h="45" extrusionOk="0">
                  <a:moveTo>
                    <a:pt x="1" y="44"/>
                  </a:moveTo>
                  <a:lnTo>
                    <a:pt x="1" y="4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2862925" y="3581575"/>
              <a:ext cx="6650" cy="19350"/>
            </a:xfrm>
            <a:custGeom>
              <a:avLst/>
              <a:gdLst/>
              <a:ahLst/>
              <a:cxnLst/>
              <a:rect l="l" t="t" r="r" b="b"/>
              <a:pathLst>
                <a:path w="266" h="774" extrusionOk="0">
                  <a:moveTo>
                    <a:pt x="222" y="0"/>
                  </a:moveTo>
                  <a:cubicBezTo>
                    <a:pt x="133" y="67"/>
                    <a:pt x="111" y="177"/>
                    <a:pt x="89" y="287"/>
                  </a:cubicBezTo>
                  <a:cubicBezTo>
                    <a:pt x="67" y="464"/>
                    <a:pt x="1" y="596"/>
                    <a:pt x="67" y="773"/>
                  </a:cubicBezTo>
                  <a:cubicBezTo>
                    <a:pt x="89" y="619"/>
                    <a:pt x="89" y="508"/>
                    <a:pt x="111" y="376"/>
                  </a:cubicBezTo>
                  <a:cubicBezTo>
                    <a:pt x="155" y="265"/>
                    <a:pt x="155" y="133"/>
                    <a:pt x="266" y="22"/>
                  </a:cubicBezTo>
                  <a:cubicBezTo>
                    <a:pt x="266" y="22"/>
                    <a:pt x="266"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2929150" y="3539500"/>
              <a:ext cx="2250" cy="7025"/>
            </a:xfrm>
            <a:custGeom>
              <a:avLst/>
              <a:gdLst/>
              <a:ahLst/>
              <a:cxnLst/>
              <a:rect l="l" t="t" r="r" b="b"/>
              <a:pathLst>
                <a:path w="90" h="281" extrusionOk="0">
                  <a:moveTo>
                    <a:pt x="67" y="0"/>
                  </a:moveTo>
                  <a:cubicBezTo>
                    <a:pt x="56" y="0"/>
                    <a:pt x="45" y="17"/>
                    <a:pt x="45" y="50"/>
                  </a:cubicBezTo>
                  <a:lnTo>
                    <a:pt x="45" y="204"/>
                  </a:lnTo>
                  <a:cubicBezTo>
                    <a:pt x="1" y="204"/>
                    <a:pt x="1" y="204"/>
                    <a:pt x="1" y="248"/>
                  </a:cubicBezTo>
                  <a:lnTo>
                    <a:pt x="1" y="271"/>
                  </a:lnTo>
                  <a:cubicBezTo>
                    <a:pt x="1" y="278"/>
                    <a:pt x="1" y="280"/>
                    <a:pt x="3" y="280"/>
                  </a:cubicBezTo>
                  <a:cubicBezTo>
                    <a:pt x="8" y="280"/>
                    <a:pt x="23" y="271"/>
                    <a:pt x="67" y="271"/>
                  </a:cubicBezTo>
                  <a:cubicBezTo>
                    <a:pt x="89" y="182"/>
                    <a:pt x="89" y="94"/>
                    <a:pt x="89" y="50"/>
                  </a:cubicBezTo>
                  <a:cubicBezTo>
                    <a:pt x="89" y="17"/>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2933575" y="3467325"/>
              <a:ext cx="34250" cy="39125"/>
            </a:xfrm>
            <a:custGeom>
              <a:avLst/>
              <a:gdLst/>
              <a:ahLst/>
              <a:cxnLst/>
              <a:rect l="l" t="t" r="r" b="b"/>
              <a:pathLst>
                <a:path w="1370" h="1565" extrusionOk="0">
                  <a:moveTo>
                    <a:pt x="1347" y="1"/>
                  </a:moveTo>
                  <a:cubicBezTo>
                    <a:pt x="1104" y="89"/>
                    <a:pt x="884" y="442"/>
                    <a:pt x="751" y="641"/>
                  </a:cubicBezTo>
                  <a:cubicBezTo>
                    <a:pt x="597" y="840"/>
                    <a:pt x="464" y="1038"/>
                    <a:pt x="265" y="1193"/>
                  </a:cubicBezTo>
                  <a:cubicBezTo>
                    <a:pt x="155" y="1303"/>
                    <a:pt x="45" y="1392"/>
                    <a:pt x="1" y="1524"/>
                  </a:cubicBezTo>
                  <a:cubicBezTo>
                    <a:pt x="1" y="1539"/>
                    <a:pt x="11" y="1565"/>
                    <a:pt x="18" y="1565"/>
                  </a:cubicBezTo>
                  <a:cubicBezTo>
                    <a:pt x="20" y="1565"/>
                    <a:pt x="23" y="1560"/>
                    <a:pt x="23" y="1546"/>
                  </a:cubicBezTo>
                  <a:cubicBezTo>
                    <a:pt x="89" y="1369"/>
                    <a:pt x="310" y="1215"/>
                    <a:pt x="442" y="1082"/>
                  </a:cubicBezTo>
                  <a:cubicBezTo>
                    <a:pt x="575" y="950"/>
                    <a:pt x="685" y="773"/>
                    <a:pt x="795" y="641"/>
                  </a:cubicBezTo>
                  <a:cubicBezTo>
                    <a:pt x="928" y="442"/>
                    <a:pt x="1126" y="155"/>
                    <a:pt x="1347" y="45"/>
                  </a:cubicBezTo>
                  <a:cubicBezTo>
                    <a:pt x="1369" y="45"/>
                    <a:pt x="1347"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2961375" y="3472050"/>
              <a:ext cx="8100" cy="9425"/>
            </a:xfrm>
            <a:custGeom>
              <a:avLst/>
              <a:gdLst/>
              <a:ahLst/>
              <a:cxnLst/>
              <a:rect l="l" t="t" r="r" b="b"/>
              <a:pathLst>
                <a:path w="324" h="377" extrusionOk="0">
                  <a:moveTo>
                    <a:pt x="307" y="1"/>
                  </a:moveTo>
                  <a:cubicBezTo>
                    <a:pt x="304" y="1"/>
                    <a:pt x="301" y="3"/>
                    <a:pt x="301" y="10"/>
                  </a:cubicBezTo>
                  <a:cubicBezTo>
                    <a:pt x="257" y="187"/>
                    <a:pt x="103" y="253"/>
                    <a:pt x="14" y="342"/>
                  </a:cubicBezTo>
                  <a:cubicBezTo>
                    <a:pt x="147" y="253"/>
                    <a:pt x="301" y="187"/>
                    <a:pt x="323" y="10"/>
                  </a:cubicBezTo>
                  <a:cubicBezTo>
                    <a:pt x="323" y="10"/>
                    <a:pt x="314" y="1"/>
                    <a:pt x="307" y="1"/>
                  </a:cubicBezTo>
                  <a:close/>
                  <a:moveTo>
                    <a:pt x="14" y="342"/>
                  </a:moveTo>
                  <a:lnTo>
                    <a:pt x="14" y="342"/>
                  </a:lnTo>
                  <a:cubicBezTo>
                    <a:pt x="1" y="355"/>
                    <a:pt x="4" y="377"/>
                    <a:pt x="8" y="377"/>
                  </a:cubicBezTo>
                  <a:cubicBezTo>
                    <a:pt x="11" y="377"/>
                    <a:pt x="14" y="368"/>
                    <a:pt x="14" y="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3010850" y="3501875"/>
              <a:ext cx="5925" cy="9350"/>
            </a:xfrm>
            <a:custGeom>
              <a:avLst/>
              <a:gdLst/>
              <a:ahLst/>
              <a:cxnLst/>
              <a:rect l="l" t="t" r="r" b="b"/>
              <a:pathLst>
                <a:path w="237" h="374" extrusionOk="0">
                  <a:moveTo>
                    <a:pt x="182" y="0"/>
                  </a:moveTo>
                  <a:cubicBezTo>
                    <a:pt x="171" y="0"/>
                    <a:pt x="161" y="3"/>
                    <a:pt x="155" y="10"/>
                  </a:cubicBezTo>
                  <a:cubicBezTo>
                    <a:pt x="66" y="120"/>
                    <a:pt x="22" y="186"/>
                    <a:pt x="0" y="341"/>
                  </a:cubicBezTo>
                  <a:cubicBezTo>
                    <a:pt x="0" y="363"/>
                    <a:pt x="11" y="374"/>
                    <a:pt x="28" y="374"/>
                  </a:cubicBezTo>
                  <a:cubicBezTo>
                    <a:pt x="44" y="374"/>
                    <a:pt x="66" y="363"/>
                    <a:pt x="88" y="341"/>
                  </a:cubicBezTo>
                  <a:cubicBezTo>
                    <a:pt x="111" y="296"/>
                    <a:pt x="111" y="252"/>
                    <a:pt x="133" y="230"/>
                  </a:cubicBezTo>
                  <a:cubicBezTo>
                    <a:pt x="133" y="215"/>
                    <a:pt x="133" y="189"/>
                    <a:pt x="125" y="189"/>
                  </a:cubicBezTo>
                  <a:cubicBezTo>
                    <a:pt x="122" y="189"/>
                    <a:pt x="117" y="195"/>
                    <a:pt x="111" y="208"/>
                  </a:cubicBezTo>
                  <a:cubicBezTo>
                    <a:pt x="133" y="142"/>
                    <a:pt x="155" y="98"/>
                    <a:pt x="221" y="32"/>
                  </a:cubicBezTo>
                  <a:cubicBezTo>
                    <a:pt x="237" y="16"/>
                    <a:pt x="208"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3030700" y="3476900"/>
              <a:ext cx="5000" cy="8125"/>
            </a:xfrm>
            <a:custGeom>
              <a:avLst/>
              <a:gdLst/>
              <a:ahLst/>
              <a:cxnLst/>
              <a:rect l="l" t="t" r="r" b="b"/>
              <a:pathLst>
                <a:path w="200" h="325" extrusionOk="0">
                  <a:moveTo>
                    <a:pt x="158" y="1"/>
                  </a:moveTo>
                  <a:cubicBezTo>
                    <a:pt x="145" y="1"/>
                    <a:pt x="133" y="6"/>
                    <a:pt x="133" y="15"/>
                  </a:cubicBezTo>
                  <a:cubicBezTo>
                    <a:pt x="133" y="59"/>
                    <a:pt x="111" y="125"/>
                    <a:pt x="67" y="170"/>
                  </a:cubicBezTo>
                  <a:cubicBezTo>
                    <a:pt x="23" y="214"/>
                    <a:pt x="1" y="258"/>
                    <a:pt x="1" y="280"/>
                  </a:cubicBezTo>
                  <a:cubicBezTo>
                    <a:pt x="23" y="324"/>
                    <a:pt x="23" y="324"/>
                    <a:pt x="67" y="324"/>
                  </a:cubicBezTo>
                  <a:cubicBezTo>
                    <a:pt x="111" y="280"/>
                    <a:pt x="111" y="236"/>
                    <a:pt x="133" y="214"/>
                  </a:cubicBezTo>
                  <a:cubicBezTo>
                    <a:pt x="177" y="148"/>
                    <a:pt x="200" y="103"/>
                    <a:pt x="200" y="37"/>
                  </a:cubicBezTo>
                  <a:cubicBezTo>
                    <a:pt x="200" y="11"/>
                    <a:pt x="177"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2862925" y="3702100"/>
              <a:ext cx="6650" cy="42025"/>
            </a:xfrm>
            <a:custGeom>
              <a:avLst/>
              <a:gdLst/>
              <a:ahLst/>
              <a:cxnLst/>
              <a:rect l="l" t="t" r="r" b="b"/>
              <a:pathLst>
                <a:path w="266" h="1681" extrusionOk="0">
                  <a:moveTo>
                    <a:pt x="47" y="1"/>
                  </a:moveTo>
                  <a:cubicBezTo>
                    <a:pt x="27" y="1"/>
                    <a:pt x="1" y="16"/>
                    <a:pt x="1" y="58"/>
                  </a:cubicBezTo>
                  <a:cubicBezTo>
                    <a:pt x="67" y="323"/>
                    <a:pt x="89" y="566"/>
                    <a:pt x="111" y="853"/>
                  </a:cubicBezTo>
                  <a:cubicBezTo>
                    <a:pt x="177" y="1140"/>
                    <a:pt x="111" y="1383"/>
                    <a:pt x="155" y="1648"/>
                  </a:cubicBezTo>
                  <a:cubicBezTo>
                    <a:pt x="155" y="1670"/>
                    <a:pt x="166" y="1681"/>
                    <a:pt x="177" y="1681"/>
                  </a:cubicBezTo>
                  <a:cubicBezTo>
                    <a:pt x="188" y="1681"/>
                    <a:pt x="200" y="1670"/>
                    <a:pt x="200" y="1648"/>
                  </a:cubicBezTo>
                  <a:cubicBezTo>
                    <a:pt x="222" y="1361"/>
                    <a:pt x="222" y="1074"/>
                    <a:pt x="200" y="765"/>
                  </a:cubicBezTo>
                  <a:cubicBezTo>
                    <a:pt x="200" y="544"/>
                    <a:pt x="111" y="301"/>
                    <a:pt x="266" y="146"/>
                  </a:cubicBezTo>
                  <a:cubicBezTo>
                    <a:pt x="266" y="102"/>
                    <a:pt x="266" y="102"/>
                    <a:pt x="222" y="102"/>
                  </a:cubicBezTo>
                  <a:cubicBezTo>
                    <a:pt x="177" y="191"/>
                    <a:pt x="133" y="279"/>
                    <a:pt x="111" y="389"/>
                  </a:cubicBezTo>
                  <a:cubicBezTo>
                    <a:pt x="89" y="279"/>
                    <a:pt x="89" y="146"/>
                    <a:pt x="67" y="14"/>
                  </a:cubicBezTo>
                  <a:cubicBezTo>
                    <a:pt x="67" y="6"/>
                    <a:pt x="58"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2875625" y="3706450"/>
              <a:ext cx="8850" cy="44250"/>
            </a:xfrm>
            <a:custGeom>
              <a:avLst/>
              <a:gdLst/>
              <a:ahLst/>
              <a:cxnLst/>
              <a:rect l="l" t="t" r="r" b="b"/>
              <a:pathLst>
                <a:path w="354" h="1770" extrusionOk="0">
                  <a:moveTo>
                    <a:pt x="23" y="0"/>
                  </a:moveTo>
                  <a:cubicBezTo>
                    <a:pt x="12" y="0"/>
                    <a:pt x="1" y="6"/>
                    <a:pt x="1" y="17"/>
                  </a:cubicBezTo>
                  <a:cubicBezTo>
                    <a:pt x="23" y="127"/>
                    <a:pt x="45" y="259"/>
                    <a:pt x="89" y="370"/>
                  </a:cubicBezTo>
                  <a:cubicBezTo>
                    <a:pt x="89" y="569"/>
                    <a:pt x="111" y="767"/>
                    <a:pt x="133" y="966"/>
                  </a:cubicBezTo>
                  <a:lnTo>
                    <a:pt x="133" y="1209"/>
                  </a:lnTo>
                  <a:cubicBezTo>
                    <a:pt x="133" y="1231"/>
                    <a:pt x="155" y="1231"/>
                    <a:pt x="199" y="1231"/>
                  </a:cubicBezTo>
                  <a:cubicBezTo>
                    <a:pt x="221" y="1407"/>
                    <a:pt x="243" y="1584"/>
                    <a:pt x="310" y="1761"/>
                  </a:cubicBezTo>
                  <a:cubicBezTo>
                    <a:pt x="316" y="1767"/>
                    <a:pt x="323" y="1770"/>
                    <a:pt x="328" y="1770"/>
                  </a:cubicBezTo>
                  <a:cubicBezTo>
                    <a:pt x="343" y="1770"/>
                    <a:pt x="354" y="1754"/>
                    <a:pt x="354" y="1739"/>
                  </a:cubicBezTo>
                  <a:cubicBezTo>
                    <a:pt x="354" y="1628"/>
                    <a:pt x="310" y="1518"/>
                    <a:pt x="310" y="1407"/>
                  </a:cubicBezTo>
                  <a:cubicBezTo>
                    <a:pt x="310" y="1253"/>
                    <a:pt x="265" y="1142"/>
                    <a:pt x="243" y="1032"/>
                  </a:cubicBezTo>
                  <a:cubicBezTo>
                    <a:pt x="243" y="1010"/>
                    <a:pt x="243" y="966"/>
                    <a:pt x="221" y="922"/>
                  </a:cubicBezTo>
                  <a:cubicBezTo>
                    <a:pt x="221" y="745"/>
                    <a:pt x="199" y="569"/>
                    <a:pt x="133" y="414"/>
                  </a:cubicBezTo>
                  <a:cubicBezTo>
                    <a:pt x="133" y="304"/>
                    <a:pt x="111" y="215"/>
                    <a:pt x="133" y="105"/>
                  </a:cubicBezTo>
                  <a:cubicBezTo>
                    <a:pt x="133" y="94"/>
                    <a:pt x="122" y="88"/>
                    <a:pt x="111" y="88"/>
                  </a:cubicBezTo>
                  <a:cubicBezTo>
                    <a:pt x="100" y="88"/>
                    <a:pt x="89" y="94"/>
                    <a:pt x="89" y="105"/>
                  </a:cubicBezTo>
                  <a:cubicBezTo>
                    <a:pt x="89" y="83"/>
                    <a:pt x="89" y="39"/>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2904325" y="3715950"/>
              <a:ext cx="3900" cy="23350"/>
            </a:xfrm>
            <a:custGeom>
              <a:avLst/>
              <a:gdLst/>
              <a:ahLst/>
              <a:cxnLst/>
              <a:rect l="l" t="t" r="r" b="b"/>
              <a:pathLst>
                <a:path w="156" h="934" extrusionOk="0">
                  <a:moveTo>
                    <a:pt x="67" y="1"/>
                  </a:moveTo>
                  <a:cubicBezTo>
                    <a:pt x="56" y="1"/>
                    <a:pt x="45" y="12"/>
                    <a:pt x="45" y="34"/>
                  </a:cubicBezTo>
                  <a:lnTo>
                    <a:pt x="45" y="498"/>
                  </a:lnTo>
                  <a:cubicBezTo>
                    <a:pt x="45" y="630"/>
                    <a:pt x="1" y="762"/>
                    <a:pt x="67" y="917"/>
                  </a:cubicBezTo>
                  <a:cubicBezTo>
                    <a:pt x="67" y="928"/>
                    <a:pt x="72" y="934"/>
                    <a:pt x="81" y="934"/>
                  </a:cubicBezTo>
                  <a:cubicBezTo>
                    <a:pt x="89" y="934"/>
                    <a:pt x="100" y="928"/>
                    <a:pt x="111" y="917"/>
                  </a:cubicBezTo>
                  <a:cubicBezTo>
                    <a:pt x="155" y="762"/>
                    <a:pt x="155" y="630"/>
                    <a:pt x="155" y="498"/>
                  </a:cubicBezTo>
                  <a:cubicBezTo>
                    <a:pt x="89" y="321"/>
                    <a:pt x="89" y="189"/>
                    <a:pt x="89" y="34"/>
                  </a:cubicBezTo>
                  <a:cubicBezTo>
                    <a:pt x="89" y="12"/>
                    <a:pt x="78"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3002575" y="3640350"/>
              <a:ext cx="3875" cy="14100"/>
            </a:xfrm>
            <a:custGeom>
              <a:avLst/>
              <a:gdLst/>
              <a:ahLst/>
              <a:cxnLst/>
              <a:rect l="l" t="t" r="r" b="b"/>
              <a:pathLst>
                <a:path w="155" h="564" extrusionOk="0">
                  <a:moveTo>
                    <a:pt x="77" y="0"/>
                  </a:moveTo>
                  <a:cubicBezTo>
                    <a:pt x="61" y="0"/>
                    <a:pt x="44" y="12"/>
                    <a:pt x="44" y="34"/>
                  </a:cubicBezTo>
                  <a:cubicBezTo>
                    <a:pt x="44" y="208"/>
                    <a:pt x="1" y="427"/>
                    <a:pt x="107" y="559"/>
                  </a:cubicBezTo>
                  <a:lnTo>
                    <a:pt x="107" y="559"/>
                  </a:lnTo>
                  <a:cubicBezTo>
                    <a:pt x="113" y="556"/>
                    <a:pt x="123" y="551"/>
                    <a:pt x="132" y="541"/>
                  </a:cubicBezTo>
                  <a:cubicBezTo>
                    <a:pt x="155" y="475"/>
                    <a:pt x="155" y="409"/>
                    <a:pt x="132" y="343"/>
                  </a:cubicBezTo>
                  <a:cubicBezTo>
                    <a:pt x="132" y="332"/>
                    <a:pt x="127" y="326"/>
                    <a:pt x="121" y="326"/>
                  </a:cubicBezTo>
                  <a:cubicBezTo>
                    <a:pt x="116" y="326"/>
                    <a:pt x="110" y="332"/>
                    <a:pt x="110" y="343"/>
                  </a:cubicBezTo>
                  <a:lnTo>
                    <a:pt x="110" y="431"/>
                  </a:lnTo>
                  <a:cubicBezTo>
                    <a:pt x="66" y="299"/>
                    <a:pt x="110" y="144"/>
                    <a:pt x="110" y="34"/>
                  </a:cubicBezTo>
                  <a:cubicBezTo>
                    <a:pt x="110" y="12"/>
                    <a:pt x="94" y="0"/>
                    <a:pt x="77" y="0"/>
                  </a:cubicBezTo>
                  <a:close/>
                  <a:moveTo>
                    <a:pt x="107" y="559"/>
                  </a:moveTo>
                  <a:cubicBezTo>
                    <a:pt x="100" y="563"/>
                    <a:pt x="98" y="563"/>
                    <a:pt x="110" y="563"/>
                  </a:cubicBezTo>
                  <a:cubicBezTo>
                    <a:pt x="109" y="562"/>
                    <a:pt x="108" y="561"/>
                    <a:pt x="107" y="5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3003675" y="3634325"/>
              <a:ext cx="3875" cy="13175"/>
            </a:xfrm>
            <a:custGeom>
              <a:avLst/>
              <a:gdLst/>
              <a:ahLst/>
              <a:cxnLst/>
              <a:rect l="l" t="t" r="r" b="b"/>
              <a:pathLst>
                <a:path w="155" h="527" extrusionOk="0">
                  <a:moveTo>
                    <a:pt x="102" y="1"/>
                  </a:moveTo>
                  <a:cubicBezTo>
                    <a:pt x="94" y="1"/>
                    <a:pt x="88" y="3"/>
                    <a:pt x="88" y="10"/>
                  </a:cubicBezTo>
                  <a:cubicBezTo>
                    <a:pt x="44" y="142"/>
                    <a:pt x="0" y="319"/>
                    <a:pt x="44" y="473"/>
                  </a:cubicBezTo>
                  <a:cubicBezTo>
                    <a:pt x="44" y="510"/>
                    <a:pt x="51" y="526"/>
                    <a:pt x="57" y="526"/>
                  </a:cubicBezTo>
                  <a:cubicBezTo>
                    <a:pt x="62" y="526"/>
                    <a:pt x="66" y="515"/>
                    <a:pt x="66" y="495"/>
                  </a:cubicBezTo>
                  <a:cubicBezTo>
                    <a:pt x="88" y="341"/>
                    <a:pt x="88" y="208"/>
                    <a:pt x="155" y="32"/>
                  </a:cubicBezTo>
                  <a:cubicBezTo>
                    <a:pt x="155" y="16"/>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2928600" y="3775850"/>
              <a:ext cx="4450" cy="68450"/>
            </a:xfrm>
            <a:custGeom>
              <a:avLst/>
              <a:gdLst/>
              <a:ahLst/>
              <a:cxnLst/>
              <a:rect l="l" t="t" r="r" b="b"/>
              <a:pathLst>
                <a:path w="178" h="2738" extrusionOk="0">
                  <a:moveTo>
                    <a:pt x="1" y="0"/>
                  </a:moveTo>
                  <a:cubicBezTo>
                    <a:pt x="1" y="442"/>
                    <a:pt x="45" y="861"/>
                    <a:pt x="45" y="1303"/>
                  </a:cubicBezTo>
                  <a:cubicBezTo>
                    <a:pt x="67" y="1788"/>
                    <a:pt x="111" y="2274"/>
                    <a:pt x="133" y="2737"/>
                  </a:cubicBezTo>
                  <a:cubicBezTo>
                    <a:pt x="177" y="2274"/>
                    <a:pt x="111" y="1766"/>
                    <a:pt x="111" y="1303"/>
                  </a:cubicBezTo>
                  <a:cubicBezTo>
                    <a:pt x="111" y="861"/>
                    <a:pt x="67" y="442"/>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2938550" y="3826200"/>
              <a:ext cx="3325" cy="36875"/>
            </a:xfrm>
            <a:custGeom>
              <a:avLst/>
              <a:gdLst/>
              <a:ahLst/>
              <a:cxnLst/>
              <a:rect l="l" t="t" r="r" b="b"/>
              <a:pathLst>
                <a:path w="133" h="1475" extrusionOk="0">
                  <a:moveTo>
                    <a:pt x="89" y="1"/>
                  </a:moveTo>
                  <a:cubicBezTo>
                    <a:pt x="77" y="1"/>
                    <a:pt x="66" y="6"/>
                    <a:pt x="66" y="17"/>
                  </a:cubicBezTo>
                  <a:lnTo>
                    <a:pt x="66" y="856"/>
                  </a:lnTo>
                  <a:cubicBezTo>
                    <a:pt x="66" y="1055"/>
                    <a:pt x="0" y="1253"/>
                    <a:pt x="22" y="1474"/>
                  </a:cubicBezTo>
                  <a:cubicBezTo>
                    <a:pt x="22" y="1364"/>
                    <a:pt x="66" y="1275"/>
                    <a:pt x="111" y="1165"/>
                  </a:cubicBezTo>
                  <a:cubicBezTo>
                    <a:pt x="133" y="1055"/>
                    <a:pt x="111" y="966"/>
                    <a:pt x="111" y="856"/>
                  </a:cubicBezTo>
                  <a:lnTo>
                    <a:pt x="111" y="17"/>
                  </a:lnTo>
                  <a:cubicBezTo>
                    <a:pt x="111" y="6"/>
                    <a:pt x="100"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2942950" y="3838900"/>
              <a:ext cx="2800" cy="49425"/>
            </a:xfrm>
            <a:custGeom>
              <a:avLst/>
              <a:gdLst/>
              <a:ahLst/>
              <a:cxnLst/>
              <a:rect l="l" t="t" r="r" b="b"/>
              <a:pathLst>
                <a:path w="112" h="1977" extrusionOk="0">
                  <a:moveTo>
                    <a:pt x="89" y="0"/>
                  </a:moveTo>
                  <a:cubicBezTo>
                    <a:pt x="78" y="0"/>
                    <a:pt x="67" y="6"/>
                    <a:pt x="67" y="17"/>
                  </a:cubicBezTo>
                  <a:cubicBezTo>
                    <a:pt x="67" y="348"/>
                    <a:pt x="89" y="657"/>
                    <a:pt x="67" y="988"/>
                  </a:cubicBezTo>
                  <a:cubicBezTo>
                    <a:pt x="67" y="1319"/>
                    <a:pt x="1" y="1628"/>
                    <a:pt x="1" y="1959"/>
                  </a:cubicBezTo>
                  <a:cubicBezTo>
                    <a:pt x="1" y="1971"/>
                    <a:pt x="12" y="1976"/>
                    <a:pt x="23" y="1976"/>
                  </a:cubicBezTo>
                  <a:cubicBezTo>
                    <a:pt x="34" y="1976"/>
                    <a:pt x="45" y="1971"/>
                    <a:pt x="45" y="1959"/>
                  </a:cubicBezTo>
                  <a:cubicBezTo>
                    <a:pt x="67" y="1319"/>
                    <a:pt x="111" y="679"/>
                    <a:pt x="111" y="17"/>
                  </a:cubicBezTo>
                  <a:cubicBezTo>
                    <a:pt x="111" y="6"/>
                    <a:pt x="100"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2950675" y="3887975"/>
              <a:ext cx="4450" cy="31250"/>
            </a:xfrm>
            <a:custGeom>
              <a:avLst/>
              <a:gdLst/>
              <a:ahLst/>
              <a:cxnLst/>
              <a:rect l="l" t="t" r="r" b="b"/>
              <a:pathLst>
                <a:path w="178" h="1250" extrusionOk="0">
                  <a:moveTo>
                    <a:pt x="34" y="0"/>
                  </a:moveTo>
                  <a:cubicBezTo>
                    <a:pt x="12" y="0"/>
                    <a:pt x="1" y="31"/>
                    <a:pt x="1" y="63"/>
                  </a:cubicBezTo>
                  <a:cubicBezTo>
                    <a:pt x="177" y="239"/>
                    <a:pt x="111" y="460"/>
                    <a:pt x="89" y="615"/>
                  </a:cubicBezTo>
                  <a:lnTo>
                    <a:pt x="89" y="1233"/>
                  </a:lnTo>
                  <a:cubicBezTo>
                    <a:pt x="89" y="1244"/>
                    <a:pt x="95" y="1249"/>
                    <a:pt x="100" y="1249"/>
                  </a:cubicBezTo>
                  <a:cubicBezTo>
                    <a:pt x="106" y="1249"/>
                    <a:pt x="111" y="1244"/>
                    <a:pt x="111" y="1233"/>
                  </a:cubicBezTo>
                  <a:cubicBezTo>
                    <a:pt x="133" y="990"/>
                    <a:pt x="133" y="703"/>
                    <a:pt x="133" y="460"/>
                  </a:cubicBezTo>
                  <a:cubicBezTo>
                    <a:pt x="133" y="306"/>
                    <a:pt x="133" y="151"/>
                    <a:pt x="67" y="19"/>
                  </a:cubicBezTo>
                  <a:cubicBezTo>
                    <a:pt x="54" y="6"/>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2955650" y="3945000"/>
              <a:ext cx="2225" cy="10775"/>
            </a:xfrm>
            <a:custGeom>
              <a:avLst/>
              <a:gdLst/>
              <a:ahLst/>
              <a:cxnLst/>
              <a:rect l="l" t="t" r="r" b="b"/>
              <a:pathLst>
                <a:path w="89" h="431" extrusionOk="0">
                  <a:moveTo>
                    <a:pt x="67" y="0"/>
                  </a:moveTo>
                  <a:cubicBezTo>
                    <a:pt x="56" y="0"/>
                    <a:pt x="45" y="11"/>
                    <a:pt x="45" y="33"/>
                  </a:cubicBezTo>
                  <a:cubicBezTo>
                    <a:pt x="45" y="166"/>
                    <a:pt x="1" y="298"/>
                    <a:pt x="1" y="431"/>
                  </a:cubicBezTo>
                  <a:cubicBezTo>
                    <a:pt x="23" y="298"/>
                    <a:pt x="89" y="188"/>
                    <a:pt x="89" y="33"/>
                  </a:cubicBezTo>
                  <a:cubicBezTo>
                    <a:pt x="89" y="11"/>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2845825" y="3832675"/>
              <a:ext cx="5000" cy="55650"/>
            </a:xfrm>
            <a:custGeom>
              <a:avLst/>
              <a:gdLst/>
              <a:ahLst/>
              <a:cxnLst/>
              <a:rect l="l" t="t" r="r" b="b"/>
              <a:pathLst>
                <a:path w="200" h="2226" extrusionOk="0">
                  <a:moveTo>
                    <a:pt x="111" y="1"/>
                  </a:moveTo>
                  <a:cubicBezTo>
                    <a:pt x="89" y="1"/>
                    <a:pt x="67" y="1"/>
                    <a:pt x="67" y="23"/>
                  </a:cubicBezTo>
                  <a:cubicBezTo>
                    <a:pt x="67" y="774"/>
                    <a:pt x="67" y="1480"/>
                    <a:pt x="0" y="2208"/>
                  </a:cubicBezTo>
                  <a:cubicBezTo>
                    <a:pt x="0" y="2220"/>
                    <a:pt x="6" y="2225"/>
                    <a:pt x="12" y="2225"/>
                  </a:cubicBezTo>
                  <a:cubicBezTo>
                    <a:pt x="17" y="2225"/>
                    <a:pt x="23" y="2220"/>
                    <a:pt x="23" y="2208"/>
                  </a:cubicBezTo>
                  <a:cubicBezTo>
                    <a:pt x="199" y="1480"/>
                    <a:pt x="111" y="707"/>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2854650" y="3867050"/>
              <a:ext cx="5000" cy="51625"/>
            </a:xfrm>
            <a:custGeom>
              <a:avLst/>
              <a:gdLst/>
              <a:ahLst/>
              <a:cxnLst/>
              <a:rect l="l" t="t" r="r" b="b"/>
              <a:pathLst>
                <a:path w="200" h="2065" extrusionOk="0">
                  <a:moveTo>
                    <a:pt x="34" y="0"/>
                  </a:moveTo>
                  <a:cubicBezTo>
                    <a:pt x="17" y="0"/>
                    <a:pt x="1" y="6"/>
                    <a:pt x="1" y="17"/>
                  </a:cubicBezTo>
                  <a:cubicBezTo>
                    <a:pt x="1" y="348"/>
                    <a:pt x="89" y="679"/>
                    <a:pt x="111" y="1010"/>
                  </a:cubicBezTo>
                  <a:cubicBezTo>
                    <a:pt x="155" y="1341"/>
                    <a:pt x="111" y="1672"/>
                    <a:pt x="155" y="2048"/>
                  </a:cubicBezTo>
                  <a:cubicBezTo>
                    <a:pt x="155" y="2059"/>
                    <a:pt x="161" y="2064"/>
                    <a:pt x="166" y="2064"/>
                  </a:cubicBezTo>
                  <a:cubicBezTo>
                    <a:pt x="172" y="2064"/>
                    <a:pt x="177" y="2059"/>
                    <a:pt x="177" y="2048"/>
                  </a:cubicBezTo>
                  <a:cubicBezTo>
                    <a:pt x="199" y="1717"/>
                    <a:pt x="199" y="1341"/>
                    <a:pt x="177" y="1010"/>
                  </a:cubicBezTo>
                  <a:cubicBezTo>
                    <a:pt x="155" y="679"/>
                    <a:pt x="67" y="348"/>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2864600" y="3907325"/>
              <a:ext cx="2225" cy="45150"/>
            </a:xfrm>
            <a:custGeom>
              <a:avLst/>
              <a:gdLst/>
              <a:ahLst/>
              <a:cxnLst/>
              <a:rect l="l" t="t" r="r" b="b"/>
              <a:pathLst>
                <a:path w="89" h="1806" extrusionOk="0">
                  <a:moveTo>
                    <a:pt x="33" y="1"/>
                  </a:moveTo>
                  <a:cubicBezTo>
                    <a:pt x="28" y="1"/>
                    <a:pt x="22" y="6"/>
                    <a:pt x="22" y="17"/>
                  </a:cubicBezTo>
                  <a:cubicBezTo>
                    <a:pt x="22" y="613"/>
                    <a:pt x="0" y="1209"/>
                    <a:pt x="22" y="1805"/>
                  </a:cubicBezTo>
                  <a:lnTo>
                    <a:pt x="44" y="1805"/>
                  </a:lnTo>
                  <a:cubicBezTo>
                    <a:pt x="88" y="1209"/>
                    <a:pt x="44" y="613"/>
                    <a:pt x="44" y="17"/>
                  </a:cubicBezTo>
                  <a:cubicBezTo>
                    <a:pt x="44" y="6"/>
                    <a:pt x="39"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2873425" y="3955350"/>
              <a:ext cx="3325" cy="25275"/>
            </a:xfrm>
            <a:custGeom>
              <a:avLst/>
              <a:gdLst/>
              <a:ahLst/>
              <a:cxnLst/>
              <a:rect l="l" t="t" r="r" b="b"/>
              <a:pathLst>
                <a:path w="133" h="1011" extrusionOk="0">
                  <a:moveTo>
                    <a:pt x="44" y="0"/>
                  </a:moveTo>
                  <a:cubicBezTo>
                    <a:pt x="33" y="0"/>
                    <a:pt x="22" y="6"/>
                    <a:pt x="22" y="17"/>
                  </a:cubicBezTo>
                  <a:lnTo>
                    <a:pt x="22" y="679"/>
                  </a:lnTo>
                  <a:cubicBezTo>
                    <a:pt x="22" y="834"/>
                    <a:pt x="22" y="922"/>
                    <a:pt x="111" y="1010"/>
                  </a:cubicBezTo>
                  <a:lnTo>
                    <a:pt x="133" y="1010"/>
                  </a:lnTo>
                  <a:cubicBezTo>
                    <a:pt x="0" y="856"/>
                    <a:pt x="22" y="723"/>
                    <a:pt x="66" y="547"/>
                  </a:cubicBezTo>
                  <a:lnTo>
                    <a:pt x="66" y="17"/>
                  </a:lnTo>
                  <a:cubicBezTo>
                    <a:pt x="66" y="6"/>
                    <a:pt x="5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2882250" y="3991625"/>
              <a:ext cx="25" cy="7750"/>
            </a:xfrm>
            <a:custGeom>
              <a:avLst/>
              <a:gdLst/>
              <a:ahLst/>
              <a:cxnLst/>
              <a:rect l="l" t="t" r="r" b="b"/>
              <a:pathLst>
                <a:path w="1" h="310" extrusionOk="0">
                  <a:moveTo>
                    <a:pt x="0" y="45"/>
                  </a:moveTo>
                  <a:lnTo>
                    <a:pt x="0" y="310"/>
                  </a:lnTo>
                  <a:lnTo>
                    <a:pt x="0" y="310"/>
                  </a:lnTo>
                  <a:lnTo>
                    <a:pt x="0" y="45"/>
                  </a:lnTo>
                  <a:cubicBezTo>
                    <a:pt x="0" y="1"/>
                    <a:pt x="0" y="1"/>
                    <a:pt x="0"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883900" y="3887100"/>
              <a:ext cx="5550" cy="62600"/>
            </a:xfrm>
            <a:custGeom>
              <a:avLst/>
              <a:gdLst/>
              <a:ahLst/>
              <a:cxnLst/>
              <a:rect l="l" t="t" r="r" b="b"/>
              <a:pathLst>
                <a:path w="222" h="2504" extrusionOk="0">
                  <a:moveTo>
                    <a:pt x="209" y="1"/>
                  </a:moveTo>
                  <a:cubicBezTo>
                    <a:pt x="204" y="1"/>
                    <a:pt x="199" y="12"/>
                    <a:pt x="199" y="31"/>
                  </a:cubicBezTo>
                  <a:cubicBezTo>
                    <a:pt x="199" y="473"/>
                    <a:pt x="133" y="870"/>
                    <a:pt x="111" y="1312"/>
                  </a:cubicBezTo>
                  <a:cubicBezTo>
                    <a:pt x="111" y="1709"/>
                    <a:pt x="67" y="2085"/>
                    <a:pt x="1" y="2482"/>
                  </a:cubicBezTo>
                  <a:cubicBezTo>
                    <a:pt x="1" y="2504"/>
                    <a:pt x="23" y="2504"/>
                    <a:pt x="23" y="2504"/>
                  </a:cubicBezTo>
                  <a:cubicBezTo>
                    <a:pt x="155" y="2239"/>
                    <a:pt x="155" y="1820"/>
                    <a:pt x="155" y="1511"/>
                  </a:cubicBezTo>
                  <a:cubicBezTo>
                    <a:pt x="155" y="1025"/>
                    <a:pt x="221" y="539"/>
                    <a:pt x="221" y="54"/>
                  </a:cubicBezTo>
                  <a:cubicBezTo>
                    <a:pt x="221" y="17"/>
                    <a:pt x="215"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890525" y="3935050"/>
              <a:ext cx="3900" cy="38125"/>
            </a:xfrm>
            <a:custGeom>
              <a:avLst/>
              <a:gdLst/>
              <a:ahLst/>
              <a:cxnLst/>
              <a:rect l="l" t="t" r="r" b="b"/>
              <a:pathLst>
                <a:path w="156" h="1525" extrusionOk="0">
                  <a:moveTo>
                    <a:pt x="67" y="1"/>
                  </a:moveTo>
                  <a:cubicBezTo>
                    <a:pt x="56" y="1"/>
                    <a:pt x="45" y="12"/>
                    <a:pt x="45" y="34"/>
                  </a:cubicBezTo>
                  <a:cubicBezTo>
                    <a:pt x="45" y="542"/>
                    <a:pt x="1" y="1027"/>
                    <a:pt x="45" y="1491"/>
                  </a:cubicBezTo>
                  <a:cubicBezTo>
                    <a:pt x="45" y="1513"/>
                    <a:pt x="56" y="1524"/>
                    <a:pt x="67" y="1524"/>
                  </a:cubicBezTo>
                  <a:cubicBezTo>
                    <a:pt x="78" y="1524"/>
                    <a:pt x="89" y="1513"/>
                    <a:pt x="89" y="1491"/>
                  </a:cubicBezTo>
                  <a:cubicBezTo>
                    <a:pt x="155" y="1027"/>
                    <a:pt x="89" y="542"/>
                    <a:pt x="89" y="34"/>
                  </a:cubicBezTo>
                  <a:cubicBezTo>
                    <a:pt x="89" y="12"/>
                    <a:pt x="78"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905425" y="4009975"/>
              <a:ext cx="4450" cy="94125"/>
            </a:xfrm>
            <a:custGeom>
              <a:avLst/>
              <a:gdLst/>
              <a:ahLst/>
              <a:cxnLst/>
              <a:rect l="l" t="t" r="r" b="b"/>
              <a:pathLst>
                <a:path w="178" h="3765" extrusionOk="0">
                  <a:moveTo>
                    <a:pt x="78" y="1"/>
                  </a:moveTo>
                  <a:cubicBezTo>
                    <a:pt x="61" y="1"/>
                    <a:pt x="45" y="6"/>
                    <a:pt x="45" y="17"/>
                  </a:cubicBezTo>
                  <a:cubicBezTo>
                    <a:pt x="45" y="635"/>
                    <a:pt x="1" y="1231"/>
                    <a:pt x="45" y="1850"/>
                  </a:cubicBezTo>
                  <a:cubicBezTo>
                    <a:pt x="133" y="2468"/>
                    <a:pt x="67" y="3108"/>
                    <a:pt x="111" y="3748"/>
                  </a:cubicBezTo>
                  <a:cubicBezTo>
                    <a:pt x="111" y="3759"/>
                    <a:pt x="117" y="3765"/>
                    <a:pt x="122" y="3765"/>
                  </a:cubicBezTo>
                  <a:cubicBezTo>
                    <a:pt x="128" y="3765"/>
                    <a:pt x="133" y="3759"/>
                    <a:pt x="133" y="3748"/>
                  </a:cubicBezTo>
                  <a:cubicBezTo>
                    <a:pt x="155" y="3152"/>
                    <a:pt x="177" y="2578"/>
                    <a:pt x="133" y="2004"/>
                  </a:cubicBezTo>
                  <a:cubicBezTo>
                    <a:pt x="45" y="1342"/>
                    <a:pt x="111" y="680"/>
                    <a:pt x="111" y="17"/>
                  </a:cubicBezTo>
                  <a:cubicBezTo>
                    <a:pt x="111" y="6"/>
                    <a:pt x="94"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912600" y="4036125"/>
              <a:ext cx="10525" cy="81600"/>
            </a:xfrm>
            <a:custGeom>
              <a:avLst/>
              <a:gdLst/>
              <a:ahLst/>
              <a:cxnLst/>
              <a:rect l="l" t="t" r="r" b="b"/>
              <a:pathLst>
                <a:path w="421" h="3264" extrusionOk="0">
                  <a:moveTo>
                    <a:pt x="387" y="0"/>
                  </a:moveTo>
                  <a:cubicBezTo>
                    <a:pt x="371" y="0"/>
                    <a:pt x="352" y="11"/>
                    <a:pt x="332" y="31"/>
                  </a:cubicBezTo>
                  <a:cubicBezTo>
                    <a:pt x="288" y="274"/>
                    <a:pt x="221" y="495"/>
                    <a:pt x="199" y="737"/>
                  </a:cubicBezTo>
                  <a:cubicBezTo>
                    <a:pt x="177" y="1024"/>
                    <a:pt x="221" y="1311"/>
                    <a:pt x="199" y="1598"/>
                  </a:cubicBezTo>
                  <a:cubicBezTo>
                    <a:pt x="177" y="2150"/>
                    <a:pt x="89" y="2680"/>
                    <a:pt x="1" y="3232"/>
                  </a:cubicBezTo>
                  <a:cubicBezTo>
                    <a:pt x="1" y="3248"/>
                    <a:pt x="23" y="3263"/>
                    <a:pt x="43" y="3263"/>
                  </a:cubicBezTo>
                  <a:cubicBezTo>
                    <a:pt x="52" y="3263"/>
                    <a:pt x="60" y="3260"/>
                    <a:pt x="67" y="3254"/>
                  </a:cubicBezTo>
                  <a:cubicBezTo>
                    <a:pt x="177" y="3077"/>
                    <a:pt x="177" y="2835"/>
                    <a:pt x="199" y="2614"/>
                  </a:cubicBezTo>
                  <a:cubicBezTo>
                    <a:pt x="221" y="2371"/>
                    <a:pt x="266" y="2128"/>
                    <a:pt x="266" y="1863"/>
                  </a:cubicBezTo>
                  <a:cubicBezTo>
                    <a:pt x="288" y="1576"/>
                    <a:pt x="266" y="1289"/>
                    <a:pt x="266" y="980"/>
                  </a:cubicBezTo>
                  <a:cubicBezTo>
                    <a:pt x="288" y="649"/>
                    <a:pt x="376" y="362"/>
                    <a:pt x="420" y="53"/>
                  </a:cubicBezTo>
                  <a:cubicBezTo>
                    <a:pt x="420" y="17"/>
                    <a:pt x="407"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919775" y="4062975"/>
              <a:ext cx="13275" cy="63950"/>
            </a:xfrm>
            <a:custGeom>
              <a:avLst/>
              <a:gdLst/>
              <a:ahLst/>
              <a:cxnLst/>
              <a:rect l="l" t="t" r="r" b="b"/>
              <a:pathLst>
                <a:path w="531" h="2558" extrusionOk="0">
                  <a:moveTo>
                    <a:pt x="497" y="0"/>
                  </a:moveTo>
                  <a:cubicBezTo>
                    <a:pt x="481" y="0"/>
                    <a:pt x="464" y="6"/>
                    <a:pt x="464" y="17"/>
                  </a:cubicBezTo>
                  <a:cubicBezTo>
                    <a:pt x="376" y="524"/>
                    <a:pt x="288" y="1054"/>
                    <a:pt x="243" y="1540"/>
                  </a:cubicBezTo>
                  <a:cubicBezTo>
                    <a:pt x="221" y="1716"/>
                    <a:pt x="221" y="1871"/>
                    <a:pt x="199" y="2003"/>
                  </a:cubicBezTo>
                  <a:cubicBezTo>
                    <a:pt x="199" y="2092"/>
                    <a:pt x="155" y="2180"/>
                    <a:pt x="133" y="2290"/>
                  </a:cubicBezTo>
                  <a:cubicBezTo>
                    <a:pt x="133" y="2310"/>
                    <a:pt x="65" y="2500"/>
                    <a:pt x="33" y="2500"/>
                  </a:cubicBezTo>
                  <a:cubicBezTo>
                    <a:pt x="29" y="2500"/>
                    <a:pt x="25" y="2497"/>
                    <a:pt x="23" y="2489"/>
                  </a:cubicBezTo>
                  <a:cubicBezTo>
                    <a:pt x="23" y="2474"/>
                    <a:pt x="20" y="2469"/>
                    <a:pt x="17" y="2469"/>
                  </a:cubicBezTo>
                  <a:cubicBezTo>
                    <a:pt x="10" y="2469"/>
                    <a:pt x="1" y="2489"/>
                    <a:pt x="1" y="2489"/>
                  </a:cubicBezTo>
                  <a:lnTo>
                    <a:pt x="1" y="2533"/>
                  </a:lnTo>
                  <a:cubicBezTo>
                    <a:pt x="1" y="2555"/>
                    <a:pt x="23" y="2555"/>
                    <a:pt x="23" y="2555"/>
                  </a:cubicBezTo>
                  <a:cubicBezTo>
                    <a:pt x="32" y="2557"/>
                    <a:pt x="41" y="2558"/>
                    <a:pt x="50" y="2558"/>
                  </a:cubicBezTo>
                  <a:cubicBezTo>
                    <a:pt x="266" y="2558"/>
                    <a:pt x="267" y="2041"/>
                    <a:pt x="310" y="1871"/>
                  </a:cubicBezTo>
                  <a:cubicBezTo>
                    <a:pt x="354" y="1275"/>
                    <a:pt x="420" y="635"/>
                    <a:pt x="530" y="17"/>
                  </a:cubicBezTo>
                  <a:cubicBezTo>
                    <a:pt x="530" y="6"/>
                    <a:pt x="514"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926950" y="4094975"/>
              <a:ext cx="8850" cy="51675"/>
            </a:xfrm>
            <a:custGeom>
              <a:avLst/>
              <a:gdLst/>
              <a:ahLst/>
              <a:cxnLst/>
              <a:rect l="l" t="t" r="r" b="b"/>
              <a:pathLst>
                <a:path w="354" h="2067" extrusionOk="0">
                  <a:moveTo>
                    <a:pt x="266" y="0"/>
                  </a:moveTo>
                  <a:cubicBezTo>
                    <a:pt x="254" y="0"/>
                    <a:pt x="243" y="6"/>
                    <a:pt x="243" y="17"/>
                  </a:cubicBezTo>
                  <a:cubicBezTo>
                    <a:pt x="243" y="370"/>
                    <a:pt x="266" y="723"/>
                    <a:pt x="199" y="1099"/>
                  </a:cubicBezTo>
                  <a:lnTo>
                    <a:pt x="133" y="1584"/>
                  </a:lnTo>
                  <a:cubicBezTo>
                    <a:pt x="89" y="1695"/>
                    <a:pt x="67" y="1893"/>
                    <a:pt x="67" y="2004"/>
                  </a:cubicBezTo>
                  <a:cubicBezTo>
                    <a:pt x="67" y="1982"/>
                    <a:pt x="61" y="1971"/>
                    <a:pt x="56" y="1971"/>
                  </a:cubicBezTo>
                  <a:cubicBezTo>
                    <a:pt x="50" y="1971"/>
                    <a:pt x="45" y="1982"/>
                    <a:pt x="45" y="2004"/>
                  </a:cubicBezTo>
                  <a:cubicBezTo>
                    <a:pt x="45" y="2004"/>
                    <a:pt x="45" y="2026"/>
                    <a:pt x="1" y="2026"/>
                  </a:cubicBezTo>
                  <a:cubicBezTo>
                    <a:pt x="1" y="2041"/>
                    <a:pt x="22" y="2067"/>
                    <a:pt x="42" y="2067"/>
                  </a:cubicBezTo>
                  <a:cubicBezTo>
                    <a:pt x="51" y="2067"/>
                    <a:pt x="60" y="2062"/>
                    <a:pt x="67" y="2048"/>
                  </a:cubicBezTo>
                  <a:cubicBezTo>
                    <a:pt x="155" y="2004"/>
                    <a:pt x="155" y="1982"/>
                    <a:pt x="155" y="1871"/>
                  </a:cubicBezTo>
                  <a:cubicBezTo>
                    <a:pt x="199" y="1673"/>
                    <a:pt x="243" y="1474"/>
                    <a:pt x="266" y="1253"/>
                  </a:cubicBezTo>
                  <a:cubicBezTo>
                    <a:pt x="354" y="834"/>
                    <a:pt x="310" y="436"/>
                    <a:pt x="288" y="17"/>
                  </a:cubicBezTo>
                  <a:cubicBezTo>
                    <a:pt x="288" y="6"/>
                    <a:pt x="27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2933025" y="4115675"/>
              <a:ext cx="8300" cy="38225"/>
            </a:xfrm>
            <a:custGeom>
              <a:avLst/>
              <a:gdLst/>
              <a:ahLst/>
              <a:cxnLst/>
              <a:rect l="l" t="t" r="r" b="b"/>
              <a:pathLst>
                <a:path w="332" h="1529" extrusionOk="0">
                  <a:moveTo>
                    <a:pt x="290" y="0"/>
                  </a:moveTo>
                  <a:cubicBezTo>
                    <a:pt x="271" y="0"/>
                    <a:pt x="254" y="17"/>
                    <a:pt x="265" y="50"/>
                  </a:cubicBezTo>
                  <a:cubicBezTo>
                    <a:pt x="265" y="293"/>
                    <a:pt x="177" y="514"/>
                    <a:pt x="133" y="756"/>
                  </a:cubicBezTo>
                  <a:cubicBezTo>
                    <a:pt x="133" y="823"/>
                    <a:pt x="67" y="1441"/>
                    <a:pt x="23" y="1485"/>
                  </a:cubicBezTo>
                  <a:cubicBezTo>
                    <a:pt x="0" y="1507"/>
                    <a:pt x="23" y="1529"/>
                    <a:pt x="23" y="1529"/>
                  </a:cubicBezTo>
                  <a:lnTo>
                    <a:pt x="67" y="1529"/>
                  </a:lnTo>
                  <a:cubicBezTo>
                    <a:pt x="111" y="1529"/>
                    <a:pt x="111" y="1529"/>
                    <a:pt x="111" y="1507"/>
                  </a:cubicBezTo>
                  <a:cubicBezTo>
                    <a:pt x="155" y="1286"/>
                    <a:pt x="155" y="1065"/>
                    <a:pt x="177" y="845"/>
                  </a:cubicBezTo>
                  <a:cubicBezTo>
                    <a:pt x="221" y="558"/>
                    <a:pt x="332" y="315"/>
                    <a:pt x="332" y="50"/>
                  </a:cubicBezTo>
                  <a:cubicBezTo>
                    <a:pt x="332" y="17"/>
                    <a:pt x="310"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2935775" y="4144225"/>
              <a:ext cx="12175" cy="34525"/>
            </a:xfrm>
            <a:custGeom>
              <a:avLst/>
              <a:gdLst/>
              <a:ahLst/>
              <a:cxnLst/>
              <a:rect l="l" t="t" r="r" b="b"/>
              <a:pathLst>
                <a:path w="487" h="1381" extrusionOk="0">
                  <a:moveTo>
                    <a:pt x="464" y="1"/>
                  </a:moveTo>
                  <a:cubicBezTo>
                    <a:pt x="453" y="1"/>
                    <a:pt x="442" y="12"/>
                    <a:pt x="442" y="34"/>
                  </a:cubicBezTo>
                  <a:cubicBezTo>
                    <a:pt x="398" y="188"/>
                    <a:pt x="288" y="365"/>
                    <a:pt x="266" y="519"/>
                  </a:cubicBezTo>
                  <a:cubicBezTo>
                    <a:pt x="244" y="674"/>
                    <a:pt x="244" y="829"/>
                    <a:pt x="177" y="961"/>
                  </a:cubicBezTo>
                  <a:cubicBezTo>
                    <a:pt x="133" y="1115"/>
                    <a:pt x="1" y="1336"/>
                    <a:pt x="155" y="1380"/>
                  </a:cubicBezTo>
                  <a:cubicBezTo>
                    <a:pt x="177" y="1380"/>
                    <a:pt x="177" y="1380"/>
                    <a:pt x="222" y="1358"/>
                  </a:cubicBezTo>
                  <a:cubicBezTo>
                    <a:pt x="244" y="1138"/>
                    <a:pt x="288" y="917"/>
                    <a:pt x="332" y="696"/>
                  </a:cubicBezTo>
                  <a:cubicBezTo>
                    <a:pt x="354" y="519"/>
                    <a:pt x="376" y="387"/>
                    <a:pt x="442" y="255"/>
                  </a:cubicBezTo>
                  <a:cubicBezTo>
                    <a:pt x="464" y="166"/>
                    <a:pt x="487" y="122"/>
                    <a:pt x="487" y="34"/>
                  </a:cubicBezTo>
                  <a:cubicBezTo>
                    <a:pt x="487" y="12"/>
                    <a:pt x="475"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2930275" y="4110850"/>
              <a:ext cx="27150" cy="114475"/>
            </a:xfrm>
            <a:custGeom>
              <a:avLst/>
              <a:gdLst/>
              <a:ahLst/>
              <a:cxnLst/>
              <a:rect l="l" t="t" r="r" b="b"/>
              <a:pathLst>
                <a:path w="1086" h="4579" extrusionOk="0">
                  <a:moveTo>
                    <a:pt x="1060" y="0"/>
                  </a:moveTo>
                  <a:cubicBezTo>
                    <a:pt x="1060" y="9"/>
                    <a:pt x="1060" y="17"/>
                    <a:pt x="1059" y="25"/>
                  </a:cubicBezTo>
                  <a:lnTo>
                    <a:pt x="1059" y="25"/>
                  </a:lnTo>
                  <a:cubicBezTo>
                    <a:pt x="1074" y="18"/>
                    <a:pt x="1085" y="13"/>
                    <a:pt x="1060" y="0"/>
                  </a:cubicBezTo>
                  <a:close/>
                  <a:moveTo>
                    <a:pt x="1059" y="25"/>
                  </a:moveTo>
                  <a:cubicBezTo>
                    <a:pt x="1049" y="30"/>
                    <a:pt x="1038" y="35"/>
                    <a:pt x="1038" y="44"/>
                  </a:cubicBezTo>
                  <a:cubicBezTo>
                    <a:pt x="1038" y="243"/>
                    <a:pt x="949" y="420"/>
                    <a:pt x="949" y="618"/>
                  </a:cubicBezTo>
                  <a:cubicBezTo>
                    <a:pt x="949" y="839"/>
                    <a:pt x="927" y="1060"/>
                    <a:pt x="883" y="1280"/>
                  </a:cubicBezTo>
                  <a:cubicBezTo>
                    <a:pt x="795" y="1700"/>
                    <a:pt x="773" y="2119"/>
                    <a:pt x="684" y="2517"/>
                  </a:cubicBezTo>
                  <a:cubicBezTo>
                    <a:pt x="618" y="2892"/>
                    <a:pt x="552" y="3223"/>
                    <a:pt x="397" y="3554"/>
                  </a:cubicBezTo>
                  <a:cubicBezTo>
                    <a:pt x="265" y="3819"/>
                    <a:pt x="265" y="4150"/>
                    <a:pt x="66" y="4393"/>
                  </a:cubicBezTo>
                  <a:cubicBezTo>
                    <a:pt x="66" y="4382"/>
                    <a:pt x="55" y="4377"/>
                    <a:pt x="44" y="4377"/>
                  </a:cubicBezTo>
                  <a:cubicBezTo>
                    <a:pt x="33" y="4377"/>
                    <a:pt x="22" y="4382"/>
                    <a:pt x="22" y="4393"/>
                  </a:cubicBezTo>
                  <a:cubicBezTo>
                    <a:pt x="22" y="4437"/>
                    <a:pt x="22" y="4481"/>
                    <a:pt x="0" y="4504"/>
                  </a:cubicBezTo>
                  <a:cubicBezTo>
                    <a:pt x="0" y="4553"/>
                    <a:pt x="25" y="4578"/>
                    <a:pt x="47" y="4578"/>
                  </a:cubicBezTo>
                  <a:cubicBezTo>
                    <a:pt x="54" y="4578"/>
                    <a:pt x="61" y="4575"/>
                    <a:pt x="66" y="4570"/>
                  </a:cubicBezTo>
                  <a:cubicBezTo>
                    <a:pt x="331" y="4349"/>
                    <a:pt x="331" y="4040"/>
                    <a:pt x="442" y="3731"/>
                  </a:cubicBezTo>
                  <a:cubicBezTo>
                    <a:pt x="486" y="3598"/>
                    <a:pt x="574" y="3466"/>
                    <a:pt x="618" y="3289"/>
                  </a:cubicBezTo>
                  <a:cubicBezTo>
                    <a:pt x="684" y="3113"/>
                    <a:pt x="729" y="2892"/>
                    <a:pt x="773" y="2671"/>
                  </a:cubicBezTo>
                  <a:cubicBezTo>
                    <a:pt x="839" y="2208"/>
                    <a:pt x="883" y="1744"/>
                    <a:pt x="927" y="1280"/>
                  </a:cubicBezTo>
                  <a:cubicBezTo>
                    <a:pt x="949" y="1082"/>
                    <a:pt x="993" y="905"/>
                    <a:pt x="1016" y="729"/>
                  </a:cubicBezTo>
                  <a:cubicBezTo>
                    <a:pt x="1016" y="596"/>
                    <a:pt x="993" y="464"/>
                    <a:pt x="1016" y="287"/>
                  </a:cubicBezTo>
                  <a:cubicBezTo>
                    <a:pt x="1036" y="185"/>
                    <a:pt x="1056" y="121"/>
                    <a:pt x="1059"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2991525" y="3645050"/>
              <a:ext cx="16025" cy="82800"/>
            </a:xfrm>
            <a:custGeom>
              <a:avLst/>
              <a:gdLst/>
              <a:ahLst/>
              <a:cxnLst/>
              <a:rect l="l" t="t" r="r" b="b"/>
              <a:pathLst>
                <a:path w="641" h="3312" extrusionOk="0">
                  <a:moveTo>
                    <a:pt x="0" y="0"/>
                  </a:moveTo>
                  <a:lnTo>
                    <a:pt x="0" y="0"/>
                  </a:lnTo>
                  <a:cubicBezTo>
                    <a:pt x="1" y="243"/>
                    <a:pt x="23" y="486"/>
                    <a:pt x="89" y="707"/>
                  </a:cubicBezTo>
                  <a:cubicBezTo>
                    <a:pt x="133" y="994"/>
                    <a:pt x="133" y="1258"/>
                    <a:pt x="199" y="1501"/>
                  </a:cubicBezTo>
                  <a:cubicBezTo>
                    <a:pt x="243" y="1788"/>
                    <a:pt x="310" y="2053"/>
                    <a:pt x="376" y="2340"/>
                  </a:cubicBezTo>
                  <a:cubicBezTo>
                    <a:pt x="442" y="2605"/>
                    <a:pt x="552" y="2870"/>
                    <a:pt x="574" y="3091"/>
                  </a:cubicBezTo>
                  <a:lnTo>
                    <a:pt x="574" y="3245"/>
                  </a:lnTo>
                  <a:lnTo>
                    <a:pt x="574" y="3312"/>
                  </a:lnTo>
                  <a:lnTo>
                    <a:pt x="597" y="3312"/>
                  </a:lnTo>
                  <a:lnTo>
                    <a:pt x="597" y="3245"/>
                  </a:lnTo>
                  <a:cubicBezTo>
                    <a:pt x="641" y="2804"/>
                    <a:pt x="597" y="2362"/>
                    <a:pt x="597" y="1921"/>
                  </a:cubicBezTo>
                  <a:cubicBezTo>
                    <a:pt x="597" y="1910"/>
                    <a:pt x="586" y="1904"/>
                    <a:pt x="574" y="1904"/>
                  </a:cubicBezTo>
                  <a:cubicBezTo>
                    <a:pt x="563" y="1904"/>
                    <a:pt x="552" y="1910"/>
                    <a:pt x="552" y="1921"/>
                  </a:cubicBezTo>
                  <a:cubicBezTo>
                    <a:pt x="552" y="2252"/>
                    <a:pt x="530" y="2605"/>
                    <a:pt x="552" y="2936"/>
                  </a:cubicBezTo>
                  <a:lnTo>
                    <a:pt x="464" y="2605"/>
                  </a:lnTo>
                  <a:cubicBezTo>
                    <a:pt x="376" y="2318"/>
                    <a:pt x="310" y="2031"/>
                    <a:pt x="243" y="1722"/>
                  </a:cubicBezTo>
                  <a:cubicBezTo>
                    <a:pt x="199" y="1457"/>
                    <a:pt x="155" y="1170"/>
                    <a:pt x="133" y="905"/>
                  </a:cubicBezTo>
                  <a:cubicBezTo>
                    <a:pt x="89" y="596"/>
                    <a:pt x="1" y="28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3033200" y="3799075"/>
              <a:ext cx="3600" cy="12525"/>
            </a:xfrm>
            <a:custGeom>
              <a:avLst/>
              <a:gdLst/>
              <a:ahLst/>
              <a:cxnLst/>
              <a:rect l="l" t="t" r="r" b="b"/>
              <a:pathLst>
                <a:path w="144" h="501" extrusionOk="0">
                  <a:moveTo>
                    <a:pt x="127" y="1"/>
                  </a:moveTo>
                  <a:cubicBezTo>
                    <a:pt x="124" y="1"/>
                    <a:pt x="122" y="6"/>
                    <a:pt x="122" y="20"/>
                  </a:cubicBezTo>
                  <a:cubicBezTo>
                    <a:pt x="100" y="175"/>
                    <a:pt x="33" y="351"/>
                    <a:pt x="11" y="484"/>
                  </a:cubicBezTo>
                  <a:cubicBezTo>
                    <a:pt x="77" y="307"/>
                    <a:pt x="100" y="175"/>
                    <a:pt x="144" y="20"/>
                  </a:cubicBezTo>
                  <a:cubicBezTo>
                    <a:pt x="144" y="20"/>
                    <a:pt x="134" y="1"/>
                    <a:pt x="127" y="1"/>
                  </a:cubicBezTo>
                  <a:close/>
                  <a:moveTo>
                    <a:pt x="11" y="484"/>
                  </a:moveTo>
                  <a:lnTo>
                    <a:pt x="11" y="484"/>
                  </a:lnTo>
                  <a:cubicBezTo>
                    <a:pt x="0" y="495"/>
                    <a:pt x="0" y="500"/>
                    <a:pt x="3" y="500"/>
                  </a:cubicBezTo>
                  <a:cubicBezTo>
                    <a:pt x="6" y="500"/>
                    <a:pt x="11" y="495"/>
                    <a:pt x="11" y="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3049475" y="3893525"/>
              <a:ext cx="6100" cy="24450"/>
            </a:xfrm>
            <a:custGeom>
              <a:avLst/>
              <a:gdLst/>
              <a:ahLst/>
              <a:cxnLst/>
              <a:rect l="l" t="t" r="r" b="b"/>
              <a:pathLst>
                <a:path w="244" h="978" extrusionOk="0">
                  <a:moveTo>
                    <a:pt x="188" y="1"/>
                  </a:moveTo>
                  <a:cubicBezTo>
                    <a:pt x="172" y="1"/>
                    <a:pt x="155" y="6"/>
                    <a:pt x="155" y="17"/>
                  </a:cubicBezTo>
                  <a:cubicBezTo>
                    <a:pt x="155" y="172"/>
                    <a:pt x="111" y="326"/>
                    <a:pt x="45" y="459"/>
                  </a:cubicBezTo>
                  <a:cubicBezTo>
                    <a:pt x="23" y="613"/>
                    <a:pt x="23" y="790"/>
                    <a:pt x="0" y="944"/>
                  </a:cubicBezTo>
                  <a:cubicBezTo>
                    <a:pt x="0" y="967"/>
                    <a:pt x="6" y="978"/>
                    <a:pt x="11" y="978"/>
                  </a:cubicBezTo>
                  <a:cubicBezTo>
                    <a:pt x="17" y="978"/>
                    <a:pt x="23" y="967"/>
                    <a:pt x="23" y="944"/>
                  </a:cubicBezTo>
                  <a:cubicBezTo>
                    <a:pt x="89" y="790"/>
                    <a:pt x="89" y="591"/>
                    <a:pt x="133" y="437"/>
                  </a:cubicBezTo>
                  <a:cubicBezTo>
                    <a:pt x="199" y="282"/>
                    <a:pt x="243" y="172"/>
                    <a:pt x="221" y="17"/>
                  </a:cubicBezTo>
                  <a:cubicBezTo>
                    <a:pt x="221" y="6"/>
                    <a:pt x="205"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3005325" y="3696150"/>
              <a:ext cx="16425" cy="63575"/>
            </a:xfrm>
            <a:custGeom>
              <a:avLst/>
              <a:gdLst/>
              <a:ahLst/>
              <a:cxnLst/>
              <a:rect l="l" t="t" r="r" b="b"/>
              <a:pathLst>
                <a:path w="657" h="2543" extrusionOk="0">
                  <a:moveTo>
                    <a:pt x="599" y="1"/>
                  </a:moveTo>
                  <a:cubicBezTo>
                    <a:pt x="589" y="1"/>
                    <a:pt x="580" y="3"/>
                    <a:pt x="574" y="9"/>
                  </a:cubicBezTo>
                  <a:cubicBezTo>
                    <a:pt x="486" y="186"/>
                    <a:pt x="530" y="340"/>
                    <a:pt x="464" y="539"/>
                  </a:cubicBezTo>
                  <a:cubicBezTo>
                    <a:pt x="442" y="760"/>
                    <a:pt x="420" y="981"/>
                    <a:pt x="354" y="1201"/>
                  </a:cubicBezTo>
                  <a:cubicBezTo>
                    <a:pt x="332" y="1466"/>
                    <a:pt x="243" y="1731"/>
                    <a:pt x="199" y="1974"/>
                  </a:cubicBezTo>
                  <a:cubicBezTo>
                    <a:pt x="133" y="2173"/>
                    <a:pt x="22" y="2327"/>
                    <a:pt x="0" y="2526"/>
                  </a:cubicBezTo>
                  <a:cubicBezTo>
                    <a:pt x="0" y="2537"/>
                    <a:pt x="11" y="2542"/>
                    <a:pt x="22" y="2542"/>
                  </a:cubicBezTo>
                  <a:cubicBezTo>
                    <a:pt x="34" y="2542"/>
                    <a:pt x="45" y="2537"/>
                    <a:pt x="45" y="2526"/>
                  </a:cubicBezTo>
                  <a:cubicBezTo>
                    <a:pt x="199" y="2151"/>
                    <a:pt x="332" y="1753"/>
                    <a:pt x="376" y="1334"/>
                  </a:cubicBezTo>
                  <a:cubicBezTo>
                    <a:pt x="464" y="1179"/>
                    <a:pt x="464" y="1003"/>
                    <a:pt x="486" y="848"/>
                  </a:cubicBezTo>
                  <a:cubicBezTo>
                    <a:pt x="530" y="649"/>
                    <a:pt x="552" y="208"/>
                    <a:pt x="641" y="53"/>
                  </a:cubicBezTo>
                  <a:cubicBezTo>
                    <a:pt x="657" y="21"/>
                    <a:pt x="626"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3006425" y="3701100"/>
              <a:ext cx="7750" cy="30850"/>
            </a:xfrm>
            <a:custGeom>
              <a:avLst/>
              <a:gdLst/>
              <a:ahLst/>
              <a:cxnLst/>
              <a:rect l="l" t="t" r="r" b="b"/>
              <a:pathLst>
                <a:path w="310" h="1234" extrusionOk="0">
                  <a:moveTo>
                    <a:pt x="275" y="1"/>
                  </a:moveTo>
                  <a:cubicBezTo>
                    <a:pt x="269" y="1"/>
                    <a:pt x="265" y="3"/>
                    <a:pt x="265" y="10"/>
                  </a:cubicBezTo>
                  <a:cubicBezTo>
                    <a:pt x="221" y="209"/>
                    <a:pt x="155" y="429"/>
                    <a:pt x="111" y="606"/>
                  </a:cubicBezTo>
                  <a:cubicBezTo>
                    <a:pt x="89" y="783"/>
                    <a:pt x="111" y="981"/>
                    <a:pt x="45" y="1136"/>
                  </a:cubicBezTo>
                  <a:lnTo>
                    <a:pt x="1" y="1136"/>
                  </a:lnTo>
                  <a:lnTo>
                    <a:pt x="1" y="1202"/>
                  </a:lnTo>
                  <a:cubicBezTo>
                    <a:pt x="1" y="1218"/>
                    <a:pt x="23" y="1233"/>
                    <a:pt x="43" y="1233"/>
                  </a:cubicBezTo>
                  <a:cubicBezTo>
                    <a:pt x="52" y="1233"/>
                    <a:pt x="60" y="1230"/>
                    <a:pt x="67" y="1224"/>
                  </a:cubicBezTo>
                  <a:cubicBezTo>
                    <a:pt x="155" y="1114"/>
                    <a:pt x="155" y="959"/>
                    <a:pt x="177" y="783"/>
                  </a:cubicBezTo>
                  <a:cubicBezTo>
                    <a:pt x="199" y="540"/>
                    <a:pt x="288" y="297"/>
                    <a:pt x="310" y="32"/>
                  </a:cubicBezTo>
                  <a:cubicBezTo>
                    <a:pt x="310" y="16"/>
                    <a:pt x="288"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2988775" y="3842200"/>
              <a:ext cx="3325" cy="50950"/>
            </a:xfrm>
            <a:custGeom>
              <a:avLst/>
              <a:gdLst/>
              <a:ahLst/>
              <a:cxnLst/>
              <a:rect l="l" t="t" r="r" b="b"/>
              <a:pathLst>
                <a:path w="133" h="2038" extrusionOk="0">
                  <a:moveTo>
                    <a:pt x="66" y="1"/>
                  </a:moveTo>
                  <a:cubicBezTo>
                    <a:pt x="55" y="1"/>
                    <a:pt x="44" y="6"/>
                    <a:pt x="44" y="17"/>
                  </a:cubicBezTo>
                  <a:cubicBezTo>
                    <a:pt x="44" y="680"/>
                    <a:pt x="0" y="1342"/>
                    <a:pt x="44" y="2004"/>
                  </a:cubicBezTo>
                  <a:cubicBezTo>
                    <a:pt x="44" y="2026"/>
                    <a:pt x="55" y="2037"/>
                    <a:pt x="66" y="2037"/>
                  </a:cubicBezTo>
                  <a:cubicBezTo>
                    <a:pt x="77" y="2037"/>
                    <a:pt x="88" y="2026"/>
                    <a:pt x="88" y="2004"/>
                  </a:cubicBezTo>
                  <a:cubicBezTo>
                    <a:pt x="133" y="1342"/>
                    <a:pt x="110" y="680"/>
                    <a:pt x="88" y="17"/>
                  </a:cubicBezTo>
                  <a:cubicBezTo>
                    <a:pt x="88" y="6"/>
                    <a:pt x="77"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3000900" y="3870500"/>
              <a:ext cx="3900" cy="40275"/>
            </a:xfrm>
            <a:custGeom>
              <a:avLst/>
              <a:gdLst/>
              <a:ahLst/>
              <a:cxnLst/>
              <a:rect l="l" t="t" r="r" b="b"/>
              <a:pathLst>
                <a:path w="156" h="1611" extrusionOk="0">
                  <a:moveTo>
                    <a:pt x="122" y="0"/>
                  </a:moveTo>
                  <a:cubicBezTo>
                    <a:pt x="106" y="0"/>
                    <a:pt x="89" y="11"/>
                    <a:pt x="89" y="33"/>
                  </a:cubicBezTo>
                  <a:lnTo>
                    <a:pt x="89" y="938"/>
                  </a:lnTo>
                  <a:cubicBezTo>
                    <a:pt x="89" y="1159"/>
                    <a:pt x="1" y="1380"/>
                    <a:pt x="45" y="1601"/>
                  </a:cubicBezTo>
                  <a:cubicBezTo>
                    <a:pt x="45" y="1608"/>
                    <a:pt x="47" y="1610"/>
                    <a:pt x="51" y="1610"/>
                  </a:cubicBezTo>
                  <a:cubicBezTo>
                    <a:pt x="57" y="1610"/>
                    <a:pt x="67" y="1601"/>
                    <a:pt x="67" y="1601"/>
                  </a:cubicBezTo>
                  <a:cubicBezTo>
                    <a:pt x="67" y="1468"/>
                    <a:pt x="155" y="1358"/>
                    <a:pt x="155" y="1203"/>
                  </a:cubicBezTo>
                  <a:lnTo>
                    <a:pt x="155" y="850"/>
                  </a:lnTo>
                  <a:lnTo>
                    <a:pt x="155" y="33"/>
                  </a:lnTo>
                  <a:cubicBezTo>
                    <a:pt x="155" y="11"/>
                    <a:pt x="139"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3008625" y="3901675"/>
              <a:ext cx="4450" cy="32850"/>
            </a:xfrm>
            <a:custGeom>
              <a:avLst/>
              <a:gdLst/>
              <a:ahLst/>
              <a:cxnLst/>
              <a:rect l="l" t="t" r="r" b="b"/>
              <a:pathLst>
                <a:path w="178" h="1314" extrusionOk="0">
                  <a:moveTo>
                    <a:pt x="89" y="0"/>
                  </a:moveTo>
                  <a:cubicBezTo>
                    <a:pt x="67" y="0"/>
                    <a:pt x="1" y="22"/>
                    <a:pt x="23" y="45"/>
                  </a:cubicBezTo>
                  <a:cubicBezTo>
                    <a:pt x="133" y="243"/>
                    <a:pt x="111" y="464"/>
                    <a:pt x="89" y="663"/>
                  </a:cubicBezTo>
                  <a:cubicBezTo>
                    <a:pt x="89" y="839"/>
                    <a:pt x="45" y="1060"/>
                    <a:pt x="89" y="1281"/>
                  </a:cubicBezTo>
                  <a:cubicBezTo>
                    <a:pt x="89" y="1303"/>
                    <a:pt x="95" y="1314"/>
                    <a:pt x="103" y="1314"/>
                  </a:cubicBezTo>
                  <a:cubicBezTo>
                    <a:pt x="111" y="1314"/>
                    <a:pt x="122" y="1303"/>
                    <a:pt x="133" y="1281"/>
                  </a:cubicBezTo>
                  <a:cubicBezTo>
                    <a:pt x="177" y="1038"/>
                    <a:pt x="133" y="773"/>
                    <a:pt x="177" y="508"/>
                  </a:cubicBezTo>
                  <a:cubicBezTo>
                    <a:pt x="177" y="332"/>
                    <a:pt x="177" y="155"/>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3019675" y="3948725"/>
              <a:ext cx="3875" cy="24450"/>
            </a:xfrm>
            <a:custGeom>
              <a:avLst/>
              <a:gdLst/>
              <a:ahLst/>
              <a:cxnLst/>
              <a:rect l="l" t="t" r="r" b="b"/>
              <a:pathLst>
                <a:path w="155" h="978" extrusionOk="0">
                  <a:moveTo>
                    <a:pt x="91" y="0"/>
                  </a:moveTo>
                  <a:cubicBezTo>
                    <a:pt x="78" y="0"/>
                    <a:pt x="67" y="6"/>
                    <a:pt x="67" y="17"/>
                  </a:cubicBezTo>
                  <a:cubicBezTo>
                    <a:pt x="67" y="326"/>
                    <a:pt x="22" y="613"/>
                    <a:pt x="0" y="944"/>
                  </a:cubicBezTo>
                  <a:cubicBezTo>
                    <a:pt x="0" y="966"/>
                    <a:pt x="6" y="977"/>
                    <a:pt x="17" y="977"/>
                  </a:cubicBezTo>
                  <a:cubicBezTo>
                    <a:pt x="28" y="977"/>
                    <a:pt x="45" y="966"/>
                    <a:pt x="67" y="944"/>
                  </a:cubicBezTo>
                  <a:cubicBezTo>
                    <a:pt x="155" y="679"/>
                    <a:pt x="133" y="326"/>
                    <a:pt x="133" y="17"/>
                  </a:cubicBezTo>
                  <a:cubicBezTo>
                    <a:pt x="122" y="6"/>
                    <a:pt x="105"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3035125" y="4039825"/>
              <a:ext cx="4450" cy="37375"/>
            </a:xfrm>
            <a:custGeom>
              <a:avLst/>
              <a:gdLst/>
              <a:ahLst/>
              <a:cxnLst/>
              <a:rect l="l" t="t" r="r" b="b"/>
              <a:pathLst>
                <a:path w="178" h="1495" extrusionOk="0">
                  <a:moveTo>
                    <a:pt x="127" y="1"/>
                  </a:moveTo>
                  <a:cubicBezTo>
                    <a:pt x="118" y="1"/>
                    <a:pt x="111" y="6"/>
                    <a:pt x="111" y="15"/>
                  </a:cubicBezTo>
                  <a:lnTo>
                    <a:pt x="111" y="788"/>
                  </a:lnTo>
                  <a:cubicBezTo>
                    <a:pt x="111" y="920"/>
                    <a:pt x="67" y="1362"/>
                    <a:pt x="0" y="1472"/>
                  </a:cubicBezTo>
                  <a:cubicBezTo>
                    <a:pt x="0" y="1494"/>
                    <a:pt x="0" y="1494"/>
                    <a:pt x="23" y="1494"/>
                  </a:cubicBezTo>
                  <a:cubicBezTo>
                    <a:pt x="155" y="1362"/>
                    <a:pt x="133" y="1119"/>
                    <a:pt x="155" y="943"/>
                  </a:cubicBezTo>
                  <a:cubicBezTo>
                    <a:pt x="177" y="656"/>
                    <a:pt x="177" y="324"/>
                    <a:pt x="155" y="37"/>
                  </a:cubicBezTo>
                  <a:cubicBezTo>
                    <a:pt x="155" y="12"/>
                    <a:pt x="140"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3039550" y="4067975"/>
              <a:ext cx="6625" cy="32950"/>
            </a:xfrm>
            <a:custGeom>
              <a:avLst/>
              <a:gdLst/>
              <a:ahLst/>
              <a:cxnLst/>
              <a:rect l="l" t="t" r="r" b="b"/>
              <a:pathLst>
                <a:path w="265" h="1318" extrusionOk="0">
                  <a:moveTo>
                    <a:pt x="210" y="1"/>
                  </a:moveTo>
                  <a:cubicBezTo>
                    <a:pt x="192" y="1"/>
                    <a:pt x="177" y="6"/>
                    <a:pt x="177" y="15"/>
                  </a:cubicBezTo>
                  <a:cubicBezTo>
                    <a:pt x="177" y="258"/>
                    <a:pt x="177" y="479"/>
                    <a:pt x="110" y="744"/>
                  </a:cubicBezTo>
                  <a:cubicBezTo>
                    <a:pt x="88" y="876"/>
                    <a:pt x="88" y="1185"/>
                    <a:pt x="0" y="1296"/>
                  </a:cubicBezTo>
                  <a:cubicBezTo>
                    <a:pt x="0" y="1296"/>
                    <a:pt x="0" y="1318"/>
                    <a:pt x="44" y="1318"/>
                  </a:cubicBezTo>
                  <a:cubicBezTo>
                    <a:pt x="155" y="1185"/>
                    <a:pt x="110" y="987"/>
                    <a:pt x="177" y="810"/>
                  </a:cubicBezTo>
                  <a:cubicBezTo>
                    <a:pt x="265" y="567"/>
                    <a:pt x="265" y="324"/>
                    <a:pt x="265" y="37"/>
                  </a:cubicBezTo>
                  <a:cubicBezTo>
                    <a:pt x="265" y="11"/>
                    <a:pt x="23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992625" y="4107800"/>
              <a:ext cx="7750" cy="37825"/>
            </a:xfrm>
            <a:custGeom>
              <a:avLst/>
              <a:gdLst/>
              <a:ahLst/>
              <a:cxnLst/>
              <a:rect l="l" t="t" r="r" b="b"/>
              <a:pathLst>
                <a:path w="310" h="1513" extrusionOk="0">
                  <a:moveTo>
                    <a:pt x="299" y="1"/>
                  </a:moveTo>
                  <a:cubicBezTo>
                    <a:pt x="293" y="1"/>
                    <a:pt x="288" y="12"/>
                    <a:pt x="288" y="34"/>
                  </a:cubicBezTo>
                  <a:cubicBezTo>
                    <a:pt x="288" y="100"/>
                    <a:pt x="288" y="188"/>
                    <a:pt x="266" y="277"/>
                  </a:cubicBezTo>
                  <a:cubicBezTo>
                    <a:pt x="221" y="277"/>
                    <a:pt x="199" y="277"/>
                    <a:pt x="199" y="299"/>
                  </a:cubicBezTo>
                  <a:lnTo>
                    <a:pt x="199" y="542"/>
                  </a:lnTo>
                  <a:lnTo>
                    <a:pt x="199" y="630"/>
                  </a:lnTo>
                  <a:cubicBezTo>
                    <a:pt x="199" y="740"/>
                    <a:pt x="177" y="851"/>
                    <a:pt x="155" y="961"/>
                  </a:cubicBezTo>
                  <a:cubicBezTo>
                    <a:pt x="155" y="1049"/>
                    <a:pt x="155" y="1093"/>
                    <a:pt x="111" y="1182"/>
                  </a:cubicBezTo>
                  <a:cubicBezTo>
                    <a:pt x="155" y="1292"/>
                    <a:pt x="111" y="1380"/>
                    <a:pt x="45" y="1425"/>
                  </a:cubicBezTo>
                  <a:cubicBezTo>
                    <a:pt x="45" y="1417"/>
                    <a:pt x="40" y="1415"/>
                    <a:pt x="33" y="1415"/>
                  </a:cubicBezTo>
                  <a:cubicBezTo>
                    <a:pt x="20" y="1415"/>
                    <a:pt x="1" y="1425"/>
                    <a:pt x="1" y="1425"/>
                  </a:cubicBezTo>
                  <a:lnTo>
                    <a:pt x="1" y="1491"/>
                  </a:lnTo>
                  <a:cubicBezTo>
                    <a:pt x="1" y="1491"/>
                    <a:pt x="1" y="1513"/>
                    <a:pt x="45" y="1513"/>
                  </a:cubicBezTo>
                  <a:lnTo>
                    <a:pt x="89" y="1513"/>
                  </a:lnTo>
                  <a:cubicBezTo>
                    <a:pt x="89" y="1513"/>
                    <a:pt x="111" y="1513"/>
                    <a:pt x="111" y="1491"/>
                  </a:cubicBezTo>
                  <a:cubicBezTo>
                    <a:pt x="155" y="1380"/>
                    <a:pt x="177" y="1270"/>
                    <a:pt x="177" y="1160"/>
                  </a:cubicBezTo>
                  <a:cubicBezTo>
                    <a:pt x="288" y="939"/>
                    <a:pt x="266" y="696"/>
                    <a:pt x="266" y="475"/>
                  </a:cubicBezTo>
                  <a:cubicBezTo>
                    <a:pt x="288" y="321"/>
                    <a:pt x="310" y="166"/>
                    <a:pt x="310" y="34"/>
                  </a:cubicBezTo>
                  <a:cubicBezTo>
                    <a:pt x="310" y="12"/>
                    <a:pt x="30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2998150" y="4134700"/>
              <a:ext cx="2775" cy="9550"/>
            </a:xfrm>
            <a:custGeom>
              <a:avLst/>
              <a:gdLst/>
              <a:ahLst/>
              <a:cxnLst/>
              <a:rect l="l" t="t" r="r" b="b"/>
              <a:pathLst>
                <a:path w="111" h="382" extrusionOk="0">
                  <a:moveTo>
                    <a:pt x="78" y="1"/>
                  </a:moveTo>
                  <a:cubicBezTo>
                    <a:pt x="72" y="1"/>
                    <a:pt x="67" y="6"/>
                    <a:pt x="67" y="17"/>
                  </a:cubicBezTo>
                  <a:cubicBezTo>
                    <a:pt x="67" y="84"/>
                    <a:pt x="67" y="172"/>
                    <a:pt x="45" y="216"/>
                  </a:cubicBezTo>
                  <a:cubicBezTo>
                    <a:pt x="0" y="282"/>
                    <a:pt x="0" y="304"/>
                    <a:pt x="0" y="349"/>
                  </a:cubicBezTo>
                  <a:cubicBezTo>
                    <a:pt x="0" y="371"/>
                    <a:pt x="11" y="382"/>
                    <a:pt x="22" y="382"/>
                  </a:cubicBezTo>
                  <a:cubicBezTo>
                    <a:pt x="34" y="382"/>
                    <a:pt x="45" y="371"/>
                    <a:pt x="45" y="349"/>
                  </a:cubicBezTo>
                  <a:cubicBezTo>
                    <a:pt x="67" y="304"/>
                    <a:pt x="67" y="238"/>
                    <a:pt x="89" y="194"/>
                  </a:cubicBezTo>
                  <a:cubicBezTo>
                    <a:pt x="111" y="128"/>
                    <a:pt x="111" y="84"/>
                    <a:pt x="89" y="17"/>
                  </a:cubicBezTo>
                  <a:cubicBezTo>
                    <a:pt x="89" y="6"/>
                    <a:pt x="83"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2856300" y="3744100"/>
              <a:ext cx="2250" cy="42675"/>
            </a:xfrm>
            <a:custGeom>
              <a:avLst/>
              <a:gdLst/>
              <a:ahLst/>
              <a:cxnLst/>
              <a:rect l="l" t="t" r="r" b="b"/>
              <a:pathLst>
                <a:path w="90" h="1707" extrusionOk="0">
                  <a:moveTo>
                    <a:pt x="34" y="1"/>
                  </a:moveTo>
                  <a:cubicBezTo>
                    <a:pt x="29" y="1"/>
                    <a:pt x="23" y="12"/>
                    <a:pt x="23" y="34"/>
                  </a:cubicBezTo>
                  <a:cubicBezTo>
                    <a:pt x="23" y="586"/>
                    <a:pt x="1" y="1138"/>
                    <a:pt x="23" y="1690"/>
                  </a:cubicBezTo>
                  <a:cubicBezTo>
                    <a:pt x="23" y="1701"/>
                    <a:pt x="29" y="1706"/>
                    <a:pt x="34" y="1706"/>
                  </a:cubicBezTo>
                  <a:cubicBezTo>
                    <a:pt x="40" y="1706"/>
                    <a:pt x="45" y="1701"/>
                    <a:pt x="45" y="1690"/>
                  </a:cubicBezTo>
                  <a:cubicBezTo>
                    <a:pt x="89" y="1138"/>
                    <a:pt x="45" y="586"/>
                    <a:pt x="45" y="34"/>
                  </a:cubicBezTo>
                  <a:cubicBezTo>
                    <a:pt x="45" y="12"/>
                    <a:pt x="4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2864025" y="3765625"/>
              <a:ext cx="3900" cy="30925"/>
            </a:xfrm>
            <a:custGeom>
              <a:avLst/>
              <a:gdLst/>
              <a:ahLst/>
              <a:cxnLst/>
              <a:rect l="l" t="t" r="r" b="b"/>
              <a:pathLst>
                <a:path w="156" h="1237" extrusionOk="0">
                  <a:moveTo>
                    <a:pt x="133" y="1"/>
                  </a:moveTo>
                  <a:cubicBezTo>
                    <a:pt x="122" y="1"/>
                    <a:pt x="111" y="12"/>
                    <a:pt x="111" y="34"/>
                  </a:cubicBezTo>
                  <a:cubicBezTo>
                    <a:pt x="111" y="431"/>
                    <a:pt x="1" y="806"/>
                    <a:pt x="45" y="1204"/>
                  </a:cubicBezTo>
                  <a:cubicBezTo>
                    <a:pt x="45" y="1226"/>
                    <a:pt x="51" y="1237"/>
                    <a:pt x="56" y="1237"/>
                  </a:cubicBezTo>
                  <a:cubicBezTo>
                    <a:pt x="62" y="1237"/>
                    <a:pt x="67" y="1226"/>
                    <a:pt x="67" y="1204"/>
                  </a:cubicBezTo>
                  <a:cubicBezTo>
                    <a:pt x="111" y="983"/>
                    <a:pt x="67" y="762"/>
                    <a:pt x="67" y="586"/>
                  </a:cubicBezTo>
                  <a:cubicBezTo>
                    <a:pt x="111" y="409"/>
                    <a:pt x="156" y="210"/>
                    <a:pt x="156" y="34"/>
                  </a:cubicBezTo>
                  <a:cubicBezTo>
                    <a:pt x="156" y="12"/>
                    <a:pt x="144"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2866800" y="3794200"/>
              <a:ext cx="4425" cy="43750"/>
            </a:xfrm>
            <a:custGeom>
              <a:avLst/>
              <a:gdLst/>
              <a:ahLst/>
              <a:cxnLst/>
              <a:rect l="l" t="t" r="r" b="b"/>
              <a:pathLst>
                <a:path w="177" h="1750" extrusionOk="0">
                  <a:moveTo>
                    <a:pt x="155" y="0"/>
                  </a:moveTo>
                  <a:cubicBezTo>
                    <a:pt x="144" y="0"/>
                    <a:pt x="133" y="6"/>
                    <a:pt x="133" y="17"/>
                  </a:cubicBezTo>
                  <a:cubicBezTo>
                    <a:pt x="133" y="348"/>
                    <a:pt x="111" y="679"/>
                    <a:pt x="67" y="1010"/>
                  </a:cubicBezTo>
                  <a:cubicBezTo>
                    <a:pt x="67" y="1143"/>
                    <a:pt x="67" y="1253"/>
                    <a:pt x="45" y="1363"/>
                  </a:cubicBezTo>
                  <a:cubicBezTo>
                    <a:pt x="22" y="1496"/>
                    <a:pt x="0" y="1584"/>
                    <a:pt x="0" y="1717"/>
                  </a:cubicBezTo>
                  <a:cubicBezTo>
                    <a:pt x="0" y="1739"/>
                    <a:pt x="6" y="1750"/>
                    <a:pt x="11" y="1750"/>
                  </a:cubicBezTo>
                  <a:cubicBezTo>
                    <a:pt x="17" y="1750"/>
                    <a:pt x="22" y="1739"/>
                    <a:pt x="22" y="1717"/>
                  </a:cubicBezTo>
                  <a:cubicBezTo>
                    <a:pt x="22" y="1606"/>
                    <a:pt x="67" y="1474"/>
                    <a:pt x="111" y="1363"/>
                  </a:cubicBezTo>
                  <a:cubicBezTo>
                    <a:pt x="133" y="1209"/>
                    <a:pt x="111" y="1032"/>
                    <a:pt x="133" y="900"/>
                  </a:cubicBezTo>
                  <a:cubicBezTo>
                    <a:pt x="155" y="591"/>
                    <a:pt x="177" y="326"/>
                    <a:pt x="177" y="17"/>
                  </a:cubicBezTo>
                  <a:cubicBezTo>
                    <a:pt x="177" y="6"/>
                    <a:pt x="166"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2870650" y="3830625"/>
              <a:ext cx="2800" cy="22375"/>
            </a:xfrm>
            <a:custGeom>
              <a:avLst/>
              <a:gdLst/>
              <a:ahLst/>
              <a:cxnLst/>
              <a:rect l="l" t="t" r="r" b="b"/>
              <a:pathLst>
                <a:path w="112" h="895" extrusionOk="0">
                  <a:moveTo>
                    <a:pt x="81" y="0"/>
                  </a:moveTo>
                  <a:cubicBezTo>
                    <a:pt x="73" y="0"/>
                    <a:pt x="67" y="6"/>
                    <a:pt x="67" y="17"/>
                  </a:cubicBezTo>
                  <a:cubicBezTo>
                    <a:pt x="67" y="326"/>
                    <a:pt x="1" y="591"/>
                    <a:pt x="1" y="878"/>
                  </a:cubicBezTo>
                  <a:cubicBezTo>
                    <a:pt x="1" y="889"/>
                    <a:pt x="6" y="894"/>
                    <a:pt x="12" y="894"/>
                  </a:cubicBezTo>
                  <a:cubicBezTo>
                    <a:pt x="17" y="894"/>
                    <a:pt x="23" y="889"/>
                    <a:pt x="23" y="878"/>
                  </a:cubicBezTo>
                  <a:cubicBezTo>
                    <a:pt x="111" y="591"/>
                    <a:pt x="111" y="304"/>
                    <a:pt x="111" y="17"/>
                  </a:cubicBezTo>
                  <a:cubicBezTo>
                    <a:pt x="100" y="6"/>
                    <a:pt x="89"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2873425" y="3855450"/>
              <a:ext cx="1675" cy="9125"/>
            </a:xfrm>
            <a:custGeom>
              <a:avLst/>
              <a:gdLst/>
              <a:ahLst/>
              <a:cxnLst/>
              <a:rect l="l" t="t" r="r" b="b"/>
              <a:pathLst>
                <a:path w="67" h="365" extrusionOk="0">
                  <a:moveTo>
                    <a:pt x="11" y="1"/>
                  </a:moveTo>
                  <a:cubicBezTo>
                    <a:pt x="6" y="1"/>
                    <a:pt x="0" y="6"/>
                    <a:pt x="0" y="17"/>
                  </a:cubicBezTo>
                  <a:cubicBezTo>
                    <a:pt x="0" y="127"/>
                    <a:pt x="0" y="260"/>
                    <a:pt x="22" y="348"/>
                  </a:cubicBezTo>
                  <a:cubicBezTo>
                    <a:pt x="66" y="238"/>
                    <a:pt x="22" y="127"/>
                    <a:pt x="22" y="17"/>
                  </a:cubicBezTo>
                  <a:cubicBezTo>
                    <a:pt x="22" y="6"/>
                    <a:pt x="17" y="1"/>
                    <a:pt x="11" y="1"/>
                  </a:cubicBezTo>
                  <a:close/>
                  <a:moveTo>
                    <a:pt x="22" y="348"/>
                  </a:moveTo>
                  <a:lnTo>
                    <a:pt x="22" y="348"/>
                  </a:lnTo>
                  <a:cubicBezTo>
                    <a:pt x="11" y="359"/>
                    <a:pt x="11" y="365"/>
                    <a:pt x="14" y="365"/>
                  </a:cubicBezTo>
                  <a:cubicBezTo>
                    <a:pt x="17" y="365"/>
                    <a:pt x="22" y="359"/>
                    <a:pt x="22" y="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2413125" y="3850475"/>
              <a:ext cx="10700" cy="16450"/>
            </a:xfrm>
            <a:custGeom>
              <a:avLst/>
              <a:gdLst/>
              <a:ahLst/>
              <a:cxnLst/>
              <a:rect l="l" t="t" r="r" b="b"/>
              <a:pathLst>
                <a:path w="428" h="658" extrusionOk="0">
                  <a:moveTo>
                    <a:pt x="418" y="537"/>
                  </a:moveTo>
                  <a:cubicBezTo>
                    <a:pt x="413" y="537"/>
                    <a:pt x="406" y="540"/>
                    <a:pt x="398" y="547"/>
                  </a:cubicBezTo>
                  <a:cubicBezTo>
                    <a:pt x="428" y="547"/>
                    <a:pt x="428" y="537"/>
                    <a:pt x="418" y="537"/>
                  </a:cubicBezTo>
                  <a:close/>
                  <a:moveTo>
                    <a:pt x="34" y="1"/>
                  </a:moveTo>
                  <a:cubicBezTo>
                    <a:pt x="18" y="1"/>
                    <a:pt x="1" y="6"/>
                    <a:pt x="1" y="17"/>
                  </a:cubicBezTo>
                  <a:cubicBezTo>
                    <a:pt x="1" y="238"/>
                    <a:pt x="89" y="658"/>
                    <a:pt x="354" y="658"/>
                  </a:cubicBezTo>
                  <a:cubicBezTo>
                    <a:pt x="398" y="658"/>
                    <a:pt x="398" y="636"/>
                    <a:pt x="398" y="636"/>
                  </a:cubicBezTo>
                  <a:lnTo>
                    <a:pt x="398" y="547"/>
                  </a:lnTo>
                  <a:cubicBezTo>
                    <a:pt x="398" y="569"/>
                    <a:pt x="398" y="569"/>
                    <a:pt x="354" y="613"/>
                  </a:cubicBezTo>
                  <a:cubicBezTo>
                    <a:pt x="133" y="547"/>
                    <a:pt x="89" y="216"/>
                    <a:pt x="67" y="17"/>
                  </a:cubicBezTo>
                  <a:cubicBezTo>
                    <a:pt x="67" y="6"/>
                    <a:pt x="51"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2594150" y="3812550"/>
              <a:ext cx="9425" cy="29400"/>
            </a:xfrm>
            <a:custGeom>
              <a:avLst/>
              <a:gdLst/>
              <a:ahLst/>
              <a:cxnLst/>
              <a:rect l="l" t="t" r="r" b="b"/>
              <a:pathLst>
                <a:path w="377" h="1176" extrusionOk="0">
                  <a:moveTo>
                    <a:pt x="166" y="0"/>
                  </a:moveTo>
                  <a:cubicBezTo>
                    <a:pt x="150" y="0"/>
                    <a:pt x="133" y="11"/>
                    <a:pt x="133" y="33"/>
                  </a:cubicBezTo>
                  <a:cubicBezTo>
                    <a:pt x="111" y="386"/>
                    <a:pt x="1" y="828"/>
                    <a:pt x="200" y="1159"/>
                  </a:cubicBezTo>
                  <a:cubicBezTo>
                    <a:pt x="211" y="1170"/>
                    <a:pt x="222" y="1176"/>
                    <a:pt x="233" y="1176"/>
                  </a:cubicBezTo>
                  <a:cubicBezTo>
                    <a:pt x="244" y="1176"/>
                    <a:pt x="255" y="1170"/>
                    <a:pt x="266" y="1159"/>
                  </a:cubicBezTo>
                  <a:cubicBezTo>
                    <a:pt x="354" y="1071"/>
                    <a:pt x="354" y="1027"/>
                    <a:pt x="376" y="916"/>
                  </a:cubicBezTo>
                  <a:lnTo>
                    <a:pt x="332" y="916"/>
                  </a:lnTo>
                  <a:cubicBezTo>
                    <a:pt x="332" y="960"/>
                    <a:pt x="266" y="1027"/>
                    <a:pt x="244" y="1049"/>
                  </a:cubicBezTo>
                  <a:cubicBezTo>
                    <a:pt x="111" y="740"/>
                    <a:pt x="200" y="364"/>
                    <a:pt x="200" y="33"/>
                  </a:cubicBezTo>
                  <a:cubicBezTo>
                    <a:pt x="200" y="11"/>
                    <a:pt x="183"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2611825" y="3812600"/>
              <a:ext cx="7750" cy="21225"/>
            </a:xfrm>
            <a:custGeom>
              <a:avLst/>
              <a:gdLst/>
              <a:ahLst/>
              <a:cxnLst/>
              <a:rect l="l" t="t" r="r" b="b"/>
              <a:pathLst>
                <a:path w="310" h="849" extrusionOk="0">
                  <a:moveTo>
                    <a:pt x="163" y="1"/>
                  </a:moveTo>
                  <a:cubicBezTo>
                    <a:pt x="158" y="1"/>
                    <a:pt x="155" y="3"/>
                    <a:pt x="155" y="9"/>
                  </a:cubicBezTo>
                  <a:cubicBezTo>
                    <a:pt x="89" y="296"/>
                    <a:pt x="0" y="539"/>
                    <a:pt x="67" y="826"/>
                  </a:cubicBezTo>
                  <a:cubicBezTo>
                    <a:pt x="67" y="848"/>
                    <a:pt x="89" y="848"/>
                    <a:pt x="111" y="848"/>
                  </a:cubicBezTo>
                  <a:cubicBezTo>
                    <a:pt x="199" y="848"/>
                    <a:pt x="287" y="826"/>
                    <a:pt x="309" y="738"/>
                  </a:cubicBezTo>
                  <a:cubicBezTo>
                    <a:pt x="309" y="716"/>
                    <a:pt x="287" y="716"/>
                    <a:pt x="265" y="716"/>
                  </a:cubicBezTo>
                  <a:cubicBezTo>
                    <a:pt x="221" y="738"/>
                    <a:pt x="199" y="760"/>
                    <a:pt x="155" y="760"/>
                  </a:cubicBezTo>
                  <a:cubicBezTo>
                    <a:pt x="89" y="517"/>
                    <a:pt x="177" y="296"/>
                    <a:pt x="199" y="53"/>
                  </a:cubicBezTo>
                  <a:cubicBezTo>
                    <a:pt x="199" y="21"/>
                    <a:pt x="175"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2625200" y="3819350"/>
              <a:ext cx="5400" cy="9875"/>
            </a:xfrm>
            <a:custGeom>
              <a:avLst/>
              <a:gdLst/>
              <a:ahLst/>
              <a:cxnLst/>
              <a:rect l="l" t="t" r="r" b="b"/>
              <a:pathLst>
                <a:path w="216" h="395" extrusionOk="0">
                  <a:moveTo>
                    <a:pt x="189" y="1"/>
                  </a:moveTo>
                  <a:cubicBezTo>
                    <a:pt x="180" y="1"/>
                    <a:pt x="172" y="7"/>
                    <a:pt x="172" y="26"/>
                  </a:cubicBezTo>
                  <a:cubicBezTo>
                    <a:pt x="172" y="114"/>
                    <a:pt x="172" y="159"/>
                    <a:pt x="128" y="247"/>
                  </a:cubicBezTo>
                  <a:cubicBezTo>
                    <a:pt x="83" y="269"/>
                    <a:pt x="61" y="313"/>
                    <a:pt x="17" y="335"/>
                  </a:cubicBezTo>
                  <a:cubicBezTo>
                    <a:pt x="0" y="352"/>
                    <a:pt x="35" y="394"/>
                    <a:pt x="62" y="394"/>
                  </a:cubicBezTo>
                  <a:cubicBezTo>
                    <a:pt x="70" y="394"/>
                    <a:pt x="78" y="390"/>
                    <a:pt x="83" y="379"/>
                  </a:cubicBezTo>
                  <a:lnTo>
                    <a:pt x="106" y="357"/>
                  </a:lnTo>
                  <a:cubicBezTo>
                    <a:pt x="216" y="269"/>
                    <a:pt x="216" y="137"/>
                    <a:pt x="216" y="26"/>
                  </a:cubicBezTo>
                  <a:cubicBezTo>
                    <a:pt x="216" y="13"/>
                    <a:pt x="201"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2642175" y="3809925"/>
              <a:ext cx="5550" cy="8350"/>
            </a:xfrm>
            <a:custGeom>
              <a:avLst/>
              <a:gdLst/>
              <a:ahLst/>
              <a:cxnLst/>
              <a:rect l="l" t="t" r="r" b="b"/>
              <a:pathLst>
                <a:path w="222" h="334" extrusionOk="0">
                  <a:moveTo>
                    <a:pt x="34" y="0"/>
                  </a:moveTo>
                  <a:cubicBezTo>
                    <a:pt x="17" y="0"/>
                    <a:pt x="0" y="17"/>
                    <a:pt x="0" y="50"/>
                  </a:cubicBezTo>
                  <a:lnTo>
                    <a:pt x="0" y="293"/>
                  </a:lnTo>
                  <a:cubicBezTo>
                    <a:pt x="0" y="308"/>
                    <a:pt x="32" y="334"/>
                    <a:pt x="59" y="334"/>
                  </a:cubicBezTo>
                  <a:cubicBezTo>
                    <a:pt x="71" y="334"/>
                    <a:pt x="82" y="329"/>
                    <a:pt x="89" y="315"/>
                  </a:cubicBezTo>
                  <a:cubicBezTo>
                    <a:pt x="155" y="249"/>
                    <a:pt x="221" y="160"/>
                    <a:pt x="221" y="50"/>
                  </a:cubicBezTo>
                  <a:cubicBezTo>
                    <a:pt x="221" y="28"/>
                    <a:pt x="199" y="28"/>
                    <a:pt x="199" y="28"/>
                  </a:cubicBezTo>
                  <a:cubicBezTo>
                    <a:pt x="155" y="94"/>
                    <a:pt x="111" y="160"/>
                    <a:pt x="67" y="182"/>
                  </a:cubicBezTo>
                  <a:lnTo>
                    <a:pt x="67" y="50"/>
                  </a:lnTo>
                  <a:cubicBezTo>
                    <a:pt x="67" y="17"/>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2545750" y="3937275"/>
              <a:ext cx="7050" cy="10350"/>
            </a:xfrm>
            <a:custGeom>
              <a:avLst/>
              <a:gdLst/>
              <a:ahLst/>
              <a:cxnLst/>
              <a:rect l="l" t="t" r="r" b="b"/>
              <a:pathLst>
                <a:path w="282" h="414" extrusionOk="0">
                  <a:moveTo>
                    <a:pt x="60" y="0"/>
                  </a:moveTo>
                  <a:cubicBezTo>
                    <a:pt x="49" y="0"/>
                    <a:pt x="38" y="11"/>
                    <a:pt x="38" y="33"/>
                  </a:cubicBezTo>
                  <a:cubicBezTo>
                    <a:pt x="38" y="157"/>
                    <a:pt x="0" y="413"/>
                    <a:pt x="172" y="413"/>
                  </a:cubicBezTo>
                  <a:cubicBezTo>
                    <a:pt x="185" y="413"/>
                    <a:pt x="199" y="412"/>
                    <a:pt x="215" y="409"/>
                  </a:cubicBezTo>
                  <a:cubicBezTo>
                    <a:pt x="259" y="409"/>
                    <a:pt x="259" y="409"/>
                    <a:pt x="259" y="387"/>
                  </a:cubicBezTo>
                  <a:cubicBezTo>
                    <a:pt x="281" y="320"/>
                    <a:pt x="281" y="276"/>
                    <a:pt x="259" y="188"/>
                  </a:cubicBezTo>
                  <a:cubicBezTo>
                    <a:pt x="259" y="177"/>
                    <a:pt x="248" y="171"/>
                    <a:pt x="237" y="171"/>
                  </a:cubicBezTo>
                  <a:cubicBezTo>
                    <a:pt x="226" y="171"/>
                    <a:pt x="215" y="177"/>
                    <a:pt x="215" y="188"/>
                  </a:cubicBezTo>
                  <a:cubicBezTo>
                    <a:pt x="215" y="254"/>
                    <a:pt x="215" y="276"/>
                    <a:pt x="193" y="342"/>
                  </a:cubicBezTo>
                  <a:cubicBezTo>
                    <a:pt x="60" y="342"/>
                    <a:pt x="83" y="144"/>
                    <a:pt x="83" y="33"/>
                  </a:cubicBezTo>
                  <a:cubicBezTo>
                    <a:pt x="83" y="11"/>
                    <a:pt x="71"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2553875" y="3929950"/>
              <a:ext cx="7750" cy="9125"/>
            </a:xfrm>
            <a:custGeom>
              <a:avLst/>
              <a:gdLst/>
              <a:ahLst/>
              <a:cxnLst/>
              <a:rect l="l" t="t" r="r" b="b"/>
              <a:pathLst>
                <a:path w="310" h="365" extrusionOk="0">
                  <a:moveTo>
                    <a:pt x="89" y="1"/>
                  </a:moveTo>
                  <a:cubicBezTo>
                    <a:pt x="78" y="1"/>
                    <a:pt x="67" y="6"/>
                    <a:pt x="67" y="17"/>
                  </a:cubicBezTo>
                  <a:cubicBezTo>
                    <a:pt x="67" y="128"/>
                    <a:pt x="0" y="260"/>
                    <a:pt x="111" y="348"/>
                  </a:cubicBezTo>
                  <a:cubicBezTo>
                    <a:pt x="144" y="359"/>
                    <a:pt x="171" y="365"/>
                    <a:pt x="196" y="365"/>
                  </a:cubicBezTo>
                  <a:cubicBezTo>
                    <a:pt x="221" y="365"/>
                    <a:pt x="243" y="359"/>
                    <a:pt x="265" y="348"/>
                  </a:cubicBezTo>
                  <a:cubicBezTo>
                    <a:pt x="287" y="282"/>
                    <a:pt x="309" y="238"/>
                    <a:pt x="287" y="216"/>
                  </a:cubicBezTo>
                  <a:cubicBezTo>
                    <a:pt x="287" y="205"/>
                    <a:pt x="282" y="199"/>
                    <a:pt x="276" y="199"/>
                  </a:cubicBezTo>
                  <a:cubicBezTo>
                    <a:pt x="271" y="199"/>
                    <a:pt x="265" y="205"/>
                    <a:pt x="265" y="216"/>
                  </a:cubicBezTo>
                  <a:cubicBezTo>
                    <a:pt x="265" y="238"/>
                    <a:pt x="265" y="326"/>
                    <a:pt x="199" y="326"/>
                  </a:cubicBezTo>
                  <a:cubicBezTo>
                    <a:pt x="155" y="326"/>
                    <a:pt x="155" y="260"/>
                    <a:pt x="111" y="238"/>
                  </a:cubicBezTo>
                  <a:cubicBezTo>
                    <a:pt x="89" y="194"/>
                    <a:pt x="111" y="106"/>
                    <a:pt x="111" y="17"/>
                  </a:cubicBezTo>
                  <a:cubicBezTo>
                    <a:pt x="111" y="6"/>
                    <a:pt x="100"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2572625" y="3916975"/>
              <a:ext cx="7200" cy="12875"/>
            </a:xfrm>
            <a:custGeom>
              <a:avLst/>
              <a:gdLst/>
              <a:ahLst/>
              <a:cxnLst/>
              <a:rect l="l" t="t" r="r" b="b"/>
              <a:pathLst>
                <a:path w="288" h="515" extrusionOk="0">
                  <a:moveTo>
                    <a:pt x="56" y="1"/>
                  </a:moveTo>
                  <a:cubicBezTo>
                    <a:pt x="40" y="1"/>
                    <a:pt x="23" y="18"/>
                    <a:pt x="23" y="51"/>
                  </a:cubicBezTo>
                  <a:cubicBezTo>
                    <a:pt x="23" y="183"/>
                    <a:pt x="1" y="338"/>
                    <a:pt x="23" y="492"/>
                  </a:cubicBezTo>
                  <a:cubicBezTo>
                    <a:pt x="23" y="514"/>
                    <a:pt x="67" y="514"/>
                    <a:pt x="67" y="514"/>
                  </a:cubicBezTo>
                  <a:cubicBezTo>
                    <a:pt x="200" y="514"/>
                    <a:pt x="288" y="426"/>
                    <a:pt x="244" y="293"/>
                  </a:cubicBezTo>
                  <a:cubicBezTo>
                    <a:pt x="244" y="282"/>
                    <a:pt x="238" y="277"/>
                    <a:pt x="233" y="277"/>
                  </a:cubicBezTo>
                  <a:cubicBezTo>
                    <a:pt x="227" y="277"/>
                    <a:pt x="222" y="282"/>
                    <a:pt x="222" y="293"/>
                  </a:cubicBezTo>
                  <a:cubicBezTo>
                    <a:pt x="200" y="338"/>
                    <a:pt x="178" y="404"/>
                    <a:pt x="111" y="426"/>
                  </a:cubicBezTo>
                  <a:cubicBezTo>
                    <a:pt x="89" y="293"/>
                    <a:pt x="111" y="183"/>
                    <a:pt x="89" y="51"/>
                  </a:cubicBezTo>
                  <a:cubicBezTo>
                    <a:pt x="89" y="18"/>
                    <a:pt x="7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2584225" y="3910425"/>
              <a:ext cx="1675" cy="5625"/>
            </a:xfrm>
            <a:custGeom>
              <a:avLst/>
              <a:gdLst/>
              <a:ahLst/>
              <a:cxnLst/>
              <a:rect l="l" t="t" r="r" b="b"/>
              <a:pathLst>
                <a:path w="67" h="225" extrusionOk="0">
                  <a:moveTo>
                    <a:pt x="24" y="0"/>
                  </a:moveTo>
                  <a:cubicBezTo>
                    <a:pt x="12" y="0"/>
                    <a:pt x="1" y="7"/>
                    <a:pt x="1" y="26"/>
                  </a:cubicBezTo>
                  <a:lnTo>
                    <a:pt x="1" y="224"/>
                  </a:lnTo>
                  <a:lnTo>
                    <a:pt x="45" y="224"/>
                  </a:lnTo>
                  <a:cubicBezTo>
                    <a:pt x="67" y="158"/>
                    <a:pt x="45" y="92"/>
                    <a:pt x="45" y="26"/>
                  </a:cubicBezTo>
                  <a:cubicBezTo>
                    <a:pt x="57" y="13"/>
                    <a:pt x="41"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2600225" y="3897025"/>
              <a:ext cx="5550" cy="5775"/>
            </a:xfrm>
            <a:custGeom>
              <a:avLst/>
              <a:gdLst/>
              <a:ahLst/>
              <a:cxnLst/>
              <a:rect l="l" t="t" r="r" b="b"/>
              <a:pathLst>
                <a:path w="222" h="231" extrusionOk="0">
                  <a:moveTo>
                    <a:pt x="34" y="1"/>
                  </a:moveTo>
                  <a:cubicBezTo>
                    <a:pt x="12" y="1"/>
                    <a:pt x="1" y="16"/>
                    <a:pt x="1" y="32"/>
                  </a:cubicBezTo>
                  <a:cubicBezTo>
                    <a:pt x="67" y="120"/>
                    <a:pt x="89" y="186"/>
                    <a:pt x="177" y="231"/>
                  </a:cubicBezTo>
                  <a:cubicBezTo>
                    <a:pt x="177" y="231"/>
                    <a:pt x="199" y="231"/>
                    <a:pt x="199" y="208"/>
                  </a:cubicBezTo>
                  <a:lnTo>
                    <a:pt x="199" y="120"/>
                  </a:lnTo>
                  <a:cubicBezTo>
                    <a:pt x="221" y="98"/>
                    <a:pt x="199" y="98"/>
                    <a:pt x="199" y="98"/>
                  </a:cubicBezTo>
                  <a:cubicBezTo>
                    <a:pt x="199" y="120"/>
                    <a:pt x="199" y="120"/>
                    <a:pt x="177" y="142"/>
                  </a:cubicBezTo>
                  <a:cubicBezTo>
                    <a:pt x="111" y="120"/>
                    <a:pt x="89" y="76"/>
                    <a:pt x="67" y="10"/>
                  </a:cubicBezTo>
                  <a:cubicBezTo>
                    <a:pt x="54" y="3"/>
                    <a:pt x="4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706750" y="3761500"/>
              <a:ext cx="105425" cy="41550"/>
            </a:xfrm>
            <a:custGeom>
              <a:avLst/>
              <a:gdLst/>
              <a:ahLst/>
              <a:cxnLst/>
              <a:rect l="l" t="t" r="r" b="b"/>
              <a:pathLst>
                <a:path w="4217" h="1662" extrusionOk="0">
                  <a:moveTo>
                    <a:pt x="4195" y="0"/>
                  </a:moveTo>
                  <a:cubicBezTo>
                    <a:pt x="3797" y="0"/>
                    <a:pt x="3466" y="111"/>
                    <a:pt x="3113" y="243"/>
                  </a:cubicBezTo>
                  <a:cubicBezTo>
                    <a:pt x="2672" y="442"/>
                    <a:pt x="2252" y="596"/>
                    <a:pt x="1788" y="773"/>
                  </a:cubicBezTo>
                  <a:cubicBezTo>
                    <a:pt x="1215" y="949"/>
                    <a:pt x="398" y="1016"/>
                    <a:pt x="22" y="1568"/>
                  </a:cubicBezTo>
                  <a:cubicBezTo>
                    <a:pt x="0" y="1590"/>
                    <a:pt x="22" y="1612"/>
                    <a:pt x="45" y="1612"/>
                  </a:cubicBezTo>
                  <a:cubicBezTo>
                    <a:pt x="146" y="1647"/>
                    <a:pt x="251" y="1662"/>
                    <a:pt x="357" y="1662"/>
                  </a:cubicBezTo>
                  <a:cubicBezTo>
                    <a:pt x="849" y="1662"/>
                    <a:pt x="1375" y="1337"/>
                    <a:pt x="1811" y="1192"/>
                  </a:cubicBezTo>
                  <a:cubicBezTo>
                    <a:pt x="2164" y="1038"/>
                    <a:pt x="2561" y="994"/>
                    <a:pt x="2914" y="883"/>
                  </a:cubicBezTo>
                  <a:cubicBezTo>
                    <a:pt x="3268" y="773"/>
                    <a:pt x="3599" y="640"/>
                    <a:pt x="3996" y="574"/>
                  </a:cubicBezTo>
                  <a:cubicBezTo>
                    <a:pt x="4018" y="574"/>
                    <a:pt x="3996" y="552"/>
                    <a:pt x="3996" y="552"/>
                  </a:cubicBezTo>
                  <a:cubicBezTo>
                    <a:pt x="3956" y="547"/>
                    <a:pt x="3917" y="544"/>
                    <a:pt x="3879" y="544"/>
                  </a:cubicBezTo>
                  <a:cubicBezTo>
                    <a:pt x="3596" y="544"/>
                    <a:pt x="3341" y="676"/>
                    <a:pt x="3069" y="773"/>
                  </a:cubicBezTo>
                  <a:cubicBezTo>
                    <a:pt x="2694" y="883"/>
                    <a:pt x="2274" y="949"/>
                    <a:pt x="1899" y="1082"/>
                  </a:cubicBezTo>
                  <a:cubicBezTo>
                    <a:pt x="1568" y="1192"/>
                    <a:pt x="1281" y="1325"/>
                    <a:pt x="950" y="1435"/>
                  </a:cubicBezTo>
                  <a:cubicBezTo>
                    <a:pt x="817" y="1479"/>
                    <a:pt x="641" y="1545"/>
                    <a:pt x="486" y="1568"/>
                  </a:cubicBezTo>
                  <a:cubicBezTo>
                    <a:pt x="437" y="1580"/>
                    <a:pt x="340" y="1613"/>
                    <a:pt x="263" y="1613"/>
                  </a:cubicBezTo>
                  <a:cubicBezTo>
                    <a:pt x="203" y="1613"/>
                    <a:pt x="155" y="1592"/>
                    <a:pt x="155" y="1523"/>
                  </a:cubicBezTo>
                  <a:cubicBezTo>
                    <a:pt x="155" y="1457"/>
                    <a:pt x="331" y="1369"/>
                    <a:pt x="376" y="1347"/>
                  </a:cubicBezTo>
                  <a:cubicBezTo>
                    <a:pt x="618" y="1192"/>
                    <a:pt x="928" y="1126"/>
                    <a:pt x="1215" y="1038"/>
                  </a:cubicBezTo>
                  <a:cubicBezTo>
                    <a:pt x="1546" y="949"/>
                    <a:pt x="1833" y="861"/>
                    <a:pt x="2164" y="707"/>
                  </a:cubicBezTo>
                  <a:cubicBezTo>
                    <a:pt x="2804" y="486"/>
                    <a:pt x="3488" y="22"/>
                    <a:pt x="4195" y="22"/>
                  </a:cubicBezTo>
                  <a:cubicBezTo>
                    <a:pt x="4217" y="22"/>
                    <a:pt x="4217" y="0"/>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2605200" y="3776175"/>
              <a:ext cx="208900" cy="74200"/>
            </a:xfrm>
            <a:custGeom>
              <a:avLst/>
              <a:gdLst/>
              <a:ahLst/>
              <a:cxnLst/>
              <a:rect l="l" t="t" r="r" b="b"/>
              <a:pathLst>
                <a:path w="8356" h="2968" extrusionOk="0">
                  <a:moveTo>
                    <a:pt x="8321" y="1"/>
                  </a:moveTo>
                  <a:cubicBezTo>
                    <a:pt x="8314" y="1"/>
                    <a:pt x="8307" y="3"/>
                    <a:pt x="8301" y="9"/>
                  </a:cubicBezTo>
                  <a:cubicBezTo>
                    <a:pt x="8036" y="318"/>
                    <a:pt x="7594" y="384"/>
                    <a:pt x="7219" y="539"/>
                  </a:cubicBezTo>
                  <a:cubicBezTo>
                    <a:pt x="6888" y="716"/>
                    <a:pt x="6601" y="892"/>
                    <a:pt x="6270" y="1047"/>
                  </a:cubicBezTo>
                  <a:cubicBezTo>
                    <a:pt x="5872" y="1214"/>
                    <a:pt x="5434" y="1402"/>
                    <a:pt x="4976" y="1402"/>
                  </a:cubicBezTo>
                  <a:cubicBezTo>
                    <a:pt x="4951" y="1402"/>
                    <a:pt x="4926" y="1401"/>
                    <a:pt x="4901" y="1400"/>
                  </a:cubicBezTo>
                  <a:cubicBezTo>
                    <a:pt x="4649" y="1400"/>
                    <a:pt x="4435" y="1297"/>
                    <a:pt x="4201" y="1297"/>
                  </a:cubicBezTo>
                  <a:cubicBezTo>
                    <a:pt x="4128" y="1297"/>
                    <a:pt x="4053" y="1307"/>
                    <a:pt x="3974" y="1334"/>
                  </a:cubicBezTo>
                  <a:cubicBezTo>
                    <a:pt x="3643" y="1444"/>
                    <a:pt x="3356" y="1621"/>
                    <a:pt x="3025" y="1753"/>
                  </a:cubicBezTo>
                  <a:cubicBezTo>
                    <a:pt x="2848" y="1841"/>
                    <a:pt x="2627" y="1864"/>
                    <a:pt x="2407" y="1930"/>
                  </a:cubicBezTo>
                  <a:cubicBezTo>
                    <a:pt x="2208" y="1974"/>
                    <a:pt x="2009" y="2062"/>
                    <a:pt x="1855" y="2106"/>
                  </a:cubicBezTo>
                  <a:cubicBezTo>
                    <a:pt x="1457" y="2261"/>
                    <a:pt x="1082" y="2393"/>
                    <a:pt x="685" y="2548"/>
                  </a:cubicBezTo>
                  <a:cubicBezTo>
                    <a:pt x="464" y="2636"/>
                    <a:pt x="199" y="2747"/>
                    <a:pt x="22" y="2945"/>
                  </a:cubicBezTo>
                  <a:cubicBezTo>
                    <a:pt x="0" y="2967"/>
                    <a:pt x="22" y="2967"/>
                    <a:pt x="45" y="2967"/>
                  </a:cubicBezTo>
                  <a:cubicBezTo>
                    <a:pt x="376" y="2658"/>
                    <a:pt x="795" y="2592"/>
                    <a:pt x="1148" y="2482"/>
                  </a:cubicBezTo>
                  <a:cubicBezTo>
                    <a:pt x="1546" y="2327"/>
                    <a:pt x="1899" y="2195"/>
                    <a:pt x="2296" y="2062"/>
                  </a:cubicBezTo>
                  <a:cubicBezTo>
                    <a:pt x="2649" y="1952"/>
                    <a:pt x="2981" y="1864"/>
                    <a:pt x="3312" y="1731"/>
                  </a:cubicBezTo>
                  <a:cubicBezTo>
                    <a:pt x="3603" y="1585"/>
                    <a:pt x="3970" y="1394"/>
                    <a:pt x="4313" y="1394"/>
                  </a:cubicBezTo>
                  <a:cubicBezTo>
                    <a:pt x="4385" y="1394"/>
                    <a:pt x="4457" y="1403"/>
                    <a:pt x="4526" y="1422"/>
                  </a:cubicBezTo>
                  <a:cubicBezTo>
                    <a:pt x="4674" y="1462"/>
                    <a:pt x="4823" y="1479"/>
                    <a:pt x="4972" y="1479"/>
                  </a:cubicBezTo>
                  <a:cubicBezTo>
                    <a:pt x="5489" y="1479"/>
                    <a:pt x="6001" y="1269"/>
                    <a:pt x="6447" y="1047"/>
                  </a:cubicBezTo>
                  <a:cubicBezTo>
                    <a:pt x="6778" y="870"/>
                    <a:pt x="7109" y="649"/>
                    <a:pt x="7440" y="517"/>
                  </a:cubicBezTo>
                  <a:cubicBezTo>
                    <a:pt x="7749" y="384"/>
                    <a:pt x="8102" y="318"/>
                    <a:pt x="8323" y="53"/>
                  </a:cubicBezTo>
                  <a:cubicBezTo>
                    <a:pt x="8355" y="21"/>
                    <a:pt x="8340" y="1"/>
                    <a:pt x="8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2579950" y="3826625"/>
              <a:ext cx="94250" cy="61500"/>
            </a:xfrm>
            <a:custGeom>
              <a:avLst/>
              <a:gdLst/>
              <a:ahLst/>
              <a:cxnLst/>
              <a:rect l="l" t="t" r="r" b="b"/>
              <a:pathLst>
                <a:path w="3770" h="2460" extrusionOk="0">
                  <a:moveTo>
                    <a:pt x="3748" y="0"/>
                  </a:moveTo>
                  <a:cubicBezTo>
                    <a:pt x="3483" y="44"/>
                    <a:pt x="3262" y="199"/>
                    <a:pt x="3086" y="375"/>
                  </a:cubicBezTo>
                  <a:cubicBezTo>
                    <a:pt x="2710" y="640"/>
                    <a:pt x="2379" y="927"/>
                    <a:pt x="2004" y="1170"/>
                  </a:cubicBezTo>
                  <a:cubicBezTo>
                    <a:pt x="1606" y="1413"/>
                    <a:pt x="1231" y="1634"/>
                    <a:pt x="834" y="1899"/>
                  </a:cubicBezTo>
                  <a:cubicBezTo>
                    <a:pt x="569" y="2053"/>
                    <a:pt x="238" y="2186"/>
                    <a:pt x="17" y="2406"/>
                  </a:cubicBezTo>
                  <a:cubicBezTo>
                    <a:pt x="1" y="2439"/>
                    <a:pt x="8" y="2459"/>
                    <a:pt x="22" y="2459"/>
                  </a:cubicBezTo>
                  <a:cubicBezTo>
                    <a:pt x="27" y="2459"/>
                    <a:pt x="33" y="2456"/>
                    <a:pt x="39" y="2450"/>
                  </a:cubicBezTo>
                  <a:cubicBezTo>
                    <a:pt x="326" y="2186"/>
                    <a:pt x="657" y="2053"/>
                    <a:pt x="988" y="1854"/>
                  </a:cubicBezTo>
                  <a:cubicBezTo>
                    <a:pt x="1319" y="1656"/>
                    <a:pt x="1673" y="1479"/>
                    <a:pt x="2004" y="1258"/>
                  </a:cubicBezTo>
                  <a:cubicBezTo>
                    <a:pt x="2313" y="1038"/>
                    <a:pt x="2600" y="817"/>
                    <a:pt x="2887" y="596"/>
                  </a:cubicBezTo>
                  <a:cubicBezTo>
                    <a:pt x="3152" y="375"/>
                    <a:pt x="3395" y="88"/>
                    <a:pt x="3748" y="44"/>
                  </a:cubicBezTo>
                  <a:cubicBezTo>
                    <a:pt x="3770" y="44"/>
                    <a:pt x="3748" y="0"/>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2236525" y="3795500"/>
              <a:ext cx="352000" cy="43700"/>
            </a:xfrm>
            <a:custGeom>
              <a:avLst/>
              <a:gdLst/>
              <a:ahLst/>
              <a:cxnLst/>
              <a:rect l="l" t="t" r="r" b="b"/>
              <a:pathLst>
                <a:path w="14080" h="1748" extrusionOk="0">
                  <a:moveTo>
                    <a:pt x="14049" y="0"/>
                  </a:moveTo>
                  <a:cubicBezTo>
                    <a:pt x="14041" y="0"/>
                    <a:pt x="14031" y="3"/>
                    <a:pt x="14019" y="9"/>
                  </a:cubicBezTo>
                  <a:cubicBezTo>
                    <a:pt x="13710" y="230"/>
                    <a:pt x="13335" y="208"/>
                    <a:pt x="12981" y="230"/>
                  </a:cubicBezTo>
                  <a:cubicBezTo>
                    <a:pt x="12496" y="318"/>
                    <a:pt x="12010" y="450"/>
                    <a:pt x="11546" y="561"/>
                  </a:cubicBezTo>
                  <a:cubicBezTo>
                    <a:pt x="11039" y="671"/>
                    <a:pt x="10509" y="781"/>
                    <a:pt x="10023" y="870"/>
                  </a:cubicBezTo>
                  <a:cubicBezTo>
                    <a:pt x="9780" y="936"/>
                    <a:pt x="9516" y="1002"/>
                    <a:pt x="9251" y="1046"/>
                  </a:cubicBezTo>
                  <a:lnTo>
                    <a:pt x="9251" y="1046"/>
                  </a:lnTo>
                  <a:cubicBezTo>
                    <a:pt x="9408" y="1028"/>
                    <a:pt x="9562" y="1002"/>
                    <a:pt x="9714" y="958"/>
                  </a:cubicBezTo>
                  <a:cubicBezTo>
                    <a:pt x="10222" y="826"/>
                    <a:pt x="10752" y="759"/>
                    <a:pt x="11259" y="649"/>
                  </a:cubicBezTo>
                  <a:cubicBezTo>
                    <a:pt x="11900" y="539"/>
                    <a:pt x="12452" y="384"/>
                    <a:pt x="13025" y="296"/>
                  </a:cubicBezTo>
                  <a:cubicBezTo>
                    <a:pt x="13357" y="230"/>
                    <a:pt x="13776" y="274"/>
                    <a:pt x="14063" y="53"/>
                  </a:cubicBezTo>
                  <a:cubicBezTo>
                    <a:pt x="14079" y="21"/>
                    <a:pt x="14072" y="0"/>
                    <a:pt x="14049" y="0"/>
                  </a:cubicBezTo>
                  <a:close/>
                  <a:moveTo>
                    <a:pt x="9251" y="1046"/>
                  </a:moveTo>
                  <a:cubicBezTo>
                    <a:pt x="9250" y="1046"/>
                    <a:pt x="9250" y="1046"/>
                    <a:pt x="9250" y="1046"/>
                  </a:cubicBezTo>
                  <a:lnTo>
                    <a:pt x="9250" y="1046"/>
                  </a:lnTo>
                  <a:cubicBezTo>
                    <a:pt x="9250" y="1046"/>
                    <a:pt x="9250" y="1046"/>
                    <a:pt x="9250" y="1046"/>
                  </a:cubicBezTo>
                  <a:cubicBezTo>
                    <a:pt x="9251" y="1046"/>
                    <a:pt x="9251" y="1046"/>
                    <a:pt x="9251" y="1046"/>
                  </a:cubicBezTo>
                  <a:close/>
                  <a:moveTo>
                    <a:pt x="9250" y="1046"/>
                  </a:moveTo>
                  <a:cubicBezTo>
                    <a:pt x="9128" y="1057"/>
                    <a:pt x="8996" y="1057"/>
                    <a:pt x="8864" y="1057"/>
                  </a:cubicBezTo>
                  <a:cubicBezTo>
                    <a:pt x="8732" y="1057"/>
                    <a:pt x="8599" y="1057"/>
                    <a:pt x="8478" y="1068"/>
                  </a:cubicBezTo>
                  <a:cubicBezTo>
                    <a:pt x="7970" y="1113"/>
                    <a:pt x="7507" y="1179"/>
                    <a:pt x="7021" y="1201"/>
                  </a:cubicBezTo>
                  <a:cubicBezTo>
                    <a:pt x="6906" y="1206"/>
                    <a:pt x="6792" y="1208"/>
                    <a:pt x="6679" y="1208"/>
                  </a:cubicBezTo>
                  <a:cubicBezTo>
                    <a:pt x="6477" y="1208"/>
                    <a:pt x="6277" y="1202"/>
                    <a:pt x="6076" y="1202"/>
                  </a:cubicBezTo>
                  <a:cubicBezTo>
                    <a:pt x="5892" y="1202"/>
                    <a:pt x="5707" y="1207"/>
                    <a:pt x="5520" y="1223"/>
                  </a:cubicBezTo>
                  <a:cubicBezTo>
                    <a:pt x="5078" y="1289"/>
                    <a:pt x="4615" y="1289"/>
                    <a:pt x="4173" y="1378"/>
                  </a:cubicBezTo>
                  <a:cubicBezTo>
                    <a:pt x="3768" y="1474"/>
                    <a:pt x="3430" y="1655"/>
                    <a:pt x="3028" y="1655"/>
                  </a:cubicBezTo>
                  <a:cubicBezTo>
                    <a:pt x="2970" y="1655"/>
                    <a:pt x="2910" y="1651"/>
                    <a:pt x="2848" y="1642"/>
                  </a:cubicBezTo>
                  <a:cubicBezTo>
                    <a:pt x="2562" y="1620"/>
                    <a:pt x="2407" y="1444"/>
                    <a:pt x="2164" y="1333"/>
                  </a:cubicBezTo>
                  <a:cubicBezTo>
                    <a:pt x="2010" y="1289"/>
                    <a:pt x="1855" y="1289"/>
                    <a:pt x="1678" y="1289"/>
                  </a:cubicBezTo>
                  <a:lnTo>
                    <a:pt x="884" y="1289"/>
                  </a:lnTo>
                  <a:cubicBezTo>
                    <a:pt x="795" y="1289"/>
                    <a:pt x="1" y="1289"/>
                    <a:pt x="89" y="1157"/>
                  </a:cubicBezTo>
                  <a:lnTo>
                    <a:pt x="89" y="1157"/>
                  </a:lnTo>
                  <a:cubicBezTo>
                    <a:pt x="67" y="1179"/>
                    <a:pt x="67" y="1201"/>
                    <a:pt x="45" y="1201"/>
                  </a:cubicBezTo>
                  <a:lnTo>
                    <a:pt x="45" y="1223"/>
                  </a:lnTo>
                  <a:cubicBezTo>
                    <a:pt x="221" y="1289"/>
                    <a:pt x="332" y="1378"/>
                    <a:pt x="553" y="1378"/>
                  </a:cubicBezTo>
                  <a:lnTo>
                    <a:pt x="1303" y="1378"/>
                  </a:lnTo>
                  <a:cubicBezTo>
                    <a:pt x="1436" y="1378"/>
                    <a:pt x="1600" y="1354"/>
                    <a:pt x="1758" y="1354"/>
                  </a:cubicBezTo>
                  <a:cubicBezTo>
                    <a:pt x="1863" y="1354"/>
                    <a:pt x="1965" y="1364"/>
                    <a:pt x="2054" y="1400"/>
                  </a:cubicBezTo>
                  <a:cubicBezTo>
                    <a:pt x="2208" y="1444"/>
                    <a:pt x="2363" y="1620"/>
                    <a:pt x="2539" y="1665"/>
                  </a:cubicBezTo>
                  <a:cubicBezTo>
                    <a:pt x="2684" y="1724"/>
                    <a:pt x="2832" y="1748"/>
                    <a:pt x="2981" y="1748"/>
                  </a:cubicBezTo>
                  <a:cubicBezTo>
                    <a:pt x="3218" y="1748"/>
                    <a:pt x="3457" y="1688"/>
                    <a:pt x="3687" y="1620"/>
                  </a:cubicBezTo>
                  <a:cubicBezTo>
                    <a:pt x="3864" y="1554"/>
                    <a:pt x="4063" y="1444"/>
                    <a:pt x="4261" y="1422"/>
                  </a:cubicBezTo>
                  <a:cubicBezTo>
                    <a:pt x="4570" y="1378"/>
                    <a:pt x="4835" y="1378"/>
                    <a:pt x="5144" y="1333"/>
                  </a:cubicBezTo>
                  <a:cubicBezTo>
                    <a:pt x="5674" y="1289"/>
                    <a:pt x="6160" y="1289"/>
                    <a:pt x="6690" y="1267"/>
                  </a:cubicBezTo>
                  <a:cubicBezTo>
                    <a:pt x="7220" y="1267"/>
                    <a:pt x="7727" y="1179"/>
                    <a:pt x="8257" y="1113"/>
                  </a:cubicBezTo>
                  <a:cubicBezTo>
                    <a:pt x="8598" y="1083"/>
                    <a:pt x="8929" y="1083"/>
                    <a:pt x="9250" y="10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2396025" y="3806125"/>
              <a:ext cx="105450" cy="14450"/>
            </a:xfrm>
            <a:custGeom>
              <a:avLst/>
              <a:gdLst/>
              <a:ahLst/>
              <a:cxnLst/>
              <a:rect l="l" t="t" r="r" b="b"/>
              <a:pathLst>
                <a:path w="4218" h="578" extrusionOk="0">
                  <a:moveTo>
                    <a:pt x="4124" y="0"/>
                  </a:moveTo>
                  <a:cubicBezTo>
                    <a:pt x="3883" y="0"/>
                    <a:pt x="3642" y="96"/>
                    <a:pt x="3400" y="136"/>
                  </a:cubicBezTo>
                  <a:cubicBezTo>
                    <a:pt x="3047" y="224"/>
                    <a:pt x="2650" y="202"/>
                    <a:pt x="2297" y="268"/>
                  </a:cubicBezTo>
                  <a:cubicBezTo>
                    <a:pt x="1943" y="334"/>
                    <a:pt x="1546" y="334"/>
                    <a:pt x="1193" y="379"/>
                  </a:cubicBezTo>
                  <a:cubicBezTo>
                    <a:pt x="795" y="445"/>
                    <a:pt x="442" y="533"/>
                    <a:pt x="23" y="533"/>
                  </a:cubicBezTo>
                  <a:cubicBezTo>
                    <a:pt x="1" y="533"/>
                    <a:pt x="1" y="577"/>
                    <a:pt x="23" y="577"/>
                  </a:cubicBezTo>
                  <a:cubicBezTo>
                    <a:pt x="332" y="577"/>
                    <a:pt x="641" y="555"/>
                    <a:pt x="950" y="511"/>
                  </a:cubicBezTo>
                  <a:cubicBezTo>
                    <a:pt x="1325" y="423"/>
                    <a:pt x="1745" y="423"/>
                    <a:pt x="2120" y="356"/>
                  </a:cubicBezTo>
                  <a:cubicBezTo>
                    <a:pt x="2517" y="312"/>
                    <a:pt x="2870" y="268"/>
                    <a:pt x="3268" y="224"/>
                  </a:cubicBezTo>
                  <a:cubicBezTo>
                    <a:pt x="3538" y="182"/>
                    <a:pt x="3828" y="23"/>
                    <a:pt x="4137" y="23"/>
                  </a:cubicBezTo>
                  <a:cubicBezTo>
                    <a:pt x="4156" y="23"/>
                    <a:pt x="4176" y="24"/>
                    <a:pt x="4195" y="25"/>
                  </a:cubicBezTo>
                  <a:cubicBezTo>
                    <a:pt x="4217" y="25"/>
                    <a:pt x="4217" y="3"/>
                    <a:pt x="4195" y="3"/>
                  </a:cubicBezTo>
                  <a:cubicBezTo>
                    <a:pt x="4171" y="1"/>
                    <a:pt x="4148" y="0"/>
                    <a:pt x="4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2505300" y="3790150"/>
              <a:ext cx="146825" cy="34875"/>
            </a:xfrm>
            <a:custGeom>
              <a:avLst/>
              <a:gdLst/>
              <a:ahLst/>
              <a:cxnLst/>
              <a:rect l="l" t="t" r="r" b="b"/>
              <a:pathLst>
                <a:path w="5873" h="1395" extrusionOk="0">
                  <a:moveTo>
                    <a:pt x="5783" y="1"/>
                  </a:moveTo>
                  <a:cubicBezTo>
                    <a:pt x="5328" y="1"/>
                    <a:pt x="4948" y="207"/>
                    <a:pt x="4548" y="333"/>
                  </a:cubicBezTo>
                  <a:cubicBezTo>
                    <a:pt x="4018" y="510"/>
                    <a:pt x="3489" y="620"/>
                    <a:pt x="2937" y="731"/>
                  </a:cubicBezTo>
                  <a:cubicBezTo>
                    <a:pt x="2473" y="819"/>
                    <a:pt x="2032" y="973"/>
                    <a:pt x="1568" y="1084"/>
                  </a:cubicBezTo>
                  <a:cubicBezTo>
                    <a:pt x="1325" y="1150"/>
                    <a:pt x="1104" y="1172"/>
                    <a:pt x="840" y="1216"/>
                  </a:cubicBezTo>
                  <a:cubicBezTo>
                    <a:pt x="598" y="1277"/>
                    <a:pt x="338" y="1374"/>
                    <a:pt x="94" y="1374"/>
                  </a:cubicBezTo>
                  <a:cubicBezTo>
                    <a:pt x="70" y="1374"/>
                    <a:pt x="46" y="1373"/>
                    <a:pt x="23" y="1371"/>
                  </a:cubicBezTo>
                  <a:cubicBezTo>
                    <a:pt x="1" y="1371"/>
                    <a:pt x="1" y="1393"/>
                    <a:pt x="23" y="1393"/>
                  </a:cubicBezTo>
                  <a:cubicBezTo>
                    <a:pt x="52" y="1394"/>
                    <a:pt x="81" y="1395"/>
                    <a:pt x="110" y="1395"/>
                  </a:cubicBezTo>
                  <a:cubicBezTo>
                    <a:pt x="525" y="1395"/>
                    <a:pt x="957" y="1255"/>
                    <a:pt x="1369" y="1172"/>
                  </a:cubicBezTo>
                  <a:cubicBezTo>
                    <a:pt x="1877" y="1084"/>
                    <a:pt x="2363" y="929"/>
                    <a:pt x="2848" y="819"/>
                  </a:cubicBezTo>
                  <a:cubicBezTo>
                    <a:pt x="3378" y="731"/>
                    <a:pt x="3864" y="620"/>
                    <a:pt x="4372" y="488"/>
                  </a:cubicBezTo>
                  <a:cubicBezTo>
                    <a:pt x="4879" y="333"/>
                    <a:pt x="5343" y="157"/>
                    <a:pt x="5851" y="68"/>
                  </a:cubicBezTo>
                  <a:cubicBezTo>
                    <a:pt x="5873" y="68"/>
                    <a:pt x="5873" y="2"/>
                    <a:pt x="5851" y="2"/>
                  </a:cubicBezTo>
                  <a:cubicBezTo>
                    <a:pt x="5828" y="1"/>
                    <a:pt x="5805" y="1"/>
                    <a:pt x="5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3075425" y="3709200"/>
              <a:ext cx="6625" cy="39075"/>
            </a:xfrm>
            <a:custGeom>
              <a:avLst/>
              <a:gdLst/>
              <a:ahLst/>
              <a:cxnLst/>
              <a:rect l="l" t="t" r="r" b="b"/>
              <a:pathLst>
                <a:path w="265" h="1563" extrusionOk="0">
                  <a:moveTo>
                    <a:pt x="33" y="0"/>
                  </a:moveTo>
                  <a:cubicBezTo>
                    <a:pt x="17" y="0"/>
                    <a:pt x="0" y="6"/>
                    <a:pt x="0" y="17"/>
                  </a:cubicBezTo>
                  <a:cubicBezTo>
                    <a:pt x="0" y="238"/>
                    <a:pt x="88" y="459"/>
                    <a:pt x="88" y="679"/>
                  </a:cubicBezTo>
                  <a:cubicBezTo>
                    <a:pt x="88" y="812"/>
                    <a:pt x="66" y="966"/>
                    <a:pt x="66" y="1099"/>
                  </a:cubicBezTo>
                  <a:cubicBezTo>
                    <a:pt x="66" y="1209"/>
                    <a:pt x="44" y="1562"/>
                    <a:pt x="221" y="1562"/>
                  </a:cubicBezTo>
                  <a:cubicBezTo>
                    <a:pt x="265" y="1562"/>
                    <a:pt x="265" y="1540"/>
                    <a:pt x="265" y="1518"/>
                  </a:cubicBezTo>
                  <a:cubicBezTo>
                    <a:pt x="110" y="1319"/>
                    <a:pt x="177" y="1077"/>
                    <a:pt x="177" y="856"/>
                  </a:cubicBezTo>
                  <a:lnTo>
                    <a:pt x="177" y="481"/>
                  </a:lnTo>
                  <a:cubicBezTo>
                    <a:pt x="177" y="326"/>
                    <a:pt x="88" y="194"/>
                    <a:pt x="66" y="17"/>
                  </a:cubicBezTo>
                  <a:cubicBezTo>
                    <a:pt x="66" y="6"/>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3086450" y="3713200"/>
              <a:ext cx="7200" cy="18325"/>
            </a:xfrm>
            <a:custGeom>
              <a:avLst/>
              <a:gdLst/>
              <a:ahLst/>
              <a:cxnLst/>
              <a:rect l="l" t="t" r="r" b="b"/>
              <a:pathLst>
                <a:path w="288" h="733" extrusionOk="0">
                  <a:moveTo>
                    <a:pt x="67" y="0"/>
                  </a:moveTo>
                  <a:cubicBezTo>
                    <a:pt x="56" y="0"/>
                    <a:pt x="45" y="12"/>
                    <a:pt x="45" y="34"/>
                  </a:cubicBezTo>
                  <a:cubicBezTo>
                    <a:pt x="1" y="254"/>
                    <a:pt x="89" y="541"/>
                    <a:pt x="221" y="718"/>
                  </a:cubicBezTo>
                  <a:cubicBezTo>
                    <a:pt x="221" y="727"/>
                    <a:pt x="233" y="732"/>
                    <a:pt x="246" y="732"/>
                  </a:cubicBezTo>
                  <a:cubicBezTo>
                    <a:pt x="265" y="732"/>
                    <a:pt x="288" y="722"/>
                    <a:pt x="288" y="696"/>
                  </a:cubicBezTo>
                  <a:cubicBezTo>
                    <a:pt x="265" y="696"/>
                    <a:pt x="265" y="696"/>
                    <a:pt x="221" y="630"/>
                  </a:cubicBezTo>
                  <a:cubicBezTo>
                    <a:pt x="155" y="475"/>
                    <a:pt x="67" y="210"/>
                    <a:pt x="89" y="34"/>
                  </a:cubicBezTo>
                  <a:cubicBezTo>
                    <a:pt x="89" y="12"/>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3095825" y="3707000"/>
              <a:ext cx="3900" cy="14725"/>
            </a:xfrm>
            <a:custGeom>
              <a:avLst/>
              <a:gdLst/>
              <a:ahLst/>
              <a:cxnLst/>
              <a:rect l="l" t="t" r="r" b="b"/>
              <a:pathLst>
                <a:path w="156" h="589" extrusionOk="0">
                  <a:moveTo>
                    <a:pt x="23" y="0"/>
                  </a:moveTo>
                  <a:cubicBezTo>
                    <a:pt x="12" y="0"/>
                    <a:pt x="1" y="6"/>
                    <a:pt x="1" y="17"/>
                  </a:cubicBezTo>
                  <a:cubicBezTo>
                    <a:pt x="1" y="105"/>
                    <a:pt x="1" y="215"/>
                    <a:pt x="23" y="304"/>
                  </a:cubicBezTo>
                  <a:cubicBezTo>
                    <a:pt x="45" y="392"/>
                    <a:pt x="45" y="502"/>
                    <a:pt x="111" y="569"/>
                  </a:cubicBezTo>
                  <a:cubicBezTo>
                    <a:pt x="111" y="583"/>
                    <a:pt x="114" y="588"/>
                    <a:pt x="117" y="588"/>
                  </a:cubicBezTo>
                  <a:cubicBezTo>
                    <a:pt x="123" y="588"/>
                    <a:pt x="133" y="569"/>
                    <a:pt x="133" y="569"/>
                  </a:cubicBezTo>
                  <a:cubicBezTo>
                    <a:pt x="155" y="502"/>
                    <a:pt x="111" y="414"/>
                    <a:pt x="111" y="348"/>
                  </a:cubicBezTo>
                  <a:cubicBezTo>
                    <a:pt x="67" y="215"/>
                    <a:pt x="45" y="105"/>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2218875" y="2829725"/>
              <a:ext cx="1369975" cy="1417450"/>
            </a:xfrm>
            <a:custGeom>
              <a:avLst/>
              <a:gdLst/>
              <a:ahLst/>
              <a:cxnLst/>
              <a:rect l="l" t="t" r="r" b="b"/>
              <a:pathLst>
                <a:path w="54799" h="56698" extrusionOk="0">
                  <a:moveTo>
                    <a:pt x="33710" y="625"/>
                  </a:moveTo>
                  <a:cubicBezTo>
                    <a:pt x="33600" y="647"/>
                    <a:pt x="33489" y="647"/>
                    <a:pt x="33423" y="647"/>
                  </a:cubicBezTo>
                  <a:lnTo>
                    <a:pt x="33247" y="647"/>
                  </a:lnTo>
                  <a:cubicBezTo>
                    <a:pt x="33379" y="625"/>
                    <a:pt x="33556" y="625"/>
                    <a:pt x="33710" y="625"/>
                  </a:cubicBezTo>
                  <a:close/>
                  <a:moveTo>
                    <a:pt x="32834" y="483"/>
                  </a:moveTo>
                  <a:cubicBezTo>
                    <a:pt x="33139" y="483"/>
                    <a:pt x="33445" y="500"/>
                    <a:pt x="33754" y="537"/>
                  </a:cubicBezTo>
                  <a:cubicBezTo>
                    <a:pt x="33578" y="537"/>
                    <a:pt x="33423" y="559"/>
                    <a:pt x="33269" y="581"/>
                  </a:cubicBezTo>
                  <a:cubicBezTo>
                    <a:pt x="33180" y="596"/>
                    <a:pt x="33090" y="601"/>
                    <a:pt x="32997" y="601"/>
                  </a:cubicBezTo>
                  <a:cubicBezTo>
                    <a:pt x="32812" y="601"/>
                    <a:pt x="32621" y="581"/>
                    <a:pt x="32430" y="581"/>
                  </a:cubicBezTo>
                  <a:cubicBezTo>
                    <a:pt x="32341" y="581"/>
                    <a:pt x="32275" y="581"/>
                    <a:pt x="32231" y="625"/>
                  </a:cubicBezTo>
                  <a:lnTo>
                    <a:pt x="32099" y="625"/>
                  </a:lnTo>
                  <a:cubicBezTo>
                    <a:pt x="32010" y="581"/>
                    <a:pt x="31922" y="581"/>
                    <a:pt x="31812" y="581"/>
                  </a:cubicBezTo>
                  <a:cubicBezTo>
                    <a:pt x="31591" y="625"/>
                    <a:pt x="31348" y="647"/>
                    <a:pt x="31127" y="714"/>
                  </a:cubicBezTo>
                  <a:cubicBezTo>
                    <a:pt x="31061" y="714"/>
                    <a:pt x="30995" y="736"/>
                    <a:pt x="30929" y="736"/>
                  </a:cubicBezTo>
                  <a:cubicBezTo>
                    <a:pt x="30951" y="714"/>
                    <a:pt x="31017" y="714"/>
                    <a:pt x="31039" y="669"/>
                  </a:cubicBezTo>
                  <a:cubicBezTo>
                    <a:pt x="31628" y="552"/>
                    <a:pt x="32226" y="483"/>
                    <a:pt x="32834" y="483"/>
                  </a:cubicBezTo>
                  <a:close/>
                  <a:moveTo>
                    <a:pt x="32430" y="647"/>
                  </a:moveTo>
                  <a:cubicBezTo>
                    <a:pt x="32606" y="647"/>
                    <a:pt x="32783" y="647"/>
                    <a:pt x="32982" y="669"/>
                  </a:cubicBezTo>
                  <a:lnTo>
                    <a:pt x="32783" y="669"/>
                  </a:lnTo>
                  <a:cubicBezTo>
                    <a:pt x="32562" y="669"/>
                    <a:pt x="32341" y="714"/>
                    <a:pt x="32143" y="736"/>
                  </a:cubicBezTo>
                  <a:lnTo>
                    <a:pt x="32143" y="669"/>
                  </a:lnTo>
                  <a:lnTo>
                    <a:pt x="32209" y="669"/>
                  </a:lnTo>
                  <a:cubicBezTo>
                    <a:pt x="32275" y="669"/>
                    <a:pt x="32341" y="647"/>
                    <a:pt x="32430" y="647"/>
                  </a:cubicBezTo>
                  <a:close/>
                  <a:moveTo>
                    <a:pt x="31776" y="716"/>
                  </a:moveTo>
                  <a:cubicBezTo>
                    <a:pt x="31752" y="721"/>
                    <a:pt x="31719" y="736"/>
                    <a:pt x="31701" y="736"/>
                  </a:cubicBezTo>
                  <a:cubicBezTo>
                    <a:pt x="31569" y="758"/>
                    <a:pt x="31392" y="780"/>
                    <a:pt x="31260" y="846"/>
                  </a:cubicBezTo>
                  <a:cubicBezTo>
                    <a:pt x="31159" y="846"/>
                    <a:pt x="31059" y="846"/>
                    <a:pt x="30975" y="863"/>
                  </a:cubicBezTo>
                  <a:lnTo>
                    <a:pt x="30975" y="863"/>
                  </a:lnTo>
                  <a:cubicBezTo>
                    <a:pt x="31164" y="820"/>
                    <a:pt x="31333" y="779"/>
                    <a:pt x="31503" y="758"/>
                  </a:cubicBezTo>
                  <a:cubicBezTo>
                    <a:pt x="31594" y="740"/>
                    <a:pt x="31685" y="721"/>
                    <a:pt x="31776" y="716"/>
                  </a:cubicBezTo>
                  <a:close/>
                  <a:moveTo>
                    <a:pt x="31679" y="868"/>
                  </a:moveTo>
                  <a:cubicBezTo>
                    <a:pt x="31613" y="890"/>
                    <a:pt x="31569" y="934"/>
                    <a:pt x="31480" y="956"/>
                  </a:cubicBezTo>
                  <a:cubicBezTo>
                    <a:pt x="31480" y="890"/>
                    <a:pt x="31503" y="890"/>
                    <a:pt x="31547" y="890"/>
                  </a:cubicBezTo>
                  <a:cubicBezTo>
                    <a:pt x="31591" y="868"/>
                    <a:pt x="31613" y="868"/>
                    <a:pt x="31679" y="868"/>
                  </a:cubicBezTo>
                  <a:close/>
                  <a:moveTo>
                    <a:pt x="32364" y="1089"/>
                  </a:moveTo>
                  <a:cubicBezTo>
                    <a:pt x="32165" y="1111"/>
                    <a:pt x="31988" y="1177"/>
                    <a:pt x="31790" y="1221"/>
                  </a:cubicBezTo>
                  <a:cubicBezTo>
                    <a:pt x="31767" y="1221"/>
                    <a:pt x="31767" y="1221"/>
                    <a:pt x="31723" y="1266"/>
                  </a:cubicBezTo>
                  <a:lnTo>
                    <a:pt x="31657" y="1266"/>
                  </a:lnTo>
                  <a:cubicBezTo>
                    <a:pt x="31613" y="1266"/>
                    <a:pt x="31591" y="1266"/>
                    <a:pt x="31569" y="1288"/>
                  </a:cubicBezTo>
                  <a:lnTo>
                    <a:pt x="31392" y="1288"/>
                  </a:lnTo>
                  <a:cubicBezTo>
                    <a:pt x="31436" y="1288"/>
                    <a:pt x="31436" y="1266"/>
                    <a:pt x="31436" y="1221"/>
                  </a:cubicBezTo>
                  <a:cubicBezTo>
                    <a:pt x="31657" y="1177"/>
                    <a:pt x="31900" y="1133"/>
                    <a:pt x="32121" y="1111"/>
                  </a:cubicBezTo>
                  <a:cubicBezTo>
                    <a:pt x="32209" y="1089"/>
                    <a:pt x="32275" y="1089"/>
                    <a:pt x="32364" y="1089"/>
                  </a:cubicBezTo>
                  <a:close/>
                  <a:moveTo>
                    <a:pt x="33114" y="1001"/>
                  </a:moveTo>
                  <a:lnTo>
                    <a:pt x="33114" y="1001"/>
                  </a:lnTo>
                  <a:cubicBezTo>
                    <a:pt x="32937" y="1067"/>
                    <a:pt x="32783" y="1111"/>
                    <a:pt x="32650" y="1177"/>
                  </a:cubicBezTo>
                  <a:cubicBezTo>
                    <a:pt x="32496" y="1221"/>
                    <a:pt x="32386" y="1288"/>
                    <a:pt x="32275" y="1310"/>
                  </a:cubicBezTo>
                  <a:cubicBezTo>
                    <a:pt x="32319" y="1288"/>
                    <a:pt x="32275" y="1221"/>
                    <a:pt x="32253" y="1221"/>
                  </a:cubicBezTo>
                  <a:cubicBezTo>
                    <a:pt x="32275" y="1221"/>
                    <a:pt x="32275" y="1199"/>
                    <a:pt x="32253" y="1199"/>
                  </a:cubicBezTo>
                  <a:lnTo>
                    <a:pt x="32584" y="1111"/>
                  </a:lnTo>
                  <a:lnTo>
                    <a:pt x="32827" y="1023"/>
                  </a:lnTo>
                  <a:cubicBezTo>
                    <a:pt x="32915" y="1023"/>
                    <a:pt x="33004" y="1023"/>
                    <a:pt x="33114" y="1001"/>
                  </a:cubicBezTo>
                  <a:close/>
                  <a:moveTo>
                    <a:pt x="30995" y="1332"/>
                  </a:moveTo>
                  <a:lnTo>
                    <a:pt x="30995" y="1376"/>
                  </a:lnTo>
                  <a:lnTo>
                    <a:pt x="30884" y="1376"/>
                  </a:lnTo>
                  <a:cubicBezTo>
                    <a:pt x="30906" y="1376"/>
                    <a:pt x="30951" y="1332"/>
                    <a:pt x="30995" y="1332"/>
                  </a:cubicBezTo>
                  <a:close/>
                  <a:moveTo>
                    <a:pt x="29852" y="1212"/>
                  </a:moveTo>
                  <a:cubicBezTo>
                    <a:pt x="29871" y="1212"/>
                    <a:pt x="29891" y="1221"/>
                    <a:pt x="29891" y="1221"/>
                  </a:cubicBezTo>
                  <a:lnTo>
                    <a:pt x="29957" y="1221"/>
                  </a:lnTo>
                  <a:cubicBezTo>
                    <a:pt x="29957" y="1266"/>
                    <a:pt x="29935" y="1288"/>
                    <a:pt x="29935" y="1310"/>
                  </a:cubicBezTo>
                  <a:lnTo>
                    <a:pt x="29935" y="1332"/>
                  </a:lnTo>
                  <a:cubicBezTo>
                    <a:pt x="29714" y="1398"/>
                    <a:pt x="29472" y="1486"/>
                    <a:pt x="29251" y="1530"/>
                  </a:cubicBezTo>
                  <a:cubicBezTo>
                    <a:pt x="29339" y="1508"/>
                    <a:pt x="29383" y="1442"/>
                    <a:pt x="29472" y="1420"/>
                  </a:cubicBezTo>
                  <a:cubicBezTo>
                    <a:pt x="29582" y="1376"/>
                    <a:pt x="29714" y="1310"/>
                    <a:pt x="29825" y="1221"/>
                  </a:cubicBezTo>
                  <a:cubicBezTo>
                    <a:pt x="29832" y="1214"/>
                    <a:pt x="29842" y="1212"/>
                    <a:pt x="29852" y="1212"/>
                  </a:cubicBezTo>
                  <a:close/>
                  <a:moveTo>
                    <a:pt x="30818" y="1398"/>
                  </a:moveTo>
                  <a:cubicBezTo>
                    <a:pt x="30818" y="1420"/>
                    <a:pt x="30818" y="1442"/>
                    <a:pt x="30840" y="1442"/>
                  </a:cubicBezTo>
                  <a:cubicBezTo>
                    <a:pt x="30708" y="1486"/>
                    <a:pt x="30597" y="1508"/>
                    <a:pt x="30465" y="1530"/>
                  </a:cubicBezTo>
                  <a:cubicBezTo>
                    <a:pt x="30553" y="1508"/>
                    <a:pt x="30597" y="1486"/>
                    <a:pt x="30686" y="1442"/>
                  </a:cubicBezTo>
                  <a:cubicBezTo>
                    <a:pt x="30730" y="1420"/>
                    <a:pt x="30774" y="1420"/>
                    <a:pt x="30818" y="1398"/>
                  </a:cubicBezTo>
                  <a:close/>
                  <a:moveTo>
                    <a:pt x="29361" y="1530"/>
                  </a:moveTo>
                  <a:cubicBezTo>
                    <a:pt x="29356" y="1535"/>
                    <a:pt x="29349" y="1539"/>
                    <a:pt x="29341" y="1542"/>
                  </a:cubicBezTo>
                  <a:lnTo>
                    <a:pt x="29341" y="1542"/>
                  </a:lnTo>
                  <a:cubicBezTo>
                    <a:pt x="29348" y="1538"/>
                    <a:pt x="29354" y="1535"/>
                    <a:pt x="29361" y="1530"/>
                  </a:cubicBezTo>
                  <a:close/>
                  <a:moveTo>
                    <a:pt x="31989" y="1332"/>
                  </a:moveTo>
                  <a:cubicBezTo>
                    <a:pt x="31941" y="1352"/>
                    <a:pt x="31890" y="1374"/>
                    <a:pt x="31834" y="1398"/>
                  </a:cubicBezTo>
                  <a:cubicBezTo>
                    <a:pt x="31613" y="1420"/>
                    <a:pt x="31370" y="1486"/>
                    <a:pt x="31171" y="1553"/>
                  </a:cubicBezTo>
                  <a:lnTo>
                    <a:pt x="31149" y="1553"/>
                  </a:lnTo>
                  <a:cubicBezTo>
                    <a:pt x="31326" y="1464"/>
                    <a:pt x="31480" y="1420"/>
                    <a:pt x="31657" y="1376"/>
                  </a:cubicBezTo>
                  <a:cubicBezTo>
                    <a:pt x="31679" y="1376"/>
                    <a:pt x="31723" y="1332"/>
                    <a:pt x="31767" y="1332"/>
                  </a:cubicBezTo>
                  <a:lnTo>
                    <a:pt x="31988" y="1332"/>
                  </a:lnTo>
                  <a:cubicBezTo>
                    <a:pt x="31989" y="1332"/>
                    <a:pt x="31989" y="1332"/>
                    <a:pt x="31989" y="1332"/>
                  </a:cubicBezTo>
                  <a:close/>
                  <a:moveTo>
                    <a:pt x="31282" y="1619"/>
                  </a:moveTo>
                  <a:cubicBezTo>
                    <a:pt x="31260" y="1619"/>
                    <a:pt x="31238" y="1641"/>
                    <a:pt x="31238" y="1641"/>
                  </a:cubicBezTo>
                  <a:cubicBezTo>
                    <a:pt x="31238" y="1619"/>
                    <a:pt x="31260" y="1619"/>
                    <a:pt x="31282" y="1619"/>
                  </a:cubicBezTo>
                  <a:close/>
                  <a:moveTo>
                    <a:pt x="30575" y="1420"/>
                  </a:moveTo>
                  <a:cubicBezTo>
                    <a:pt x="30443" y="1486"/>
                    <a:pt x="30266" y="1530"/>
                    <a:pt x="30112" y="1619"/>
                  </a:cubicBezTo>
                  <a:cubicBezTo>
                    <a:pt x="30046" y="1619"/>
                    <a:pt x="30001" y="1641"/>
                    <a:pt x="29935" y="1641"/>
                  </a:cubicBezTo>
                  <a:cubicBezTo>
                    <a:pt x="29913" y="1641"/>
                    <a:pt x="29891" y="1641"/>
                    <a:pt x="29825" y="1663"/>
                  </a:cubicBezTo>
                  <a:cubicBezTo>
                    <a:pt x="30023" y="1575"/>
                    <a:pt x="30222" y="1508"/>
                    <a:pt x="30377" y="1442"/>
                  </a:cubicBezTo>
                  <a:cubicBezTo>
                    <a:pt x="30443" y="1420"/>
                    <a:pt x="30487" y="1420"/>
                    <a:pt x="30575" y="1420"/>
                  </a:cubicBezTo>
                  <a:close/>
                  <a:moveTo>
                    <a:pt x="31017" y="1641"/>
                  </a:moveTo>
                  <a:cubicBezTo>
                    <a:pt x="30995" y="1663"/>
                    <a:pt x="30951" y="1663"/>
                    <a:pt x="30929" y="1685"/>
                  </a:cubicBezTo>
                  <a:lnTo>
                    <a:pt x="30886" y="1685"/>
                  </a:lnTo>
                  <a:cubicBezTo>
                    <a:pt x="30924" y="1675"/>
                    <a:pt x="30956" y="1654"/>
                    <a:pt x="30995" y="1641"/>
                  </a:cubicBezTo>
                  <a:close/>
                  <a:moveTo>
                    <a:pt x="32319" y="1663"/>
                  </a:moveTo>
                  <a:cubicBezTo>
                    <a:pt x="32281" y="1663"/>
                    <a:pt x="32243" y="1663"/>
                    <a:pt x="32190" y="1692"/>
                  </a:cubicBezTo>
                  <a:lnTo>
                    <a:pt x="32190" y="1692"/>
                  </a:lnTo>
                  <a:cubicBezTo>
                    <a:pt x="32232" y="1679"/>
                    <a:pt x="32279" y="1663"/>
                    <a:pt x="32319" y="1663"/>
                  </a:cubicBezTo>
                  <a:close/>
                  <a:moveTo>
                    <a:pt x="31480" y="1597"/>
                  </a:moveTo>
                  <a:lnTo>
                    <a:pt x="31480" y="1597"/>
                  </a:lnTo>
                  <a:cubicBezTo>
                    <a:pt x="31436" y="1619"/>
                    <a:pt x="31348" y="1641"/>
                    <a:pt x="31238" y="1707"/>
                  </a:cubicBezTo>
                  <a:cubicBezTo>
                    <a:pt x="31326" y="1641"/>
                    <a:pt x="31392" y="1619"/>
                    <a:pt x="31480" y="1597"/>
                  </a:cubicBezTo>
                  <a:close/>
                  <a:moveTo>
                    <a:pt x="29847" y="1486"/>
                  </a:moveTo>
                  <a:cubicBezTo>
                    <a:pt x="29803" y="1508"/>
                    <a:pt x="29714" y="1530"/>
                    <a:pt x="29670" y="1597"/>
                  </a:cubicBezTo>
                  <a:cubicBezTo>
                    <a:pt x="29494" y="1641"/>
                    <a:pt x="29295" y="1707"/>
                    <a:pt x="29140" y="1773"/>
                  </a:cubicBezTo>
                  <a:cubicBezTo>
                    <a:pt x="29361" y="1641"/>
                    <a:pt x="29604" y="1553"/>
                    <a:pt x="29847" y="1486"/>
                  </a:cubicBezTo>
                  <a:close/>
                  <a:moveTo>
                    <a:pt x="30288" y="868"/>
                  </a:moveTo>
                  <a:lnTo>
                    <a:pt x="30288" y="868"/>
                  </a:lnTo>
                  <a:cubicBezTo>
                    <a:pt x="30068" y="956"/>
                    <a:pt x="29891" y="1067"/>
                    <a:pt x="29692" y="1177"/>
                  </a:cubicBezTo>
                  <a:cubicBezTo>
                    <a:pt x="29405" y="1266"/>
                    <a:pt x="29163" y="1376"/>
                    <a:pt x="28942" y="1530"/>
                  </a:cubicBezTo>
                  <a:cubicBezTo>
                    <a:pt x="28853" y="1597"/>
                    <a:pt x="28743" y="1641"/>
                    <a:pt x="28633" y="1729"/>
                  </a:cubicBezTo>
                  <a:lnTo>
                    <a:pt x="28390" y="1817"/>
                  </a:lnTo>
                  <a:lnTo>
                    <a:pt x="28368" y="1817"/>
                  </a:lnTo>
                  <a:cubicBezTo>
                    <a:pt x="28589" y="1641"/>
                    <a:pt x="28831" y="1508"/>
                    <a:pt x="29074" y="1398"/>
                  </a:cubicBezTo>
                  <a:cubicBezTo>
                    <a:pt x="29472" y="1155"/>
                    <a:pt x="29891" y="979"/>
                    <a:pt x="30288" y="868"/>
                  </a:cubicBezTo>
                  <a:close/>
                  <a:moveTo>
                    <a:pt x="29127" y="1610"/>
                  </a:moveTo>
                  <a:cubicBezTo>
                    <a:pt x="28983" y="1679"/>
                    <a:pt x="28855" y="1748"/>
                    <a:pt x="28699" y="1817"/>
                  </a:cubicBezTo>
                  <a:cubicBezTo>
                    <a:pt x="28787" y="1751"/>
                    <a:pt x="28898" y="1663"/>
                    <a:pt x="28964" y="1619"/>
                  </a:cubicBezTo>
                  <a:cubicBezTo>
                    <a:pt x="29025" y="1619"/>
                    <a:pt x="29079" y="1616"/>
                    <a:pt x="29127" y="1610"/>
                  </a:cubicBezTo>
                  <a:close/>
                  <a:moveTo>
                    <a:pt x="30553" y="1619"/>
                  </a:moveTo>
                  <a:lnTo>
                    <a:pt x="30553" y="1619"/>
                  </a:lnTo>
                  <a:cubicBezTo>
                    <a:pt x="30333" y="1663"/>
                    <a:pt x="30112" y="1729"/>
                    <a:pt x="29913" y="1817"/>
                  </a:cubicBezTo>
                  <a:cubicBezTo>
                    <a:pt x="29957" y="1773"/>
                    <a:pt x="30046" y="1729"/>
                    <a:pt x="30112" y="1707"/>
                  </a:cubicBezTo>
                  <a:cubicBezTo>
                    <a:pt x="30244" y="1663"/>
                    <a:pt x="30399" y="1641"/>
                    <a:pt x="30553" y="1619"/>
                  </a:cubicBezTo>
                  <a:close/>
                  <a:moveTo>
                    <a:pt x="29626" y="1817"/>
                  </a:moveTo>
                  <a:cubicBezTo>
                    <a:pt x="29626" y="1817"/>
                    <a:pt x="29604" y="1817"/>
                    <a:pt x="29582" y="1840"/>
                  </a:cubicBezTo>
                  <a:lnTo>
                    <a:pt x="29604" y="1817"/>
                  </a:lnTo>
                  <a:close/>
                  <a:moveTo>
                    <a:pt x="28514" y="1878"/>
                  </a:moveTo>
                  <a:cubicBezTo>
                    <a:pt x="28493" y="1894"/>
                    <a:pt x="28473" y="1911"/>
                    <a:pt x="28456" y="1928"/>
                  </a:cubicBezTo>
                  <a:cubicBezTo>
                    <a:pt x="28416" y="1948"/>
                    <a:pt x="28394" y="1968"/>
                    <a:pt x="28357" y="1988"/>
                  </a:cubicBezTo>
                  <a:lnTo>
                    <a:pt x="28357" y="1988"/>
                  </a:lnTo>
                  <a:cubicBezTo>
                    <a:pt x="28376" y="1972"/>
                    <a:pt x="28396" y="1958"/>
                    <a:pt x="28412" y="1950"/>
                  </a:cubicBezTo>
                  <a:cubicBezTo>
                    <a:pt x="28443" y="1919"/>
                    <a:pt x="28480" y="1897"/>
                    <a:pt x="28514" y="1878"/>
                  </a:cubicBezTo>
                  <a:close/>
                  <a:moveTo>
                    <a:pt x="32364" y="1751"/>
                  </a:moveTo>
                  <a:cubicBezTo>
                    <a:pt x="32319" y="1773"/>
                    <a:pt x="32253" y="1773"/>
                    <a:pt x="32231" y="1817"/>
                  </a:cubicBezTo>
                  <a:cubicBezTo>
                    <a:pt x="31988" y="1862"/>
                    <a:pt x="31767" y="1928"/>
                    <a:pt x="31569" y="1994"/>
                  </a:cubicBezTo>
                  <a:cubicBezTo>
                    <a:pt x="31569" y="1978"/>
                    <a:pt x="31558" y="1963"/>
                    <a:pt x="31536" y="1963"/>
                  </a:cubicBezTo>
                  <a:cubicBezTo>
                    <a:pt x="31527" y="1963"/>
                    <a:pt x="31515" y="1965"/>
                    <a:pt x="31503" y="1972"/>
                  </a:cubicBezTo>
                  <a:lnTo>
                    <a:pt x="31547" y="1950"/>
                  </a:lnTo>
                  <a:cubicBezTo>
                    <a:pt x="31790" y="1862"/>
                    <a:pt x="32054" y="1840"/>
                    <a:pt x="32275" y="1773"/>
                  </a:cubicBezTo>
                  <a:cubicBezTo>
                    <a:pt x="32319" y="1773"/>
                    <a:pt x="32341" y="1751"/>
                    <a:pt x="32364" y="1751"/>
                  </a:cubicBezTo>
                  <a:close/>
                  <a:moveTo>
                    <a:pt x="28235" y="2038"/>
                  </a:moveTo>
                  <a:cubicBezTo>
                    <a:pt x="28250" y="2038"/>
                    <a:pt x="28255" y="2048"/>
                    <a:pt x="28250" y="2048"/>
                  </a:cubicBezTo>
                  <a:cubicBezTo>
                    <a:pt x="28248" y="2048"/>
                    <a:pt x="28243" y="2046"/>
                    <a:pt x="28235" y="2038"/>
                  </a:cubicBezTo>
                  <a:close/>
                  <a:moveTo>
                    <a:pt x="31213" y="1933"/>
                  </a:moveTo>
                  <a:cubicBezTo>
                    <a:pt x="31243" y="1933"/>
                    <a:pt x="31282" y="1939"/>
                    <a:pt x="31326" y="1950"/>
                  </a:cubicBezTo>
                  <a:cubicBezTo>
                    <a:pt x="31260" y="1972"/>
                    <a:pt x="31216" y="1994"/>
                    <a:pt x="31171" y="2038"/>
                  </a:cubicBezTo>
                  <a:cubicBezTo>
                    <a:pt x="30995" y="2104"/>
                    <a:pt x="30730" y="2149"/>
                    <a:pt x="30620" y="2193"/>
                  </a:cubicBezTo>
                  <a:lnTo>
                    <a:pt x="30597" y="2193"/>
                  </a:lnTo>
                  <a:cubicBezTo>
                    <a:pt x="30796" y="2104"/>
                    <a:pt x="30951" y="2038"/>
                    <a:pt x="31149" y="1950"/>
                  </a:cubicBezTo>
                  <a:cubicBezTo>
                    <a:pt x="31160" y="1939"/>
                    <a:pt x="31182" y="1933"/>
                    <a:pt x="31213" y="1933"/>
                  </a:cubicBezTo>
                  <a:close/>
                  <a:moveTo>
                    <a:pt x="28478" y="1840"/>
                  </a:moveTo>
                  <a:cubicBezTo>
                    <a:pt x="28478" y="1840"/>
                    <a:pt x="28456" y="1840"/>
                    <a:pt x="28456" y="1862"/>
                  </a:cubicBezTo>
                  <a:cubicBezTo>
                    <a:pt x="28191" y="1994"/>
                    <a:pt x="27970" y="2149"/>
                    <a:pt x="27728" y="2281"/>
                  </a:cubicBezTo>
                  <a:cubicBezTo>
                    <a:pt x="27860" y="2104"/>
                    <a:pt x="28037" y="1994"/>
                    <a:pt x="28191" y="1884"/>
                  </a:cubicBezTo>
                  <a:cubicBezTo>
                    <a:pt x="28235" y="1884"/>
                    <a:pt x="28257" y="1862"/>
                    <a:pt x="28302" y="1862"/>
                  </a:cubicBezTo>
                  <a:cubicBezTo>
                    <a:pt x="28368" y="1862"/>
                    <a:pt x="28412" y="1840"/>
                    <a:pt x="28478" y="1840"/>
                  </a:cubicBezTo>
                  <a:close/>
                  <a:moveTo>
                    <a:pt x="31691" y="2259"/>
                  </a:moveTo>
                  <a:cubicBezTo>
                    <a:pt x="31665" y="2259"/>
                    <a:pt x="31639" y="2259"/>
                    <a:pt x="31613" y="2259"/>
                  </a:cubicBezTo>
                  <a:cubicBezTo>
                    <a:pt x="31606" y="2259"/>
                    <a:pt x="31596" y="2261"/>
                    <a:pt x="31585" y="2265"/>
                  </a:cubicBezTo>
                  <a:lnTo>
                    <a:pt x="31585" y="2265"/>
                  </a:lnTo>
                  <a:cubicBezTo>
                    <a:pt x="31575" y="2272"/>
                    <a:pt x="31566" y="2277"/>
                    <a:pt x="31555" y="2281"/>
                  </a:cubicBezTo>
                  <a:lnTo>
                    <a:pt x="31555" y="2281"/>
                  </a:lnTo>
                  <a:cubicBezTo>
                    <a:pt x="31559" y="2281"/>
                    <a:pt x="31564" y="2281"/>
                    <a:pt x="31569" y="2281"/>
                  </a:cubicBezTo>
                  <a:cubicBezTo>
                    <a:pt x="31576" y="2281"/>
                    <a:pt x="31583" y="2283"/>
                    <a:pt x="31589" y="2286"/>
                  </a:cubicBezTo>
                  <a:lnTo>
                    <a:pt x="31589" y="2286"/>
                  </a:lnTo>
                  <a:cubicBezTo>
                    <a:pt x="31624" y="2278"/>
                    <a:pt x="31658" y="2268"/>
                    <a:pt x="31691" y="2259"/>
                  </a:cubicBezTo>
                  <a:close/>
                  <a:moveTo>
                    <a:pt x="33113" y="1910"/>
                  </a:moveTo>
                  <a:cubicBezTo>
                    <a:pt x="32888" y="1910"/>
                    <a:pt x="32648" y="2007"/>
                    <a:pt x="32452" y="2060"/>
                  </a:cubicBezTo>
                  <a:cubicBezTo>
                    <a:pt x="32275" y="2104"/>
                    <a:pt x="32099" y="2171"/>
                    <a:pt x="31922" y="2215"/>
                  </a:cubicBezTo>
                  <a:cubicBezTo>
                    <a:pt x="31846" y="2215"/>
                    <a:pt x="31771" y="2236"/>
                    <a:pt x="31691" y="2259"/>
                  </a:cubicBezTo>
                  <a:lnTo>
                    <a:pt x="31691" y="2259"/>
                  </a:lnTo>
                  <a:cubicBezTo>
                    <a:pt x="31813" y="2259"/>
                    <a:pt x="31937" y="2258"/>
                    <a:pt x="32062" y="2254"/>
                  </a:cubicBezTo>
                  <a:lnTo>
                    <a:pt x="32062" y="2254"/>
                  </a:lnTo>
                  <a:cubicBezTo>
                    <a:pt x="32059" y="2256"/>
                    <a:pt x="32057" y="2257"/>
                    <a:pt x="32054" y="2259"/>
                  </a:cubicBezTo>
                  <a:lnTo>
                    <a:pt x="32054" y="2303"/>
                  </a:lnTo>
                  <a:lnTo>
                    <a:pt x="32272" y="2303"/>
                  </a:lnTo>
                  <a:cubicBezTo>
                    <a:pt x="32310" y="2295"/>
                    <a:pt x="32348" y="2288"/>
                    <a:pt x="32386" y="2281"/>
                  </a:cubicBezTo>
                  <a:cubicBezTo>
                    <a:pt x="32452" y="2259"/>
                    <a:pt x="32496" y="2259"/>
                    <a:pt x="32562" y="2215"/>
                  </a:cubicBezTo>
                  <a:lnTo>
                    <a:pt x="32562" y="2215"/>
                  </a:lnTo>
                  <a:cubicBezTo>
                    <a:pt x="32399" y="2238"/>
                    <a:pt x="32230" y="2249"/>
                    <a:pt x="32062" y="2254"/>
                  </a:cubicBezTo>
                  <a:lnTo>
                    <a:pt x="32062" y="2254"/>
                  </a:lnTo>
                  <a:cubicBezTo>
                    <a:pt x="32124" y="2215"/>
                    <a:pt x="32166" y="2214"/>
                    <a:pt x="32209" y="2193"/>
                  </a:cubicBezTo>
                  <a:cubicBezTo>
                    <a:pt x="32540" y="2082"/>
                    <a:pt x="32915" y="1994"/>
                    <a:pt x="33269" y="1950"/>
                  </a:cubicBezTo>
                  <a:cubicBezTo>
                    <a:pt x="33313" y="1950"/>
                    <a:pt x="33313" y="1928"/>
                    <a:pt x="33269" y="1928"/>
                  </a:cubicBezTo>
                  <a:cubicBezTo>
                    <a:pt x="33218" y="1915"/>
                    <a:pt x="33166" y="1910"/>
                    <a:pt x="33113" y="1910"/>
                  </a:cubicBezTo>
                  <a:close/>
                  <a:moveTo>
                    <a:pt x="31396" y="2302"/>
                  </a:moveTo>
                  <a:cubicBezTo>
                    <a:pt x="31375" y="2306"/>
                    <a:pt x="31354" y="2310"/>
                    <a:pt x="31333" y="2315"/>
                  </a:cubicBezTo>
                  <a:lnTo>
                    <a:pt x="31333" y="2315"/>
                  </a:lnTo>
                  <a:cubicBezTo>
                    <a:pt x="31347" y="2309"/>
                    <a:pt x="31359" y="2303"/>
                    <a:pt x="31370" y="2303"/>
                  </a:cubicBezTo>
                  <a:cubicBezTo>
                    <a:pt x="31380" y="2303"/>
                    <a:pt x="31388" y="2303"/>
                    <a:pt x="31396" y="2302"/>
                  </a:cubicBezTo>
                  <a:close/>
                  <a:moveTo>
                    <a:pt x="31149" y="2259"/>
                  </a:moveTo>
                  <a:cubicBezTo>
                    <a:pt x="31039" y="2281"/>
                    <a:pt x="30929" y="2303"/>
                    <a:pt x="30840" y="2325"/>
                  </a:cubicBezTo>
                  <a:cubicBezTo>
                    <a:pt x="30906" y="2303"/>
                    <a:pt x="30951" y="2281"/>
                    <a:pt x="31017" y="2281"/>
                  </a:cubicBezTo>
                  <a:cubicBezTo>
                    <a:pt x="31039" y="2281"/>
                    <a:pt x="31105" y="2259"/>
                    <a:pt x="31127" y="2259"/>
                  </a:cubicBezTo>
                  <a:close/>
                  <a:moveTo>
                    <a:pt x="29052" y="1884"/>
                  </a:moveTo>
                  <a:lnTo>
                    <a:pt x="28876" y="1972"/>
                  </a:lnTo>
                  <a:cubicBezTo>
                    <a:pt x="28633" y="2082"/>
                    <a:pt x="28412" y="2171"/>
                    <a:pt x="28235" y="2369"/>
                  </a:cubicBezTo>
                  <a:cubicBezTo>
                    <a:pt x="28125" y="2413"/>
                    <a:pt x="28015" y="2436"/>
                    <a:pt x="27860" y="2502"/>
                  </a:cubicBezTo>
                  <a:cubicBezTo>
                    <a:pt x="28015" y="2413"/>
                    <a:pt x="28081" y="2325"/>
                    <a:pt x="28191" y="2259"/>
                  </a:cubicBezTo>
                  <a:cubicBezTo>
                    <a:pt x="28346" y="2171"/>
                    <a:pt x="28478" y="2104"/>
                    <a:pt x="28611" y="2038"/>
                  </a:cubicBezTo>
                  <a:cubicBezTo>
                    <a:pt x="28677" y="1994"/>
                    <a:pt x="28743" y="1972"/>
                    <a:pt x="28809" y="1950"/>
                  </a:cubicBezTo>
                  <a:cubicBezTo>
                    <a:pt x="28898" y="1928"/>
                    <a:pt x="28964" y="1928"/>
                    <a:pt x="29052" y="1884"/>
                  </a:cubicBezTo>
                  <a:close/>
                  <a:moveTo>
                    <a:pt x="30377" y="2480"/>
                  </a:moveTo>
                  <a:cubicBezTo>
                    <a:pt x="30377" y="2480"/>
                    <a:pt x="30355" y="2480"/>
                    <a:pt x="30333" y="2502"/>
                  </a:cubicBezTo>
                  <a:cubicBezTo>
                    <a:pt x="30288" y="2502"/>
                    <a:pt x="30266" y="2524"/>
                    <a:pt x="30222" y="2524"/>
                  </a:cubicBezTo>
                  <a:cubicBezTo>
                    <a:pt x="30266" y="2502"/>
                    <a:pt x="30333" y="2480"/>
                    <a:pt x="30377" y="2480"/>
                  </a:cubicBezTo>
                  <a:close/>
                  <a:moveTo>
                    <a:pt x="31988" y="2502"/>
                  </a:moveTo>
                  <a:cubicBezTo>
                    <a:pt x="31878" y="2502"/>
                    <a:pt x="31790" y="2524"/>
                    <a:pt x="31679" y="2546"/>
                  </a:cubicBezTo>
                  <a:cubicBezTo>
                    <a:pt x="31646" y="2535"/>
                    <a:pt x="31615" y="2528"/>
                    <a:pt x="31586" y="2525"/>
                  </a:cubicBezTo>
                  <a:lnTo>
                    <a:pt x="31586" y="2525"/>
                  </a:lnTo>
                  <a:cubicBezTo>
                    <a:pt x="31708" y="2515"/>
                    <a:pt x="31831" y="2510"/>
                    <a:pt x="31944" y="2502"/>
                  </a:cubicBezTo>
                  <a:close/>
                  <a:moveTo>
                    <a:pt x="30774" y="1729"/>
                  </a:moveTo>
                  <a:cubicBezTo>
                    <a:pt x="30774" y="1751"/>
                    <a:pt x="30774" y="1773"/>
                    <a:pt x="30796" y="1773"/>
                  </a:cubicBezTo>
                  <a:lnTo>
                    <a:pt x="30884" y="1773"/>
                  </a:lnTo>
                  <a:cubicBezTo>
                    <a:pt x="30818" y="1817"/>
                    <a:pt x="30796" y="1817"/>
                    <a:pt x="30730" y="1840"/>
                  </a:cubicBezTo>
                  <a:cubicBezTo>
                    <a:pt x="30333" y="1950"/>
                    <a:pt x="29891" y="2016"/>
                    <a:pt x="29472" y="2126"/>
                  </a:cubicBezTo>
                  <a:cubicBezTo>
                    <a:pt x="28964" y="2281"/>
                    <a:pt x="28500" y="2480"/>
                    <a:pt x="28037" y="2634"/>
                  </a:cubicBezTo>
                  <a:cubicBezTo>
                    <a:pt x="28125" y="2546"/>
                    <a:pt x="28235" y="2502"/>
                    <a:pt x="28368" y="2436"/>
                  </a:cubicBezTo>
                  <a:cubicBezTo>
                    <a:pt x="28412" y="2413"/>
                    <a:pt x="28478" y="2391"/>
                    <a:pt x="28522" y="2325"/>
                  </a:cubicBezTo>
                  <a:cubicBezTo>
                    <a:pt x="28743" y="2259"/>
                    <a:pt x="28964" y="2193"/>
                    <a:pt x="29185" y="2104"/>
                  </a:cubicBezTo>
                  <a:cubicBezTo>
                    <a:pt x="29427" y="2038"/>
                    <a:pt x="29714" y="1950"/>
                    <a:pt x="29957" y="1884"/>
                  </a:cubicBezTo>
                  <a:cubicBezTo>
                    <a:pt x="29957" y="1884"/>
                    <a:pt x="29957" y="1928"/>
                    <a:pt x="30001" y="1928"/>
                  </a:cubicBezTo>
                  <a:cubicBezTo>
                    <a:pt x="30244" y="1928"/>
                    <a:pt x="30509" y="1840"/>
                    <a:pt x="30774" y="1729"/>
                  </a:cubicBezTo>
                  <a:close/>
                  <a:moveTo>
                    <a:pt x="31462" y="2537"/>
                  </a:moveTo>
                  <a:cubicBezTo>
                    <a:pt x="31425" y="2548"/>
                    <a:pt x="31388" y="2566"/>
                    <a:pt x="31348" y="2590"/>
                  </a:cubicBezTo>
                  <a:cubicBezTo>
                    <a:pt x="31238" y="2612"/>
                    <a:pt x="31105" y="2634"/>
                    <a:pt x="30995" y="2656"/>
                  </a:cubicBezTo>
                  <a:cubicBezTo>
                    <a:pt x="31130" y="2589"/>
                    <a:pt x="31293" y="2556"/>
                    <a:pt x="31462" y="2537"/>
                  </a:cubicBezTo>
                  <a:close/>
                  <a:moveTo>
                    <a:pt x="30170" y="2656"/>
                  </a:moveTo>
                  <a:cubicBezTo>
                    <a:pt x="30165" y="2658"/>
                    <a:pt x="30161" y="2659"/>
                    <a:pt x="30156" y="2660"/>
                  </a:cubicBezTo>
                  <a:lnTo>
                    <a:pt x="30156" y="2660"/>
                  </a:lnTo>
                  <a:cubicBezTo>
                    <a:pt x="30156" y="2659"/>
                    <a:pt x="30156" y="2658"/>
                    <a:pt x="30156" y="2656"/>
                  </a:cubicBezTo>
                  <a:cubicBezTo>
                    <a:pt x="30160" y="2656"/>
                    <a:pt x="30165" y="2656"/>
                    <a:pt x="30170" y="2656"/>
                  </a:cubicBezTo>
                  <a:close/>
                  <a:moveTo>
                    <a:pt x="30995" y="2612"/>
                  </a:moveTo>
                  <a:lnTo>
                    <a:pt x="30995" y="2612"/>
                  </a:lnTo>
                  <a:cubicBezTo>
                    <a:pt x="30951" y="2634"/>
                    <a:pt x="30929" y="2634"/>
                    <a:pt x="30884" y="2656"/>
                  </a:cubicBezTo>
                  <a:lnTo>
                    <a:pt x="30818" y="2656"/>
                  </a:lnTo>
                  <a:cubicBezTo>
                    <a:pt x="30735" y="2656"/>
                    <a:pt x="30633" y="2695"/>
                    <a:pt x="30566" y="2718"/>
                  </a:cubicBezTo>
                  <a:lnTo>
                    <a:pt x="30566" y="2718"/>
                  </a:lnTo>
                  <a:cubicBezTo>
                    <a:pt x="30584" y="2707"/>
                    <a:pt x="30602" y="2678"/>
                    <a:pt x="30620" y="2678"/>
                  </a:cubicBezTo>
                  <a:cubicBezTo>
                    <a:pt x="30730" y="2656"/>
                    <a:pt x="30884" y="2634"/>
                    <a:pt x="30995" y="2612"/>
                  </a:cubicBezTo>
                  <a:close/>
                  <a:moveTo>
                    <a:pt x="27838" y="2634"/>
                  </a:moveTo>
                  <a:cubicBezTo>
                    <a:pt x="27791" y="2669"/>
                    <a:pt x="27750" y="2698"/>
                    <a:pt x="27709" y="2731"/>
                  </a:cubicBezTo>
                  <a:lnTo>
                    <a:pt x="27709" y="2731"/>
                  </a:lnTo>
                  <a:cubicBezTo>
                    <a:pt x="27735" y="2654"/>
                    <a:pt x="27796" y="2634"/>
                    <a:pt x="27838" y="2634"/>
                  </a:cubicBezTo>
                  <a:close/>
                  <a:moveTo>
                    <a:pt x="27926" y="2413"/>
                  </a:moveTo>
                  <a:lnTo>
                    <a:pt x="27926" y="2413"/>
                  </a:lnTo>
                  <a:cubicBezTo>
                    <a:pt x="27838" y="2480"/>
                    <a:pt x="27794" y="2546"/>
                    <a:pt x="27705" y="2612"/>
                  </a:cubicBezTo>
                  <a:cubicBezTo>
                    <a:pt x="27595" y="2656"/>
                    <a:pt x="27485" y="2700"/>
                    <a:pt x="27352" y="2745"/>
                  </a:cubicBezTo>
                  <a:cubicBezTo>
                    <a:pt x="27419" y="2656"/>
                    <a:pt x="27507" y="2612"/>
                    <a:pt x="27595" y="2546"/>
                  </a:cubicBezTo>
                  <a:cubicBezTo>
                    <a:pt x="27705" y="2502"/>
                    <a:pt x="27816" y="2480"/>
                    <a:pt x="27926" y="2413"/>
                  </a:cubicBezTo>
                  <a:close/>
                  <a:moveTo>
                    <a:pt x="29494" y="2618"/>
                  </a:moveTo>
                  <a:lnTo>
                    <a:pt x="29494" y="2618"/>
                  </a:lnTo>
                  <a:cubicBezTo>
                    <a:pt x="29479" y="2624"/>
                    <a:pt x="29464" y="2634"/>
                    <a:pt x="29449" y="2634"/>
                  </a:cubicBezTo>
                  <a:cubicBezTo>
                    <a:pt x="29339" y="2656"/>
                    <a:pt x="29251" y="2700"/>
                    <a:pt x="29140" y="2723"/>
                  </a:cubicBezTo>
                  <a:cubicBezTo>
                    <a:pt x="29074" y="2723"/>
                    <a:pt x="29008" y="2745"/>
                    <a:pt x="28942" y="2745"/>
                  </a:cubicBezTo>
                  <a:cubicBezTo>
                    <a:pt x="29132" y="2723"/>
                    <a:pt x="29323" y="2662"/>
                    <a:pt x="29494" y="2618"/>
                  </a:cubicBezTo>
                  <a:close/>
                  <a:moveTo>
                    <a:pt x="29494" y="2259"/>
                  </a:moveTo>
                  <a:cubicBezTo>
                    <a:pt x="29361" y="2303"/>
                    <a:pt x="29229" y="2369"/>
                    <a:pt x="29052" y="2413"/>
                  </a:cubicBezTo>
                  <a:cubicBezTo>
                    <a:pt x="28743" y="2524"/>
                    <a:pt x="28412" y="2612"/>
                    <a:pt x="28147" y="2723"/>
                  </a:cubicBezTo>
                  <a:cubicBezTo>
                    <a:pt x="28081" y="2745"/>
                    <a:pt x="28037" y="2767"/>
                    <a:pt x="27970" y="2767"/>
                  </a:cubicBezTo>
                  <a:lnTo>
                    <a:pt x="27959" y="2767"/>
                  </a:lnTo>
                  <a:lnTo>
                    <a:pt x="28235" y="2656"/>
                  </a:lnTo>
                  <a:cubicBezTo>
                    <a:pt x="28633" y="2524"/>
                    <a:pt x="29052" y="2391"/>
                    <a:pt x="29494" y="2259"/>
                  </a:cubicBezTo>
                  <a:close/>
                  <a:moveTo>
                    <a:pt x="29935" y="2303"/>
                  </a:moveTo>
                  <a:cubicBezTo>
                    <a:pt x="29692" y="2391"/>
                    <a:pt x="29472" y="2480"/>
                    <a:pt x="29229" y="2546"/>
                  </a:cubicBezTo>
                  <a:cubicBezTo>
                    <a:pt x="28964" y="2634"/>
                    <a:pt x="28721" y="2700"/>
                    <a:pt x="28456" y="2767"/>
                  </a:cubicBezTo>
                  <a:lnTo>
                    <a:pt x="28412" y="2767"/>
                  </a:lnTo>
                  <a:cubicBezTo>
                    <a:pt x="28500" y="2745"/>
                    <a:pt x="28566" y="2723"/>
                    <a:pt x="28633" y="2700"/>
                  </a:cubicBezTo>
                  <a:cubicBezTo>
                    <a:pt x="29030" y="2546"/>
                    <a:pt x="29383" y="2436"/>
                    <a:pt x="29803" y="2325"/>
                  </a:cubicBezTo>
                  <a:cubicBezTo>
                    <a:pt x="29847" y="2325"/>
                    <a:pt x="29891" y="2303"/>
                    <a:pt x="29935" y="2303"/>
                  </a:cubicBezTo>
                  <a:close/>
                  <a:moveTo>
                    <a:pt x="33442" y="2556"/>
                  </a:moveTo>
                  <a:cubicBezTo>
                    <a:pt x="33245" y="2586"/>
                    <a:pt x="33050" y="2643"/>
                    <a:pt x="32871" y="2656"/>
                  </a:cubicBezTo>
                  <a:cubicBezTo>
                    <a:pt x="32606" y="2700"/>
                    <a:pt x="32386" y="2723"/>
                    <a:pt x="32143" y="2767"/>
                  </a:cubicBezTo>
                  <a:cubicBezTo>
                    <a:pt x="32209" y="2745"/>
                    <a:pt x="32253" y="2723"/>
                    <a:pt x="32275" y="2700"/>
                  </a:cubicBezTo>
                  <a:lnTo>
                    <a:pt x="32341" y="2700"/>
                  </a:lnTo>
                  <a:cubicBezTo>
                    <a:pt x="32688" y="2639"/>
                    <a:pt x="33072" y="2597"/>
                    <a:pt x="33442" y="2556"/>
                  </a:cubicBezTo>
                  <a:close/>
                  <a:moveTo>
                    <a:pt x="28015" y="2193"/>
                  </a:moveTo>
                  <a:cubicBezTo>
                    <a:pt x="27816" y="2281"/>
                    <a:pt x="27639" y="2413"/>
                    <a:pt x="27485" y="2546"/>
                  </a:cubicBezTo>
                  <a:cubicBezTo>
                    <a:pt x="27463" y="2590"/>
                    <a:pt x="27419" y="2590"/>
                    <a:pt x="27396" y="2612"/>
                  </a:cubicBezTo>
                  <a:lnTo>
                    <a:pt x="27396" y="2634"/>
                  </a:lnTo>
                  <a:cubicBezTo>
                    <a:pt x="27308" y="2700"/>
                    <a:pt x="27198" y="2767"/>
                    <a:pt x="27132" y="2811"/>
                  </a:cubicBezTo>
                  <a:cubicBezTo>
                    <a:pt x="27198" y="2723"/>
                    <a:pt x="27286" y="2656"/>
                    <a:pt x="27374" y="2590"/>
                  </a:cubicBezTo>
                  <a:cubicBezTo>
                    <a:pt x="27485" y="2480"/>
                    <a:pt x="27617" y="2391"/>
                    <a:pt x="27794" y="2303"/>
                  </a:cubicBezTo>
                  <a:cubicBezTo>
                    <a:pt x="27838" y="2281"/>
                    <a:pt x="27926" y="2215"/>
                    <a:pt x="27970" y="2193"/>
                  </a:cubicBezTo>
                  <a:close/>
                  <a:moveTo>
                    <a:pt x="27574" y="2848"/>
                  </a:moveTo>
                  <a:cubicBezTo>
                    <a:pt x="27573" y="2850"/>
                    <a:pt x="27573" y="2852"/>
                    <a:pt x="27573" y="2855"/>
                  </a:cubicBezTo>
                  <a:cubicBezTo>
                    <a:pt x="27573" y="2853"/>
                    <a:pt x="27573" y="2851"/>
                    <a:pt x="27573" y="2849"/>
                  </a:cubicBezTo>
                  <a:lnTo>
                    <a:pt x="27573" y="2849"/>
                  </a:lnTo>
                  <a:cubicBezTo>
                    <a:pt x="27573" y="2849"/>
                    <a:pt x="27574" y="2848"/>
                    <a:pt x="27574" y="2848"/>
                  </a:cubicBezTo>
                  <a:close/>
                  <a:moveTo>
                    <a:pt x="31922" y="2855"/>
                  </a:moveTo>
                  <a:cubicBezTo>
                    <a:pt x="31900" y="2855"/>
                    <a:pt x="31834" y="2877"/>
                    <a:pt x="31812" y="2877"/>
                  </a:cubicBezTo>
                  <a:cubicBezTo>
                    <a:pt x="31878" y="2877"/>
                    <a:pt x="31900" y="2855"/>
                    <a:pt x="31922" y="2855"/>
                  </a:cubicBezTo>
                  <a:close/>
                  <a:moveTo>
                    <a:pt x="27885" y="2797"/>
                  </a:moveTo>
                  <a:cubicBezTo>
                    <a:pt x="27882" y="2805"/>
                    <a:pt x="27882" y="2811"/>
                    <a:pt x="27882" y="2811"/>
                  </a:cubicBezTo>
                  <a:cubicBezTo>
                    <a:pt x="27823" y="2840"/>
                    <a:pt x="27754" y="2860"/>
                    <a:pt x="27668" y="2883"/>
                  </a:cubicBezTo>
                  <a:lnTo>
                    <a:pt x="27668" y="2883"/>
                  </a:lnTo>
                  <a:lnTo>
                    <a:pt x="27885" y="2797"/>
                  </a:lnTo>
                  <a:close/>
                  <a:moveTo>
                    <a:pt x="28180" y="2858"/>
                  </a:moveTo>
                  <a:cubicBezTo>
                    <a:pt x="28099" y="2881"/>
                    <a:pt x="28055" y="2921"/>
                    <a:pt x="27970" y="2921"/>
                  </a:cubicBezTo>
                  <a:cubicBezTo>
                    <a:pt x="28040" y="2886"/>
                    <a:pt x="28110" y="2865"/>
                    <a:pt x="28180" y="2858"/>
                  </a:cubicBezTo>
                  <a:close/>
                  <a:moveTo>
                    <a:pt x="27529" y="2921"/>
                  </a:moveTo>
                  <a:cubicBezTo>
                    <a:pt x="27529" y="2943"/>
                    <a:pt x="27507" y="2943"/>
                    <a:pt x="27485" y="2943"/>
                  </a:cubicBezTo>
                  <a:cubicBezTo>
                    <a:pt x="27507" y="2943"/>
                    <a:pt x="27507" y="2921"/>
                    <a:pt x="27529" y="2921"/>
                  </a:cubicBezTo>
                  <a:close/>
                  <a:moveTo>
                    <a:pt x="31679" y="2987"/>
                  </a:moveTo>
                  <a:cubicBezTo>
                    <a:pt x="31613" y="3032"/>
                    <a:pt x="31569" y="3032"/>
                    <a:pt x="31480" y="3054"/>
                  </a:cubicBezTo>
                  <a:cubicBezTo>
                    <a:pt x="31503" y="3032"/>
                    <a:pt x="31569" y="2987"/>
                    <a:pt x="31591" y="2987"/>
                  </a:cubicBezTo>
                  <a:close/>
                  <a:moveTo>
                    <a:pt x="29372" y="3095"/>
                  </a:moveTo>
                  <a:lnTo>
                    <a:pt x="29372" y="3095"/>
                  </a:lnTo>
                  <a:cubicBezTo>
                    <a:pt x="29347" y="3100"/>
                    <a:pt x="29322" y="3106"/>
                    <a:pt x="29296" y="3112"/>
                  </a:cubicBezTo>
                  <a:lnTo>
                    <a:pt x="29296" y="3112"/>
                  </a:lnTo>
                  <a:cubicBezTo>
                    <a:pt x="29320" y="3105"/>
                    <a:pt x="29346" y="3100"/>
                    <a:pt x="29372" y="3095"/>
                  </a:cubicBezTo>
                  <a:close/>
                  <a:moveTo>
                    <a:pt x="28876" y="2855"/>
                  </a:moveTo>
                  <a:cubicBezTo>
                    <a:pt x="28743" y="2877"/>
                    <a:pt x="28611" y="2943"/>
                    <a:pt x="28478" y="2987"/>
                  </a:cubicBezTo>
                  <a:cubicBezTo>
                    <a:pt x="28279" y="3054"/>
                    <a:pt x="28103" y="3076"/>
                    <a:pt x="27926" y="3098"/>
                  </a:cubicBezTo>
                  <a:cubicBezTo>
                    <a:pt x="27897" y="3092"/>
                    <a:pt x="27867" y="3089"/>
                    <a:pt x="27838" y="3089"/>
                  </a:cubicBezTo>
                  <a:cubicBezTo>
                    <a:pt x="27757" y="3089"/>
                    <a:pt x="27676" y="3110"/>
                    <a:pt x="27595" y="3142"/>
                  </a:cubicBezTo>
                  <a:cubicBezTo>
                    <a:pt x="27705" y="3076"/>
                    <a:pt x="27816" y="3054"/>
                    <a:pt x="27926" y="3054"/>
                  </a:cubicBezTo>
                  <a:cubicBezTo>
                    <a:pt x="27948" y="3054"/>
                    <a:pt x="28015" y="3054"/>
                    <a:pt x="28037" y="3032"/>
                  </a:cubicBezTo>
                  <a:lnTo>
                    <a:pt x="28059" y="3032"/>
                  </a:lnTo>
                  <a:cubicBezTo>
                    <a:pt x="28235" y="2987"/>
                    <a:pt x="28412" y="2943"/>
                    <a:pt x="28589" y="2877"/>
                  </a:cubicBezTo>
                  <a:cubicBezTo>
                    <a:pt x="28611" y="2877"/>
                    <a:pt x="28677" y="2855"/>
                    <a:pt x="28699" y="2855"/>
                  </a:cubicBezTo>
                  <a:close/>
                  <a:moveTo>
                    <a:pt x="30068" y="3076"/>
                  </a:moveTo>
                  <a:lnTo>
                    <a:pt x="29913" y="3164"/>
                  </a:lnTo>
                  <a:cubicBezTo>
                    <a:pt x="29846" y="3181"/>
                    <a:pt x="29779" y="3198"/>
                    <a:pt x="29702" y="3205"/>
                  </a:cubicBezTo>
                  <a:lnTo>
                    <a:pt x="29702" y="3205"/>
                  </a:lnTo>
                  <a:cubicBezTo>
                    <a:pt x="29716" y="3202"/>
                    <a:pt x="29726" y="3196"/>
                    <a:pt x="29736" y="3186"/>
                  </a:cubicBezTo>
                  <a:cubicBezTo>
                    <a:pt x="29781" y="3186"/>
                    <a:pt x="29781" y="3164"/>
                    <a:pt x="29781" y="3142"/>
                  </a:cubicBezTo>
                  <a:lnTo>
                    <a:pt x="29803" y="3142"/>
                  </a:lnTo>
                  <a:cubicBezTo>
                    <a:pt x="29891" y="3098"/>
                    <a:pt x="29957" y="3076"/>
                    <a:pt x="30046" y="3076"/>
                  </a:cubicBezTo>
                  <a:close/>
                  <a:moveTo>
                    <a:pt x="28147" y="3120"/>
                  </a:moveTo>
                  <a:cubicBezTo>
                    <a:pt x="27960" y="3182"/>
                    <a:pt x="27812" y="3225"/>
                    <a:pt x="27630" y="3230"/>
                  </a:cubicBezTo>
                  <a:lnTo>
                    <a:pt x="27630" y="3230"/>
                  </a:lnTo>
                  <a:lnTo>
                    <a:pt x="27794" y="3186"/>
                  </a:lnTo>
                  <a:cubicBezTo>
                    <a:pt x="27904" y="3164"/>
                    <a:pt x="28015" y="3164"/>
                    <a:pt x="28147" y="3120"/>
                  </a:cubicBezTo>
                  <a:close/>
                  <a:moveTo>
                    <a:pt x="31171" y="3252"/>
                  </a:moveTo>
                  <a:cubicBezTo>
                    <a:pt x="31149" y="3252"/>
                    <a:pt x="31149" y="3252"/>
                    <a:pt x="31127" y="3274"/>
                  </a:cubicBezTo>
                  <a:cubicBezTo>
                    <a:pt x="31116" y="3263"/>
                    <a:pt x="31100" y="3258"/>
                    <a:pt x="31080" y="3258"/>
                  </a:cubicBezTo>
                  <a:cubicBezTo>
                    <a:pt x="31077" y="3258"/>
                    <a:pt x="31073" y="3258"/>
                    <a:pt x="31069" y="3258"/>
                  </a:cubicBezTo>
                  <a:lnTo>
                    <a:pt x="31069" y="3258"/>
                  </a:lnTo>
                  <a:cubicBezTo>
                    <a:pt x="31105" y="3252"/>
                    <a:pt x="31143" y="3252"/>
                    <a:pt x="31171" y="3252"/>
                  </a:cubicBezTo>
                  <a:close/>
                  <a:moveTo>
                    <a:pt x="32165" y="3186"/>
                  </a:moveTo>
                  <a:lnTo>
                    <a:pt x="31922" y="3274"/>
                  </a:lnTo>
                  <a:cubicBezTo>
                    <a:pt x="31834" y="3274"/>
                    <a:pt x="31767" y="3297"/>
                    <a:pt x="31679" y="3319"/>
                  </a:cubicBezTo>
                  <a:cubicBezTo>
                    <a:pt x="31723" y="3274"/>
                    <a:pt x="31812" y="3252"/>
                    <a:pt x="31878" y="3252"/>
                  </a:cubicBezTo>
                  <a:cubicBezTo>
                    <a:pt x="31988" y="3208"/>
                    <a:pt x="32054" y="3186"/>
                    <a:pt x="32121" y="3186"/>
                  </a:cubicBezTo>
                  <a:close/>
                  <a:moveTo>
                    <a:pt x="28346" y="3274"/>
                  </a:moveTo>
                  <a:lnTo>
                    <a:pt x="28346" y="3274"/>
                  </a:lnTo>
                  <a:cubicBezTo>
                    <a:pt x="28257" y="3297"/>
                    <a:pt x="28169" y="3319"/>
                    <a:pt x="28059" y="3341"/>
                  </a:cubicBezTo>
                  <a:cubicBezTo>
                    <a:pt x="27970" y="3385"/>
                    <a:pt x="27926" y="3385"/>
                    <a:pt x="27860" y="3407"/>
                  </a:cubicBezTo>
                  <a:cubicBezTo>
                    <a:pt x="28015" y="3319"/>
                    <a:pt x="28169" y="3297"/>
                    <a:pt x="28346" y="3274"/>
                  </a:cubicBezTo>
                  <a:close/>
                  <a:moveTo>
                    <a:pt x="28624" y="3374"/>
                  </a:moveTo>
                  <a:cubicBezTo>
                    <a:pt x="28610" y="3380"/>
                    <a:pt x="28599" y="3385"/>
                    <a:pt x="28589" y="3385"/>
                  </a:cubicBezTo>
                  <a:cubicBezTo>
                    <a:pt x="28522" y="3407"/>
                    <a:pt x="28478" y="3407"/>
                    <a:pt x="28412" y="3407"/>
                  </a:cubicBezTo>
                  <a:cubicBezTo>
                    <a:pt x="28499" y="3389"/>
                    <a:pt x="28559" y="3386"/>
                    <a:pt x="28624" y="3374"/>
                  </a:cubicBezTo>
                  <a:close/>
                  <a:moveTo>
                    <a:pt x="27529" y="3054"/>
                  </a:moveTo>
                  <a:lnTo>
                    <a:pt x="27529" y="3054"/>
                  </a:lnTo>
                  <a:cubicBezTo>
                    <a:pt x="27507" y="3076"/>
                    <a:pt x="27485" y="3076"/>
                    <a:pt x="27463" y="3098"/>
                  </a:cubicBezTo>
                  <a:cubicBezTo>
                    <a:pt x="27419" y="3120"/>
                    <a:pt x="27463" y="3164"/>
                    <a:pt x="27485" y="3164"/>
                  </a:cubicBezTo>
                  <a:lnTo>
                    <a:pt x="27419" y="3208"/>
                  </a:lnTo>
                  <a:lnTo>
                    <a:pt x="27374" y="3208"/>
                  </a:lnTo>
                  <a:cubicBezTo>
                    <a:pt x="27308" y="3208"/>
                    <a:pt x="27308" y="3297"/>
                    <a:pt x="27374" y="3297"/>
                  </a:cubicBezTo>
                  <a:lnTo>
                    <a:pt x="27396" y="3297"/>
                  </a:lnTo>
                  <a:cubicBezTo>
                    <a:pt x="27286" y="3341"/>
                    <a:pt x="27176" y="3429"/>
                    <a:pt x="27065" y="3451"/>
                  </a:cubicBezTo>
                  <a:cubicBezTo>
                    <a:pt x="27065" y="3341"/>
                    <a:pt x="27132" y="3230"/>
                    <a:pt x="27242" y="3120"/>
                  </a:cubicBezTo>
                  <a:cubicBezTo>
                    <a:pt x="27352" y="3098"/>
                    <a:pt x="27419" y="3076"/>
                    <a:pt x="27529" y="3054"/>
                  </a:cubicBezTo>
                  <a:close/>
                  <a:moveTo>
                    <a:pt x="31126" y="3076"/>
                  </a:moveTo>
                  <a:cubicBezTo>
                    <a:pt x="31060" y="3076"/>
                    <a:pt x="30994" y="3098"/>
                    <a:pt x="30906" y="3142"/>
                  </a:cubicBezTo>
                  <a:cubicBezTo>
                    <a:pt x="30774" y="3164"/>
                    <a:pt x="30620" y="3208"/>
                    <a:pt x="30509" y="3252"/>
                  </a:cubicBezTo>
                  <a:cubicBezTo>
                    <a:pt x="30355" y="3252"/>
                    <a:pt x="30178" y="3297"/>
                    <a:pt x="30023" y="3341"/>
                  </a:cubicBezTo>
                  <a:cubicBezTo>
                    <a:pt x="29825" y="3407"/>
                    <a:pt x="29626" y="3429"/>
                    <a:pt x="29449" y="3495"/>
                  </a:cubicBezTo>
                  <a:lnTo>
                    <a:pt x="29383" y="3495"/>
                  </a:lnTo>
                  <a:cubicBezTo>
                    <a:pt x="29361" y="3495"/>
                    <a:pt x="29361" y="3495"/>
                    <a:pt x="29361" y="3451"/>
                  </a:cubicBezTo>
                  <a:lnTo>
                    <a:pt x="29472" y="3407"/>
                  </a:lnTo>
                  <a:cubicBezTo>
                    <a:pt x="29648" y="3385"/>
                    <a:pt x="29847" y="3319"/>
                    <a:pt x="30046" y="3274"/>
                  </a:cubicBezTo>
                  <a:cubicBezTo>
                    <a:pt x="30244" y="3208"/>
                    <a:pt x="30399" y="3164"/>
                    <a:pt x="30597" y="3120"/>
                  </a:cubicBezTo>
                  <a:cubicBezTo>
                    <a:pt x="30708" y="3120"/>
                    <a:pt x="30840" y="3120"/>
                    <a:pt x="30951" y="3098"/>
                  </a:cubicBezTo>
                  <a:cubicBezTo>
                    <a:pt x="31016" y="3098"/>
                    <a:pt x="31060" y="3076"/>
                    <a:pt x="31126" y="3076"/>
                  </a:cubicBezTo>
                  <a:close/>
                  <a:moveTo>
                    <a:pt x="30001" y="2678"/>
                  </a:moveTo>
                  <a:lnTo>
                    <a:pt x="29825" y="2767"/>
                  </a:lnTo>
                  <a:cubicBezTo>
                    <a:pt x="29825" y="2767"/>
                    <a:pt x="29803" y="2767"/>
                    <a:pt x="29803" y="2789"/>
                  </a:cubicBezTo>
                  <a:cubicBezTo>
                    <a:pt x="29670" y="2855"/>
                    <a:pt x="29560" y="2877"/>
                    <a:pt x="29405" y="2943"/>
                  </a:cubicBezTo>
                  <a:cubicBezTo>
                    <a:pt x="29361" y="2965"/>
                    <a:pt x="29339" y="2965"/>
                    <a:pt x="29273" y="2987"/>
                  </a:cubicBezTo>
                  <a:cubicBezTo>
                    <a:pt x="29229" y="2987"/>
                    <a:pt x="29163" y="3032"/>
                    <a:pt x="29074" y="3032"/>
                  </a:cubicBezTo>
                  <a:cubicBezTo>
                    <a:pt x="28743" y="3098"/>
                    <a:pt x="28390" y="3164"/>
                    <a:pt x="28059" y="3274"/>
                  </a:cubicBezTo>
                  <a:cubicBezTo>
                    <a:pt x="27948" y="3297"/>
                    <a:pt x="27794" y="3341"/>
                    <a:pt x="27705" y="3451"/>
                  </a:cubicBezTo>
                  <a:cubicBezTo>
                    <a:pt x="27595" y="3495"/>
                    <a:pt x="27507" y="3517"/>
                    <a:pt x="27396" y="3539"/>
                  </a:cubicBezTo>
                  <a:cubicBezTo>
                    <a:pt x="27573" y="3451"/>
                    <a:pt x="27750" y="3407"/>
                    <a:pt x="27904" y="3297"/>
                  </a:cubicBezTo>
                  <a:cubicBezTo>
                    <a:pt x="28125" y="3252"/>
                    <a:pt x="28279" y="3164"/>
                    <a:pt x="28456" y="3098"/>
                  </a:cubicBezTo>
                  <a:lnTo>
                    <a:pt x="28853" y="2943"/>
                  </a:lnTo>
                  <a:lnTo>
                    <a:pt x="29449" y="2767"/>
                  </a:lnTo>
                  <a:cubicBezTo>
                    <a:pt x="29516" y="2745"/>
                    <a:pt x="29626" y="2745"/>
                    <a:pt x="29714" y="2723"/>
                  </a:cubicBezTo>
                  <a:cubicBezTo>
                    <a:pt x="29803" y="2723"/>
                    <a:pt x="29913" y="2678"/>
                    <a:pt x="30001" y="2678"/>
                  </a:cubicBezTo>
                  <a:close/>
                  <a:moveTo>
                    <a:pt x="30664" y="3429"/>
                  </a:moveTo>
                  <a:cubicBezTo>
                    <a:pt x="30620" y="3473"/>
                    <a:pt x="30575" y="3473"/>
                    <a:pt x="30553" y="3495"/>
                  </a:cubicBezTo>
                  <a:cubicBezTo>
                    <a:pt x="30407" y="3514"/>
                    <a:pt x="30275" y="3532"/>
                    <a:pt x="30134" y="3575"/>
                  </a:cubicBezTo>
                  <a:lnTo>
                    <a:pt x="30134" y="3575"/>
                  </a:lnTo>
                  <a:cubicBezTo>
                    <a:pt x="30303" y="3515"/>
                    <a:pt x="30473" y="3492"/>
                    <a:pt x="30664" y="3429"/>
                  </a:cubicBezTo>
                  <a:close/>
                  <a:moveTo>
                    <a:pt x="30108" y="3584"/>
                  </a:moveTo>
                  <a:cubicBezTo>
                    <a:pt x="30087" y="3590"/>
                    <a:pt x="30067" y="3598"/>
                    <a:pt x="30046" y="3606"/>
                  </a:cubicBezTo>
                  <a:cubicBezTo>
                    <a:pt x="30064" y="3587"/>
                    <a:pt x="30097" y="3584"/>
                    <a:pt x="30108" y="3584"/>
                  </a:cubicBezTo>
                  <a:close/>
                  <a:moveTo>
                    <a:pt x="28015" y="3495"/>
                  </a:moveTo>
                  <a:cubicBezTo>
                    <a:pt x="27926" y="3517"/>
                    <a:pt x="27838" y="3583"/>
                    <a:pt x="27728" y="3628"/>
                  </a:cubicBezTo>
                  <a:cubicBezTo>
                    <a:pt x="27794" y="3539"/>
                    <a:pt x="27860" y="3517"/>
                    <a:pt x="27948" y="3495"/>
                  </a:cubicBezTo>
                  <a:close/>
                  <a:moveTo>
                    <a:pt x="29892" y="3531"/>
                  </a:moveTo>
                  <a:cubicBezTo>
                    <a:pt x="29714" y="3590"/>
                    <a:pt x="29567" y="3632"/>
                    <a:pt x="29383" y="3694"/>
                  </a:cubicBezTo>
                  <a:cubicBezTo>
                    <a:pt x="29516" y="3606"/>
                    <a:pt x="29670" y="3583"/>
                    <a:pt x="29781" y="3539"/>
                  </a:cubicBezTo>
                  <a:cubicBezTo>
                    <a:pt x="29812" y="3539"/>
                    <a:pt x="29855" y="3539"/>
                    <a:pt x="29892" y="3531"/>
                  </a:cubicBezTo>
                  <a:close/>
                  <a:moveTo>
                    <a:pt x="28279" y="3473"/>
                  </a:moveTo>
                  <a:cubicBezTo>
                    <a:pt x="28257" y="3495"/>
                    <a:pt x="28257" y="3517"/>
                    <a:pt x="28279" y="3539"/>
                  </a:cubicBezTo>
                  <a:cubicBezTo>
                    <a:pt x="28235" y="3583"/>
                    <a:pt x="28169" y="3583"/>
                    <a:pt x="28125" y="3606"/>
                  </a:cubicBezTo>
                  <a:cubicBezTo>
                    <a:pt x="28015" y="3628"/>
                    <a:pt x="27860" y="3694"/>
                    <a:pt x="27728" y="3716"/>
                  </a:cubicBezTo>
                  <a:cubicBezTo>
                    <a:pt x="27794" y="3650"/>
                    <a:pt x="27838" y="3628"/>
                    <a:pt x="27926" y="3606"/>
                  </a:cubicBezTo>
                  <a:cubicBezTo>
                    <a:pt x="28015" y="3539"/>
                    <a:pt x="28125" y="3517"/>
                    <a:pt x="28235" y="3473"/>
                  </a:cubicBezTo>
                  <a:close/>
                  <a:moveTo>
                    <a:pt x="40267" y="4952"/>
                  </a:moveTo>
                  <a:cubicBezTo>
                    <a:pt x="40289" y="4974"/>
                    <a:pt x="40333" y="5040"/>
                    <a:pt x="40399" y="5063"/>
                  </a:cubicBezTo>
                  <a:cubicBezTo>
                    <a:pt x="40421" y="5129"/>
                    <a:pt x="40487" y="5129"/>
                    <a:pt x="40532" y="5151"/>
                  </a:cubicBezTo>
                  <a:cubicBezTo>
                    <a:pt x="40311" y="5372"/>
                    <a:pt x="40002" y="5526"/>
                    <a:pt x="39759" y="5703"/>
                  </a:cubicBezTo>
                  <a:cubicBezTo>
                    <a:pt x="39450" y="5924"/>
                    <a:pt x="39185" y="6166"/>
                    <a:pt x="38832" y="6255"/>
                  </a:cubicBezTo>
                  <a:cubicBezTo>
                    <a:pt x="38788" y="6255"/>
                    <a:pt x="38832" y="6277"/>
                    <a:pt x="38832" y="6277"/>
                  </a:cubicBezTo>
                  <a:cubicBezTo>
                    <a:pt x="39273" y="6188"/>
                    <a:pt x="39560" y="5924"/>
                    <a:pt x="39936" y="5681"/>
                  </a:cubicBezTo>
                  <a:cubicBezTo>
                    <a:pt x="40112" y="5526"/>
                    <a:pt x="40443" y="5394"/>
                    <a:pt x="40620" y="5151"/>
                  </a:cubicBezTo>
                  <a:cubicBezTo>
                    <a:pt x="40730" y="5173"/>
                    <a:pt x="40841" y="5195"/>
                    <a:pt x="40929" y="5239"/>
                  </a:cubicBezTo>
                  <a:cubicBezTo>
                    <a:pt x="41503" y="5394"/>
                    <a:pt x="42055" y="5570"/>
                    <a:pt x="42585" y="5857"/>
                  </a:cubicBezTo>
                  <a:cubicBezTo>
                    <a:pt x="42761" y="6012"/>
                    <a:pt x="43026" y="6144"/>
                    <a:pt x="43203" y="6277"/>
                  </a:cubicBezTo>
                  <a:cubicBezTo>
                    <a:pt x="43357" y="6387"/>
                    <a:pt x="43512" y="6409"/>
                    <a:pt x="43269" y="6497"/>
                  </a:cubicBezTo>
                  <a:cubicBezTo>
                    <a:pt x="43212" y="6518"/>
                    <a:pt x="43152" y="6526"/>
                    <a:pt x="43089" y="6526"/>
                  </a:cubicBezTo>
                  <a:cubicBezTo>
                    <a:pt x="42810" y="6526"/>
                    <a:pt x="42488" y="6361"/>
                    <a:pt x="42253" y="6343"/>
                  </a:cubicBezTo>
                  <a:cubicBezTo>
                    <a:pt x="41724" y="6299"/>
                    <a:pt x="41194" y="6188"/>
                    <a:pt x="40664" y="6188"/>
                  </a:cubicBezTo>
                  <a:cubicBezTo>
                    <a:pt x="40289" y="6188"/>
                    <a:pt x="39891" y="6343"/>
                    <a:pt x="39516" y="6343"/>
                  </a:cubicBezTo>
                  <a:cubicBezTo>
                    <a:pt x="39119" y="6343"/>
                    <a:pt x="38743" y="6387"/>
                    <a:pt x="38346" y="6409"/>
                  </a:cubicBezTo>
                  <a:cubicBezTo>
                    <a:pt x="38240" y="6428"/>
                    <a:pt x="38136" y="6434"/>
                    <a:pt x="38031" y="6434"/>
                  </a:cubicBezTo>
                  <a:cubicBezTo>
                    <a:pt x="37810" y="6434"/>
                    <a:pt x="37590" y="6406"/>
                    <a:pt x="37357" y="6406"/>
                  </a:cubicBezTo>
                  <a:cubicBezTo>
                    <a:pt x="37312" y="6406"/>
                    <a:pt x="37266" y="6407"/>
                    <a:pt x="37220" y="6409"/>
                  </a:cubicBezTo>
                  <a:cubicBezTo>
                    <a:pt x="37397" y="6343"/>
                    <a:pt x="37529" y="6277"/>
                    <a:pt x="37728" y="6233"/>
                  </a:cubicBezTo>
                  <a:cubicBezTo>
                    <a:pt x="38103" y="6144"/>
                    <a:pt x="38434" y="6056"/>
                    <a:pt x="38788" y="5924"/>
                  </a:cubicBezTo>
                  <a:cubicBezTo>
                    <a:pt x="39317" y="5703"/>
                    <a:pt x="39891" y="5416"/>
                    <a:pt x="40267" y="4952"/>
                  </a:cubicBezTo>
                  <a:close/>
                  <a:moveTo>
                    <a:pt x="37794" y="7182"/>
                  </a:moveTo>
                  <a:cubicBezTo>
                    <a:pt x="37772" y="7182"/>
                    <a:pt x="37728" y="7182"/>
                    <a:pt x="37684" y="7248"/>
                  </a:cubicBezTo>
                  <a:cubicBezTo>
                    <a:pt x="37684" y="7270"/>
                    <a:pt x="37662" y="7270"/>
                    <a:pt x="37662" y="7292"/>
                  </a:cubicBezTo>
                  <a:cubicBezTo>
                    <a:pt x="37640" y="7358"/>
                    <a:pt x="37573" y="7381"/>
                    <a:pt x="37529" y="7403"/>
                  </a:cubicBezTo>
                  <a:cubicBezTo>
                    <a:pt x="37419" y="7491"/>
                    <a:pt x="37397" y="7579"/>
                    <a:pt x="37353" y="7623"/>
                  </a:cubicBezTo>
                  <a:cubicBezTo>
                    <a:pt x="37529" y="7491"/>
                    <a:pt x="37662" y="7358"/>
                    <a:pt x="37794" y="7182"/>
                  </a:cubicBezTo>
                  <a:close/>
                  <a:moveTo>
                    <a:pt x="22518" y="11796"/>
                  </a:moveTo>
                  <a:cubicBezTo>
                    <a:pt x="22518" y="11840"/>
                    <a:pt x="22496" y="11906"/>
                    <a:pt x="22496" y="11950"/>
                  </a:cubicBezTo>
                  <a:cubicBezTo>
                    <a:pt x="22429" y="12039"/>
                    <a:pt x="22407" y="12105"/>
                    <a:pt x="22341" y="12171"/>
                  </a:cubicBezTo>
                  <a:cubicBezTo>
                    <a:pt x="22341" y="12149"/>
                    <a:pt x="22385" y="12105"/>
                    <a:pt x="22385" y="12039"/>
                  </a:cubicBezTo>
                  <a:lnTo>
                    <a:pt x="22385" y="12016"/>
                  </a:lnTo>
                  <a:cubicBezTo>
                    <a:pt x="22429" y="11928"/>
                    <a:pt x="22451" y="11884"/>
                    <a:pt x="22518" y="11796"/>
                  </a:cubicBezTo>
                  <a:close/>
                  <a:moveTo>
                    <a:pt x="22211" y="11984"/>
                  </a:moveTo>
                  <a:cubicBezTo>
                    <a:pt x="22209" y="12017"/>
                    <a:pt x="22209" y="12052"/>
                    <a:pt x="22209" y="12083"/>
                  </a:cubicBezTo>
                  <a:cubicBezTo>
                    <a:pt x="22209" y="12127"/>
                    <a:pt x="22187" y="12149"/>
                    <a:pt x="22164" y="12215"/>
                  </a:cubicBezTo>
                  <a:lnTo>
                    <a:pt x="22211" y="11984"/>
                  </a:lnTo>
                  <a:close/>
                  <a:moveTo>
                    <a:pt x="25086" y="17240"/>
                  </a:moveTo>
                  <a:cubicBezTo>
                    <a:pt x="25082" y="17240"/>
                    <a:pt x="25078" y="17242"/>
                    <a:pt x="25078" y="17248"/>
                  </a:cubicBezTo>
                  <a:cubicBezTo>
                    <a:pt x="24990" y="17359"/>
                    <a:pt x="24990" y="17469"/>
                    <a:pt x="24990" y="17624"/>
                  </a:cubicBezTo>
                  <a:cubicBezTo>
                    <a:pt x="24990" y="17844"/>
                    <a:pt x="24946" y="18087"/>
                    <a:pt x="24946" y="18308"/>
                  </a:cubicBezTo>
                  <a:cubicBezTo>
                    <a:pt x="24902" y="18838"/>
                    <a:pt x="24836" y="19323"/>
                    <a:pt x="24792" y="19853"/>
                  </a:cubicBezTo>
                  <a:lnTo>
                    <a:pt x="24792" y="19853"/>
                  </a:lnTo>
                  <a:cubicBezTo>
                    <a:pt x="24813" y="19852"/>
                    <a:pt x="24836" y="19847"/>
                    <a:pt x="24836" y="19831"/>
                  </a:cubicBezTo>
                  <a:cubicBezTo>
                    <a:pt x="24836" y="19721"/>
                    <a:pt x="24880" y="19633"/>
                    <a:pt x="24880" y="19522"/>
                  </a:cubicBezTo>
                  <a:cubicBezTo>
                    <a:pt x="24946" y="19191"/>
                    <a:pt x="24968" y="18860"/>
                    <a:pt x="24990" y="18529"/>
                  </a:cubicBezTo>
                  <a:cubicBezTo>
                    <a:pt x="24990" y="18308"/>
                    <a:pt x="25012" y="18087"/>
                    <a:pt x="25056" y="17844"/>
                  </a:cubicBezTo>
                  <a:cubicBezTo>
                    <a:pt x="25078" y="17646"/>
                    <a:pt x="24990" y="17447"/>
                    <a:pt x="25101" y="17293"/>
                  </a:cubicBezTo>
                  <a:cubicBezTo>
                    <a:pt x="25117" y="17260"/>
                    <a:pt x="25097" y="17240"/>
                    <a:pt x="25086" y="17240"/>
                  </a:cubicBezTo>
                  <a:close/>
                  <a:moveTo>
                    <a:pt x="31503" y="19721"/>
                  </a:moveTo>
                  <a:cubicBezTo>
                    <a:pt x="31569" y="19831"/>
                    <a:pt x="31657" y="19942"/>
                    <a:pt x="31723" y="20052"/>
                  </a:cubicBezTo>
                  <a:cubicBezTo>
                    <a:pt x="31679" y="20162"/>
                    <a:pt x="31591" y="20229"/>
                    <a:pt x="31503" y="20317"/>
                  </a:cubicBezTo>
                  <a:lnTo>
                    <a:pt x="31503" y="19897"/>
                  </a:lnTo>
                  <a:lnTo>
                    <a:pt x="31503" y="19721"/>
                  </a:lnTo>
                  <a:close/>
                  <a:moveTo>
                    <a:pt x="31282" y="19279"/>
                  </a:moveTo>
                  <a:lnTo>
                    <a:pt x="31282" y="19655"/>
                  </a:lnTo>
                  <a:cubicBezTo>
                    <a:pt x="31282" y="19853"/>
                    <a:pt x="31348" y="20052"/>
                    <a:pt x="31348" y="20251"/>
                  </a:cubicBezTo>
                  <a:cubicBezTo>
                    <a:pt x="31348" y="20266"/>
                    <a:pt x="31370" y="20282"/>
                    <a:pt x="31399" y="20282"/>
                  </a:cubicBezTo>
                  <a:cubicBezTo>
                    <a:pt x="31410" y="20282"/>
                    <a:pt x="31423" y="20279"/>
                    <a:pt x="31436" y="20273"/>
                  </a:cubicBezTo>
                  <a:lnTo>
                    <a:pt x="31436" y="20317"/>
                  </a:lnTo>
                  <a:lnTo>
                    <a:pt x="31458" y="20361"/>
                  </a:lnTo>
                  <a:cubicBezTo>
                    <a:pt x="31392" y="20405"/>
                    <a:pt x="31348" y="20494"/>
                    <a:pt x="31326" y="20538"/>
                  </a:cubicBezTo>
                  <a:cubicBezTo>
                    <a:pt x="31282" y="20582"/>
                    <a:pt x="31260" y="20626"/>
                    <a:pt x="31238" y="20648"/>
                  </a:cubicBezTo>
                  <a:cubicBezTo>
                    <a:pt x="31238" y="20383"/>
                    <a:pt x="31260" y="20074"/>
                    <a:pt x="31238" y="19765"/>
                  </a:cubicBezTo>
                  <a:cubicBezTo>
                    <a:pt x="31216" y="19655"/>
                    <a:pt x="31216" y="19522"/>
                    <a:pt x="31171" y="19412"/>
                  </a:cubicBezTo>
                  <a:cubicBezTo>
                    <a:pt x="31216" y="19368"/>
                    <a:pt x="31238" y="19324"/>
                    <a:pt x="31282" y="19279"/>
                  </a:cubicBezTo>
                  <a:close/>
                  <a:moveTo>
                    <a:pt x="31105" y="19500"/>
                  </a:moveTo>
                  <a:cubicBezTo>
                    <a:pt x="31105" y="19544"/>
                    <a:pt x="31127" y="19633"/>
                    <a:pt x="31127" y="19677"/>
                  </a:cubicBezTo>
                  <a:cubicBezTo>
                    <a:pt x="31171" y="20008"/>
                    <a:pt x="31127" y="20383"/>
                    <a:pt x="31127" y="20714"/>
                  </a:cubicBezTo>
                  <a:cubicBezTo>
                    <a:pt x="31127" y="20736"/>
                    <a:pt x="31127" y="20736"/>
                    <a:pt x="31149" y="20736"/>
                  </a:cubicBezTo>
                  <a:cubicBezTo>
                    <a:pt x="31105" y="20781"/>
                    <a:pt x="31061" y="20869"/>
                    <a:pt x="31017" y="20935"/>
                  </a:cubicBezTo>
                  <a:lnTo>
                    <a:pt x="31017" y="19544"/>
                  </a:lnTo>
                  <a:cubicBezTo>
                    <a:pt x="31039" y="19544"/>
                    <a:pt x="31061" y="19522"/>
                    <a:pt x="31105" y="19500"/>
                  </a:cubicBezTo>
                  <a:close/>
                  <a:moveTo>
                    <a:pt x="32319" y="20714"/>
                  </a:moveTo>
                  <a:cubicBezTo>
                    <a:pt x="32249" y="20800"/>
                    <a:pt x="32176" y="20886"/>
                    <a:pt x="32103" y="20972"/>
                  </a:cubicBezTo>
                  <a:lnTo>
                    <a:pt x="32103" y="20972"/>
                  </a:lnTo>
                  <a:cubicBezTo>
                    <a:pt x="32168" y="20866"/>
                    <a:pt x="32233" y="20801"/>
                    <a:pt x="32319" y="20714"/>
                  </a:cubicBezTo>
                  <a:close/>
                  <a:moveTo>
                    <a:pt x="34770" y="21156"/>
                  </a:moveTo>
                  <a:cubicBezTo>
                    <a:pt x="34770" y="21156"/>
                    <a:pt x="34770" y="21178"/>
                    <a:pt x="34748" y="21178"/>
                  </a:cubicBezTo>
                  <a:cubicBezTo>
                    <a:pt x="34704" y="21178"/>
                    <a:pt x="34704" y="21156"/>
                    <a:pt x="34704" y="21156"/>
                  </a:cubicBezTo>
                  <a:close/>
                  <a:moveTo>
                    <a:pt x="31270" y="21354"/>
                  </a:moveTo>
                  <a:lnTo>
                    <a:pt x="31193" y="21421"/>
                  </a:lnTo>
                  <a:cubicBezTo>
                    <a:pt x="31220" y="21403"/>
                    <a:pt x="31246" y="21379"/>
                    <a:pt x="31270" y="21354"/>
                  </a:cubicBezTo>
                  <a:close/>
                  <a:moveTo>
                    <a:pt x="32087" y="20991"/>
                  </a:moveTo>
                  <a:lnTo>
                    <a:pt x="32087" y="20991"/>
                  </a:lnTo>
                  <a:cubicBezTo>
                    <a:pt x="31957" y="21144"/>
                    <a:pt x="31825" y="21300"/>
                    <a:pt x="31701" y="21465"/>
                  </a:cubicBezTo>
                  <a:cubicBezTo>
                    <a:pt x="31787" y="21294"/>
                    <a:pt x="31975" y="21103"/>
                    <a:pt x="32087" y="20991"/>
                  </a:cubicBezTo>
                  <a:close/>
                  <a:moveTo>
                    <a:pt x="32606" y="20692"/>
                  </a:moveTo>
                  <a:cubicBezTo>
                    <a:pt x="32650" y="20714"/>
                    <a:pt x="32673" y="20714"/>
                    <a:pt x="32695" y="20736"/>
                  </a:cubicBezTo>
                  <a:cubicBezTo>
                    <a:pt x="32695" y="20736"/>
                    <a:pt x="32673" y="20758"/>
                    <a:pt x="32650" y="20758"/>
                  </a:cubicBezTo>
                  <a:cubicBezTo>
                    <a:pt x="32540" y="20913"/>
                    <a:pt x="32430" y="21001"/>
                    <a:pt x="32275" y="21134"/>
                  </a:cubicBezTo>
                  <a:cubicBezTo>
                    <a:pt x="32165" y="21244"/>
                    <a:pt x="32054" y="21377"/>
                    <a:pt x="31944" y="21487"/>
                  </a:cubicBezTo>
                  <a:cubicBezTo>
                    <a:pt x="31939" y="21492"/>
                    <a:pt x="31934" y="21496"/>
                    <a:pt x="31929" y="21499"/>
                  </a:cubicBezTo>
                  <a:lnTo>
                    <a:pt x="31929" y="21499"/>
                  </a:lnTo>
                  <a:cubicBezTo>
                    <a:pt x="32162" y="21242"/>
                    <a:pt x="32394" y="20947"/>
                    <a:pt x="32606" y="20692"/>
                  </a:cubicBezTo>
                  <a:close/>
                  <a:moveTo>
                    <a:pt x="31392" y="21200"/>
                  </a:moveTo>
                  <a:cubicBezTo>
                    <a:pt x="31370" y="21200"/>
                    <a:pt x="31370" y="21200"/>
                    <a:pt x="31370" y="21244"/>
                  </a:cubicBezTo>
                  <a:cubicBezTo>
                    <a:pt x="31343" y="21271"/>
                    <a:pt x="31308" y="21314"/>
                    <a:pt x="31270" y="21354"/>
                  </a:cubicBezTo>
                  <a:lnTo>
                    <a:pt x="31270" y="21354"/>
                  </a:lnTo>
                  <a:lnTo>
                    <a:pt x="31370" y="21266"/>
                  </a:lnTo>
                  <a:lnTo>
                    <a:pt x="31370" y="21399"/>
                  </a:lnTo>
                  <a:lnTo>
                    <a:pt x="31370" y="21509"/>
                  </a:lnTo>
                  <a:lnTo>
                    <a:pt x="31392" y="21509"/>
                  </a:lnTo>
                  <a:cubicBezTo>
                    <a:pt x="31436" y="21487"/>
                    <a:pt x="31392" y="21421"/>
                    <a:pt x="31392" y="21399"/>
                  </a:cubicBezTo>
                  <a:lnTo>
                    <a:pt x="31392" y="21222"/>
                  </a:lnTo>
                  <a:lnTo>
                    <a:pt x="31392" y="21200"/>
                  </a:lnTo>
                  <a:close/>
                  <a:moveTo>
                    <a:pt x="33821" y="20847"/>
                  </a:moveTo>
                  <a:cubicBezTo>
                    <a:pt x="33578" y="20869"/>
                    <a:pt x="33445" y="21156"/>
                    <a:pt x="33247" y="21310"/>
                  </a:cubicBezTo>
                  <a:cubicBezTo>
                    <a:pt x="33139" y="21397"/>
                    <a:pt x="33052" y="21504"/>
                    <a:pt x="32986" y="21592"/>
                  </a:cubicBezTo>
                  <a:lnTo>
                    <a:pt x="32986" y="21592"/>
                  </a:lnTo>
                  <a:cubicBezTo>
                    <a:pt x="33026" y="21554"/>
                    <a:pt x="33068" y="21519"/>
                    <a:pt x="33114" y="21487"/>
                  </a:cubicBezTo>
                  <a:cubicBezTo>
                    <a:pt x="33224" y="21399"/>
                    <a:pt x="33313" y="21310"/>
                    <a:pt x="33423" y="21244"/>
                  </a:cubicBezTo>
                  <a:cubicBezTo>
                    <a:pt x="33556" y="21134"/>
                    <a:pt x="33644" y="20935"/>
                    <a:pt x="33821" y="20869"/>
                  </a:cubicBezTo>
                  <a:cubicBezTo>
                    <a:pt x="33865" y="20869"/>
                    <a:pt x="33821" y="20847"/>
                    <a:pt x="33821" y="20847"/>
                  </a:cubicBezTo>
                  <a:close/>
                  <a:moveTo>
                    <a:pt x="32986" y="21592"/>
                  </a:moveTo>
                  <a:lnTo>
                    <a:pt x="32986" y="21592"/>
                  </a:lnTo>
                  <a:cubicBezTo>
                    <a:pt x="32986" y="21592"/>
                    <a:pt x="32985" y="21592"/>
                    <a:pt x="32985" y="21592"/>
                  </a:cubicBezTo>
                  <a:lnTo>
                    <a:pt x="32985" y="21592"/>
                  </a:lnTo>
                  <a:cubicBezTo>
                    <a:pt x="32984" y="21594"/>
                    <a:pt x="32983" y="21596"/>
                    <a:pt x="32982" y="21597"/>
                  </a:cubicBezTo>
                  <a:cubicBezTo>
                    <a:pt x="32983" y="21595"/>
                    <a:pt x="32984" y="21594"/>
                    <a:pt x="32986" y="21592"/>
                  </a:cubicBezTo>
                  <a:close/>
                  <a:moveTo>
                    <a:pt x="32982" y="21244"/>
                  </a:moveTo>
                  <a:lnTo>
                    <a:pt x="32982" y="21244"/>
                  </a:lnTo>
                  <a:cubicBezTo>
                    <a:pt x="32827" y="21421"/>
                    <a:pt x="32673" y="21619"/>
                    <a:pt x="32540" y="21796"/>
                  </a:cubicBezTo>
                  <a:cubicBezTo>
                    <a:pt x="32452" y="21862"/>
                    <a:pt x="32364" y="21973"/>
                    <a:pt x="32275" y="22061"/>
                  </a:cubicBezTo>
                  <a:cubicBezTo>
                    <a:pt x="32341" y="21862"/>
                    <a:pt x="32540" y="21708"/>
                    <a:pt x="32673" y="21553"/>
                  </a:cubicBezTo>
                  <a:cubicBezTo>
                    <a:pt x="32783" y="21465"/>
                    <a:pt x="32871" y="21332"/>
                    <a:pt x="32982" y="21244"/>
                  </a:cubicBezTo>
                  <a:close/>
                  <a:moveTo>
                    <a:pt x="34902" y="21487"/>
                  </a:moveTo>
                  <a:lnTo>
                    <a:pt x="34991" y="21575"/>
                  </a:lnTo>
                  <a:cubicBezTo>
                    <a:pt x="34660" y="21972"/>
                    <a:pt x="34329" y="22347"/>
                    <a:pt x="34020" y="22722"/>
                  </a:cubicBezTo>
                  <a:lnTo>
                    <a:pt x="34020" y="22722"/>
                  </a:lnTo>
                  <a:cubicBezTo>
                    <a:pt x="34029" y="22707"/>
                    <a:pt x="34036" y="22693"/>
                    <a:pt x="34041" y="22679"/>
                  </a:cubicBezTo>
                  <a:cubicBezTo>
                    <a:pt x="34152" y="22502"/>
                    <a:pt x="34240" y="22370"/>
                    <a:pt x="34372" y="22193"/>
                  </a:cubicBezTo>
                  <a:cubicBezTo>
                    <a:pt x="34571" y="21973"/>
                    <a:pt x="34704" y="21708"/>
                    <a:pt x="34902" y="21487"/>
                  </a:cubicBezTo>
                  <a:close/>
                  <a:moveTo>
                    <a:pt x="34150" y="22085"/>
                  </a:moveTo>
                  <a:cubicBezTo>
                    <a:pt x="34064" y="22208"/>
                    <a:pt x="33986" y="22329"/>
                    <a:pt x="33909" y="22458"/>
                  </a:cubicBezTo>
                  <a:cubicBezTo>
                    <a:pt x="33821" y="22613"/>
                    <a:pt x="33732" y="22723"/>
                    <a:pt x="33600" y="22834"/>
                  </a:cubicBezTo>
                  <a:cubicBezTo>
                    <a:pt x="33500" y="22933"/>
                    <a:pt x="33425" y="23058"/>
                    <a:pt x="33328" y="23170"/>
                  </a:cubicBezTo>
                  <a:lnTo>
                    <a:pt x="33328" y="23170"/>
                  </a:lnTo>
                  <a:cubicBezTo>
                    <a:pt x="33325" y="23167"/>
                    <a:pt x="33320" y="23165"/>
                    <a:pt x="33313" y="23165"/>
                  </a:cubicBezTo>
                  <a:cubicBezTo>
                    <a:pt x="33423" y="23032"/>
                    <a:pt x="33489" y="22900"/>
                    <a:pt x="33600" y="22723"/>
                  </a:cubicBezTo>
                  <a:cubicBezTo>
                    <a:pt x="33798" y="22503"/>
                    <a:pt x="33974" y="22283"/>
                    <a:pt x="34150" y="22085"/>
                  </a:cubicBezTo>
                  <a:close/>
                  <a:moveTo>
                    <a:pt x="36116" y="22039"/>
                  </a:moveTo>
                  <a:lnTo>
                    <a:pt x="36116" y="22039"/>
                  </a:lnTo>
                  <a:cubicBezTo>
                    <a:pt x="35937" y="22432"/>
                    <a:pt x="35585" y="22826"/>
                    <a:pt x="35316" y="23208"/>
                  </a:cubicBezTo>
                  <a:lnTo>
                    <a:pt x="35316" y="23208"/>
                  </a:lnTo>
                  <a:cubicBezTo>
                    <a:pt x="35334" y="23165"/>
                    <a:pt x="35348" y="23121"/>
                    <a:pt x="35366" y="23076"/>
                  </a:cubicBezTo>
                  <a:cubicBezTo>
                    <a:pt x="35454" y="22944"/>
                    <a:pt x="35565" y="22834"/>
                    <a:pt x="35653" y="22701"/>
                  </a:cubicBezTo>
                  <a:cubicBezTo>
                    <a:pt x="35807" y="22480"/>
                    <a:pt x="35962" y="22260"/>
                    <a:pt x="36116" y="22039"/>
                  </a:cubicBezTo>
                  <a:close/>
                  <a:moveTo>
                    <a:pt x="19118" y="23143"/>
                  </a:moveTo>
                  <a:lnTo>
                    <a:pt x="19118" y="23143"/>
                  </a:lnTo>
                  <a:cubicBezTo>
                    <a:pt x="19184" y="23253"/>
                    <a:pt x="19206" y="23341"/>
                    <a:pt x="19250" y="23452"/>
                  </a:cubicBezTo>
                  <a:lnTo>
                    <a:pt x="19228" y="23452"/>
                  </a:lnTo>
                  <a:lnTo>
                    <a:pt x="19228" y="23717"/>
                  </a:lnTo>
                  <a:cubicBezTo>
                    <a:pt x="19206" y="23606"/>
                    <a:pt x="19206" y="23496"/>
                    <a:pt x="19184" y="23385"/>
                  </a:cubicBezTo>
                  <a:cubicBezTo>
                    <a:pt x="19140" y="23297"/>
                    <a:pt x="19140" y="23231"/>
                    <a:pt x="19118" y="23143"/>
                  </a:cubicBezTo>
                  <a:close/>
                  <a:moveTo>
                    <a:pt x="19750" y="24451"/>
                  </a:moveTo>
                  <a:cubicBezTo>
                    <a:pt x="19753" y="24451"/>
                    <a:pt x="19758" y="24456"/>
                    <a:pt x="19758" y="24467"/>
                  </a:cubicBezTo>
                  <a:cubicBezTo>
                    <a:pt x="19747" y="24456"/>
                    <a:pt x="19747" y="24451"/>
                    <a:pt x="19750" y="24451"/>
                  </a:cubicBezTo>
                  <a:close/>
                  <a:moveTo>
                    <a:pt x="38081" y="23805"/>
                  </a:moveTo>
                  <a:cubicBezTo>
                    <a:pt x="38059" y="23849"/>
                    <a:pt x="37993" y="23915"/>
                    <a:pt x="37971" y="23937"/>
                  </a:cubicBezTo>
                  <a:lnTo>
                    <a:pt x="37971" y="23871"/>
                  </a:lnTo>
                  <a:cubicBezTo>
                    <a:pt x="37971" y="23849"/>
                    <a:pt x="37954" y="23838"/>
                    <a:pt x="37938" y="23838"/>
                  </a:cubicBezTo>
                  <a:cubicBezTo>
                    <a:pt x="37921" y="23838"/>
                    <a:pt x="37905" y="23849"/>
                    <a:pt x="37905" y="23871"/>
                  </a:cubicBezTo>
                  <a:cubicBezTo>
                    <a:pt x="37905" y="23982"/>
                    <a:pt x="37838" y="24092"/>
                    <a:pt x="37772" y="24202"/>
                  </a:cubicBezTo>
                  <a:cubicBezTo>
                    <a:pt x="37728" y="24313"/>
                    <a:pt x="37662" y="24401"/>
                    <a:pt x="37573" y="24489"/>
                  </a:cubicBezTo>
                  <a:cubicBezTo>
                    <a:pt x="37544" y="24528"/>
                    <a:pt x="37498" y="24563"/>
                    <a:pt x="37459" y="24603"/>
                  </a:cubicBezTo>
                  <a:lnTo>
                    <a:pt x="37459" y="24603"/>
                  </a:lnTo>
                  <a:cubicBezTo>
                    <a:pt x="37584" y="24351"/>
                    <a:pt x="37692" y="23941"/>
                    <a:pt x="37882" y="23827"/>
                  </a:cubicBezTo>
                  <a:cubicBezTo>
                    <a:pt x="37905" y="23827"/>
                    <a:pt x="37905" y="23805"/>
                    <a:pt x="37949" y="23805"/>
                  </a:cubicBezTo>
                  <a:close/>
                  <a:moveTo>
                    <a:pt x="19228" y="23474"/>
                  </a:moveTo>
                  <a:lnTo>
                    <a:pt x="19228" y="23474"/>
                  </a:lnTo>
                  <a:cubicBezTo>
                    <a:pt x="19250" y="23518"/>
                    <a:pt x="19295" y="23562"/>
                    <a:pt x="19295" y="23584"/>
                  </a:cubicBezTo>
                  <a:cubicBezTo>
                    <a:pt x="19317" y="23937"/>
                    <a:pt x="19427" y="24268"/>
                    <a:pt x="19449" y="24600"/>
                  </a:cubicBezTo>
                  <a:cubicBezTo>
                    <a:pt x="19449" y="24666"/>
                    <a:pt x="19471" y="24732"/>
                    <a:pt x="19471" y="24798"/>
                  </a:cubicBezTo>
                  <a:cubicBezTo>
                    <a:pt x="19361" y="24357"/>
                    <a:pt x="19250" y="23915"/>
                    <a:pt x="19228" y="23474"/>
                  </a:cubicBezTo>
                  <a:close/>
                  <a:moveTo>
                    <a:pt x="19648" y="24335"/>
                  </a:moveTo>
                  <a:lnTo>
                    <a:pt x="19648" y="24335"/>
                  </a:lnTo>
                  <a:cubicBezTo>
                    <a:pt x="19670" y="24489"/>
                    <a:pt x="19736" y="24688"/>
                    <a:pt x="19758" y="24887"/>
                  </a:cubicBezTo>
                  <a:cubicBezTo>
                    <a:pt x="19736" y="24798"/>
                    <a:pt x="19692" y="24732"/>
                    <a:pt x="19670" y="24666"/>
                  </a:cubicBezTo>
                  <a:cubicBezTo>
                    <a:pt x="19648" y="24555"/>
                    <a:pt x="19648" y="24423"/>
                    <a:pt x="19648" y="24335"/>
                  </a:cubicBezTo>
                  <a:close/>
                  <a:moveTo>
                    <a:pt x="19427" y="23827"/>
                  </a:moveTo>
                  <a:cubicBezTo>
                    <a:pt x="19471" y="23959"/>
                    <a:pt x="19560" y="24136"/>
                    <a:pt x="19648" y="24246"/>
                  </a:cubicBezTo>
                  <a:cubicBezTo>
                    <a:pt x="19582" y="24357"/>
                    <a:pt x="19582" y="24467"/>
                    <a:pt x="19626" y="24578"/>
                  </a:cubicBezTo>
                  <a:cubicBezTo>
                    <a:pt x="19648" y="24732"/>
                    <a:pt x="19736" y="24909"/>
                    <a:pt x="19758" y="25063"/>
                  </a:cubicBezTo>
                  <a:cubicBezTo>
                    <a:pt x="19780" y="25284"/>
                    <a:pt x="19802" y="25483"/>
                    <a:pt x="19846" y="25703"/>
                  </a:cubicBezTo>
                  <a:cubicBezTo>
                    <a:pt x="19736" y="25615"/>
                    <a:pt x="19670" y="25152"/>
                    <a:pt x="19648" y="25063"/>
                  </a:cubicBezTo>
                  <a:cubicBezTo>
                    <a:pt x="19582" y="24820"/>
                    <a:pt x="19560" y="24600"/>
                    <a:pt x="19537" y="24357"/>
                  </a:cubicBezTo>
                  <a:cubicBezTo>
                    <a:pt x="19515" y="24180"/>
                    <a:pt x="19449" y="24004"/>
                    <a:pt x="19427" y="23827"/>
                  </a:cubicBezTo>
                  <a:close/>
                  <a:moveTo>
                    <a:pt x="19780" y="25792"/>
                  </a:moveTo>
                  <a:cubicBezTo>
                    <a:pt x="19802" y="25792"/>
                    <a:pt x="19802" y="25814"/>
                    <a:pt x="19846" y="25814"/>
                  </a:cubicBezTo>
                  <a:lnTo>
                    <a:pt x="19846" y="25836"/>
                  </a:lnTo>
                  <a:lnTo>
                    <a:pt x="19846" y="25924"/>
                  </a:lnTo>
                  <a:cubicBezTo>
                    <a:pt x="19846" y="25880"/>
                    <a:pt x="19802" y="25836"/>
                    <a:pt x="19780" y="25792"/>
                  </a:cubicBezTo>
                  <a:close/>
                  <a:moveTo>
                    <a:pt x="19802" y="24555"/>
                  </a:moveTo>
                  <a:lnTo>
                    <a:pt x="19802" y="24555"/>
                  </a:lnTo>
                  <a:cubicBezTo>
                    <a:pt x="19869" y="24622"/>
                    <a:pt x="19957" y="24710"/>
                    <a:pt x="20001" y="24820"/>
                  </a:cubicBezTo>
                  <a:cubicBezTo>
                    <a:pt x="20001" y="25041"/>
                    <a:pt x="20001" y="25262"/>
                    <a:pt x="20067" y="25505"/>
                  </a:cubicBezTo>
                  <a:cubicBezTo>
                    <a:pt x="20111" y="25770"/>
                    <a:pt x="20133" y="26012"/>
                    <a:pt x="20200" y="26255"/>
                  </a:cubicBezTo>
                  <a:cubicBezTo>
                    <a:pt x="20133" y="26035"/>
                    <a:pt x="20089" y="25814"/>
                    <a:pt x="20023" y="25615"/>
                  </a:cubicBezTo>
                  <a:cubicBezTo>
                    <a:pt x="19957" y="25262"/>
                    <a:pt x="19846" y="24909"/>
                    <a:pt x="19802" y="24555"/>
                  </a:cubicBezTo>
                  <a:close/>
                  <a:moveTo>
                    <a:pt x="19802" y="25085"/>
                  </a:moveTo>
                  <a:cubicBezTo>
                    <a:pt x="19846" y="25196"/>
                    <a:pt x="19869" y="25284"/>
                    <a:pt x="19891" y="25394"/>
                  </a:cubicBezTo>
                  <a:cubicBezTo>
                    <a:pt x="19913" y="25527"/>
                    <a:pt x="19979" y="25637"/>
                    <a:pt x="20001" y="25792"/>
                  </a:cubicBezTo>
                  <a:cubicBezTo>
                    <a:pt x="20045" y="26012"/>
                    <a:pt x="20089" y="26233"/>
                    <a:pt x="20133" y="26454"/>
                  </a:cubicBezTo>
                  <a:cubicBezTo>
                    <a:pt x="20089" y="26344"/>
                    <a:pt x="20001" y="26233"/>
                    <a:pt x="19957" y="26123"/>
                  </a:cubicBezTo>
                  <a:cubicBezTo>
                    <a:pt x="19913" y="26012"/>
                    <a:pt x="19913" y="25880"/>
                    <a:pt x="19891" y="25770"/>
                  </a:cubicBezTo>
                  <a:lnTo>
                    <a:pt x="19913" y="25725"/>
                  </a:lnTo>
                  <a:cubicBezTo>
                    <a:pt x="19913" y="25710"/>
                    <a:pt x="19913" y="25694"/>
                    <a:pt x="19905" y="25694"/>
                  </a:cubicBezTo>
                  <a:cubicBezTo>
                    <a:pt x="19902" y="25694"/>
                    <a:pt x="19897" y="25697"/>
                    <a:pt x="19891" y="25703"/>
                  </a:cubicBezTo>
                  <a:cubicBezTo>
                    <a:pt x="19891" y="25637"/>
                    <a:pt x="19891" y="25593"/>
                    <a:pt x="19869" y="25505"/>
                  </a:cubicBezTo>
                  <a:cubicBezTo>
                    <a:pt x="19824" y="25372"/>
                    <a:pt x="19824" y="25240"/>
                    <a:pt x="19802" y="25085"/>
                  </a:cubicBezTo>
                  <a:close/>
                  <a:moveTo>
                    <a:pt x="31834" y="20184"/>
                  </a:moveTo>
                  <a:cubicBezTo>
                    <a:pt x="31922" y="20229"/>
                    <a:pt x="32010" y="20295"/>
                    <a:pt x="32099" y="20317"/>
                  </a:cubicBezTo>
                  <a:cubicBezTo>
                    <a:pt x="32010" y="20427"/>
                    <a:pt x="31944" y="20538"/>
                    <a:pt x="31878" y="20648"/>
                  </a:cubicBezTo>
                  <a:cubicBezTo>
                    <a:pt x="31701" y="20847"/>
                    <a:pt x="31569" y="21001"/>
                    <a:pt x="31392" y="21200"/>
                  </a:cubicBezTo>
                  <a:cubicBezTo>
                    <a:pt x="31569" y="21045"/>
                    <a:pt x="31723" y="20847"/>
                    <a:pt x="31878" y="20670"/>
                  </a:cubicBezTo>
                  <a:lnTo>
                    <a:pt x="32121" y="20339"/>
                  </a:lnTo>
                  <a:cubicBezTo>
                    <a:pt x="32165" y="20383"/>
                    <a:pt x="32231" y="20383"/>
                    <a:pt x="32275" y="20383"/>
                  </a:cubicBezTo>
                  <a:cubicBezTo>
                    <a:pt x="32165" y="20494"/>
                    <a:pt x="32032" y="20604"/>
                    <a:pt x="31922" y="20736"/>
                  </a:cubicBezTo>
                  <a:cubicBezTo>
                    <a:pt x="31812" y="20869"/>
                    <a:pt x="31723" y="21001"/>
                    <a:pt x="31613" y="21112"/>
                  </a:cubicBezTo>
                  <a:cubicBezTo>
                    <a:pt x="31525" y="21200"/>
                    <a:pt x="31458" y="21222"/>
                    <a:pt x="31458" y="21377"/>
                  </a:cubicBezTo>
                  <a:cubicBezTo>
                    <a:pt x="31458" y="21388"/>
                    <a:pt x="31464" y="21393"/>
                    <a:pt x="31469" y="21393"/>
                  </a:cubicBezTo>
                  <a:cubicBezTo>
                    <a:pt x="31475" y="21393"/>
                    <a:pt x="31480" y="21388"/>
                    <a:pt x="31480" y="21377"/>
                  </a:cubicBezTo>
                  <a:cubicBezTo>
                    <a:pt x="31503" y="21266"/>
                    <a:pt x="31679" y="21156"/>
                    <a:pt x="31723" y="21068"/>
                  </a:cubicBezTo>
                  <a:cubicBezTo>
                    <a:pt x="31812" y="20957"/>
                    <a:pt x="31922" y="20825"/>
                    <a:pt x="32010" y="20714"/>
                  </a:cubicBezTo>
                  <a:lnTo>
                    <a:pt x="32341" y="20383"/>
                  </a:lnTo>
                  <a:cubicBezTo>
                    <a:pt x="32364" y="20427"/>
                    <a:pt x="32386" y="20494"/>
                    <a:pt x="32452" y="20538"/>
                  </a:cubicBezTo>
                  <a:cubicBezTo>
                    <a:pt x="32253" y="20736"/>
                    <a:pt x="32077" y="20935"/>
                    <a:pt x="31922" y="21156"/>
                  </a:cubicBezTo>
                  <a:cubicBezTo>
                    <a:pt x="31834" y="21266"/>
                    <a:pt x="31679" y="21399"/>
                    <a:pt x="31635" y="21553"/>
                  </a:cubicBezTo>
                  <a:cubicBezTo>
                    <a:pt x="31149" y="22171"/>
                    <a:pt x="30620" y="22745"/>
                    <a:pt x="30200" y="23408"/>
                  </a:cubicBezTo>
                  <a:cubicBezTo>
                    <a:pt x="29913" y="23915"/>
                    <a:pt x="29516" y="24313"/>
                    <a:pt x="29185" y="24820"/>
                  </a:cubicBezTo>
                  <a:cubicBezTo>
                    <a:pt x="28831" y="25394"/>
                    <a:pt x="28544" y="26057"/>
                    <a:pt x="28081" y="26586"/>
                  </a:cubicBezTo>
                  <a:cubicBezTo>
                    <a:pt x="28257" y="26255"/>
                    <a:pt x="28390" y="25924"/>
                    <a:pt x="28589" y="25615"/>
                  </a:cubicBezTo>
                  <a:cubicBezTo>
                    <a:pt x="28942" y="24953"/>
                    <a:pt x="29405" y="24379"/>
                    <a:pt x="29759" y="23717"/>
                  </a:cubicBezTo>
                  <a:cubicBezTo>
                    <a:pt x="30156" y="22988"/>
                    <a:pt x="30642" y="22392"/>
                    <a:pt x="31017" y="21641"/>
                  </a:cubicBezTo>
                  <a:cubicBezTo>
                    <a:pt x="31149" y="21266"/>
                    <a:pt x="31326" y="20979"/>
                    <a:pt x="31503" y="20692"/>
                  </a:cubicBezTo>
                  <a:cubicBezTo>
                    <a:pt x="31613" y="20516"/>
                    <a:pt x="31767" y="20361"/>
                    <a:pt x="31834" y="20184"/>
                  </a:cubicBezTo>
                  <a:close/>
                  <a:moveTo>
                    <a:pt x="20067" y="24887"/>
                  </a:moveTo>
                  <a:cubicBezTo>
                    <a:pt x="20111" y="24953"/>
                    <a:pt x="20200" y="25041"/>
                    <a:pt x="20244" y="25129"/>
                  </a:cubicBezTo>
                  <a:cubicBezTo>
                    <a:pt x="20244" y="25593"/>
                    <a:pt x="20332" y="26057"/>
                    <a:pt x="20443" y="26498"/>
                  </a:cubicBezTo>
                  <a:cubicBezTo>
                    <a:pt x="20494" y="26705"/>
                    <a:pt x="20519" y="26912"/>
                    <a:pt x="20580" y="27108"/>
                  </a:cubicBezTo>
                  <a:lnTo>
                    <a:pt x="20580" y="27108"/>
                  </a:lnTo>
                  <a:cubicBezTo>
                    <a:pt x="20542" y="27042"/>
                    <a:pt x="20492" y="26980"/>
                    <a:pt x="20443" y="26918"/>
                  </a:cubicBezTo>
                  <a:cubicBezTo>
                    <a:pt x="20420" y="26829"/>
                    <a:pt x="20398" y="26807"/>
                    <a:pt x="20398" y="26785"/>
                  </a:cubicBezTo>
                  <a:cubicBezTo>
                    <a:pt x="20332" y="26586"/>
                    <a:pt x="20310" y="26388"/>
                    <a:pt x="20244" y="26233"/>
                  </a:cubicBezTo>
                  <a:cubicBezTo>
                    <a:pt x="20200" y="25990"/>
                    <a:pt x="20178" y="25725"/>
                    <a:pt x="20111" y="25483"/>
                  </a:cubicBezTo>
                  <a:cubicBezTo>
                    <a:pt x="20067" y="25284"/>
                    <a:pt x="20067" y="25063"/>
                    <a:pt x="20067" y="24887"/>
                  </a:cubicBezTo>
                  <a:close/>
                  <a:moveTo>
                    <a:pt x="20752" y="27425"/>
                  </a:moveTo>
                  <a:cubicBezTo>
                    <a:pt x="20774" y="27425"/>
                    <a:pt x="20774" y="27447"/>
                    <a:pt x="20796" y="27469"/>
                  </a:cubicBezTo>
                  <a:lnTo>
                    <a:pt x="20796" y="27536"/>
                  </a:lnTo>
                  <a:cubicBezTo>
                    <a:pt x="20774" y="27492"/>
                    <a:pt x="20774" y="27447"/>
                    <a:pt x="20752" y="27425"/>
                  </a:cubicBezTo>
                  <a:close/>
                  <a:moveTo>
                    <a:pt x="32761" y="20758"/>
                  </a:moveTo>
                  <a:cubicBezTo>
                    <a:pt x="32805" y="20803"/>
                    <a:pt x="32893" y="20847"/>
                    <a:pt x="32937" y="20869"/>
                  </a:cubicBezTo>
                  <a:cubicBezTo>
                    <a:pt x="32540" y="21244"/>
                    <a:pt x="32209" y="21664"/>
                    <a:pt x="31922" y="22149"/>
                  </a:cubicBezTo>
                  <a:cubicBezTo>
                    <a:pt x="31922" y="22156"/>
                    <a:pt x="31924" y="22160"/>
                    <a:pt x="31927" y="22164"/>
                  </a:cubicBezTo>
                  <a:lnTo>
                    <a:pt x="31927" y="22164"/>
                  </a:lnTo>
                  <a:cubicBezTo>
                    <a:pt x="32213" y="21703"/>
                    <a:pt x="32586" y="21308"/>
                    <a:pt x="32915" y="20913"/>
                  </a:cubicBezTo>
                  <a:cubicBezTo>
                    <a:pt x="32915" y="20913"/>
                    <a:pt x="32937" y="20913"/>
                    <a:pt x="32937" y="20935"/>
                  </a:cubicBezTo>
                  <a:cubicBezTo>
                    <a:pt x="32969" y="20943"/>
                    <a:pt x="32998" y="20951"/>
                    <a:pt x="33025" y="20958"/>
                  </a:cubicBezTo>
                  <a:lnTo>
                    <a:pt x="33025" y="20958"/>
                  </a:lnTo>
                  <a:cubicBezTo>
                    <a:pt x="32805" y="21156"/>
                    <a:pt x="32606" y="21377"/>
                    <a:pt x="32430" y="21597"/>
                  </a:cubicBezTo>
                  <a:cubicBezTo>
                    <a:pt x="32255" y="21794"/>
                    <a:pt x="32102" y="21947"/>
                    <a:pt x="31927" y="22164"/>
                  </a:cubicBezTo>
                  <a:lnTo>
                    <a:pt x="31927" y="22164"/>
                  </a:lnTo>
                  <a:cubicBezTo>
                    <a:pt x="31927" y="22164"/>
                    <a:pt x="31927" y="22164"/>
                    <a:pt x="31927" y="22164"/>
                  </a:cubicBezTo>
                  <a:lnTo>
                    <a:pt x="31927" y="22164"/>
                  </a:lnTo>
                  <a:cubicBezTo>
                    <a:pt x="31925" y="22166"/>
                    <a:pt x="31924" y="22169"/>
                    <a:pt x="31922" y="22171"/>
                  </a:cubicBezTo>
                  <a:cubicBezTo>
                    <a:pt x="31924" y="22169"/>
                    <a:pt x="31926" y="22167"/>
                    <a:pt x="31927" y="22164"/>
                  </a:cubicBezTo>
                  <a:lnTo>
                    <a:pt x="31927" y="22164"/>
                  </a:lnTo>
                  <a:cubicBezTo>
                    <a:pt x="31934" y="22171"/>
                    <a:pt x="31944" y="22171"/>
                    <a:pt x="31944" y="22171"/>
                  </a:cubicBezTo>
                  <a:lnTo>
                    <a:pt x="31922" y="22193"/>
                  </a:lnTo>
                  <a:cubicBezTo>
                    <a:pt x="31906" y="22226"/>
                    <a:pt x="31925" y="22246"/>
                    <a:pt x="31937" y="22246"/>
                  </a:cubicBezTo>
                  <a:cubicBezTo>
                    <a:pt x="31941" y="22246"/>
                    <a:pt x="31944" y="22243"/>
                    <a:pt x="31944" y="22238"/>
                  </a:cubicBezTo>
                  <a:cubicBezTo>
                    <a:pt x="32143" y="21973"/>
                    <a:pt x="32364" y="21796"/>
                    <a:pt x="32540" y="21575"/>
                  </a:cubicBezTo>
                  <a:cubicBezTo>
                    <a:pt x="32606" y="21465"/>
                    <a:pt x="32695" y="21354"/>
                    <a:pt x="32783" y="21266"/>
                  </a:cubicBezTo>
                  <a:cubicBezTo>
                    <a:pt x="32893" y="21156"/>
                    <a:pt x="33004" y="21090"/>
                    <a:pt x="33048" y="20979"/>
                  </a:cubicBezTo>
                  <a:cubicBezTo>
                    <a:pt x="33056" y="20975"/>
                    <a:pt x="33061" y="20971"/>
                    <a:pt x="33062" y="20967"/>
                  </a:cubicBezTo>
                  <a:lnTo>
                    <a:pt x="33062" y="20967"/>
                  </a:lnTo>
                  <a:cubicBezTo>
                    <a:pt x="33096" y="20974"/>
                    <a:pt x="33127" y="20979"/>
                    <a:pt x="33158" y="20979"/>
                  </a:cubicBezTo>
                  <a:cubicBezTo>
                    <a:pt x="33136" y="21023"/>
                    <a:pt x="33114" y="21068"/>
                    <a:pt x="33092" y="21090"/>
                  </a:cubicBezTo>
                  <a:cubicBezTo>
                    <a:pt x="32871" y="21200"/>
                    <a:pt x="32717" y="21465"/>
                    <a:pt x="32562" y="21619"/>
                  </a:cubicBezTo>
                  <a:cubicBezTo>
                    <a:pt x="32430" y="21796"/>
                    <a:pt x="32231" y="21951"/>
                    <a:pt x="32209" y="22171"/>
                  </a:cubicBezTo>
                  <a:cubicBezTo>
                    <a:pt x="31944" y="22458"/>
                    <a:pt x="31679" y="22723"/>
                    <a:pt x="31458" y="23010"/>
                  </a:cubicBezTo>
                  <a:cubicBezTo>
                    <a:pt x="31149" y="23385"/>
                    <a:pt x="30884" y="23827"/>
                    <a:pt x="30575" y="24224"/>
                  </a:cubicBezTo>
                  <a:cubicBezTo>
                    <a:pt x="30266" y="24600"/>
                    <a:pt x="29891" y="24931"/>
                    <a:pt x="29582" y="25284"/>
                  </a:cubicBezTo>
                  <a:cubicBezTo>
                    <a:pt x="29030" y="25946"/>
                    <a:pt x="28456" y="26586"/>
                    <a:pt x="27904" y="27249"/>
                  </a:cubicBezTo>
                  <a:cubicBezTo>
                    <a:pt x="27735" y="27439"/>
                    <a:pt x="27586" y="27589"/>
                    <a:pt x="27438" y="27775"/>
                  </a:cubicBezTo>
                  <a:lnTo>
                    <a:pt x="27438" y="27775"/>
                  </a:lnTo>
                  <a:cubicBezTo>
                    <a:pt x="27517" y="27673"/>
                    <a:pt x="27578" y="27571"/>
                    <a:pt x="27639" y="27469"/>
                  </a:cubicBezTo>
                  <a:cubicBezTo>
                    <a:pt x="27816" y="27138"/>
                    <a:pt x="27948" y="26896"/>
                    <a:pt x="28081" y="26609"/>
                  </a:cubicBezTo>
                  <a:cubicBezTo>
                    <a:pt x="28081" y="26641"/>
                    <a:pt x="28104" y="26661"/>
                    <a:pt x="28126" y="26661"/>
                  </a:cubicBezTo>
                  <a:cubicBezTo>
                    <a:pt x="28134" y="26661"/>
                    <a:pt x="28141" y="26659"/>
                    <a:pt x="28147" y="26653"/>
                  </a:cubicBezTo>
                  <a:cubicBezTo>
                    <a:pt x="28522" y="26233"/>
                    <a:pt x="28831" y="25725"/>
                    <a:pt x="29140" y="25240"/>
                  </a:cubicBezTo>
                  <a:cubicBezTo>
                    <a:pt x="29472" y="24710"/>
                    <a:pt x="29825" y="24224"/>
                    <a:pt x="30244" y="23739"/>
                  </a:cubicBezTo>
                  <a:cubicBezTo>
                    <a:pt x="30686" y="23231"/>
                    <a:pt x="31017" y="22613"/>
                    <a:pt x="31458" y="22083"/>
                  </a:cubicBezTo>
                  <a:cubicBezTo>
                    <a:pt x="31591" y="21928"/>
                    <a:pt x="31723" y="21752"/>
                    <a:pt x="31900" y="21597"/>
                  </a:cubicBezTo>
                  <a:lnTo>
                    <a:pt x="31900" y="21597"/>
                  </a:lnTo>
                  <a:cubicBezTo>
                    <a:pt x="31878" y="21619"/>
                    <a:pt x="31878" y="21641"/>
                    <a:pt x="31878" y="21686"/>
                  </a:cubicBezTo>
                  <a:cubicBezTo>
                    <a:pt x="31878" y="21697"/>
                    <a:pt x="31883" y="21702"/>
                    <a:pt x="31889" y="21702"/>
                  </a:cubicBezTo>
                  <a:cubicBezTo>
                    <a:pt x="31894" y="21702"/>
                    <a:pt x="31900" y="21697"/>
                    <a:pt x="31900" y="21686"/>
                  </a:cubicBezTo>
                  <a:cubicBezTo>
                    <a:pt x="31922" y="21597"/>
                    <a:pt x="32121" y="21421"/>
                    <a:pt x="32209" y="21354"/>
                  </a:cubicBezTo>
                  <a:cubicBezTo>
                    <a:pt x="32275" y="21244"/>
                    <a:pt x="32386" y="21134"/>
                    <a:pt x="32496" y="21045"/>
                  </a:cubicBezTo>
                  <a:cubicBezTo>
                    <a:pt x="32584" y="20957"/>
                    <a:pt x="32673" y="20847"/>
                    <a:pt x="32761" y="20758"/>
                  </a:cubicBezTo>
                  <a:close/>
                  <a:moveTo>
                    <a:pt x="20332" y="25218"/>
                  </a:moveTo>
                  <a:lnTo>
                    <a:pt x="20332" y="25218"/>
                  </a:lnTo>
                  <a:cubicBezTo>
                    <a:pt x="20509" y="25394"/>
                    <a:pt x="20685" y="25571"/>
                    <a:pt x="20862" y="25725"/>
                  </a:cubicBezTo>
                  <a:cubicBezTo>
                    <a:pt x="20862" y="25880"/>
                    <a:pt x="20862" y="26035"/>
                    <a:pt x="20884" y="26211"/>
                  </a:cubicBezTo>
                  <a:cubicBezTo>
                    <a:pt x="20906" y="26432"/>
                    <a:pt x="20972" y="26675"/>
                    <a:pt x="21017" y="26896"/>
                  </a:cubicBezTo>
                  <a:cubicBezTo>
                    <a:pt x="21061" y="27205"/>
                    <a:pt x="21105" y="27536"/>
                    <a:pt x="21193" y="27823"/>
                  </a:cubicBezTo>
                  <a:cubicBezTo>
                    <a:pt x="21193" y="27823"/>
                    <a:pt x="21171" y="27823"/>
                    <a:pt x="21171" y="27867"/>
                  </a:cubicBezTo>
                  <a:cubicBezTo>
                    <a:pt x="21171" y="27886"/>
                    <a:pt x="21166" y="27894"/>
                    <a:pt x="21157" y="27894"/>
                  </a:cubicBezTo>
                  <a:cubicBezTo>
                    <a:pt x="21115" y="27894"/>
                    <a:pt x="20991" y="27709"/>
                    <a:pt x="20972" y="27690"/>
                  </a:cubicBezTo>
                  <a:cubicBezTo>
                    <a:pt x="20950" y="27668"/>
                    <a:pt x="20950" y="27602"/>
                    <a:pt x="20906" y="27558"/>
                  </a:cubicBezTo>
                  <a:cubicBezTo>
                    <a:pt x="20950" y="27558"/>
                    <a:pt x="20950" y="27514"/>
                    <a:pt x="20950" y="27492"/>
                  </a:cubicBezTo>
                  <a:cubicBezTo>
                    <a:pt x="20906" y="27469"/>
                    <a:pt x="20906" y="27447"/>
                    <a:pt x="20884" y="27447"/>
                  </a:cubicBezTo>
                  <a:cubicBezTo>
                    <a:pt x="20862" y="27271"/>
                    <a:pt x="20840" y="27138"/>
                    <a:pt x="20796" y="26984"/>
                  </a:cubicBezTo>
                  <a:cubicBezTo>
                    <a:pt x="20752" y="26542"/>
                    <a:pt x="20685" y="26057"/>
                    <a:pt x="20663" y="25615"/>
                  </a:cubicBezTo>
                  <a:cubicBezTo>
                    <a:pt x="20663" y="25604"/>
                    <a:pt x="20652" y="25599"/>
                    <a:pt x="20641" y="25599"/>
                  </a:cubicBezTo>
                  <a:cubicBezTo>
                    <a:pt x="20630" y="25599"/>
                    <a:pt x="20619" y="25604"/>
                    <a:pt x="20619" y="25615"/>
                  </a:cubicBezTo>
                  <a:cubicBezTo>
                    <a:pt x="20619" y="26123"/>
                    <a:pt x="20663" y="26653"/>
                    <a:pt x="20730" y="27138"/>
                  </a:cubicBezTo>
                  <a:cubicBezTo>
                    <a:pt x="20730" y="27149"/>
                    <a:pt x="20730" y="27166"/>
                    <a:pt x="20732" y="27182"/>
                  </a:cubicBezTo>
                  <a:lnTo>
                    <a:pt x="20732" y="27182"/>
                  </a:lnTo>
                  <a:cubicBezTo>
                    <a:pt x="20633" y="26944"/>
                    <a:pt x="20572" y="26637"/>
                    <a:pt x="20531" y="26388"/>
                  </a:cubicBezTo>
                  <a:cubicBezTo>
                    <a:pt x="20420" y="26012"/>
                    <a:pt x="20354" y="25593"/>
                    <a:pt x="20332" y="25218"/>
                  </a:cubicBezTo>
                  <a:close/>
                  <a:moveTo>
                    <a:pt x="23544" y="27411"/>
                  </a:moveTo>
                  <a:cubicBezTo>
                    <a:pt x="23411" y="27521"/>
                    <a:pt x="23317" y="27718"/>
                    <a:pt x="23224" y="27867"/>
                  </a:cubicBezTo>
                  <a:cubicBezTo>
                    <a:pt x="23092" y="28043"/>
                    <a:pt x="22893" y="28220"/>
                    <a:pt x="22761" y="28419"/>
                  </a:cubicBezTo>
                  <a:cubicBezTo>
                    <a:pt x="22614" y="28592"/>
                    <a:pt x="22516" y="28773"/>
                    <a:pt x="22427" y="28962"/>
                  </a:cubicBezTo>
                  <a:lnTo>
                    <a:pt x="22427" y="28962"/>
                  </a:lnTo>
                  <a:cubicBezTo>
                    <a:pt x="22509" y="28813"/>
                    <a:pt x="22609" y="28675"/>
                    <a:pt x="22672" y="28573"/>
                  </a:cubicBezTo>
                  <a:cubicBezTo>
                    <a:pt x="22871" y="28286"/>
                    <a:pt x="23114" y="28066"/>
                    <a:pt x="23334" y="27823"/>
                  </a:cubicBezTo>
                  <a:cubicBezTo>
                    <a:pt x="23445" y="27668"/>
                    <a:pt x="23533" y="27536"/>
                    <a:pt x="23688" y="27447"/>
                  </a:cubicBezTo>
                  <a:cubicBezTo>
                    <a:pt x="23640" y="27436"/>
                    <a:pt x="23592" y="27424"/>
                    <a:pt x="23544" y="27411"/>
                  </a:cubicBezTo>
                  <a:close/>
                  <a:moveTo>
                    <a:pt x="22427" y="28962"/>
                  </a:moveTo>
                  <a:cubicBezTo>
                    <a:pt x="22388" y="29033"/>
                    <a:pt x="22353" y="29106"/>
                    <a:pt x="22329" y="29179"/>
                  </a:cubicBezTo>
                  <a:lnTo>
                    <a:pt x="22329" y="29179"/>
                  </a:lnTo>
                  <a:cubicBezTo>
                    <a:pt x="22361" y="29106"/>
                    <a:pt x="22393" y="29033"/>
                    <a:pt x="22427" y="28962"/>
                  </a:cubicBezTo>
                  <a:close/>
                  <a:moveTo>
                    <a:pt x="33887" y="20736"/>
                  </a:moveTo>
                  <a:lnTo>
                    <a:pt x="33887" y="20758"/>
                  </a:lnTo>
                  <a:cubicBezTo>
                    <a:pt x="33909" y="20825"/>
                    <a:pt x="33931" y="20869"/>
                    <a:pt x="33997" y="20935"/>
                  </a:cubicBezTo>
                  <a:cubicBezTo>
                    <a:pt x="33931" y="20957"/>
                    <a:pt x="33909" y="20979"/>
                    <a:pt x="33865" y="21045"/>
                  </a:cubicBezTo>
                  <a:cubicBezTo>
                    <a:pt x="33710" y="21178"/>
                    <a:pt x="33578" y="21354"/>
                    <a:pt x="33467" y="21487"/>
                  </a:cubicBezTo>
                  <a:cubicBezTo>
                    <a:pt x="33335" y="21641"/>
                    <a:pt x="33158" y="21752"/>
                    <a:pt x="33026" y="21928"/>
                  </a:cubicBezTo>
                  <a:cubicBezTo>
                    <a:pt x="32871" y="22083"/>
                    <a:pt x="32761" y="22260"/>
                    <a:pt x="32606" y="22458"/>
                  </a:cubicBezTo>
                  <a:cubicBezTo>
                    <a:pt x="32591" y="22474"/>
                    <a:pt x="32619" y="22489"/>
                    <a:pt x="32637" y="22489"/>
                  </a:cubicBezTo>
                  <a:cubicBezTo>
                    <a:pt x="32645" y="22489"/>
                    <a:pt x="32650" y="22487"/>
                    <a:pt x="32650" y="22480"/>
                  </a:cubicBezTo>
                  <a:cubicBezTo>
                    <a:pt x="32717" y="22370"/>
                    <a:pt x="32805" y="22282"/>
                    <a:pt x="32893" y="22171"/>
                  </a:cubicBezTo>
                  <a:cubicBezTo>
                    <a:pt x="33026" y="22017"/>
                    <a:pt x="33158" y="21862"/>
                    <a:pt x="33335" y="21730"/>
                  </a:cubicBezTo>
                  <a:cubicBezTo>
                    <a:pt x="33467" y="21619"/>
                    <a:pt x="33556" y="21465"/>
                    <a:pt x="33666" y="21354"/>
                  </a:cubicBezTo>
                  <a:cubicBezTo>
                    <a:pt x="33776" y="21244"/>
                    <a:pt x="33887" y="21068"/>
                    <a:pt x="34019" y="20979"/>
                  </a:cubicBezTo>
                  <a:cubicBezTo>
                    <a:pt x="34041" y="20979"/>
                    <a:pt x="34041" y="21023"/>
                    <a:pt x="34085" y="21023"/>
                  </a:cubicBezTo>
                  <a:cubicBezTo>
                    <a:pt x="33975" y="21178"/>
                    <a:pt x="33865" y="21310"/>
                    <a:pt x="33710" y="21465"/>
                  </a:cubicBezTo>
                  <a:cubicBezTo>
                    <a:pt x="33534" y="21686"/>
                    <a:pt x="33335" y="21928"/>
                    <a:pt x="33136" y="22149"/>
                  </a:cubicBezTo>
                  <a:cubicBezTo>
                    <a:pt x="33026" y="22282"/>
                    <a:pt x="32893" y="22414"/>
                    <a:pt x="32805" y="22569"/>
                  </a:cubicBezTo>
                  <a:cubicBezTo>
                    <a:pt x="32805" y="22591"/>
                    <a:pt x="32827" y="22591"/>
                    <a:pt x="32827" y="22591"/>
                  </a:cubicBezTo>
                  <a:cubicBezTo>
                    <a:pt x="32915" y="22414"/>
                    <a:pt x="33114" y="22238"/>
                    <a:pt x="33247" y="22083"/>
                  </a:cubicBezTo>
                  <a:cubicBezTo>
                    <a:pt x="33423" y="21906"/>
                    <a:pt x="33578" y="21730"/>
                    <a:pt x="33710" y="21531"/>
                  </a:cubicBezTo>
                  <a:cubicBezTo>
                    <a:pt x="33798" y="21421"/>
                    <a:pt x="33909" y="21354"/>
                    <a:pt x="33997" y="21244"/>
                  </a:cubicBezTo>
                  <a:cubicBezTo>
                    <a:pt x="34019" y="21200"/>
                    <a:pt x="34085" y="21134"/>
                    <a:pt x="34130" y="21045"/>
                  </a:cubicBezTo>
                  <a:lnTo>
                    <a:pt x="34372" y="21134"/>
                  </a:lnTo>
                  <a:cubicBezTo>
                    <a:pt x="34328" y="21178"/>
                    <a:pt x="34262" y="21244"/>
                    <a:pt x="34218" y="21310"/>
                  </a:cubicBezTo>
                  <a:cubicBezTo>
                    <a:pt x="33997" y="21354"/>
                    <a:pt x="33798" y="21730"/>
                    <a:pt x="33666" y="21906"/>
                  </a:cubicBezTo>
                  <a:cubicBezTo>
                    <a:pt x="33556" y="22017"/>
                    <a:pt x="33445" y="22149"/>
                    <a:pt x="33335" y="22282"/>
                  </a:cubicBezTo>
                  <a:cubicBezTo>
                    <a:pt x="33247" y="22392"/>
                    <a:pt x="33136" y="22701"/>
                    <a:pt x="33004" y="22723"/>
                  </a:cubicBezTo>
                  <a:cubicBezTo>
                    <a:pt x="32982" y="22723"/>
                    <a:pt x="32982" y="22789"/>
                    <a:pt x="33004" y="22789"/>
                  </a:cubicBezTo>
                  <a:cubicBezTo>
                    <a:pt x="33114" y="22745"/>
                    <a:pt x="33114" y="22723"/>
                    <a:pt x="33158" y="22635"/>
                  </a:cubicBezTo>
                  <a:cubicBezTo>
                    <a:pt x="33269" y="22480"/>
                    <a:pt x="33357" y="22304"/>
                    <a:pt x="33489" y="22149"/>
                  </a:cubicBezTo>
                  <a:cubicBezTo>
                    <a:pt x="33666" y="21951"/>
                    <a:pt x="33865" y="21686"/>
                    <a:pt x="34085" y="21487"/>
                  </a:cubicBezTo>
                  <a:lnTo>
                    <a:pt x="34085" y="21487"/>
                  </a:lnTo>
                  <a:cubicBezTo>
                    <a:pt x="33688" y="21951"/>
                    <a:pt x="33335" y="22480"/>
                    <a:pt x="33004" y="23010"/>
                  </a:cubicBezTo>
                  <a:cubicBezTo>
                    <a:pt x="32364" y="23739"/>
                    <a:pt x="31790" y="24555"/>
                    <a:pt x="31149" y="25284"/>
                  </a:cubicBezTo>
                  <a:cubicBezTo>
                    <a:pt x="30443" y="26101"/>
                    <a:pt x="29670" y="26896"/>
                    <a:pt x="28898" y="27646"/>
                  </a:cubicBezTo>
                  <a:cubicBezTo>
                    <a:pt x="28522" y="27999"/>
                    <a:pt x="28147" y="28330"/>
                    <a:pt x="27794" y="28684"/>
                  </a:cubicBezTo>
                  <a:cubicBezTo>
                    <a:pt x="27617" y="28860"/>
                    <a:pt x="27463" y="29037"/>
                    <a:pt x="27264" y="29213"/>
                  </a:cubicBezTo>
                  <a:lnTo>
                    <a:pt x="27264" y="29147"/>
                  </a:lnTo>
                  <a:cubicBezTo>
                    <a:pt x="27264" y="29136"/>
                    <a:pt x="27247" y="29131"/>
                    <a:pt x="27231" y="29131"/>
                  </a:cubicBezTo>
                  <a:cubicBezTo>
                    <a:pt x="27214" y="29131"/>
                    <a:pt x="27198" y="29136"/>
                    <a:pt x="27198" y="29147"/>
                  </a:cubicBezTo>
                  <a:lnTo>
                    <a:pt x="27198" y="29236"/>
                  </a:lnTo>
                  <a:cubicBezTo>
                    <a:pt x="27065" y="29346"/>
                    <a:pt x="26933" y="29434"/>
                    <a:pt x="26800" y="29478"/>
                  </a:cubicBezTo>
                  <a:cubicBezTo>
                    <a:pt x="26800" y="29467"/>
                    <a:pt x="26784" y="29462"/>
                    <a:pt x="26767" y="29462"/>
                  </a:cubicBezTo>
                  <a:cubicBezTo>
                    <a:pt x="26751" y="29462"/>
                    <a:pt x="26734" y="29467"/>
                    <a:pt x="26734" y="29478"/>
                  </a:cubicBezTo>
                  <a:lnTo>
                    <a:pt x="26734" y="29523"/>
                  </a:lnTo>
                  <a:lnTo>
                    <a:pt x="26403" y="29589"/>
                  </a:lnTo>
                  <a:lnTo>
                    <a:pt x="26403" y="29567"/>
                  </a:lnTo>
                  <a:cubicBezTo>
                    <a:pt x="26403" y="29556"/>
                    <a:pt x="26392" y="29550"/>
                    <a:pt x="26381" y="29550"/>
                  </a:cubicBezTo>
                  <a:cubicBezTo>
                    <a:pt x="26370" y="29550"/>
                    <a:pt x="26359" y="29556"/>
                    <a:pt x="26359" y="29567"/>
                  </a:cubicBezTo>
                  <a:lnTo>
                    <a:pt x="26359" y="29633"/>
                  </a:lnTo>
                  <a:cubicBezTo>
                    <a:pt x="26293" y="29633"/>
                    <a:pt x="26271" y="29633"/>
                    <a:pt x="26204" y="29655"/>
                  </a:cubicBezTo>
                  <a:cubicBezTo>
                    <a:pt x="26381" y="29412"/>
                    <a:pt x="26535" y="29125"/>
                    <a:pt x="26712" y="28882"/>
                  </a:cubicBezTo>
                  <a:lnTo>
                    <a:pt x="26712" y="28926"/>
                  </a:lnTo>
                  <a:cubicBezTo>
                    <a:pt x="26722" y="28946"/>
                    <a:pt x="26745" y="28957"/>
                    <a:pt x="26768" y="28957"/>
                  </a:cubicBezTo>
                  <a:cubicBezTo>
                    <a:pt x="26796" y="28957"/>
                    <a:pt x="26822" y="28941"/>
                    <a:pt x="26822" y="28904"/>
                  </a:cubicBezTo>
                  <a:cubicBezTo>
                    <a:pt x="26867" y="28662"/>
                    <a:pt x="27419" y="27999"/>
                    <a:pt x="27595" y="27823"/>
                  </a:cubicBezTo>
                  <a:cubicBezTo>
                    <a:pt x="27838" y="27580"/>
                    <a:pt x="28059" y="27315"/>
                    <a:pt x="28302" y="27028"/>
                  </a:cubicBezTo>
                  <a:cubicBezTo>
                    <a:pt x="28412" y="26896"/>
                    <a:pt x="28566" y="26763"/>
                    <a:pt x="28677" y="26609"/>
                  </a:cubicBezTo>
                  <a:cubicBezTo>
                    <a:pt x="28853" y="26388"/>
                    <a:pt x="29074" y="26167"/>
                    <a:pt x="29273" y="25924"/>
                  </a:cubicBezTo>
                  <a:cubicBezTo>
                    <a:pt x="29295" y="25902"/>
                    <a:pt x="29339" y="25880"/>
                    <a:pt x="29361" y="25814"/>
                  </a:cubicBezTo>
                  <a:cubicBezTo>
                    <a:pt x="29604" y="25549"/>
                    <a:pt x="29825" y="25262"/>
                    <a:pt x="30068" y="25019"/>
                  </a:cubicBezTo>
                  <a:cubicBezTo>
                    <a:pt x="30708" y="24357"/>
                    <a:pt x="31216" y="23584"/>
                    <a:pt x="31812" y="22856"/>
                  </a:cubicBezTo>
                  <a:cubicBezTo>
                    <a:pt x="32054" y="22591"/>
                    <a:pt x="32319" y="22348"/>
                    <a:pt x="32540" y="22061"/>
                  </a:cubicBezTo>
                  <a:lnTo>
                    <a:pt x="32562" y="22061"/>
                  </a:lnTo>
                  <a:cubicBezTo>
                    <a:pt x="32719" y="21904"/>
                    <a:pt x="32835" y="21733"/>
                    <a:pt x="32985" y="21592"/>
                  </a:cubicBezTo>
                  <a:lnTo>
                    <a:pt x="32985" y="21592"/>
                  </a:lnTo>
                  <a:cubicBezTo>
                    <a:pt x="33139" y="21373"/>
                    <a:pt x="33314" y="21154"/>
                    <a:pt x="33489" y="20935"/>
                  </a:cubicBezTo>
                  <a:cubicBezTo>
                    <a:pt x="33644" y="20913"/>
                    <a:pt x="33754" y="20825"/>
                    <a:pt x="33887" y="20736"/>
                  </a:cubicBezTo>
                  <a:close/>
                  <a:moveTo>
                    <a:pt x="51216" y="30008"/>
                  </a:moveTo>
                  <a:cubicBezTo>
                    <a:pt x="51207" y="30008"/>
                    <a:pt x="51201" y="30012"/>
                    <a:pt x="51198" y="30017"/>
                  </a:cubicBezTo>
                  <a:lnTo>
                    <a:pt x="51198" y="30017"/>
                  </a:lnTo>
                  <a:cubicBezTo>
                    <a:pt x="51204" y="30014"/>
                    <a:pt x="51210" y="30011"/>
                    <a:pt x="51216" y="30008"/>
                  </a:cubicBezTo>
                  <a:close/>
                  <a:moveTo>
                    <a:pt x="51328" y="29975"/>
                  </a:moveTo>
                  <a:cubicBezTo>
                    <a:pt x="51321" y="29978"/>
                    <a:pt x="51313" y="29982"/>
                    <a:pt x="51305" y="29986"/>
                  </a:cubicBezTo>
                  <a:cubicBezTo>
                    <a:pt x="51300" y="29998"/>
                    <a:pt x="51295" y="30010"/>
                    <a:pt x="51291" y="30023"/>
                  </a:cubicBezTo>
                  <a:lnTo>
                    <a:pt x="51291" y="30023"/>
                  </a:lnTo>
                  <a:cubicBezTo>
                    <a:pt x="51303" y="30018"/>
                    <a:pt x="51315" y="30013"/>
                    <a:pt x="51327" y="30008"/>
                  </a:cubicBezTo>
                  <a:lnTo>
                    <a:pt x="51327" y="29986"/>
                  </a:lnTo>
                  <a:cubicBezTo>
                    <a:pt x="51327" y="29982"/>
                    <a:pt x="51328" y="29978"/>
                    <a:pt x="51328" y="29975"/>
                  </a:cubicBezTo>
                  <a:close/>
                  <a:moveTo>
                    <a:pt x="50854" y="30131"/>
                  </a:moveTo>
                  <a:cubicBezTo>
                    <a:pt x="50843" y="30134"/>
                    <a:pt x="50831" y="30137"/>
                    <a:pt x="50819" y="30141"/>
                  </a:cubicBezTo>
                  <a:cubicBezTo>
                    <a:pt x="50819" y="30159"/>
                    <a:pt x="50817" y="30175"/>
                    <a:pt x="50815" y="30190"/>
                  </a:cubicBezTo>
                  <a:lnTo>
                    <a:pt x="50815" y="30190"/>
                  </a:lnTo>
                  <a:cubicBezTo>
                    <a:pt x="50824" y="30188"/>
                    <a:pt x="50832" y="30187"/>
                    <a:pt x="50841" y="30185"/>
                  </a:cubicBezTo>
                  <a:cubicBezTo>
                    <a:pt x="50846" y="30166"/>
                    <a:pt x="50850" y="30148"/>
                    <a:pt x="50854" y="30131"/>
                  </a:cubicBezTo>
                  <a:close/>
                  <a:moveTo>
                    <a:pt x="52099" y="29677"/>
                  </a:moveTo>
                  <a:lnTo>
                    <a:pt x="52099" y="29677"/>
                  </a:lnTo>
                  <a:cubicBezTo>
                    <a:pt x="52099" y="29699"/>
                    <a:pt x="52077" y="29699"/>
                    <a:pt x="52077" y="29699"/>
                  </a:cubicBezTo>
                  <a:cubicBezTo>
                    <a:pt x="51967" y="29743"/>
                    <a:pt x="51856" y="29787"/>
                    <a:pt x="51746" y="29810"/>
                  </a:cubicBezTo>
                  <a:cubicBezTo>
                    <a:pt x="51746" y="29828"/>
                    <a:pt x="51746" y="29846"/>
                    <a:pt x="51746" y="29863"/>
                  </a:cubicBezTo>
                  <a:lnTo>
                    <a:pt x="51746" y="29863"/>
                  </a:lnTo>
                  <a:cubicBezTo>
                    <a:pt x="51842" y="29834"/>
                    <a:pt x="51937" y="29804"/>
                    <a:pt x="52033" y="29765"/>
                  </a:cubicBezTo>
                  <a:cubicBezTo>
                    <a:pt x="52057" y="29757"/>
                    <a:pt x="52079" y="29752"/>
                    <a:pt x="52099" y="29747"/>
                  </a:cubicBezTo>
                  <a:lnTo>
                    <a:pt x="52099" y="29747"/>
                  </a:lnTo>
                  <a:cubicBezTo>
                    <a:pt x="52098" y="29930"/>
                    <a:pt x="52087" y="30131"/>
                    <a:pt x="51989" y="30229"/>
                  </a:cubicBezTo>
                  <a:lnTo>
                    <a:pt x="51989" y="30207"/>
                  </a:lnTo>
                  <a:cubicBezTo>
                    <a:pt x="51980" y="30198"/>
                    <a:pt x="51967" y="30192"/>
                    <a:pt x="51955" y="30192"/>
                  </a:cubicBezTo>
                  <a:cubicBezTo>
                    <a:pt x="51938" y="30192"/>
                    <a:pt x="51923" y="30203"/>
                    <a:pt x="51923" y="30229"/>
                  </a:cubicBezTo>
                  <a:lnTo>
                    <a:pt x="51923" y="30317"/>
                  </a:lnTo>
                  <a:cubicBezTo>
                    <a:pt x="51923" y="30339"/>
                    <a:pt x="51967" y="30361"/>
                    <a:pt x="51989" y="30361"/>
                  </a:cubicBezTo>
                  <a:cubicBezTo>
                    <a:pt x="52221" y="30298"/>
                    <a:pt x="52211" y="29953"/>
                    <a:pt x="52191" y="29711"/>
                  </a:cubicBezTo>
                  <a:lnTo>
                    <a:pt x="52191" y="29711"/>
                  </a:lnTo>
                  <a:cubicBezTo>
                    <a:pt x="52157" y="29730"/>
                    <a:pt x="52129" y="29739"/>
                    <a:pt x="52099" y="29747"/>
                  </a:cubicBezTo>
                  <a:lnTo>
                    <a:pt x="52099" y="29747"/>
                  </a:lnTo>
                  <a:cubicBezTo>
                    <a:pt x="52099" y="29723"/>
                    <a:pt x="52099" y="29700"/>
                    <a:pt x="52099" y="29677"/>
                  </a:cubicBezTo>
                  <a:close/>
                  <a:moveTo>
                    <a:pt x="50131" y="30367"/>
                  </a:moveTo>
                  <a:cubicBezTo>
                    <a:pt x="50105" y="30378"/>
                    <a:pt x="50077" y="30390"/>
                    <a:pt x="50046" y="30406"/>
                  </a:cubicBezTo>
                  <a:lnTo>
                    <a:pt x="50046" y="30469"/>
                  </a:lnTo>
                  <a:lnTo>
                    <a:pt x="50046" y="30469"/>
                  </a:lnTo>
                  <a:cubicBezTo>
                    <a:pt x="50069" y="30461"/>
                    <a:pt x="50091" y="30455"/>
                    <a:pt x="50113" y="30450"/>
                  </a:cubicBezTo>
                  <a:cubicBezTo>
                    <a:pt x="50123" y="30429"/>
                    <a:pt x="50128" y="30399"/>
                    <a:pt x="50131" y="30367"/>
                  </a:cubicBezTo>
                  <a:close/>
                  <a:moveTo>
                    <a:pt x="49781" y="30475"/>
                  </a:moveTo>
                  <a:cubicBezTo>
                    <a:pt x="49752" y="30482"/>
                    <a:pt x="49723" y="30488"/>
                    <a:pt x="49693" y="30494"/>
                  </a:cubicBezTo>
                  <a:cubicBezTo>
                    <a:pt x="49671" y="30538"/>
                    <a:pt x="49671" y="30560"/>
                    <a:pt x="49671" y="30582"/>
                  </a:cubicBezTo>
                  <a:cubicBezTo>
                    <a:pt x="49671" y="30583"/>
                    <a:pt x="49671" y="30584"/>
                    <a:pt x="49671" y="30585"/>
                  </a:cubicBezTo>
                  <a:lnTo>
                    <a:pt x="49671" y="30585"/>
                  </a:lnTo>
                  <a:cubicBezTo>
                    <a:pt x="49694" y="30576"/>
                    <a:pt x="49717" y="30567"/>
                    <a:pt x="49737" y="30560"/>
                  </a:cubicBezTo>
                  <a:cubicBezTo>
                    <a:pt x="49775" y="30541"/>
                    <a:pt x="49780" y="30522"/>
                    <a:pt x="49781" y="30475"/>
                  </a:cubicBezTo>
                  <a:close/>
                  <a:moveTo>
                    <a:pt x="50157" y="30234"/>
                  </a:moveTo>
                  <a:cubicBezTo>
                    <a:pt x="50146" y="30234"/>
                    <a:pt x="50135" y="30240"/>
                    <a:pt x="50135" y="30251"/>
                  </a:cubicBezTo>
                  <a:cubicBezTo>
                    <a:pt x="50135" y="30287"/>
                    <a:pt x="50135" y="30329"/>
                    <a:pt x="50131" y="30367"/>
                  </a:cubicBezTo>
                  <a:lnTo>
                    <a:pt x="50131" y="30367"/>
                  </a:lnTo>
                  <a:cubicBezTo>
                    <a:pt x="50140" y="30363"/>
                    <a:pt x="50149" y="30359"/>
                    <a:pt x="50158" y="30356"/>
                  </a:cubicBezTo>
                  <a:lnTo>
                    <a:pt x="50158" y="30356"/>
                  </a:lnTo>
                  <a:cubicBezTo>
                    <a:pt x="50157" y="30378"/>
                    <a:pt x="50157" y="30401"/>
                    <a:pt x="50157" y="30428"/>
                  </a:cubicBezTo>
                  <a:cubicBezTo>
                    <a:pt x="50179" y="30406"/>
                    <a:pt x="50179" y="30406"/>
                    <a:pt x="50223" y="30406"/>
                  </a:cubicBezTo>
                  <a:cubicBezTo>
                    <a:pt x="50239" y="30395"/>
                    <a:pt x="50257" y="30386"/>
                    <a:pt x="50277" y="30377"/>
                  </a:cubicBezTo>
                  <a:lnTo>
                    <a:pt x="50277" y="30377"/>
                  </a:lnTo>
                  <a:cubicBezTo>
                    <a:pt x="50267" y="30413"/>
                    <a:pt x="50267" y="30453"/>
                    <a:pt x="50267" y="30494"/>
                  </a:cubicBezTo>
                  <a:cubicBezTo>
                    <a:pt x="50245" y="30560"/>
                    <a:pt x="50223" y="30604"/>
                    <a:pt x="50223" y="30670"/>
                  </a:cubicBezTo>
                  <a:lnTo>
                    <a:pt x="50223" y="30737"/>
                  </a:lnTo>
                  <a:cubicBezTo>
                    <a:pt x="50223" y="30759"/>
                    <a:pt x="50245" y="30770"/>
                    <a:pt x="50267" y="30770"/>
                  </a:cubicBezTo>
                  <a:cubicBezTo>
                    <a:pt x="50289" y="30770"/>
                    <a:pt x="50311" y="30759"/>
                    <a:pt x="50311" y="30737"/>
                  </a:cubicBezTo>
                  <a:cubicBezTo>
                    <a:pt x="50311" y="30670"/>
                    <a:pt x="50355" y="30648"/>
                    <a:pt x="50377" y="30560"/>
                  </a:cubicBezTo>
                  <a:lnTo>
                    <a:pt x="50377" y="30450"/>
                  </a:lnTo>
                  <a:cubicBezTo>
                    <a:pt x="50422" y="30406"/>
                    <a:pt x="50444" y="30361"/>
                    <a:pt x="50466" y="30339"/>
                  </a:cubicBezTo>
                  <a:cubicBezTo>
                    <a:pt x="50472" y="30333"/>
                    <a:pt x="50475" y="30326"/>
                    <a:pt x="50475" y="30320"/>
                  </a:cubicBezTo>
                  <a:lnTo>
                    <a:pt x="50475" y="30320"/>
                  </a:lnTo>
                  <a:cubicBezTo>
                    <a:pt x="50455" y="30325"/>
                    <a:pt x="50435" y="30330"/>
                    <a:pt x="50415" y="30335"/>
                  </a:cubicBezTo>
                  <a:lnTo>
                    <a:pt x="50415" y="30335"/>
                  </a:lnTo>
                  <a:cubicBezTo>
                    <a:pt x="50426" y="30325"/>
                    <a:pt x="50431" y="30317"/>
                    <a:pt x="50444" y="30317"/>
                  </a:cubicBezTo>
                  <a:cubicBezTo>
                    <a:pt x="50450" y="30311"/>
                    <a:pt x="50457" y="30308"/>
                    <a:pt x="50462" y="30308"/>
                  </a:cubicBezTo>
                  <a:cubicBezTo>
                    <a:pt x="50469" y="30308"/>
                    <a:pt x="50475" y="30313"/>
                    <a:pt x="50475" y="30320"/>
                  </a:cubicBezTo>
                  <a:lnTo>
                    <a:pt x="50475" y="30320"/>
                  </a:lnTo>
                  <a:cubicBezTo>
                    <a:pt x="50479" y="30319"/>
                    <a:pt x="50484" y="30318"/>
                    <a:pt x="50488" y="30317"/>
                  </a:cubicBezTo>
                  <a:cubicBezTo>
                    <a:pt x="50493" y="30296"/>
                    <a:pt x="50496" y="30276"/>
                    <a:pt x="50497" y="30255"/>
                  </a:cubicBezTo>
                  <a:lnTo>
                    <a:pt x="50497" y="30255"/>
                  </a:lnTo>
                  <a:cubicBezTo>
                    <a:pt x="50472" y="30262"/>
                    <a:pt x="50447" y="30268"/>
                    <a:pt x="50422" y="30273"/>
                  </a:cubicBezTo>
                  <a:cubicBezTo>
                    <a:pt x="50391" y="30318"/>
                    <a:pt x="50382" y="30333"/>
                    <a:pt x="50379" y="30344"/>
                  </a:cubicBezTo>
                  <a:lnTo>
                    <a:pt x="50379" y="30344"/>
                  </a:lnTo>
                  <a:cubicBezTo>
                    <a:pt x="50391" y="30341"/>
                    <a:pt x="50403" y="30338"/>
                    <a:pt x="50415" y="30335"/>
                  </a:cubicBezTo>
                  <a:lnTo>
                    <a:pt x="50415" y="30335"/>
                  </a:lnTo>
                  <a:cubicBezTo>
                    <a:pt x="50407" y="30343"/>
                    <a:pt x="50396" y="30352"/>
                    <a:pt x="50377" y="30361"/>
                  </a:cubicBezTo>
                  <a:cubicBezTo>
                    <a:pt x="50377" y="30354"/>
                    <a:pt x="50377" y="30350"/>
                    <a:pt x="50379" y="30344"/>
                  </a:cubicBezTo>
                  <a:lnTo>
                    <a:pt x="50379" y="30344"/>
                  </a:lnTo>
                  <a:cubicBezTo>
                    <a:pt x="50343" y="30354"/>
                    <a:pt x="50308" y="30364"/>
                    <a:pt x="50277" y="30377"/>
                  </a:cubicBezTo>
                  <a:lnTo>
                    <a:pt x="50277" y="30377"/>
                  </a:lnTo>
                  <a:cubicBezTo>
                    <a:pt x="50284" y="30355"/>
                    <a:pt x="50294" y="30334"/>
                    <a:pt x="50311" y="30317"/>
                  </a:cubicBezTo>
                  <a:lnTo>
                    <a:pt x="50267" y="30317"/>
                  </a:lnTo>
                  <a:cubicBezTo>
                    <a:pt x="50232" y="30329"/>
                    <a:pt x="50197" y="30341"/>
                    <a:pt x="50158" y="30356"/>
                  </a:cubicBezTo>
                  <a:lnTo>
                    <a:pt x="50158" y="30356"/>
                  </a:lnTo>
                  <a:cubicBezTo>
                    <a:pt x="50160" y="30322"/>
                    <a:pt x="50166" y="30291"/>
                    <a:pt x="50179" y="30251"/>
                  </a:cubicBezTo>
                  <a:cubicBezTo>
                    <a:pt x="50179" y="30240"/>
                    <a:pt x="50168" y="30234"/>
                    <a:pt x="50157" y="30234"/>
                  </a:cubicBezTo>
                  <a:close/>
                  <a:moveTo>
                    <a:pt x="49154" y="30743"/>
                  </a:moveTo>
                  <a:cubicBezTo>
                    <a:pt x="49115" y="30759"/>
                    <a:pt x="49084" y="30759"/>
                    <a:pt x="49053" y="30759"/>
                  </a:cubicBezTo>
                  <a:cubicBezTo>
                    <a:pt x="49047" y="30771"/>
                    <a:pt x="49042" y="30786"/>
                    <a:pt x="49039" y="30801"/>
                  </a:cubicBezTo>
                  <a:lnTo>
                    <a:pt x="49039" y="30801"/>
                  </a:lnTo>
                  <a:cubicBezTo>
                    <a:pt x="49071" y="30795"/>
                    <a:pt x="49106" y="30790"/>
                    <a:pt x="49141" y="30781"/>
                  </a:cubicBezTo>
                  <a:cubicBezTo>
                    <a:pt x="49147" y="30770"/>
                    <a:pt x="49151" y="30757"/>
                    <a:pt x="49154" y="30743"/>
                  </a:cubicBezTo>
                  <a:close/>
                  <a:moveTo>
                    <a:pt x="49605" y="30538"/>
                  </a:moveTo>
                  <a:cubicBezTo>
                    <a:pt x="49583" y="30538"/>
                    <a:pt x="49561" y="30560"/>
                    <a:pt x="49539" y="30560"/>
                  </a:cubicBezTo>
                  <a:cubicBezTo>
                    <a:pt x="49362" y="30604"/>
                    <a:pt x="49340" y="30670"/>
                    <a:pt x="49207" y="30715"/>
                  </a:cubicBezTo>
                  <a:cubicBezTo>
                    <a:pt x="49201" y="30719"/>
                    <a:pt x="49195" y="30722"/>
                    <a:pt x="49189" y="30726"/>
                  </a:cubicBezTo>
                  <a:lnTo>
                    <a:pt x="49189" y="30726"/>
                  </a:lnTo>
                  <a:cubicBezTo>
                    <a:pt x="49200" y="30684"/>
                    <a:pt x="49229" y="30662"/>
                    <a:pt x="49229" y="30626"/>
                  </a:cubicBezTo>
                  <a:cubicBezTo>
                    <a:pt x="49229" y="30604"/>
                    <a:pt x="49213" y="30593"/>
                    <a:pt x="49196" y="30593"/>
                  </a:cubicBezTo>
                  <a:cubicBezTo>
                    <a:pt x="49180" y="30593"/>
                    <a:pt x="49163" y="30604"/>
                    <a:pt x="49163" y="30626"/>
                  </a:cubicBezTo>
                  <a:cubicBezTo>
                    <a:pt x="49163" y="30659"/>
                    <a:pt x="49163" y="30704"/>
                    <a:pt x="49154" y="30743"/>
                  </a:cubicBezTo>
                  <a:lnTo>
                    <a:pt x="49154" y="30743"/>
                  </a:lnTo>
                  <a:cubicBezTo>
                    <a:pt x="49165" y="30739"/>
                    <a:pt x="49177" y="30733"/>
                    <a:pt x="49189" y="30726"/>
                  </a:cubicBezTo>
                  <a:lnTo>
                    <a:pt x="49189" y="30726"/>
                  </a:lnTo>
                  <a:cubicBezTo>
                    <a:pt x="49187" y="30736"/>
                    <a:pt x="49185" y="30746"/>
                    <a:pt x="49185" y="30759"/>
                  </a:cubicBezTo>
                  <a:cubicBezTo>
                    <a:pt x="49252" y="30737"/>
                    <a:pt x="49296" y="30737"/>
                    <a:pt x="49362" y="30693"/>
                  </a:cubicBezTo>
                  <a:cubicBezTo>
                    <a:pt x="49406" y="30670"/>
                    <a:pt x="49450" y="30648"/>
                    <a:pt x="49516" y="30626"/>
                  </a:cubicBezTo>
                  <a:cubicBezTo>
                    <a:pt x="49542" y="30626"/>
                    <a:pt x="49571" y="30620"/>
                    <a:pt x="49601" y="30610"/>
                  </a:cubicBezTo>
                  <a:lnTo>
                    <a:pt x="49601" y="30610"/>
                  </a:lnTo>
                  <a:cubicBezTo>
                    <a:pt x="49559" y="30673"/>
                    <a:pt x="49539" y="30717"/>
                    <a:pt x="49539" y="30803"/>
                  </a:cubicBezTo>
                  <a:cubicBezTo>
                    <a:pt x="49539" y="30818"/>
                    <a:pt x="49549" y="30844"/>
                    <a:pt x="49563" y="30844"/>
                  </a:cubicBezTo>
                  <a:cubicBezTo>
                    <a:pt x="49569" y="30844"/>
                    <a:pt x="49576" y="30839"/>
                    <a:pt x="49583" y="30825"/>
                  </a:cubicBezTo>
                  <a:cubicBezTo>
                    <a:pt x="49692" y="30759"/>
                    <a:pt x="49671" y="30694"/>
                    <a:pt x="49671" y="30585"/>
                  </a:cubicBezTo>
                  <a:lnTo>
                    <a:pt x="49671" y="30585"/>
                  </a:lnTo>
                  <a:cubicBezTo>
                    <a:pt x="49648" y="30594"/>
                    <a:pt x="49624" y="30603"/>
                    <a:pt x="49601" y="30610"/>
                  </a:cubicBezTo>
                  <a:lnTo>
                    <a:pt x="49601" y="30610"/>
                  </a:lnTo>
                  <a:cubicBezTo>
                    <a:pt x="49602" y="30608"/>
                    <a:pt x="49603" y="30606"/>
                    <a:pt x="49605" y="30604"/>
                  </a:cubicBezTo>
                  <a:lnTo>
                    <a:pt x="49605" y="30538"/>
                  </a:lnTo>
                  <a:close/>
                  <a:moveTo>
                    <a:pt x="31569" y="25262"/>
                  </a:moveTo>
                  <a:cubicBezTo>
                    <a:pt x="31216" y="25770"/>
                    <a:pt x="30951" y="26277"/>
                    <a:pt x="30553" y="26785"/>
                  </a:cubicBezTo>
                  <a:cubicBezTo>
                    <a:pt x="29803" y="27712"/>
                    <a:pt x="29074" y="28662"/>
                    <a:pt x="28235" y="29523"/>
                  </a:cubicBezTo>
                  <a:cubicBezTo>
                    <a:pt x="27750" y="29986"/>
                    <a:pt x="27264" y="30361"/>
                    <a:pt x="26756" y="30803"/>
                  </a:cubicBezTo>
                  <a:cubicBezTo>
                    <a:pt x="26535" y="31002"/>
                    <a:pt x="26271" y="31222"/>
                    <a:pt x="25962" y="31311"/>
                  </a:cubicBezTo>
                  <a:lnTo>
                    <a:pt x="25939" y="31311"/>
                  </a:lnTo>
                  <a:cubicBezTo>
                    <a:pt x="25895" y="31322"/>
                    <a:pt x="25846" y="31327"/>
                    <a:pt x="25790" y="31327"/>
                  </a:cubicBezTo>
                  <a:cubicBezTo>
                    <a:pt x="25735" y="31327"/>
                    <a:pt x="25675" y="31322"/>
                    <a:pt x="25608" y="31311"/>
                  </a:cubicBezTo>
                  <a:cubicBezTo>
                    <a:pt x="25608" y="31289"/>
                    <a:pt x="25630" y="31289"/>
                    <a:pt x="25630" y="31244"/>
                  </a:cubicBezTo>
                  <a:cubicBezTo>
                    <a:pt x="25646" y="31229"/>
                    <a:pt x="25640" y="31213"/>
                    <a:pt x="25627" y="31213"/>
                  </a:cubicBezTo>
                  <a:cubicBezTo>
                    <a:pt x="25621" y="31213"/>
                    <a:pt x="25615" y="31216"/>
                    <a:pt x="25608" y="31222"/>
                  </a:cubicBezTo>
                  <a:cubicBezTo>
                    <a:pt x="25586" y="31244"/>
                    <a:pt x="25586" y="31289"/>
                    <a:pt x="25542" y="31311"/>
                  </a:cubicBezTo>
                  <a:cubicBezTo>
                    <a:pt x="25388" y="31289"/>
                    <a:pt x="25211" y="31222"/>
                    <a:pt x="25167" y="31112"/>
                  </a:cubicBezTo>
                  <a:cubicBezTo>
                    <a:pt x="25211" y="31024"/>
                    <a:pt x="25299" y="30980"/>
                    <a:pt x="25365" y="30891"/>
                  </a:cubicBezTo>
                  <a:cubicBezTo>
                    <a:pt x="25630" y="30516"/>
                    <a:pt x="25917" y="30141"/>
                    <a:pt x="26160" y="29765"/>
                  </a:cubicBezTo>
                  <a:lnTo>
                    <a:pt x="26359" y="29765"/>
                  </a:lnTo>
                  <a:cubicBezTo>
                    <a:pt x="26271" y="29986"/>
                    <a:pt x="26072" y="30185"/>
                    <a:pt x="26050" y="30428"/>
                  </a:cubicBezTo>
                  <a:cubicBezTo>
                    <a:pt x="26050" y="30439"/>
                    <a:pt x="26055" y="30444"/>
                    <a:pt x="26064" y="30444"/>
                  </a:cubicBezTo>
                  <a:cubicBezTo>
                    <a:pt x="26072" y="30444"/>
                    <a:pt x="26083" y="30439"/>
                    <a:pt x="26094" y="30428"/>
                  </a:cubicBezTo>
                  <a:cubicBezTo>
                    <a:pt x="26182" y="30207"/>
                    <a:pt x="26337" y="29986"/>
                    <a:pt x="26403" y="29765"/>
                  </a:cubicBezTo>
                  <a:cubicBezTo>
                    <a:pt x="26513" y="29765"/>
                    <a:pt x="26624" y="29743"/>
                    <a:pt x="26734" y="29699"/>
                  </a:cubicBezTo>
                  <a:lnTo>
                    <a:pt x="26734" y="29699"/>
                  </a:lnTo>
                  <a:cubicBezTo>
                    <a:pt x="26646" y="29898"/>
                    <a:pt x="26491" y="30074"/>
                    <a:pt x="26491" y="30295"/>
                  </a:cubicBezTo>
                  <a:cubicBezTo>
                    <a:pt x="26491" y="30311"/>
                    <a:pt x="26513" y="30326"/>
                    <a:pt x="26542" y="30326"/>
                  </a:cubicBezTo>
                  <a:cubicBezTo>
                    <a:pt x="26554" y="30326"/>
                    <a:pt x="26567" y="30324"/>
                    <a:pt x="26580" y="30317"/>
                  </a:cubicBezTo>
                  <a:cubicBezTo>
                    <a:pt x="26602" y="30229"/>
                    <a:pt x="26668" y="30207"/>
                    <a:pt x="26712" y="30119"/>
                  </a:cubicBezTo>
                  <a:cubicBezTo>
                    <a:pt x="26712" y="30096"/>
                    <a:pt x="26668" y="30096"/>
                    <a:pt x="26668" y="30096"/>
                  </a:cubicBezTo>
                  <a:lnTo>
                    <a:pt x="26602" y="30185"/>
                  </a:lnTo>
                  <a:cubicBezTo>
                    <a:pt x="26624" y="30008"/>
                    <a:pt x="26756" y="29876"/>
                    <a:pt x="26822" y="29699"/>
                  </a:cubicBezTo>
                  <a:cubicBezTo>
                    <a:pt x="26955" y="29655"/>
                    <a:pt x="27087" y="29589"/>
                    <a:pt x="27220" y="29523"/>
                  </a:cubicBezTo>
                  <a:lnTo>
                    <a:pt x="27220" y="29567"/>
                  </a:lnTo>
                  <a:cubicBezTo>
                    <a:pt x="27220" y="29655"/>
                    <a:pt x="27220" y="29765"/>
                    <a:pt x="27176" y="29810"/>
                  </a:cubicBezTo>
                  <a:cubicBezTo>
                    <a:pt x="27160" y="29842"/>
                    <a:pt x="27179" y="29862"/>
                    <a:pt x="27199" y="29862"/>
                  </a:cubicBezTo>
                  <a:cubicBezTo>
                    <a:pt x="27206" y="29862"/>
                    <a:pt x="27214" y="29860"/>
                    <a:pt x="27220" y="29854"/>
                  </a:cubicBezTo>
                  <a:cubicBezTo>
                    <a:pt x="27286" y="29787"/>
                    <a:pt x="27286" y="29677"/>
                    <a:pt x="27286" y="29633"/>
                  </a:cubicBezTo>
                  <a:cubicBezTo>
                    <a:pt x="27286" y="29567"/>
                    <a:pt x="27286" y="29523"/>
                    <a:pt x="27308" y="29456"/>
                  </a:cubicBezTo>
                  <a:cubicBezTo>
                    <a:pt x="27485" y="29346"/>
                    <a:pt x="27639" y="29213"/>
                    <a:pt x="27772" y="29081"/>
                  </a:cubicBezTo>
                  <a:lnTo>
                    <a:pt x="27772" y="29081"/>
                  </a:lnTo>
                  <a:cubicBezTo>
                    <a:pt x="27750" y="29147"/>
                    <a:pt x="27728" y="29258"/>
                    <a:pt x="27683" y="29346"/>
                  </a:cubicBezTo>
                  <a:cubicBezTo>
                    <a:pt x="27639" y="29368"/>
                    <a:pt x="27617" y="29412"/>
                    <a:pt x="27595" y="29456"/>
                  </a:cubicBezTo>
                  <a:cubicBezTo>
                    <a:pt x="27557" y="29475"/>
                    <a:pt x="27601" y="29527"/>
                    <a:pt x="27628" y="29527"/>
                  </a:cubicBezTo>
                  <a:cubicBezTo>
                    <a:pt x="27632" y="29527"/>
                    <a:pt x="27636" y="29526"/>
                    <a:pt x="27639" y="29523"/>
                  </a:cubicBezTo>
                  <a:cubicBezTo>
                    <a:pt x="27705" y="29478"/>
                    <a:pt x="27728" y="29434"/>
                    <a:pt x="27750" y="29368"/>
                  </a:cubicBezTo>
                  <a:cubicBezTo>
                    <a:pt x="27772" y="29346"/>
                    <a:pt x="27772" y="29324"/>
                    <a:pt x="27772" y="29302"/>
                  </a:cubicBezTo>
                  <a:cubicBezTo>
                    <a:pt x="27816" y="29191"/>
                    <a:pt x="27838" y="29081"/>
                    <a:pt x="27926" y="28993"/>
                  </a:cubicBezTo>
                  <a:cubicBezTo>
                    <a:pt x="27948" y="28971"/>
                    <a:pt x="27926" y="28971"/>
                    <a:pt x="27926" y="28926"/>
                  </a:cubicBezTo>
                  <a:cubicBezTo>
                    <a:pt x="28103" y="28772"/>
                    <a:pt x="28279" y="28573"/>
                    <a:pt x="28478" y="28419"/>
                  </a:cubicBezTo>
                  <a:cubicBezTo>
                    <a:pt x="29383" y="27558"/>
                    <a:pt x="30244" y="26653"/>
                    <a:pt x="31127" y="25770"/>
                  </a:cubicBezTo>
                  <a:cubicBezTo>
                    <a:pt x="31282" y="25593"/>
                    <a:pt x="31436" y="25439"/>
                    <a:pt x="31569" y="25262"/>
                  </a:cubicBezTo>
                  <a:close/>
                  <a:moveTo>
                    <a:pt x="46271" y="30119"/>
                  </a:moveTo>
                  <a:lnTo>
                    <a:pt x="46271" y="30119"/>
                  </a:lnTo>
                  <a:cubicBezTo>
                    <a:pt x="45719" y="30428"/>
                    <a:pt x="45123" y="30648"/>
                    <a:pt x="44505" y="30869"/>
                  </a:cubicBezTo>
                  <a:cubicBezTo>
                    <a:pt x="44351" y="30913"/>
                    <a:pt x="44174" y="30957"/>
                    <a:pt x="44020" y="31024"/>
                  </a:cubicBezTo>
                  <a:cubicBezTo>
                    <a:pt x="43821" y="31112"/>
                    <a:pt x="43688" y="31244"/>
                    <a:pt x="43490" y="31333"/>
                  </a:cubicBezTo>
                  <a:cubicBezTo>
                    <a:pt x="43357" y="31399"/>
                    <a:pt x="43203" y="31421"/>
                    <a:pt x="43070" y="31509"/>
                  </a:cubicBezTo>
                  <a:cubicBezTo>
                    <a:pt x="43534" y="31134"/>
                    <a:pt x="43865" y="30693"/>
                    <a:pt x="44395" y="30450"/>
                  </a:cubicBezTo>
                  <a:cubicBezTo>
                    <a:pt x="45035" y="30141"/>
                    <a:pt x="45631" y="30207"/>
                    <a:pt x="46271" y="30119"/>
                  </a:cubicBezTo>
                  <a:close/>
                  <a:moveTo>
                    <a:pt x="28687" y="9050"/>
                  </a:moveTo>
                  <a:cubicBezTo>
                    <a:pt x="28739" y="9050"/>
                    <a:pt x="28794" y="9052"/>
                    <a:pt x="28853" y="9058"/>
                  </a:cubicBezTo>
                  <a:cubicBezTo>
                    <a:pt x="29163" y="9125"/>
                    <a:pt x="29494" y="9213"/>
                    <a:pt x="29803" y="9279"/>
                  </a:cubicBezTo>
                  <a:cubicBezTo>
                    <a:pt x="30134" y="9367"/>
                    <a:pt x="30465" y="9544"/>
                    <a:pt x="30730" y="9721"/>
                  </a:cubicBezTo>
                  <a:lnTo>
                    <a:pt x="30642" y="9721"/>
                  </a:lnTo>
                  <a:cubicBezTo>
                    <a:pt x="30620" y="9721"/>
                    <a:pt x="30620" y="9787"/>
                    <a:pt x="30642" y="9787"/>
                  </a:cubicBezTo>
                  <a:lnTo>
                    <a:pt x="30818" y="9787"/>
                  </a:lnTo>
                  <a:cubicBezTo>
                    <a:pt x="31370" y="10118"/>
                    <a:pt x="31856" y="10537"/>
                    <a:pt x="32474" y="10714"/>
                  </a:cubicBezTo>
                  <a:cubicBezTo>
                    <a:pt x="33004" y="10891"/>
                    <a:pt x="33489" y="11089"/>
                    <a:pt x="33997" y="11266"/>
                  </a:cubicBezTo>
                  <a:cubicBezTo>
                    <a:pt x="34505" y="11442"/>
                    <a:pt x="35145" y="11575"/>
                    <a:pt x="35609" y="11862"/>
                  </a:cubicBezTo>
                  <a:cubicBezTo>
                    <a:pt x="36006" y="12083"/>
                    <a:pt x="36470" y="12436"/>
                    <a:pt x="36757" y="12767"/>
                  </a:cubicBezTo>
                  <a:cubicBezTo>
                    <a:pt x="36911" y="12966"/>
                    <a:pt x="36999" y="13209"/>
                    <a:pt x="37242" y="13319"/>
                  </a:cubicBezTo>
                  <a:cubicBezTo>
                    <a:pt x="37264" y="13363"/>
                    <a:pt x="37308" y="13429"/>
                    <a:pt x="37308" y="13473"/>
                  </a:cubicBezTo>
                  <a:cubicBezTo>
                    <a:pt x="37331" y="13562"/>
                    <a:pt x="37375" y="13650"/>
                    <a:pt x="37463" y="13694"/>
                  </a:cubicBezTo>
                  <a:cubicBezTo>
                    <a:pt x="37551" y="13805"/>
                    <a:pt x="37662" y="13915"/>
                    <a:pt x="37772" y="14025"/>
                  </a:cubicBezTo>
                  <a:cubicBezTo>
                    <a:pt x="37794" y="14092"/>
                    <a:pt x="37816" y="14114"/>
                    <a:pt x="37882" y="14180"/>
                  </a:cubicBezTo>
                  <a:cubicBezTo>
                    <a:pt x="38081" y="14555"/>
                    <a:pt x="38236" y="14953"/>
                    <a:pt x="38456" y="15328"/>
                  </a:cubicBezTo>
                  <a:cubicBezTo>
                    <a:pt x="38743" y="15769"/>
                    <a:pt x="38898" y="16189"/>
                    <a:pt x="39119" y="16652"/>
                  </a:cubicBezTo>
                  <a:cubicBezTo>
                    <a:pt x="39229" y="16873"/>
                    <a:pt x="39428" y="17050"/>
                    <a:pt x="39538" y="17270"/>
                  </a:cubicBezTo>
                  <a:cubicBezTo>
                    <a:pt x="39671" y="17513"/>
                    <a:pt x="39737" y="17867"/>
                    <a:pt x="39847" y="18154"/>
                  </a:cubicBezTo>
                  <a:cubicBezTo>
                    <a:pt x="40223" y="19257"/>
                    <a:pt x="39980" y="20582"/>
                    <a:pt x="39604" y="21641"/>
                  </a:cubicBezTo>
                  <a:cubicBezTo>
                    <a:pt x="39516" y="21906"/>
                    <a:pt x="39339" y="22127"/>
                    <a:pt x="39185" y="22370"/>
                  </a:cubicBezTo>
                  <a:lnTo>
                    <a:pt x="39273" y="22193"/>
                  </a:lnTo>
                  <a:cubicBezTo>
                    <a:pt x="39406" y="21862"/>
                    <a:pt x="39516" y="21465"/>
                    <a:pt x="39560" y="21090"/>
                  </a:cubicBezTo>
                  <a:cubicBezTo>
                    <a:pt x="39715" y="20383"/>
                    <a:pt x="39781" y="19588"/>
                    <a:pt x="39737" y="18838"/>
                  </a:cubicBezTo>
                  <a:cubicBezTo>
                    <a:pt x="39737" y="18799"/>
                    <a:pt x="39700" y="18776"/>
                    <a:pt x="39668" y="18776"/>
                  </a:cubicBezTo>
                  <a:cubicBezTo>
                    <a:pt x="39646" y="18776"/>
                    <a:pt x="39626" y="18788"/>
                    <a:pt x="39626" y="18816"/>
                  </a:cubicBezTo>
                  <a:cubicBezTo>
                    <a:pt x="39428" y="19743"/>
                    <a:pt x="39406" y="20692"/>
                    <a:pt x="39185" y="21597"/>
                  </a:cubicBezTo>
                  <a:cubicBezTo>
                    <a:pt x="39052" y="22149"/>
                    <a:pt x="38766" y="22458"/>
                    <a:pt x="38456" y="22922"/>
                  </a:cubicBezTo>
                  <a:cubicBezTo>
                    <a:pt x="38346" y="23076"/>
                    <a:pt x="38214" y="23408"/>
                    <a:pt x="38059" y="23496"/>
                  </a:cubicBezTo>
                  <a:cubicBezTo>
                    <a:pt x="37993" y="23523"/>
                    <a:pt x="37935" y="23536"/>
                    <a:pt x="37884" y="23536"/>
                  </a:cubicBezTo>
                  <a:cubicBezTo>
                    <a:pt x="37731" y="23536"/>
                    <a:pt x="37640" y="23424"/>
                    <a:pt x="37573" y="23275"/>
                  </a:cubicBezTo>
                  <a:cubicBezTo>
                    <a:pt x="37618" y="23231"/>
                    <a:pt x="37662" y="23143"/>
                    <a:pt x="37684" y="23076"/>
                  </a:cubicBezTo>
                  <a:cubicBezTo>
                    <a:pt x="37715" y="23061"/>
                    <a:pt x="37691" y="23045"/>
                    <a:pt x="37667" y="23045"/>
                  </a:cubicBezTo>
                  <a:cubicBezTo>
                    <a:pt x="37656" y="23045"/>
                    <a:pt x="37646" y="23048"/>
                    <a:pt x="37640" y="23054"/>
                  </a:cubicBezTo>
                  <a:cubicBezTo>
                    <a:pt x="37618" y="23121"/>
                    <a:pt x="37573" y="23165"/>
                    <a:pt x="37529" y="23187"/>
                  </a:cubicBezTo>
                  <a:cubicBezTo>
                    <a:pt x="37463" y="23032"/>
                    <a:pt x="37441" y="22834"/>
                    <a:pt x="37441" y="22701"/>
                  </a:cubicBezTo>
                  <a:cubicBezTo>
                    <a:pt x="37441" y="22652"/>
                    <a:pt x="37399" y="22623"/>
                    <a:pt x="37359" y="22623"/>
                  </a:cubicBezTo>
                  <a:cubicBezTo>
                    <a:pt x="37327" y="22623"/>
                    <a:pt x="37296" y="22640"/>
                    <a:pt x="37286" y="22679"/>
                  </a:cubicBezTo>
                  <a:lnTo>
                    <a:pt x="37286" y="22723"/>
                  </a:lnTo>
                  <a:cubicBezTo>
                    <a:pt x="37198" y="22811"/>
                    <a:pt x="37088" y="22922"/>
                    <a:pt x="37022" y="23032"/>
                  </a:cubicBezTo>
                  <a:cubicBezTo>
                    <a:pt x="37088" y="22900"/>
                    <a:pt x="37132" y="22723"/>
                    <a:pt x="37242" y="22613"/>
                  </a:cubicBezTo>
                  <a:cubicBezTo>
                    <a:pt x="37242" y="22613"/>
                    <a:pt x="37242" y="22591"/>
                    <a:pt x="37286" y="22591"/>
                  </a:cubicBezTo>
                  <a:cubicBezTo>
                    <a:pt x="37311" y="22593"/>
                    <a:pt x="37335" y="22594"/>
                    <a:pt x="37360" y="22594"/>
                  </a:cubicBezTo>
                  <a:cubicBezTo>
                    <a:pt x="37628" y="22594"/>
                    <a:pt x="37921" y="22486"/>
                    <a:pt x="38103" y="22304"/>
                  </a:cubicBezTo>
                  <a:cubicBezTo>
                    <a:pt x="38456" y="21928"/>
                    <a:pt x="38743" y="21399"/>
                    <a:pt x="38788" y="20869"/>
                  </a:cubicBezTo>
                  <a:cubicBezTo>
                    <a:pt x="38832" y="20427"/>
                    <a:pt x="39008" y="20074"/>
                    <a:pt x="39097" y="19633"/>
                  </a:cubicBezTo>
                  <a:cubicBezTo>
                    <a:pt x="39163" y="19279"/>
                    <a:pt x="39163" y="18948"/>
                    <a:pt x="39097" y="18595"/>
                  </a:cubicBezTo>
                  <a:cubicBezTo>
                    <a:pt x="39097" y="18562"/>
                    <a:pt x="39075" y="18545"/>
                    <a:pt x="39052" y="18545"/>
                  </a:cubicBezTo>
                  <a:cubicBezTo>
                    <a:pt x="39030" y="18545"/>
                    <a:pt x="39008" y="18562"/>
                    <a:pt x="39008" y="18595"/>
                  </a:cubicBezTo>
                  <a:cubicBezTo>
                    <a:pt x="38964" y="19103"/>
                    <a:pt x="38876" y="19611"/>
                    <a:pt x="38677" y="20096"/>
                  </a:cubicBezTo>
                  <a:cubicBezTo>
                    <a:pt x="38567" y="20383"/>
                    <a:pt x="38523" y="20604"/>
                    <a:pt x="38456" y="20869"/>
                  </a:cubicBezTo>
                  <a:cubicBezTo>
                    <a:pt x="38390" y="21266"/>
                    <a:pt x="38192" y="21597"/>
                    <a:pt x="37971" y="21928"/>
                  </a:cubicBezTo>
                  <a:cubicBezTo>
                    <a:pt x="37838" y="22149"/>
                    <a:pt x="37662" y="22348"/>
                    <a:pt x="37397" y="22370"/>
                  </a:cubicBezTo>
                  <a:cubicBezTo>
                    <a:pt x="37331" y="22370"/>
                    <a:pt x="37220" y="22348"/>
                    <a:pt x="37110" y="22304"/>
                  </a:cubicBezTo>
                  <a:cubicBezTo>
                    <a:pt x="37110" y="22282"/>
                    <a:pt x="37110" y="22238"/>
                    <a:pt x="37066" y="22238"/>
                  </a:cubicBezTo>
                  <a:cubicBezTo>
                    <a:pt x="37022" y="22238"/>
                    <a:pt x="36999" y="22260"/>
                    <a:pt x="36999" y="22260"/>
                  </a:cubicBezTo>
                  <a:cubicBezTo>
                    <a:pt x="36867" y="22171"/>
                    <a:pt x="36757" y="22083"/>
                    <a:pt x="36779" y="21973"/>
                  </a:cubicBezTo>
                  <a:cubicBezTo>
                    <a:pt x="37308" y="21928"/>
                    <a:pt x="37794" y="21354"/>
                    <a:pt x="37993" y="20913"/>
                  </a:cubicBezTo>
                  <a:cubicBezTo>
                    <a:pt x="38302" y="20207"/>
                    <a:pt x="38412" y="19390"/>
                    <a:pt x="38456" y="18661"/>
                  </a:cubicBezTo>
                  <a:cubicBezTo>
                    <a:pt x="38501" y="18374"/>
                    <a:pt x="38545" y="18043"/>
                    <a:pt x="38545" y="17734"/>
                  </a:cubicBezTo>
                  <a:cubicBezTo>
                    <a:pt x="38567" y="17270"/>
                    <a:pt x="38721" y="16829"/>
                    <a:pt x="38721" y="16343"/>
                  </a:cubicBezTo>
                  <a:cubicBezTo>
                    <a:pt x="38721" y="16332"/>
                    <a:pt x="38705" y="16327"/>
                    <a:pt x="38688" y="16327"/>
                  </a:cubicBezTo>
                  <a:cubicBezTo>
                    <a:pt x="38672" y="16327"/>
                    <a:pt x="38655" y="16332"/>
                    <a:pt x="38655" y="16343"/>
                  </a:cubicBezTo>
                  <a:cubicBezTo>
                    <a:pt x="38633" y="16630"/>
                    <a:pt x="38523" y="16873"/>
                    <a:pt x="38456" y="17160"/>
                  </a:cubicBezTo>
                  <a:cubicBezTo>
                    <a:pt x="38434" y="17403"/>
                    <a:pt x="38434" y="17646"/>
                    <a:pt x="38390" y="17889"/>
                  </a:cubicBezTo>
                  <a:cubicBezTo>
                    <a:pt x="38302" y="18374"/>
                    <a:pt x="38280" y="18816"/>
                    <a:pt x="38192" y="19279"/>
                  </a:cubicBezTo>
                  <a:cubicBezTo>
                    <a:pt x="38103" y="19721"/>
                    <a:pt x="37971" y="20207"/>
                    <a:pt x="37794" y="20626"/>
                  </a:cubicBezTo>
                  <a:cubicBezTo>
                    <a:pt x="37665" y="20949"/>
                    <a:pt x="36991" y="21754"/>
                    <a:pt x="36487" y="21754"/>
                  </a:cubicBezTo>
                  <a:cubicBezTo>
                    <a:pt x="36474" y="21754"/>
                    <a:pt x="36460" y="21753"/>
                    <a:pt x="36448" y="21752"/>
                  </a:cubicBezTo>
                  <a:lnTo>
                    <a:pt x="36448" y="21686"/>
                  </a:lnTo>
                  <a:cubicBezTo>
                    <a:pt x="36448" y="21608"/>
                    <a:pt x="36392" y="21570"/>
                    <a:pt x="36337" y="21570"/>
                  </a:cubicBezTo>
                  <a:cubicBezTo>
                    <a:pt x="36282" y="21570"/>
                    <a:pt x="36227" y="21608"/>
                    <a:pt x="36227" y="21686"/>
                  </a:cubicBezTo>
                  <a:cubicBezTo>
                    <a:pt x="36183" y="21619"/>
                    <a:pt x="36116" y="21575"/>
                    <a:pt x="36094" y="21465"/>
                  </a:cubicBezTo>
                  <a:cubicBezTo>
                    <a:pt x="36337" y="21288"/>
                    <a:pt x="36558" y="21068"/>
                    <a:pt x="36690" y="20869"/>
                  </a:cubicBezTo>
                  <a:cubicBezTo>
                    <a:pt x="37507" y="19920"/>
                    <a:pt x="37905" y="18286"/>
                    <a:pt x="37750" y="17050"/>
                  </a:cubicBezTo>
                  <a:cubicBezTo>
                    <a:pt x="37750" y="16996"/>
                    <a:pt x="37710" y="16967"/>
                    <a:pt x="37673" y="16967"/>
                  </a:cubicBezTo>
                  <a:cubicBezTo>
                    <a:pt x="37649" y="16967"/>
                    <a:pt x="37626" y="16979"/>
                    <a:pt x="37618" y="17006"/>
                  </a:cubicBezTo>
                  <a:cubicBezTo>
                    <a:pt x="37397" y="17867"/>
                    <a:pt x="37242" y="18750"/>
                    <a:pt x="36999" y="19611"/>
                  </a:cubicBezTo>
                  <a:cubicBezTo>
                    <a:pt x="36867" y="20074"/>
                    <a:pt x="36690" y="20494"/>
                    <a:pt x="36337" y="20869"/>
                  </a:cubicBezTo>
                  <a:cubicBezTo>
                    <a:pt x="36066" y="21160"/>
                    <a:pt x="35692" y="21485"/>
                    <a:pt x="35351" y="21485"/>
                  </a:cubicBezTo>
                  <a:cubicBezTo>
                    <a:pt x="35304" y="21485"/>
                    <a:pt x="35257" y="21478"/>
                    <a:pt x="35211" y="21465"/>
                  </a:cubicBezTo>
                  <a:cubicBezTo>
                    <a:pt x="35189" y="21421"/>
                    <a:pt x="35123" y="21399"/>
                    <a:pt x="35079" y="21399"/>
                  </a:cubicBezTo>
                  <a:cubicBezTo>
                    <a:pt x="35013" y="21377"/>
                    <a:pt x="34991" y="21354"/>
                    <a:pt x="34924" y="21288"/>
                  </a:cubicBezTo>
                  <a:cubicBezTo>
                    <a:pt x="35035" y="21178"/>
                    <a:pt x="35145" y="21045"/>
                    <a:pt x="35211" y="20913"/>
                  </a:cubicBezTo>
                  <a:cubicBezTo>
                    <a:pt x="35454" y="20692"/>
                    <a:pt x="35653" y="20383"/>
                    <a:pt x="35785" y="20140"/>
                  </a:cubicBezTo>
                  <a:cubicBezTo>
                    <a:pt x="36227" y="19434"/>
                    <a:pt x="36293" y="18750"/>
                    <a:pt x="36470" y="17977"/>
                  </a:cubicBezTo>
                  <a:cubicBezTo>
                    <a:pt x="36646" y="17315"/>
                    <a:pt x="36558" y="16520"/>
                    <a:pt x="36448" y="15858"/>
                  </a:cubicBezTo>
                  <a:cubicBezTo>
                    <a:pt x="36448" y="15847"/>
                    <a:pt x="36436" y="15841"/>
                    <a:pt x="36420" y="15841"/>
                  </a:cubicBezTo>
                  <a:cubicBezTo>
                    <a:pt x="36403" y="15841"/>
                    <a:pt x="36381" y="15847"/>
                    <a:pt x="36359" y="15858"/>
                  </a:cubicBezTo>
                  <a:cubicBezTo>
                    <a:pt x="36293" y="16299"/>
                    <a:pt x="36315" y="16741"/>
                    <a:pt x="36293" y="17204"/>
                  </a:cubicBezTo>
                  <a:cubicBezTo>
                    <a:pt x="36249" y="17734"/>
                    <a:pt x="36028" y="18198"/>
                    <a:pt x="35918" y="18727"/>
                  </a:cubicBezTo>
                  <a:cubicBezTo>
                    <a:pt x="35807" y="19279"/>
                    <a:pt x="35631" y="19721"/>
                    <a:pt x="35322" y="20207"/>
                  </a:cubicBezTo>
                  <a:cubicBezTo>
                    <a:pt x="35189" y="20427"/>
                    <a:pt x="34991" y="20758"/>
                    <a:pt x="34704" y="20869"/>
                  </a:cubicBezTo>
                  <a:cubicBezTo>
                    <a:pt x="34634" y="20911"/>
                    <a:pt x="34519" y="20926"/>
                    <a:pt x="34400" y="20926"/>
                  </a:cubicBezTo>
                  <a:cubicBezTo>
                    <a:pt x="34331" y="20926"/>
                    <a:pt x="34260" y="20921"/>
                    <a:pt x="34196" y="20913"/>
                  </a:cubicBezTo>
                  <a:lnTo>
                    <a:pt x="34196" y="20869"/>
                  </a:lnTo>
                  <a:cubicBezTo>
                    <a:pt x="34196" y="20847"/>
                    <a:pt x="34152" y="20847"/>
                    <a:pt x="34152" y="20847"/>
                  </a:cubicBezTo>
                  <a:cubicBezTo>
                    <a:pt x="34130" y="20847"/>
                    <a:pt x="34130" y="20869"/>
                    <a:pt x="34107" y="20869"/>
                  </a:cubicBezTo>
                  <a:cubicBezTo>
                    <a:pt x="33997" y="20847"/>
                    <a:pt x="33909" y="20803"/>
                    <a:pt x="33887" y="20714"/>
                  </a:cubicBezTo>
                  <a:cubicBezTo>
                    <a:pt x="33887" y="20692"/>
                    <a:pt x="33865" y="20692"/>
                    <a:pt x="33821" y="20692"/>
                  </a:cubicBezTo>
                  <a:cubicBezTo>
                    <a:pt x="33909" y="20604"/>
                    <a:pt x="33997" y="20516"/>
                    <a:pt x="34085" y="20405"/>
                  </a:cubicBezTo>
                  <a:cubicBezTo>
                    <a:pt x="34527" y="19897"/>
                    <a:pt x="34991" y="19213"/>
                    <a:pt x="35145" y="18551"/>
                  </a:cubicBezTo>
                  <a:cubicBezTo>
                    <a:pt x="35233" y="18242"/>
                    <a:pt x="35233" y="17933"/>
                    <a:pt x="35255" y="17624"/>
                  </a:cubicBezTo>
                  <a:cubicBezTo>
                    <a:pt x="35255" y="17293"/>
                    <a:pt x="35101" y="16785"/>
                    <a:pt x="35255" y="16520"/>
                  </a:cubicBezTo>
                  <a:cubicBezTo>
                    <a:pt x="35289" y="16470"/>
                    <a:pt x="35260" y="16445"/>
                    <a:pt x="35234" y="16445"/>
                  </a:cubicBezTo>
                  <a:cubicBezTo>
                    <a:pt x="35225" y="16445"/>
                    <a:pt x="35217" y="16448"/>
                    <a:pt x="35211" y="16454"/>
                  </a:cubicBezTo>
                  <a:cubicBezTo>
                    <a:pt x="35035" y="16630"/>
                    <a:pt x="35035" y="16851"/>
                    <a:pt x="35013" y="17072"/>
                  </a:cubicBezTo>
                  <a:cubicBezTo>
                    <a:pt x="35013" y="17557"/>
                    <a:pt x="34991" y="18154"/>
                    <a:pt x="34770" y="18617"/>
                  </a:cubicBezTo>
                  <a:cubicBezTo>
                    <a:pt x="34549" y="19103"/>
                    <a:pt x="34240" y="19611"/>
                    <a:pt x="33909" y="20052"/>
                  </a:cubicBezTo>
                  <a:cubicBezTo>
                    <a:pt x="33754" y="20295"/>
                    <a:pt x="33600" y="20516"/>
                    <a:pt x="33357" y="20626"/>
                  </a:cubicBezTo>
                  <a:cubicBezTo>
                    <a:pt x="33335" y="20626"/>
                    <a:pt x="33313" y="20626"/>
                    <a:pt x="33269" y="20648"/>
                  </a:cubicBezTo>
                  <a:cubicBezTo>
                    <a:pt x="33224" y="20648"/>
                    <a:pt x="33202" y="20692"/>
                    <a:pt x="33136" y="20692"/>
                  </a:cubicBezTo>
                  <a:cubicBezTo>
                    <a:pt x="32937" y="20692"/>
                    <a:pt x="32805" y="20692"/>
                    <a:pt x="32695" y="20604"/>
                  </a:cubicBezTo>
                  <a:cubicBezTo>
                    <a:pt x="32761" y="20538"/>
                    <a:pt x="32805" y="20516"/>
                    <a:pt x="32827" y="20471"/>
                  </a:cubicBezTo>
                  <a:cubicBezTo>
                    <a:pt x="32827" y="20471"/>
                    <a:pt x="32827" y="20427"/>
                    <a:pt x="32805" y="20427"/>
                  </a:cubicBezTo>
                  <a:cubicBezTo>
                    <a:pt x="32761" y="20494"/>
                    <a:pt x="32695" y="20516"/>
                    <a:pt x="32650" y="20582"/>
                  </a:cubicBezTo>
                  <a:cubicBezTo>
                    <a:pt x="32606" y="20538"/>
                    <a:pt x="32584" y="20516"/>
                    <a:pt x="32540" y="20516"/>
                  </a:cubicBezTo>
                  <a:cubicBezTo>
                    <a:pt x="32562" y="20427"/>
                    <a:pt x="32496" y="20383"/>
                    <a:pt x="32452" y="20383"/>
                  </a:cubicBezTo>
                  <a:lnTo>
                    <a:pt x="32562" y="20273"/>
                  </a:lnTo>
                  <a:cubicBezTo>
                    <a:pt x="32562" y="20273"/>
                    <a:pt x="32562" y="20251"/>
                    <a:pt x="32518" y="20251"/>
                  </a:cubicBezTo>
                  <a:cubicBezTo>
                    <a:pt x="32474" y="20295"/>
                    <a:pt x="32430" y="20317"/>
                    <a:pt x="32386" y="20383"/>
                  </a:cubicBezTo>
                  <a:lnTo>
                    <a:pt x="32297" y="20295"/>
                  </a:lnTo>
                  <a:lnTo>
                    <a:pt x="32474" y="20207"/>
                  </a:lnTo>
                  <a:cubicBezTo>
                    <a:pt x="33114" y="19765"/>
                    <a:pt x="33445" y="19412"/>
                    <a:pt x="33688" y="18661"/>
                  </a:cubicBezTo>
                  <a:cubicBezTo>
                    <a:pt x="33821" y="18264"/>
                    <a:pt x="33953" y="17867"/>
                    <a:pt x="34063" y="17447"/>
                  </a:cubicBezTo>
                  <a:cubicBezTo>
                    <a:pt x="34107" y="17293"/>
                    <a:pt x="34218" y="16078"/>
                    <a:pt x="34328" y="16012"/>
                  </a:cubicBezTo>
                  <a:cubicBezTo>
                    <a:pt x="34372" y="15990"/>
                    <a:pt x="34350" y="15946"/>
                    <a:pt x="34328" y="15946"/>
                  </a:cubicBezTo>
                  <a:lnTo>
                    <a:pt x="34240" y="15946"/>
                  </a:lnTo>
                  <a:cubicBezTo>
                    <a:pt x="34218" y="15946"/>
                    <a:pt x="34174" y="15968"/>
                    <a:pt x="34174" y="15990"/>
                  </a:cubicBezTo>
                  <a:cubicBezTo>
                    <a:pt x="33843" y="17006"/>
                    <a:pt x="33688" y="18087"/>
                    <a:pt x="33247" y="19081"/>
                  </a:cubicBezTo>
                  <a:cubicBezTo>
                    <a:pt x="33114" y="19390"/>
                    <a:pt x="32937" y="19611"/>
                    <a:pt x="32673" y="19765"/>
                  </a:cubicBezTo>
                  <a:cubicBezTo>
                    <a:pt x="32584" y="19831"/>
                    <a:pt x="32386" y="20030"/>
                    <a:pt x="32275" y="20052"/>
                  </a:cubicBezTo>
                  <a:cubicBezTo>
                    <a:pt x="32231" y="20074"/>
                    <a:pt x="32187" y="20074"/>
                    <a:pt x="32143" y="20074"/>
                  </a:cubicBezTo>
                  <a:cubicBezTo>
                    <a:pt x="32165" y="20052"/>
                    <a:pt x="32187" y="20030"/>
                    <a:pt x="32231" y="19964"/>
                  </a:cubicBezTo>
                  <a:cubicBezTo>
                    <a:pt x="32231" y="19964"/>
                    <a:pt x="32231" y="19942"/>
                    <a:pt x="32187" y="19942"/>
                  </a:cubicBezTo>
                  <a:cubicBezTo>
                    <a:pt x="32165" y="19964"/>
                    <a:pt x="32143" y="20030"/>
                    <a:pt x="32077" y="20052"/>
                  </a:cubicBezTo>
                  <a:cubicBezTo>
                    <a:pt x="31966" y="20052"/>
                    <a:pt x="31856" y="19986"/>
                    <a:pt x="31790" y="19920"/>
                  </a:cubicBezTo>
                  <a:cubicBezTo>
                    <a:pt x="31790" y="19875"/>
                    <a:pt x="31812" y="19853"/>
                    <a:pt x="31812" y="19831"/>
                  </a:cubicBezTo>
                  <a:cubicBezTo>
                    <a:pt x="31812" y="19782"/>
                    <a:pt x="31777" y="19753"/>
                    <a:pt x="31742" y="19753"/>
                  </a:cubicBezTo>
                  <a:cubicBezTo>
                    <a:pt x="31715" y="19753"/>
                    <a:pt x="31689" y="19770"/>
                    <a:pt x="31679" y="19809"/>
                  </a:cubicBezTo>
                  <a:lnTo>
                    <a:pt x="31679" y="19831"/>
                  </a:lnTo>
                  <a:cubicBezTo>
                    <a:pt x="31581" y="19733"/>
                    <a:pt x="31500" y="19581"/>
                    <a:pt x="31436" y="19456"/>
                  </a:cubicBezTo>
                  <a:lnTo>
                    <a:pt x="31436" y="19456"/>
                  </a:lnTo>
                  <a:lnTo>
                    <a:pt x="31436" y="19920"/>
                  </a:lnTo>
                  <a:lnTo>
                    <a:pt x="31436" y="19986"/>
                  </a:lnTo>
                  <a:cubicBezTo>
                    <a:pt x="31392" y="19875"/>
                    <a:pt x="31392" y="19765"/>
                    <a:pt x="31370" y="19655"/>
                  </a:cubicBezTo>
                  <a:lnTo>
                    <a:pt x="31370" y="19191"/>
                  </a:lnTo>
                  <a:cubicBezTo>
                    <a:pt x="31377" y="19165"/>
                    <a:pt x="31387" y="19143"/>
                    <a:pt x="31399" y="19122"/>
                  </a:cubicBezTo>
                  <a:lnTo>
                    <a:pt x="31399" y="19122"/>
                  </a:lnTo>
                  <a:cubicBezTo>
                    <a:pt x="31394" y="19149"/>
                    <a:pt x="31392" y="19179"/>
                    <a:pt x="31392" y="19213"/>
                  </a:cubicBezTo>
                  <a:cubicBezTo>
                    <a:pt x="31392" y="19279"/>
                    <a:pt x="31414" y="19368"/>
                    <a:pt x="31414" y="19412"/>
                  </a:cubicBezTo>
                  <a:cubicBezTo>
                    <a:pt x="31421" y="19426"/>
                    <a:pt x="31429" y="19441"/>
                    <a:pt x="31436" y="19456"/>
                  </a:cubicBezTo>
                  <a:lnTo>
                    <a:pt x="31436" y="19456"/>
                  </a:lnTo>
                  <a:lnTo>
                    <a:pt x="31436" y="19412"/>
                  </a:lnTo>
                  <a:cubicBezTo>
                    <a:pt x="31436" y="19301"/>
                    <a:pt x="31436" y="19191"/>
                    <a:pt x="31480" y="19103"/>
                  </a:cubicBezTo>
                  <a:lnTo>
                    <a:pt x="31480" y="18970"/>
                  </a:lnTo>
                  <a:cubicBezTo>
                    <a:pt x="31465" y="19032"/>
                    <a:pt x="31428" y="19073"/>
                    <a:pt x="31399" y="19122"/>
                  </a:cubicBezTo>
                  <a:lnTo>
                    <a:pt x="31399" y="19122"/>
                  </a:lnTo>
                  <a:cubicBezTo>
                    <a:pt x="31410" y="19060"/>
                    <a:pt x="31435" y="19009"/>
                    <a:pt x="31480" y="18948"/>
                  </a:cubicBezTo>
                  <a:lnTo>
                    <a:pt x="31480" y="18948"/>
                  </a:lnTo>
                  <a:lnTo>
                    <a:pt x="31392" y="19037"/>
                  </a:lnTo>
                  <a:cubicBezTo>
                    <a:pt x="31392" y="18970"/>
                    <a:pt x="31392" y="18948"/>
                    <a:pt x="31370" y="18926"/>
                  </a:cubicBezTo>
                  <a:cubicBezTo>
                    <a:pt x="31745" y="18176"/>
                    <a:pt x="32054" y="17226"/>
                    <a:pt x="32054" y="16939"/>
                  </a:cubicBezTo>
                  <a:cubicBezTo>
                    <a:pt x="32054" y="16897"/>
                    <a:pt x="32018" y="16872"/>
                    <a:pt x="31986" y="16872"/>
                  </a:cubicBezTo>
                  <a:cubicBezTo>
                    <a:pt x="31968" y="16872"/>
                    <a:pt x="31952" y="16880"/>
                    <a:pt x="31944" y="16895"/>
                  </a:cubicBezTo>
                  <a:cubicBezTo>
                    <a:pt x="31834" y="17204"/>
                    <a:pt x="31480" y="18507"/>
                    <a:pt x="30973" y="19191"/>
                  </a:cubicBezTo>
                  <a:lnTo>
                    <a:pt x="30973" y="19103"/>
                  </a:lnTo>
                  <a:cubicBezTo>
                    <a:pt x="30973" y="19092"/>
                    <a:pt x="30962" y="19086"/>
                    <a:pt x="30951" y="19086"/>
                  </a:cubicBezTo>
                  <a:cubicBezTo>
                    <a:pt x="30940" y="19086"/>
                    <a:pt x="30929" y="19092"/>
                    <a:pt x="30929" y="19103"/>
                  </a:cubicBezTo>
                  <a:lnTo>
                    <a:pt x="30929" y="19279"/>
                  </a:lnTo>
                  <a:lnTo>
                    <a:pt x="30840" y="19368"/>
                  </a:lnTo>
                  <a:cubicBezTo>
                    <a:pt x="30840" y="19346"/>
                    <a:pt x="30829" y="19335"/>
                    <a:pt x="30818" y="19335"/>
                  </a:cubicBezTo>
                  <a:cubicBezTo>
                    <a:pt x="30807" y="19335"/>
                    <a:pt x="30796" y="19346"/>
                    <a:pt x="30796" y="19368"/>
                  </a:cubicBezTo>
                  <a:lnTo>
                    <a:pt x="30796" y="19412"/>
                  </a:lnTo>
                  <a:cubicBezTo>
                    <a:pt x="30708" y="19500"/>
                    <a:pt x="30642" y="19544"/>
                    <a:pt x="30575" y="19588"/>
                  </a:cubicBezTo>
                  <a:cubicBezTo>
                    <a:pt x="30531" y="19544"/>
                    <a:pt x="30531" y="19500"/>
                    <a:pt x="30509" y="19478"/>
                  </a:cubicBezTo>
                  <a:cubicBezTo>
                    <a:pt x="30502" y="19464"/>
                    <a:pt x="30495" y="19459"/>
                    <a:pt x="30490" y="19459"/>
                  </a:cubicBezTo>
                  <a:cubicBezTo>
                    <a:pt x="30478" y="19459"/>
                    <a:pt x="30472" y="19485"/>
                    <a:pt x="30487" y="19500"/>
                  </a:cubicBezTo>
                  <a:cubicBezTo>
                    <a:pt x="30509" y="19522"/>
                    <a:pt x="30509" y="19544"/>
                    <a:pt x="30531" y="19588"/>
                  </a:cubicBezTo>
                  <a:cubicBezTo>
                    <a:pt x="30487" y="19611"/>
                    <a:pt x="30465" y="19611"/>
                    <a:pt x="30399" y="19611"/>
                  </a:cubicBezTo>
                  <a:lnTo>
                    <a:pt x="30399" y="19522"/>
                  </a:lnTo>
                  <a:cubicBezTo>
                    <a:pt x="30399" y="19511"/>
                    <a:pt x="30388" y="19506"/>
                    <a:pt x="30377" y="19506"/>
                  </a:cubicBezTo>
                  <a:cubicBezTo>
                    <a:pt x="30366" y="19506"/>
                    <a:pt x="30355" y="19511"/>
                    <a:pt x="30355" y="19522"/>
                  </a:cubicBezTo>
                  <a:lnTo>
                    <a:pt x="30355" y="19611"/>
                  </a:lnTo>
                  <a:cubicBezTo>
                    <a:pt x="30266" y="19611"/>
                    <a:pt x="30200" y="19588"/>
                    <a:pt x="30134" y="19522"/>
                  </a:cubicBezTo>
                  <a:cubicBezTo>
                    <a:pt x="30134" y="19511"/>
                    <a:pt x="30117" y="19506"/>
                    <a:pt x="30101" y="19506"/>
                  </a:cubicBezTo>
                  <a:cubicBezTo>
                    <a:pt x="30084" y="19506"/>
                    <a:pt x="30068" y="19511"/>
                    <a:pt x="30068" y="19522"/>
                  </a:cubicBezTo>
                  <a:cubicBezTo>
                    <a:pt x="30023" y="19522"/>
                    <a:pt x="29957" y="19611"/>
                    <a:pt x="30023" y="19633"/>
                  </a:cubicBezTo>
                  <a:cubicBezTo>
                    <a:pt x="30046" y="19655"/>
                    <a:pt x="30046" y="19655"/>
                    <a:pt x="30068" y="19655"/>
                  </a:cubicBezTo>
                  <a:cubicBezTo>
                    <a:pt x="30090" y="19986"/>
                    <a:pt x="30178" y="20273"/>
                    <a:pt x="30178" y="20604"/>
                  </a:cubicBezTo>
                  <a:cubicBezTo>
                    <a:pt x="30200" y="20979"/>
                    <a:pt x="30244" y="21377"/>
                    <a:pt x="30244" y="21730"/>
                  </a:cubicBezTo>
                  <a:cubicBezTo>
                    <a:pt x="30244" y="21763"/>
                    <a:pt x="30261" y="21779"/>
                    <a:pt x="30277" y="21779"/>
                  </a:cubicBezTo>
                  <a:cubicBezTo>
                    <a:pt x="30294" y="21779"/>
                    <a:pt x="30310" y="21763"/>
                    <a:pt x="30310" y="21730"/>
                  </a:cubicBezTo>
                  <a:cubicBezTo>
                    <a:pt x="30310" y="21354"/>
                    <a:pt x="30288" y="20957"/>
                    <a:pt x="30266" y="20604"/>
                  </a:cubicBezTo>
                  <a:cubicBezTo>
                    <a:pt x="30244" y="20295"/>
                    <a:pt x="30156" y="20030"/>
                    <a:pt x="30134" y="19721"/>
                  </a:cubicBezTo>
                  <a:lnTo>
                    <a:pt x="30134" y="19721"/>
                  </a:lnTo>
                  <a:cubicBezTo>
                    <a:pt x="30200" y="19765"/>
                    <a:pt x="30266" y="19765"/>
                    <a:pt x="30355" y="19809"/>
                  </a:cubicBezTo>
                  <a:cubicBezTo>
                    <a:pt x="30377" y="19920"/>
                    <a:pt x="30377" y="20052"/>
                    <a:pt x="30377" y="20162"/>
                  </a:cubicBezTo>
                  <a:cubicBezTo>
                    <a:pt x="30377" y="20295"/>
                    <a:pt x="30355" y="20405"/>
                    <a:pt x="30355" y="20538"/>
                  </a:cubicBezTo>
                  <a:cubicBezTo>
                    <a:pt x="30355" y="20692"/>
                    <a:pt x="30288" y="20957"/>
                    <a:pt x="30465" y="21045"/>
                  </a:cubicBezTo>
                  <a:cubicBezTo>
                    <a:pt x="30471" y="21052"/>
                    <a:pt x="30478" y="21055"/>
                    <a:pt x="30484" y="21055"/>
                  </a:cubicBezTo>
                  <a:cubicBezTo>
                    <a:pt x="30498" y="21055"/>
                    <a:pt x="30509" y="21039"/>
                    <a:pt x="30509" y="21023"/>
                  </a:cubicBezTo>
                  <a:lnTo>
                    <a:pt x="30509" y="20825"/>
                  </a:lnTo>
                  <a:cubicBezTo>
                    <a:pt x="30509" y="20814"/>
                    <a:pt x="30504" y="20808"/>
                    <a:pt x="30498" y="20808"/>
                  </a:cubicBezTo>
                  <a:cubicBezTo>
                    <a:pt x="30493" y="20808"/>
                    <a:pt x="30487" y="20814"/>
                    <a:pt x="30487" y="20825"/>
                  </a:cubicBezTo>
                  <a:cubicBezTo>
                    <a:pt x="30487" y="20880"/>
                    <a:pt x="30487" y="20907"/>
                    <a:pt x="30484" y="20907"/>
                  </a:cubicBezTo>
                  <a:cubicBezTo>
                    <a:pt x="30482" y="20907"/>
                    <a:pt x="30476" y="20880"/>
                    <a:pt x="30465" y="20825"/>
                  </a:cubicBezTo>
                  <a:lnTo>
                    <a:pt x="30465" y="20648"/>
                  </a:lnTo>
                  <a:cubicBezTo>
                    <a:pt x="30465" y="20538"/>
                    <a:pt x="30465" y="20405"/>
                    <a:pt x="30487" y="20295"/>
                  </a:cubicBezTo>
                  <a:cubicBezTo>
                    <a:pt x="30487" y="20096"/>
                    <a:pt x="30487" y="19942"/>
                    <a:pt x="30465" y="19743"/>
                  </a:cubicBezTo>
                  <a:cubicBezTo>
                    <a:pt x="30509" y="19743"/>
                    <a:pt x="30531" y="19743"/>
                    <a:pt x="30597" y="19721"/>
                  </a:cubicBezTo>
                  <a:lnTo>
                    <a:pt x="30597" y="19721"/>
                  </a:lnTo>
                  <a:cubicBezTo>
                    <a:pt x="30597" y="19853"/>
                    <a:pt x="30575" y="19986"/>
                    <a:pt x="30575" y="20096"/>
                  </a:cubicBezTo>
                  <a:cubicBezTo>
                    <a:pt x="30575" y="20405"/>
                    <a:pt x="30620" y="20736"/>
                    <a:pt x="30620" y="21045"/>
                  </a:cubicBezTo>
                  <a:cubicBezTo>
                    <a:pt x="30620" y="21068"/>
                    <a:pt x="30642" y="21079"/>
                    <a:pt x="30664" y="21079"/>
                  </a:cubicBezTo>
                  <a:cubicBezTo>
                    <a:pt x="30686" y="21079"/>
                    <a:pt x="30708" y="21068"/>
                    <a:pt x="30708" y="21045"/>
                  </a:cubicBezTo>
                  <a:cubicBezTo>
                    <a:pt x="30708" y="20648"/>
                    <a:pt x="30620" y="20295"/>
                    <a:pt x="30642" y="19920"/>
                  </a:cubicBezTo>
                  <a:lnTo>
                    <a:pt x="30642" y="19655"/>
                  </a:lnTo>
                  <a:cubicBezTo>
                    <a:pt x="30708" y="19633"/>
                    <a:pt x="30752" y="19611"/>
                    <a:pt x="30818" y="19544"/>
                  </a:cubicBezTo>
                  <a:lnTo>
                    <a:pt x="30818" y="20869"/>
                  </a:lnTo>
                  <a:cubicBezTo>
                    <a:pt x="30818" y="20913"/>
                    <a:pt x="30840" y="20935"/>
                    <a:pt x="30862" y="20935"/>
                  </a:cubicBezTo>
                  <a:cubicBezTo>
                    <a:pt x="30818" y="21045"/>
                    <a:pt x="30730" y="21156"/>
                    <a:pt x="30686" y="21266"/>
                  </a:cubicBezTo>
                  <a:cubicBezTo>
                    <a:pt x="30377" y="21906"/>
                    <a:pt x="29935" y="22414"/>
                    <a:pt x="29604" y="23032"/>
                  </a:cubicBezTo>
                  <a:cubicBezTo>
                    <a:pt x="29251" y="23628"/>
                    <a:pt x="28942" y="24246"/>
                    <a:pt x="28522" y="24820"/>
                  </a:cubicBezTo>
                  <a:cubicBezTo>
                    <a:pt x="28169" y="25350"/>
                    <a:pt x="27970" y="25924"/>
                    <a:pt x="27661" y="26476"/>
                  </a:cubicBezTo>
                  <a:cubicBezTo>
                    <a:pt x="27043" y="27602"/>
                    <a:pt x="26315" y="28684"/>
                    <a:pt x="25564" y="29743"/>
                  </a:cubicBezTo>
                  <a:cubicBezTo>
                    <a:pt x="25189" y="30317"/>
                    <a:pt x="24836" y="30913"/>
                    <a:pt x="24218" y="31311"/>
                  </a:cubicBezTo>
                  <a:cubicBezTo>
                    <a:pt x="23960" y="31488"/>
                    <a:pt x="23644" y="31606"/>
                    <a:pt x="23321" y="31606"/>
                  </a:cubicBezTo>
                  <a:cubicBezTo>
                    <a:pt x="23201" y="31606"/>
                    <a:pt x="23079" y="31589"/>
                    <a:pt x="22959" y="31553"/>
                  </a:cubicBezTo>
                  <a:cubicBezTo>
                    <a:pt x="22783" y="31509"/>
                    <a:pt x="22761" y="31443"/>
                    <a:pt x="22584" y="31443"/>
                  </a:cubicBezTo>
                  <a:cubicBezTo>
                    <a:pt x="22672" y="31244"/>
                    <a:pt x="22738" y="31002"/>
                    <a:pt x="22738" y="30737"/>
                  </a:cubicBezTo>
                  <a:cubicBezTo>
                    <a:pt x="22761" y="30185"/>
                    <a:pt x="22540" y="29743"/>
                    <a:pt x="22253" y="29346"/>
                  </a:cubicBezTo>
                  <a:cubicBezTo>
                    <a:pt x="22262" y="29325"/>
                    <a:pt x="22272" y="29304"/>
                    <a:pt x="22281" y="29284"/>
                  </a:cubicBezTo>
                  <a:lnTo>
                    <a:pt x="22281" y="29284"/>
                  </a:lnTo>
                  <a:cubicBezTo>
                    <a:pt x="22287" y="29290"/>
                    <a:pt x="22292" y="29296"/>
                    <a:pt x="22297" y="29302"/>
                  </a:cubicBezTo>
                  <a:cubicBezTo>
                    <a:pt x="22304" y="29261"/>
                    <a:pt x="22315" y="29220"/>
                    <a:pt x="22329" y="29179"/>
                  </a:cubicBezTo>
                  <a:lnTo>
                    <a:pt x="22329" y="29179"/>
                  </a:lnTo>
                  <a:cubicBezTo>
                    <a:pt x="22313" y="29214"/>
                    <a:pt x="22297" y="29249"/>
                    <a:pt x="22281" y="29284"/>
                  </a:cubicBezTo>
                  <a:lnTo>
                    <a:pt x="22281" y="29284"/>
                  </a:lnTo>
                  <a:cubicBezTo>
                    <a:pt x="22042" y="29005"/>
                    <a:pt x="21762" y="28766"/>
                    <a:pt x="21524" y="28485"/>
                  </a:cubicBezTo>
                  <a:cubicBezTo>
                    <a:pt x="21392" y="28353"/>
                    <a:pt x="21281" y="28198"/>
                    <a:pt x="21149" y="27999"/>
                  </a:cubicBezTo>
                  <a:cubicBezTo>
                    <a:pt x="21149" y="27999"/>
                    <a:pt x="21149" y="27999"/>
                    <a:pt x="21149" y="27999"/>
                  </a:cubicBezTo>
                  <a:lnTo>
                    <a:pt x="21149" y="27999"/>
                  </a:lnTo>
                  <a:cubicBezTo>
                    <a:pt x="21178" y="27999"/>
                    <a:pt x="21193" y="27995"/>
                    <a:pt x="21193" y="27977"/>
                  </a:cubicBezTo>
                  <a:lnTo>
                    <a:pt x="21193" y="27911"/>
                  </a:lnTo>
                  <a:cubicBezTo>
                    <a:pt x="21215" y="27977"/>
                    <a:pt x="21215" y="28043"/>
                    <a:pt x="21237" y="28110"/>
                  </a:cubicBezTo>
                  <a:cubicBezTo>
                    <a:pt x="21237" y="28121"/>
                    <a:pt x="21254" y="28126"/>
                    <a:pt x="21273" y="28126"/>
                  </a:cubicBezTo>
                  <a:cubicBezTo>
                    <a:pt x="21292" y="28126"/>
                    <a:pt x="21315" y="28121"/>
                    <a:pt x="21326" y="28110"/>
                  </a:cubicBezTo>
                  <a:cubicBezTo>
                    <a:pt x="21392" y="28021"/>
                    <a:pt x="21392" y="27999"/>
                    <a:pt x="21392" y="27911"/>
                  </a:cubicBezTo>
                  <a:cubicBezTo>
                    <a:pt x="21392" y="27900"/>
                    <a:pt x="21381" y="27894"/>
                    <a:pt x="21370" y="27894"/>
                  </a:cubicBezTo>
                  <a:cubicBezTo>
                    <a:pt x="21359" y="27894"/>
                    <a:pt x="21348" y="27900"/>
                    <a:pt x="21348" y="27911"/>
                  </a:cubicBezTo>
                  <a:cubicBezTo>
                    <a:pt x="21348" y="27933"/>
                    <a:pt x="21326" y="27977"/>
                    <a:pt x="21326" y="27999"/>
                  </a:cubicBezTo>
                  <a:cubicBezTo>
                    <a:pt x="21193" y="27602"/>
                    <a:pt x="21149" y="27138"/>
                    <a:pt x="21083" y="26719"/>
                  </a:cubicBezTo>
                  <a:cubicBezTo>
                    <a:pt x="21039" y="26564"/>
                    <a:pt x="20994" y="26366"/>
                    <a:pt x="20972" y="26211"/>
                  </a:cubicBezTo>
                  <a:cubicBezTo>
                    <a:pt x="20928" y="26057"/>
                    <a:pt x="20928" y="25902"/>
                    <a:pt x="20928" y="25770"/>
                  </a:cubicBezTo>
                  <a:lnTo>
                    <a:pt x="20928" y="25770"/>
                  </a:lnTo>
                  <a:cubicBezTo>
                    <a:pt x="21039" y="25858"/>
                    <a:pt x="21149" y="25946"/>
                    <a:pt x="21259" y="26035"/>
                  </a:cubicBezTo>
                  <a:cubicBezTo>
                    <a:pt x="21259" y="26388"/>
                    <a:pt x="21237" y="26785"/>
                    <a:pt x="21259" y="27138"/>
                  </a:cubicBezTo>
                  <a:cubicBezTo>
                    <a:pt x="21259" y="27315"/>
                    <a:pt x="21370" y="27447"/>
                    <a:pt x="21414" y="27646"/>
                  </a:cubicBezTo>
                  <a:cubicBezTo>
                    <a:pt x="21458" y="27823"/>
                    <a:pt x="21458" y="27999"/>
                    <a:pt x="21546" y="28198"/>
                  </a:cubicBezTo>
                  <a:cubicBezTo>
                    <a:pt x="21557" y="28209"/>
                    <a:pt x="21568" y="28215"/>
                    <a:pt x="21582" y="28215"/>
                  </a:cubicBezTo>
                  <a:cubicBezTo>
                    <a:pt x="21596" y="28215"/>
                    <a:pt x="21613" y="28209"/>
                    <a:pt x="21635" y="28198"/>
                  </a:cubicBezTo>
                  <a:cubicBezTo>
                    <a:pt x="21679" y="28110"/>
                    <a:pt x="21679" y="28088"/>
                    <a:pt x="21679" y="27999"/>
                  </a:cubicBezTo>
                  <a:cubicBezTo>
                    <a:pt x="21679" y="27992"/>
                    <a:pt x="21676" y="27989"/>
                    <a:pt x="21673" y="27989"/>
                  </a:cubicBezTo>
                  <a:cubicBezTo>
                    <a:pt x="21667" y="27989"/>
                    <a:pt x="21657" y="27999"/>
                    <a:pt x="21657" y="27999"/>
                  </a:cubicBezTo>
                  <a:cubicBezTo>
                    <a:pt x="21657" y="28021"/>
                    <a:pt x="21635" y="28043"/>
                    <a:pt x="21635" y="28088"/>
                  </a:cubicBezTo>
                  <a:cubicBezTo>
                    <a:pt x="21568" y="27933"/>
                    <a:pt x="21568" y="27779"/>
                    <a:pt x="21546" y="27646"/>
                  </a:cubicBezTo>
                  <a:cubicBezTo>
                    <a:pt x="21480" y="27425"/>
                    <a:pt x="21414" y="27249"/>
                    <a:pt x="21414" y="27028"/>
                  </a:cubicBezTo>
                  <a:lnTo>
                    <a:pt x="21414" y="26145"/>
                  </a:lnTo>
                  <a:cubicBezTo>
                    <a:pt x="21480" y="26233"/>
                    <a:pt x="21568" y="26277"/>
                    <a:pt x="21657" y="26366"/>
                  </a:cubicBezTo>
                  <a:cubicBezTo>
                    <a:pt x="21635" y="26609"/>
                    <a:pt x="21635" y="26896"/>
                    <a:pt x="21679" y="27116"/>
                  </a:cubicBezTo>
                  <a:cubicBezTo>
                    <a:pt x="21745" y="27337"/>
                    <a:pt x="21789" y="27536"/>
                    <a:pt x="21789" y="27779"/>
                  </a:cubicBezTo>
                  <a:cubicBezTo>
                    <a:pt x="21789" y="27933"/>
                    <a:pt x="21855" y="28088"/>
                    <a:pt x="21877" y="28242"/>
                  </a:cubicBezTo>
                  <a:cubicBezTo>
                    <a:pt x="21877" y="28253"/>
                    <a:pt x="21889" y="28259"/>
                    <a:pt x="21900" y="28259"/>
                  </a:cubicBezTo>
                  <a:cubicBezTo>
                    <a:pt x="21911" y="28259"/>
                    <a:pt x="21922" y="28253"/>
                    <a:pt x="21922" y="28242"/>
                  </a:cubicBezTo>
                  <a:cubicBezTo>
                    <a:pt x="21966" y="28043"/>
                    <a:pt x="21877" y="27889"/>
                    <a:pt x="21877" y="27690"/>
                  </a:cubicBezTo>
                  <a:cubicBezTo>
                    <a:pt x="21877" y="27514"/>
                    <a:pt x="21811" y="27381"/>
                    <a:pt x="21789" y="27249"/>
                  </a:cubicBezTo>
                  <a:cubicBezTo>
                    <a:pt x="21701" y="27006"/>
                    <a:pt x="21701" y="26697"/>
                    <a:pt x="21701" y="26410"/>
                  </a:cubicBezTo>
                  <a:lnTo>
                    <a:pt x="21701" y="26410"/>
                  </a:lnTo>
                  <a:cubicBezTo>
                    <a:pt x="21767" y="26476"/>
                    <a:pt x="21811" y="26498"/>
                    <a:pt x="21877" y="26564"/>
                  </a:cubicBezTo>
                  <a:cubicBezTo>
                    <a:pt x="21877" y="26940"/>
                    <a:pt x="21922" y="27293"/>
                    <a:pt x="22032" y="27690"/>
                  </a:cubicBezTo>
                  <a:cubicBezTo>
                    <a:pt x="22098" y="27889"/>
                    <a:pt x="22098" y="28242"/>
                    <a:pt x="22231" y="28419"/>
                  </a:cubicBezTo>
                  <a:cubicBezTo>
                    <a:pt x="22237" y="28425"/>
                    <a:pt x="22246" y="28427"/>
                    <a:pt x="22256" y="28427"/>
                  </a:cubicBezTo>
                  <a:cubicBezTo>
                    <a:pt x="22283" y="28427"/>
                    <a:pt x="22319" y="28407"/>
                    <a:pt x="22319" y="28375"/>
                  </a:cubicBezTo>
                  <a:lnTo>
                    <a:pt x="22319" y="28198"/>
                  </a:lnTo>
                  <a:cubicBezTo>
                    <a:pt x="22319" y="28176"/>
                    <a:pt x="22313" y="28165"/>
                    <a:pt x="22308" y="28165"/>
                  </a:cubicBezTo>
                  <a:cubicBezTo>
                    <a:pt x="22302" y="28165"/>
                    <a:pt x="22297" y="28176"/>
                    <a:pt x="22297" y="28198"/>
                  </a:cubicBezTo>
                  <a:lnTo>
                    <a:pt x="22297" y="28242"/>
                  </a:lnTo>
                  <a:cubicBezTo>
                    <a:pt x="22253" y="28198"/>
                    <a:pt x="22253" y="28110"/>
                    <a:pt x="22253" y="28043"/>
                  </a:cubicBezTo>
                  <a:cubicBezTo>
                    <a:pt x="22231" y="27911"/>
                    <a:pt x="22187" y="27779"/>
                    <a:pt x="22142" y="27646"/>
                  </a:cubicBezTo>
                  <a:cubicBezTo>
                    <a:pt x="22032" y="27315"/>
                    <a:pt x="21988" y="26984"/>
                    <a:pt x="21966" y="26609"/>
                  </a:cubicBezTo>
                  <a:lnTo>
                    <a:pt x="21966" y="26609"/>
                  </a:lnTo>
                  <a:cubicBezTo>
                    <a:pt x="22032" y="26697"/>
                    <a:pt x="22142" y="26763"/>
                    <a:pt x="22231" y="26807"/>
                  </a:cubicBezTo>
                  <a:cubicBezTo>
                    <a:pt x="22231" y="26918"/>
                    <a:pt x="22253" y="27028"/>
                    <a:pt x="22253" y="27138"/>
                  </a:cubicBezTo>
                  <a:cubicBezTo>
                    <a:pt x="22319" y="27425"/>
                    <a:pt x="22429" y="27690"/>
                    <a:pt x="22474" y="27999"/>
                  </a:cubicBezTo>
                  <a:cubicBezTo>
                    <a:pt x="22474" y="28010"/>
                    <a:pt x="22490" y="28016"/>
                    <a:pt x="22507" y="28016"/>
                  </a:cubicBezTo>
                  <a:cubicBezTo>
                    <a:pt x="22523" y="28016"/>
                    <a:pt x="22540" y="28010"/>
                    <a:pt x="22540" y="27999"/>
                  </a:cubicBezTo>
                  <a:cubicBezTo>
                    <a:pt x="22584" y="27779"/>
                    <a:pt x="22451" y="27558"/>
                    <a:pt x="22407" y="27359"/>
                  </a:cubicBezTo>
                  <a:cubicBezTo>
                    <a:pt x="22341" y="27182"/>
                    <a:pt x="22319" y="27028"/>
                    <a:pt x="22319" y="26873"/>
                  </a:cubicBezTo>
                  <a:lnTo>
                    <a:pt x="22319" y="26873"/>
                  </a:lnTo>
                  <a:cubicBezTo>
                    <a:pt x="22363" y="26896"/>
                    <a:pt x="22429" y="26940"/>
                    <a:pt x="22474" y="26962"/>
                  </a:cubicBezTo>
                  <a:cubicBezTo>
                    <a:pt x="22474" y="27028"/>
                    <a:pt x="22474" y="27050"/>
                    <a:pt x="22518" y="27116"/>
                  </a:cubicBezTo>
                  <a:cubicBezTo>
                    <a:pt x="22540" y="27249"/>
                    <a:pt x="22628" y="27359"/>
                    <a:pt x="22650" y="27469"/>
                  </a:cubicBezTo>
                  <a:cubicBezTo>
                    <a:pt x="22650" y="27481"/>
                    <a:pt x="22656" y="27486"/>
                    <a:pt x="22664" y="27486"/>
                  </a:cubicBezTo>
                  <a:cubicBezTo>
                    <a:pt x="22672" y="27486"/>
                    <a:pt x="22683" y="27481"/>
                    <a:pt x="22694" y="27469"/>
                  </a:cubicBezTo>
                  <a:cubicBezTo>
                    <a:pt x="22761" y="27359"/>
                    <a:pt x="22672" y="27271"/>
                    <a:pt x="22628" y="27182"/>
                  </a:cubicBezTo>
                  <a:cubicBezTo>
                    <a:pt x="22584" y="27138"/>
                    <a:pt x="22562" y="27094"/>
                    <a:pt x="22562" y="27006"/>
                  </a:cubicBezTo>
                  <a:lnTo>
                    <a:pt x="22562" y="27006"/>
                  </a:lnTo>
                  <a:cubicBezTo>
                    <a:pt x="22672" y="27050"/>
                    <a:pt x="22761" y="27116"/>
                    <a:pt x="22871" y="27160"/>
                  </a:cubicBezTo>
                  <a:cubicBezTo>
                    <a:pt x="23073" y="27252"/>
                    <a:pt x="23306" y="27344"/>
                    <a:pt x="23544" y="27411"/>
                  </a:cubicBezTo>
                  <a:lnTo>
                    <a:pt x="23544" y="27411"/>
                  </a:lnTo>
                  <a:cubicBezTo>
                    <a:pt x="23568" y="27390"/>
                    <a:pt x="23594" y="27373"/>
                    <a:pt x="23621" y="27359"/>
                  </a:cubicBezTo>
                  <a:cubicBezTo>
                    <a:pt x="23644" y="27337"/>
                    <a:pt x="23644" y="27337"/>
                    <a:pt x="23644" y="27315"/>
                  </a:cubicBezTo>
                  <a:cubicBezTo>
                    <a:pt x="23953" y="27359"/>
                    <a:pt x="24240" y="27425"/>
                    <a:pt x="24549" y="27447"/>
                  </a:cubicBezTo>
                  <a:cubicBezTo>
                    <a:pt x="24587" y="27452"/>
                    <a:pt x="24626" y="27454"/>
                    <a:pt x="24664" y="27454"/>
                  </a:cubicBezTo>
                  <a:cubicBezTo>
                    <a:pt x="25606" y="27454"/>
                    <a:pt x="26370" y="26177"/>
                    <a:pt x="26094" y="25328"/>
                  </a:cubicBezTo>
                  <a:cubicBezTo>
                    <a:pt x="26072" y="25218"/>
                    <a:pt x="26006" y="25107"/>
                    <a:pt x="25962" y="24997"/>
                  </a:cubicBezTo>
                  <a:cubicBezTo>
                    <a:pt x="26072" y="24798"/>
                    <a:pt x="26315" y="24600"/>
                    <a:pt x="26403" y="24401"/>
                  </a:cubicBezTo>
                  <a:cubicBezTo>
                    <a:pt x="26602" y="24070"/>
                    <a:pt x="26845" y="23827"/>
                    <a:pt x="27065" y="23518"/>
                  </a:cubicBezTo>
                  <a:cubicBezTo>
                    <a:pt x="27485" y="22966"/>
                    <a:pt x="27882" y="22392"/>
                    <a:pt x="28302" y="21840"/>
                  </a:cubicBezTo>
                  <a:cubicBezTo>
                    <a:pt x="28809" y="21178"/>
                    <a:pt x="29295" y="20516"/>
                    <a:pt x="29736" y="19831"/>
                  </a:cubicBezTo>
                  <a:cubicBezTo>
                    <a:pt x="30046" y="19368"/>
                    <a:pt x="30310" y="18838"/>
                    <a:pt x="30620" y="18330"/>
                  </a:cubicBezTo>
                  <a:cubicBezTo>
                    <a:pt x="30620" y="18362"/>
                    <a:pt x="30655" y="18383"/>
                    <a:pt x="30674" y="18383"/>
                  </a:cubicBezTo>
                  <a:cubicBezTo>
                    <a:pt x="30681" y="18383"/>
                    <a:pt x="30686" y="18380"/>
                    <a:pt x="30686" y="18374"/>
                  </a:cubicBezTo>
                  <a:cubicBezTo>
                    <a:pt x="30730" y="18286"/>
                    <a:pt x="30752" y="18176"/>
                    <a:pt x="30796" y="18087"/>
                  </a:cubicBezTo>
                  <a:cubicBezTo>
                    <a:pt x="30818" y="18065"/>
                    <a:pt x="30818" y="18043"/>
                    <a:pt x="30840" y="17999"/>
                  </a:cubicBezTo>
                  <a:lnTo>
                    <a:pt x="30840" y="17955"/>
                  </a:lnTo>
                  <a:cubicBezTo>
                    <a:pt x="30906" y="17778"/>
                    <a:pt x="30951" y="17646"/>
                    <a:pt x="31017" y="17491"/>
                  </a:cubicBezTo>
                  <a:cubicBezTo>
                    <a:pt x="31061" y="17337"/>
                    <a:pt x="31083" y="17182"/>
                    <a:pt x="31127" y="17050"/>
                  </a:cubicBezTo>
                  <a:cubicBezTo>
                    <a:pt x="31149" y="16895"/>
                    <a:pt x="31083" y="16763"/>
                    <a:pt x="31193" y="16652"/>
                  </a:cubicBezTo>
                  <a:cubicBezTo>
                    <a:pt x="31193" y="16652"/>
                    <a:pt x="31193" y="16630"/>
                    <a:pt x="31171" y="16630"/>
                  </a:cubicBezTo>
                  <a:cubicBezTo>
                    <a:pt x="31127" y="16674"/>
                    <a:pt x="31127" y="16674"/>
                    <a:pt x="31083" y="16763"/>
                  </a:cubicBezTo>
                  <a:cubicBezTo>
                    <a:pt x="31039" y="16939"/>
                    <a:pt x="31061" y="17116"/>
                    <a:pt x="31017" y="17293"/>
                  </a:cubicBezTo>
                  <a:cubicBezTo>
                    <a:pt x="30951" y="17513"/>
                    <a:pt x="30862" y="17734"/>
                    <a:pt x="30752" y="17955"/>
                  </a:cubicBezTo>
                  <a:lnTo>
                    <a:pt x="30730" y="17955"/>
                  </a:lnTo>
                  <a:cubicBezTo>
                    <a:pt x="30244" y="18440"/>
                    <a:pt x="29913" y="19147"/>
                    <a:pt x="29494" y="19721"/>
                  </a:cubicBezTo>
                  <a:cubicBezTo>
                    <a:pt x="29030" y="20427"/>
                    <a:pt x="28500" y="21090"/>
                    <a:pt x="27992" y="21796"/>
                  </a:cubicBezTo>
                  <a:lnTo>
                    <a:pt x="27992" y="20935"/>
                  </a:lnTo>
                  <a:cubicBezTo>
                    <a:pt x="27992" y="20902"/>
                    <a:pt x="27976" y="20885"/>
                    <a:pt x="27959" y="20885"/>
                  </a:cubicBezTo>
                  <a:cubicBezTo>
                    <a:pt x="27943" y="20885"/>
                    <a:pt x="27926" y="20902"/>
                    <a:pt x="27926" y="20935"/>
                  </a:cubicBezTo>
                  <a:cubicBezTo>
                    <a:pt x="27926" y="21244"/>
                    <a:pt x="27882" y="21531"/>
                    <a:pt x="27926" y="21840"/>
                  </a:cubicBezTo>
                  <a:lnTo>
                    <a:pt x="27926" y="21862"/>
                  </a:lnTo>
                  <a:cubicBezTo>
                    <a:pt x="27816" y="22039"/>
                    <a:pt x="27705" y="22171"/>
                    <a:pt x="27595" y="22348"/>
                  </a:cubicBezTo>
                  <a:lnTo>
                    <a:pt x="27595" y="21200"/>
                  </a:lnTo>
                  <a:cubicBezTo>
                    <a:pt x="27595" y="21189"/>
                    <a:pt x="27579" y="21183"/>
                    <a:pt x="27562" y="21183"/>
                  </a:cubicBezTo>
                  <a:cubicBezTo>
                    <a:pt x="27545" y="21183"/>
                    <a:pt x="27529" y="21189"/>
                    <a:pt x="27529" y="21200"/>
                  </a:cubicBezTo>
                  <a:lnTo>
                    <a:pt x="27529" y="22458"/>
                  </a:lnTo>
                  <a:cubicBezTo>
                    <a:pt x="27485" y="22525"/>
                    <a:pt x="27419" y="22613"/>
                    <a:pt x="27330" y="22701"/>
                  </a:cubicBezTo>
                  <a:lnTo>
                    <a:pt x="27330" y="21597"/>
                  </a:lnTo>
                  <a:cubicBezTo>
                    <a:pt x="27330" y="21575"/>
                    <a:pt x="27319" y="21564"/>
                    <a:pt x="27308" y="21564"/>
                  </a:cubicBezTo>
                  <a:cubicBezTo>
                    <a:pt x="27297" y="21564"/>
                    <a:pt x="27286" y="21575"/>
                    <a:pt x="27286" y="21597"/>
                  </a:cubicBezTo>
                  <a:cubicBezTo>
                    <a:pt x="27286" y="21995"/>
                    <a:pt x="27264" y="22392"/>
                    <a:pt x="27286" y="22811"/>
                  </a:cubicBezTo>
                  <a:cubicBezTo>
                    <a:pt x="27109" y="23054"/>
                    <a:pt x="26933" y="23275"/>
                    <a:pt x="26734" y="23496"/>
                  </a:cubicBezTo>
                  <a:cubicBezTo>
                    <a:pt x="26624" y="23430"/>
                    <a:pt x="26646" y="23054"/>
                    <a:pt x="26668" y="22944"/>
                  </a:cubicBezTo>
                  <a:cubicBezTo>
                    <a:pt x="26668" y="22767"/>
                    <a:pt x="26712" y="22613"/>
                    <a:pt x="26712" y="22436"/>
                  </a:cubicBezTo>
                  <a:cubicBezTo>
                    <a:pt x="26712" y="22425"/>
                    <a:pt x="26696" y="22420"/>
                    <a:pt x="26679" y="22420"/>
                  </a:cubicBezTo>
                  <a:cubicBezTo>
                    <a:pt x="26662" y="22420"/>
                    <a:pt x="26646" y="22425"/>
                    <a:pt x="26646" y="22436"/>
                  </a:cubicBezTo>
                  <a:cubicBezTo>
                    <a:pt x="26646" y="22811"/>
                    <a:pt x="26558" y="23165"/>
                    <a:pt x="26646" y="23496"/>
                  </a:cubicBezTo>
                  <a:lnTo>
                    <a:pt x="26668" y="23518"/>
                  </a:lnTo>
                  <a:lnTo>
                    <a:pt x="26712" y="23518"/>
                  </a:lnTo>
                  <a:cubicBezTo>
                    <a:pt x="26646" y="23584"/>
                    <a:pt x="26602" y="23650"/>
                    <a:pt x="26535" y="23717"/>
                  </a:cubicBezTo>
                  <a:cubicBezTo>
                    <a:pt x="26513" y="23739"/>
                    <a:pt x="26513" y="23761"/>
                    <a:pt x="26491" y="23805"/>
                  </a:cubicBezTo>
                  <a:cubicBezTo>
                    <a:pt x="26447" y="23628"/>
                    <a:pt x="26425" y="23474"/>
                    <a:pt x="26425" y="23297"/>
                  </a:cubicBezTo>
                  <a:lnTo>
                    <a:pt x="26425" y="22392"/>
                  </a:lnTo>
                  <a:cubicBezTo>
                    <a:pt x="26425" y="22381"/>
                    <a:pt x="26414" y="22375"/>
                    <a:pt x="26403" y="22375"/>
                  </a:cubicBezTo>
                  <a:cubicBezTo>
                    <a:pt x="26392" y="22375"/>
                    <a:pt x="26381" y="22381"/>
                    <a:pt x="26381" y="22392"/>
                  </a:cubicBezTo>
                  <a:lnTo>
                    <a:pt x="26381" y="23297"/>
                  </a:lnTo>
                  <a:cubicBezTo>
                    <a:pt x="26381" y="23518"/>
                    <a:pt x="26403" y="23717"/>
                    <a:pt x="26425" y="23915"/>
                  </a:cubicBezTo>
                  <a:lnTo>
                    <a:pt x="26182" y="24313"/>
                  </a:lnTo>
                  <a:cubicBezTo>
                    <a:pt x="26182" y="24158"/>
                    <a:pt x="26116" y="23959"/>
                    <a:pt x="26116" y="23805"/>
                  </a:cubicBezTo>
                  <a:cubicBezTo>
                    <a:pt x="26094" y="23518"/>
                    <a:pt x="26050" y="23253"/>
                    <a:pt x="26050" y="22966"/>
                  </a:cubicBezTo>
                  <a:cubicBezTo>
                    <a:pt x="26050" y="22955"/>
                    <a:pt x="26033" y="22949"/>
                    <a:pt x="26017" y="22949"/>
                  </a:cubicBezTo>
                  <a:cubicBezTo>
                    <a:pt x="26000" y="22949"/>
                    <a:pt x="25984" y="22955"/>
                    <a:pt x="25984" y="22966"/>
                  </a:cubicBezTo>
                  <a:cubicBezTo>
                    <a:pt x="25984" y="23209"/>
                    <a:pt x="25984" y="23430"/>
                    <a:pt x="26028" y="23650"/>
                  </a:cubicBezTo>
                  <a:cubicBezTo>
                    <a:pt x="26050" y="23805"/>
                    <a:pt x="26028" y="23937"/>
                    <a:pt x="26050" y="24114"/>
                  </a:cubicBezTo>
                  <a:cubicBezTo>
                    <a:pt x="26072" y="24202"/>
                    <a:pt x="26094" y="24335"/>
                    <a:pt x="26094" y="24423"/>
                  </a:cubicBezTo>
                  <a:cubicBezTo>
                    <a:pt x="26072" y="24467"/>
                    <a:pt x="26072" y="24489"/>
                    <a:pt x="26050" y="24511"/>
                  </a:cubicBezTo>
                  <a:cubicBezTo>
                    <a:pt x="25962" y="24622"/>
                    <a:pt x="25917" y="24688"/>
                    <a:pt x="25851" y="24754"/>
                  </a:cubicBezTo>
                  <a:cubicBezTo>
                    <a:pt x="25763" y="24600"/>
                    <a:pt x="25697" y="24467"/>
                    <a:pt x="25608" y="24313"/>
                  </a:cubicBezTo>
                  <a:cubicBezTo>
                    <a:pt x="25586" y="24070"/>
                    <a:pt x="25520" y="23827"/>
                    <a:pt x="25498" y="23584"/>
                  </a:cubicBezTo>
                  <a:cubicBezTo>
                    <a:pt x="25498" y="23569"/>
                    <a:pt x="25495" y="23565"/>
                    <a:pt x="25492" y="23565"/>
                  </a:cubicBezTo>
                  <a:cubicBezTo>
                    <a:pt x="25486" y="23565"/>
                    <a:pt x="25476" y="23584"/>
                    <a:pt x="25476" y="23584"/>
                  </a:cubicBezTo>
                  <a:cubicBezTo>
                    <a:pt x="25520" y="23805"/>
                    <a:pt x="25542" y="24026"/>
                    <a:pt x="25542" y="24202"/>
                  </a:cubicBezTo>
                  <a:cubicBezTo>
                    <a:pt x="25388" y="23937"/>
                    <a:pt x="25189" y="23650"/>
                    <a:pt x="25034" y="23385"/>
                  </a:cubicBezTo>
                  <a:cubicBezTo>
                    <a:pt x="24946" y="23253"/>
                    <a:pt x="24858" y="23098"/>
                    <a:pt x="24747" y="22966"/>
                  </a:cubicBezTo>
                  <a:cubicBezTo>
                    <a:pt x="25299" y="22701"/>
                    <a:pt x="25763" y="22105"/>
                    <a:pt x="26248" y="21708"/>
                  </a:cubicBezTo>
                  <a:cubicBezTo>
                    <a:pt x="26822" y="21200"/>
                    <a:pt x="27419" y="20736"/>
                    <a:pt x="27948" y="20207"/>
                  </a:cubicBezTo>
                  <a:cubicBezTo>
                    <a:pt x="28412" y="19743"/>
                    <a:pt x="28898" y="19235"/>
                    <a:pt x="29273" y="18750"/>
                  </a:cubicBezTo>
                  <a:cubicBezTo>
                    <a:pt x="29714" y="18176"/>
                    <a:pt x="30023" y="17557"/>
                    <a:pt x="30487" y="17006"/>
                  </a:cubicBezTo>
                  <a:cubicBezTo>
                    <a:pt x="30546" y="16966"/>
                    <a:pt x="30482" y="16892"/>
                    <a:pt x="30421" y="16892"/>
                  </a:cubicBezTo>
                  <a:cubicBezTo>
                    <a:pt x="30413" y="16892"/>
                    <a:pt x="30406" y="16893"/>
                    <a:pt x="30399" y="16895"/>
                  </a:cubicBezTo>
                  <a:lnTo>
                    <a:pt x="30399" y="16741"/>
                  </a:lnTo>
                  <a:lnTo>
                    <a:pt x="30399" y="16454"/>
                  </a:lnTo>
                  <a:cubicBezTo>
                    <a:pt x="30399" y="16443"/>
                    <a:pt x="30393" y="16437"/>
                    <a:pt x="30388" y="16437"/>
                  </a:cubicBezTo>
                  <a:cubicBezTo>
                    <a:pt x="30382" y="16437"/>
                    <a:pt x="30377" y="16443"/>
                    <a:pt x="30377" y="16454"/>
                  </a:cubicBezTo>
                  <a:lnTo>
                    <a:pt x="30377" y="16741"/>
                  </a:lnTo>
                  <a:lnTo>
                    <a:pt x="30377" y="16961"/>
                  </a:lnTo>
                  <a:cubicBezTo>
                    <a:pt x="30377" y="16961"/>
                    <a:pt x="30355" y="16961"/>
                    <a:pt x="30355" y="16983"/>
                  </a:cubicBezTo>
                  <a:lnTo>
                    <a:pt x="30355" y="16851"/>
                  </a:lnTo>
                  <a:cubicBezTo>
                    <a:pt x="30355" y="16829"/>
                    <a:pt x="30338" y="16818"/>
                    <a:pt x="30321" y="16818"/>
                  </a:cubicBezTo>
                  <a:cubicBezTo>
                    <a:pt x="30305" y="16818"/>
                    <a:pt x="30288" y="16829"/>
                    <a:pt x="30288" y="16851"/>
                  </a:cubicBezTo>
                  <a:lnTo>
                    <a:pt x="30288" y="17006"/>
                  </a:lnTo>
                  <a:cubicBezTo>
                    <a:pt x="29935" y="17315"/>
                    <a:pt x="29670" y="17690"/>
                    <a:pt x="29405" y="18087"/>
                  </a:cubicBezTo>
                  <a:cubicBezTo>
                    <a:pt x="29008" y="18683"/>
                    <a:pt x="28500" y="19235"/>
                    <a:pt x="27970" y="19787"/>
                  </a:cubicBezTo>
                  <a:cubicBezTo>
                    <a:pt x="27485" y="20317"/>
                    <a:pt x="26933" y="20758"/>
                    <a:pt x="26381" y="21222"/>
                  </a:cubicBezTo>
                  <a:cubicBezTo>
                    <a:pt x="26182" y="21399"/>
                    <a:pt x="25984" y="21553"/>
                    <a:pt x="25829" y="21752"/>
                  </a:cubicBezTo>
                  <a:cubicBezTo>
                    <a:pt x="25829" y="21641"/>
                    <a:pt x="25829" y="21531"/>
                    <a:pt x="25851" y="21421"/>
                  </a:cubicBezTo>
                  <a:cubicBezTo>
                    <a:pt x="25873" y="21288"/>
                    <a:pt x="25851" y="21090"/>
                    <a:pt x="25939" y="20979"/>
                  </a:cubicBezTo>
                  <a:cubicBezTo>
                    <a:pt x="25955" y="20964"/>
                    <a:pt x="25949" y="20948"/>
                    <a:pt x="25936" y="20948"/>
                  </a:cubicBezTo>
                  <a:cubicBezTo>
                    <a:pt x="25930" y="20948"/>
                    <a:pt x="25924" y="20951"/>
                    <a:pt x="25917" y="20957"/>
                  </a:cubicBezTo>
                  <a:cubicBezTo>
                    <a:pt x="25807" y="21068"/>
                    <a:pt x="25851" y="21200"/>
                    <a:pt x="25829" y="21377"/>
                  </a:cubicBezTo>
                  <a:cubicBezTo>
                    <a:pt x="25807" y="21531"/>
                    <a:pt x="25763" y="21641"/>
                    <a:pt x="25763" y="21818"/>
                  </a:cubicBezTo>
                  <a:cubicBezTo>
                    <a:pt x="25410" y="22171"/>
                    <a:pt x="25034" y="22525"/>
                    <a:pt x="24637" y="22811"/>
                  </a:cubicBezTo>
                  <a:cubicBezTo>
                    <a:pt x="24549" y="22701"/>
                    <a:pt x="24460" y="22591"/>
                    <a:pt x="24416" y="22480"/>
                  </a:cubicBezTo>
                  <a:lnTo>
                    <a:pt x="24240" y="22215"/>
                  </a:lnTo>
                  <a:cubicBezTo>
                    <a:pt x="24284" y="22215"/>
                    <a:pt x="24328" y="22193"/>
                    <a:pt x="24350" y="22193"/>
                  </a:cubicBezTo>
                  <a:cubicBezTo>
                    <a:pt x="25078" y="21884"/>
                    <a:pt x="25741" y="21200"/>
                    <a:pt x="25211" y="20427"/>
                  </a:cubicBezTo>
                  <a:cubicBezTo>
                    <a:pt x="25167" y="20383"/>
                    <a:pt x="25123" y="20317"/>
                    <a:pt x="25078" y="20229"/>
                  </a:cubicBezTo>
                  <a:cubicBezTo>
                    <a:pt x="25299" y="19787"/>
                    <a:pt x="25807" y="19324"/>
                    <a:pt x="26160" y="19037"/>
                  </a:cubicBezTo>
                  <a:cubicBezTo>
                    <a:pt x="26778" y="18440"/>
                    <a:pt x="27485" y="17867"/>
                    <a:pt x="28037" y="17182"/>
                  </a:cubicBezTo>
                  <a:cubicBezTo>
                    <a:pt x="28071" y="17131"/>
                    <a:pt x="28026" y="17080"/>
                    <a:pt x="27983" y="17080"/>
                  </a:cubicBezTo>
                  <a:cubicBezTo>
                    <a:pt x="27970" y="17080"/>
                    <a:pt x="27958" y="17084"/>
                    <a:pt x="27948" y="17094"/>
                  </a:cubicBezTo>
                  <a:cubicBezTo>
                    <a:pt x="27705" y="17293"/>
                    <a:pt x="27441" y="17513"/>
                    <a:pt x="27220" y="17734"/>
                  </a:cubicBezTo>
                  <a:cubicBezTo>
                    <a:pt x="27286" y="17535"/>
                    <a:pt x="27330" y="17315"/>
                    <a:pt x="27396" y="17116"/>
                  </a:cubicBezTo>
                  <a:cubicBezTo>
                    <a:pt x="27485" y="16895"/>
                    <a:pt x="27595" y="16674"/>
                    <a:pt x="27595" y="16454"/>
                  </a:cubicBezTo>
                  <a:cubicBezTo>
                    <a:pt x="27595" y="16443"/>
                    <a:pt x="27579" y="16437"/>
                    <a:pt x="27562" y="16437"/>
                  </a:cubicBezTo>
                  <a:cubicBezTo>
                    <a:pt x="27545" y="16437"/>
                    <a:pt x="27529" y="16443"/>
                    <a:pt x="27529" y="16454"/>
                  </a:cubicBezTo>
                  <a:cubicBezTo>
                    <a:pt x="27529" y="16741"/>
                    <a:pt x="27330" y="17006"/>
                    <a:pt x="27286" y="17293"/>
                  </a:cubicBezTo>
                  <a:cubicBezTo>
                    <a:pt x="27220" y="17447"/>
                    <a:pt x="27154" y="17646"/>
                    <a:pt x="27154" y="17844"/>
                  </a:cubicBezTo>
                  <a:cubicBezTo>
                    <a:pt x="27065" y="17933"/>
                    <a:pt x="26955" y="17999"/>
                    <a:pt x="26867" y="18087"/>
                  </a:cubicBezTo>
                  <a:cubicBezTo>
                    <a:pt x="26911" y="17933"/>
                    <a:pt x="26933" y="17756"/>
                    <a:pt x="26955" y="17624"/>
                  </a:cubicBezTo>
                  <a:cubicBezTo>
                    <a:pt x="26955" y="17491"/>
                    <a:pt x="26955" y="17270"/>
                    <a:pt x="27065" y="17160"/>
                  </a:cubicBezTo>
                  <a:cubicBezTo>
                    <a:pt x="27083" y="17124"/>
                    <a:pt x="27057" y="17088"/>
                    <a:pt x="27023" y="17088"/>
                  </a:cubicBezTo>
                  <a:cubicBezTo>
                    <a:pt x="27015" y="17088"/>
                    <a:pt x="27007" y="17090"/>
                    <a:pt x="26999" y="17094"/>
                  </a:cubicBezTo>
                  <a:cubicBezTo>
                    <a:pt x="26911" y="17182"/>
                    <a:pt x="26911" y="17337"/>
                    <a:pt x="26867" y="17491"/>
                  </a:cubicBezTo>
                  <a:cubicBezTo>
                    <a:pt x="26867" y="17602"/>
                    <a:pt x="26845" y="17712"/>
                    <a:pt x="26822" y="17822"/>
                  </a:cubicBezTo>
                  <a:cubicBezTo>
                    <a:pt x="26778" y="17933"/>
                    <a:pt x="26756" y="17999"/>
                    <a:pt x="26778" y="18109"/>
                  </a:cubicBezTo>
                  <a:lnTo>
                    <a:pt x="26513" y="18396"/>
                  </a:lnTo>
                  <a:lnTo>
                    <a:pt x="26513" y="18374"/>
                  </a:lnTo>
                  <a:cubicBezTo>
                    <a:pt x="26558" y="18198"/>
                    <a:pt x="26558" y="17999"/>
                    <a:pt x="26624" y="17844"/>
                  </a:cubicBezTo>
                  <a:cubicBezTo>
                    <a:pt x="26646" y="17668"/>
                    <a:pt x="26646" y="17557"/>
                    <a:pt x="26646" y="17403"/>
                  </a:cubicBezTo>
                  <a:cubicBezTo>
                    <a:pt x="26646" y="17315"/>
                    <a:pt x="26712" y="16939"/>
                    <a:pt x="26756" y="16851"/>
                  </a:cubicBezTo>
                  <a:cubicBezTo>
                    <a:pt x="26771" y="16836"/>
                    <a:pt x="26766" y="16810"/>
                    <a:pt x="26753" y="16810"/>
                  </a:cubicBezTo>
                  <a:cubicBezTo>
                    <a:pt x="26748" y="16810"/>
                    <a:pt x="26741" y="16815"/>
                    <a:pt x="26734" y="16829"/>
                  </a:cubicBezTo>
                  <a:cubicBezTo>
                    <a:pt x="26646" y="16895"/>
                    <a:pt x="26668" y="16983"/>
                    <a:pt x="26646" y="17094"/>
                  </a:cubicBezTo>
                  <a:cubicBezTo>
                    <a:pt x="26602" y="17293"/>
                    <a:pt x="26602" y="17447"/>
                    <a:pt x="26602" y="17646"/>
                  </a:cubicBezTo>
                  <a:cubicBezTo>
                    <a:pt x="26558" y="17844"/>
                    <a:pt x="26535" y="18087"/>
                    <a:pt x="26491" y="18286"/>
                  </a:cubicBezTo>
                  <a:lnTo>
                    <a:pt x="26403" y="18529"/>
                  </a:lnTo>
                  <a:cubicBezTo>
                    <a:pt x="26293" y="18639"/>
                    <a:pt x="26182" y="18727"/>
                    <a:pt x="26094" y="18794"/>
                  </a:cubicBezTo>
                  <a:lnTo>
                    <a:pt x="26094" y="18485"/>
                  </a:lnTo>
                  <a:cubicBezTo>
                    <a:pt x="26116" y="18242"/>
                    <a:pt x="26182" y="18065"/>
                    <a:pt x="26204" y="17867"/>
                  </a:cubicBezTo>
                  <a:cubicBezTo>
                    <a:pt x="26271" y="17602"/>
                    <a:pt x="26315" y="17315"/>
                    <a:pt x="26337" y="17050"/>
                  </a:cubicBezTo>
                  <a:cubicBezTo>
                    <a:pt x="26337" y="17028"/>
                    <a:pt x="26326" y="17017"/>
                    <a:pt x="26315" y="17017"/>
                  </a:cubicBezTo>
                  <a:cubicBezTo>
                    <a:pt x="26304" y="17017"/>
                    <a:pt x="26293" y="17028"/>
                    <a:pt x="26293" y="17050"/>
                  </a:cubicBezTo>
                  <a:cubicBezTo>
                    <a:pt x="26226" y="17668"/>
                    <a:pt x="26006" y="18242"/>
                    <a:pt x="26006" y="18882"/>
                  </a:cubicBezTo>
                  <a:cubicBezTo>
                    <a:pt x="25962" y="18948"/>
                    <a:pt x="25895" y="18970"/>
                    <a:pt x="25873" y="19037"/>
                  </a:cubicBezTo>
                  <a:cubicBezTo>
                    <a:pt x="25608" y="19257"/>
                    <a:pt x="25233" y="19655"/>
                    <a:pt x="25056" y="20030"/>
                  </a:cubicBezTo>
                  <a:cubicBezTo>
                    <a:pt x="25078" y="19853"/>
                    <a:pt x="25101" y="19721"/>
                    <a:pt x="25101" y="19544"/>
                  </a:cubicBezTo>
                  <a:cubicBezTo>
                    <a:pt x="25101" y="19279"/>
                    <a:pt x="25167" y="19037"/>
                    <a:pt x="25167" y="18750"/>
                  </a:cubicBezTo>
                  <a:cubicBezTo>
                    <a:pt x="25167" y="18507"/>
                    <a:pt x="25211" y="18286"/>
                    <a:pt x="25211" y="18043"/>
                  </a:cubicBezTo>
                  <a:cubicBezTo>
                    <a:pt x="25211" y="17867"/>
                    <a:pt x="25211" y="17447"/>
                    <a:pt x="25321" y="17315"/>
                  </a:cubicBezTo>
                  <a:cubicBezTo>
                    <a:pt x="25337" y="17299"/>
                    <a:pt x="25319" y="17283"/>
                    <a:pt x="25308" y="17283"/>
                  </a:cubicBezTo>
                  <a:cubicBezTo>
                    <a:pt x="25303" y="17283"/>
                    <a:pt x="25299" y="17286"/>
                    <a:pt x="25299" y="17293"/>
                  </a:cubicBezTo>
                  <a:cubicBezTo>
                    <a:pt x="25189" y="17403"/>
                    <a:pt x="25189" y="17602"/>
                    <a:pt x="25167" y="17756"/>
                  </a:cubicBezTo>
                  <a:lnTo>
                    <a:pt x="25078" y="18507"/>
                  </a:lnTo>
                  <a:cubicBezTo>
                    <a:pt x="25056" y="18772"/>
                    <a:pt x="25012" y="19059"/>
                    <a:pt x="25012" y="19346"/>
                  </a:cubicBezTo>
                  <a:cubicBezTo>
                    <a:pt x="25012" y="19522"/>
                    <a:pt x="25012" y="19721"/>
                    <a:pt x="24990" y="19875"/>
                  </a:cubicBezTo>
                  <a:cubicBezTo>
                    <a:pt x="24990" y="19942"/>
                    <a:pt x="24968" y="19986"/>
                    <a:pt x="24968" y="20052"/>
                  </a:cubicBezTo>
                  <a:lnTo>
                    <a:pt x="24769" y="19853"/>
                  </a:lnTo>
                  <a:cubicBezTo>
                    <a:pt x="24775" y="19853"/>
                    <a:pt x="24783" y="19853"/>
                    <a:pt x="24791" y="19853"/>
                  </a:cubicBezTo>
                  <a:lnTo>
                    <a:pt x="24791" y="19853"/>
                  </a:lnTo>
                  <a:cubicBezTo>
                    <a:pt x="24791" y="19853"/>
                    <a:pt x="24791" y="19853"/>
                    <a:pt x="24791" y="19853"/>
                  </a:cubicBezTo>
                  <a:cubicBezTo>
                    <a:pt x="24791" y="19853"/>
                    <a:pt x="24792" y="19853"/>
                    <a:pt x="24792" y="19853"/>
                  </a:cubicBezTo>
                  <a:lnTo>
                    <a:pt x="24792" y="19853"/>
                  </a:lnTo>
                  <a:cubicBezTo>
                    <a:pt x="24791" y="19853"/>
                    <a:pt x="24791" y="19853"/>
                    <a:pt x="24791" y="19853"/>
                  </a:cubicBezTo>
                  <a:lnTo>
                    <a:pt x="24791" y="19853"/>
                  </a:lnTo>
                  <a:cubicBezTo>
                    <a:pt x="24725" y="19743"/>
                    <a:pt x="24615" y="19655"/>
                    <a:pt x="24527" y="19544"/>
                  </a:cubicBezTo>
                  <a:lnTo>
                    <a:pt x="24527" y="19522"/>
                  </a:lnTo>
                  <a:cubicBezTo>
                    <a:pt x="24527" y="19511"/>
                    <a:pt x="24521" y="19506"/>
                    <a:pt x="24516" y="19506"/>
                  </a:cubicBezTo>
                  <a:cubicBezTo>
                    <a:pt x="24510" y="19506"/>
                    <a:pt x="24504" y="19511"/>
                    <a:pt x="24504" y="19522"/>
                  </a:cubicBezTo>
                  <a:lnTo>
                    <a:pt x="24504" y="19500"/>
                  </a:lnTo>
                  <a:lnTo>
                    <a:pt x="24416" y="19324"/>
                  </a:lnTo>
                  <a:cubicBezTo>
                    <a:pt x="24394" y="19235"/>
                    <a:pt x="24394" y="19125"/>
                    <a:pt x="24394" y="19059"/>
                  </a:cubicBezTo>
                  <a:cubicBezTo>
                    <a:pt x="24394" y="18904"/>
                    <a:pt x="24416" y="18794"/>
                    <a:pt x="24416" y="18661"/>
                  </a:cubicBezTo>
                  <a:cubicBezTo>
                    <a:pt x="24416" y="18507"/>
                    <a:pt x="24394" y="18308"/>
                    <a:pt x="24416" y="18131"/>
                  </a:cubicBezTo>
                  <a:cubicBezTo>
                    <a:pt x="24416" y="17955"/>
                    <a:pt x="24460" y="17756"/>
                    <a:pt x="24460" y="17535"/>
                  </a:cubicBezTo>
                  <a:cubicBezTo>
                    <a:pt x="24460" y="17524"/>
                    <a:pt x="24449" y="17519"/>
                    <a:pt x="24438" y="17519"/>
                  </a:cubicBezTo>
                  <a:cubicBezTo>
                    <a:pt x="24427" y="17519"/>
                    <a:pt x="24416" y="17524"/>
                    <a:pt x="24416" y="17535"/>
                  </a:cubicBezTo>
                  <a:cubicBezTo>
                    <a:pt x="24416" y="17756"/>
                    <a:pt x="24350" y="17999"/>
                    <a:pt x="24328" y="18220"/>
                  </a:cubicBezTo>
                  <a:lnTo>
                    <a:pt x="24328" y="18838"/>
                  </a:lnTo>
                  <a:cubicBezTo>
                    <a:pt x="24328" y="18992"/>
                    <a:pt x="24306" y="19169"/>
                    <a:pt x="24328" y="19324"/>
                  </a:cubicBezTo>
                  <a:cubicBezTo>
                    <a:pt x="24306" y="19301"/>
                    <a:pt x="24284" y="19235"/>
                    <a:pt x="24240" y="19213"/>
                  </a:cubicBezTo>
                  <a:lnTo>
                    <a:pt x="24240" y="19191"/>
                  </a:lnTo>
                  <a:lnTo>
                    <a:pt x="24218" y="19191"/>
                  </a:lnTo>
                  <a:cubicBezTo>
                    <a:pt x="24195" y="19169"/>
                    <a:pt x="24195" y="19125"/>
                    <a:pt x="24195" y="19125"/>
                  </a:cubicBezTo>
                  <a:cubicBezTo>
                    <a:pt x="24195" y="19081"/>
                    <a:pt x="24173" y="18992"/>
                    <a:pt x="24173" y="18992"/>
                  </a:cubicBezTo>
                  <a:lnTo>
                    <a:pt x="24173" y="18838"/>
                  </a:lnTo>
                  <a:lnTo>
                    <a:pt x="24173" y="18352"/>
                  </a:lnTo>
                  <a:lnTo>
                    <a:pt x="24173" y="17226"/>
                  </a:lnTo>
                  <a:cubicBezTo>
                    <a:pt x="24173" y="17215"/>
                    <a:pt x="24162" y="17210"/>
                    <a:pt x="24151" y="17210"/>
                  </a:cubicBezTo>
                  <a:cubicBezTo>
                    <a:pt x="24140" y="17210"/>
                    <a:pt x="24129" y="17215"/>
                    <a:pt x="24129" y="17226"/>
                  </a:cubicBezTo>
                  <a:lnTo>
                    <a:pt x="24129" y="18463"/>
                  </a:lnTo>
                  <a:cubicBezTo>
                    <a:pt x="24129" y="18639"/>
                    <a:pt x="24107" y="18838"/>
                    <a:pt x="24107" y="19014"/>
                  </a:cubicBezTo>
                  <a:cubicBezTo>
                    <a:pt x="24063" y="18904"/>
                    <a:pt x="23975" y="18772"/>
                    <a:pt x="23908" y="18639"/>
                  </a:cubicBezTo>
                  <a:cubicBezTo>
                    <a:pt x="23908" y="18551"/>
                    <a:pt x="23886" y="18463"/>
                    <a:pt x="23886" y="18440"/>
                  </a:cubicBezTo>
                  <a:cubicBezTo>
                    <a:pt x="23842" y="18176"/>
                    <a:pt x="23886" y="17889"/>
                    <a:pt x="23886" y="17624"/>
                  </a:cubicBezTo>
                  <a:lnTo>
                    <a:pt x="23864" y="17624"/>
                  </a:lnTo>
                  <a:cubicBezTo>
                    <a:pt x="23864" y="17955"/>
                    <a:pt x="23842" y="18242"/>
                    <a:pt x="23886" y="18573"/>
                  </a:cubicBezTo>
                  <a:lnTo>
                    <a:pt x="23886" y="18617"/>
                  </a:lnTo>
                  <a:cubicBezTo>
                    <a:pt x="23621" y="17955"/>
                    <a:pt x="23467" y="17182"/>
                    <a:pt x="23401" y="16476"/>
                  </a:cubicBezTo>
                  <a:cubicBezTo>
                    <a:pt x="23401" y="16443"/>
                    <a:pt x="23362" y="16426"/>
                    <a:pt x="23323" y="16426"/>
                  </a:cubicBezTo>
                  <a:cubicBezTo>
                    <a:pt x="23285" y="16426"/>
                    <a:pt x="23246" y="16443"/>
                    <a:pt x="23246" y="16476"/>
                  </a:cubicBezTo>
                  <a:cubicBezTo>
                    <a:pt x="23202" y="17403"/>
                    <a:pt x="23445" y="18507"/>
                    <a:pt x="23886" y="19301"/>
                  </a:cubicBezTo>
                  <a:cubicBezTo>
                    <a:pt x="24085" y="19633"/>
                    <a:pt x="24328" y="19897"/>
                    <a:pt x="24549" y="20184"/>
                  </a:cubicBezTo>
                  <a:cubicBezTo>
                    <a:pt x="24681" y="20317"/>
                    <a:pt x="24836" y="20494"/>
                    <a:pt x="24946" y="20648"/>
                  </a:cubicBezTo>
                  <a:cubicBezTo>
                    <a:pt x="25211" y="21112"/>
                    <a:pt x="25012" y="21377"/>
                    <a:pt x="24659" y="21641"/>
                  </a:cubicBezTo>
                  <a:cubicBezTo>
                    <a:pt x="24438" y="21818"/>
                    <a:pt x="24218" y="21884"/>
                    <a:pt x="23997" y="21951"/>
                  </a:cubicBezTo>
                  <a:lnTo>
                    <a:pt x="23886" y="21840"/>
                  </a:lnTo>
                  <a:cubicBezTo>
                    <a:pt x="23867" y="21830"/>
                    <a:pt x="23849" y="21826"/>
                    <a:pt x="23832" y="21826"/>
                  </a:cubicBezTo>
                  <a:cubicBezTo>
                    <a:pt x="23774" y="21826"/>
                    <a:pt x="23742" y="21882"/>
                    <a:pt x="23776" y="21951"/>
                  </a:cubicBezTo>
                  <a:cubicBezTo>
                    <a:pt x="23776" y="21951"/>
                    <a:pt x="23776" y="21973"/>
                    <a:pt x="23798" y="21973"/>
                  </a:cubicBezTo>
                  <a:cubicBezTo>
                    <a:pt x="23753" y="21977"/>
                    <a:pt x="23707" y="21979"/>
                    <a:pt x="23662" y="21979"/>
                  </a:cubicBezTo>
                  <a:cubicBezTo>
                    <a:pt x="23218" y="21979"/>
                    <a:pt x="22761" y="21789"/>
                    <a:pt x="22341" y="21509"/>
                  </a:cubicBezTo>
                  <a:cubicBezTo>
                    <a:pt x="22319" y="21421"/>
                    <a:pt x="22319" y="21399"/>
                    <a:pt x="22253" y="21332"/>
                  </a:cubicBezTo>
                  <a:cubicBezTo>
                    <a:pt x="22250" y="21329"/>
                    <a:pt x="22246" y="21328"/>
                    <a:pt x="22242" y="21328"/>
                  </a:cubicBezTo>
                  <a:cubicBezTo>
                    <a:pt x="22220" y="21328"/>
                    <a:pt x="22190" y="21380"/>
                    <a:pt x="22209" y="21399"/>
                  </a:cubicBezTo>
                  <a:cubicBezTo>
                    <a:pt x="22231" y="21421"/>
                    <a:pt x="22231" y="21443"/>
                    <a:pt x="22231" y="21487"/>
                  </a:cubicBezTo>
                  <a:cubicBezTo>
                    <a:pt x="22098" y="21399"/>
                    <a:pt x="21966" y="21288"/>
                    <a:pt x="21855" y="21200"/>
                  </a:cubicBezTo>
                  <a:cubicBezTo>
                    <a:pt x="21855" y="21178"/>
                    <a:pt x="21811" y="21178"/>
                    <a:pt x="21811" y="21178"/>
                  </a:cubicBezTo>
                  <a:cubicBezTo>
                    <a:pt x="21789" y="21178"/>
                    <a:pt x="21789" y="21156"/>
                    <a:pt x="21767" y="21156"/>
                  </a:cubicBezTo>
                  <a:cubicBezTo>
                    <a:pt x="21701" y="21090"/>
                    <a:pt x="21635" y="21045"/>
                    <a:pt x="21568" y="20979"/>
                  </a:cubicBezTo>
                  <a:lnTo>
                    <a:pt x="21568" y="20957"/>
                  </a:lnTo>
                  <a:cubicBezTo>
                    <a:pt x="21568" y="20946"/>
                    <a:pt x="21563" y="20941"/>
                    <a:pt x="21557" y="20941"/>
                  </a:cubicBezTo>
                  <a:cubicBezTo>
                    <a:pt x="21552" y="20941"/>
                    <a:pt x="21546" y="20946"/>
                    <a:pt x="21546" y="20957"/>
                  </a:cubicBezTo>
                  <a:cubicBezTo>
                    <a:pt x="21546" y="20958"/>
                    <a:pt x="21545" y="20958"/>
                    <a:pt x="21544" y="20958"/>
                  </a:cubicBezTo>
                  <a:cubicBezTo>
                    <a:pt x="21518" y="20958"/>
                    <a:pt x="21413" y="20603"/>
                    <a:pt x="21370" y="20560"/>
                  </a:cubicBezTo>
                  <a:cubicBezTo>
                    <a:pt x="21348" y="20405"/>
                    <a:pt x="21326" y="20229"/>
                    <a:pt x="21326" y="20074"/>
                  </a:cubicBezTo>
                  <a:cubicBezTo>
                    <a:pt x="21259" y="19677"/>
                    <a:pt x="21237" y="19346"/>
                    <a:pt x="21237" y="18970"/>
                  </a:cubicBezTo>
                  <a:cubicBezTo>
                    <a:pt x="21237" y="18959"/>
                    <a:pt x="21226" y="18954"/>
                    <a:pt x="21215" y="18954"/>
                  </a:cubicBezTo>
                  <a:cubicBezTo>
                    <a:pt x="21204" y="18954"/>
                    <a:pt x="21193" y="18959"/>
                    <a:pt x="21193" y="18970"/>
                  </a:cubicBezTo>
                  <a:cubicBezTo>
                    <a:pt x="21193" y="19434"/>
                    <a:pt x="21215" y="19897"/>
                    <a:pt x="21259" y="20383"/>
                  </a:cubicBezTo>
                  <a:cubicBezTo>
                    <a:pt x="21303" y="20494"/>
                    <a:pt x="21303" y="20648"/>
                    <a:pt x="21348" y="20825"/>
                  </a:cubicBezTo>
                  <a:cubicBezTo>
                    <a:pt x="21127" y="20626"/>
                    <a:pt x="20928" y="20405"/>
                    <a:pt x="20752" y="20207"/>
                  </a:cubicBezTo>
                  <a:cubicBezTo>
                    <a:pt x="20752" y="20207"/>
                    <a:pt x="20774" y="20184"/>
                    <a:pt x="20752" y="20184"/>
                  </a:cubicBezTo>
                  <a:cubicBezTo>
                    <a:pt x="20531" y="19897"/>
                    <a:pt x="20487" y="19611"/>
                    <a:pt x="20487" y="19235"/>
                  </a:cubicBezTo>
                  <a:cubicBezTo>
                    <a:pt x="20487" y="19014"/>
                    <a:pt x="20376" y="18617"/>
                    <a:pt x="20553" y="18418"/>
                  </a:cubicBezTo>
                  <a:cubicBezTo>
                    <a:pt x="20575" y="18396"/>
                    <a:pt x="20553" y="18396"/>
                    <a:pt x="20531" y="18396"/>
                  </a:cubicBezTo>
                  <a:cubicBezTo>
                    <a:pt x="20332" y="18573"/>
                    <a:pt x="20443" y="19014"/>
                    <a:pt x="20443" y="19279"/>
                  </a:cubicBezTo>
                  <a:cubicBezTo>
                    <a:pt x="20443" y="19522"/>
                    <a:pt x="20443" y="19787"/>
                    <a:pt x="20553" y="20008"/>
                  </a:cubicBezTo>
                  <a:lnTo>
                    <a:pt x="20244" y="19721"/>
                  </a:lnTo>
                  <a:cubicBezTo>
                    <a:pt x="20244" y="19655"/>
                    <a:pt x="20222" y="19566"/>
                    <a:pt x="20222" y="19522"/>
                  </a:cubicBezTo>
                  <a:lnTo>
                    <a:pt x="20222" y="18992"/>
                  </a:lnTo>
                  <a:lnTo>
                    <a:pt x="20222" y="17756"/>
                  </a:lnTo>
                  <a:cubicBezTo>
                    <a:pt x="20222" y="17745"/>
                    <a:pt x="20216" y="17740"/>
                    <a:pt x="20211" y="17740"/>
                  </a:cubicBezTo>
                  <a:cubicBezTo>
                    <a:pt x="20205" y="17740"/>
                    <a:pt x="20200" y="17745"/>
                    <a:pt x="20200" y="17756"/>
                  </a:cubicBezTo>
                  <a:lnTo>
                    <a:pt x="20200" y="18992"/>
                  </a:lnTo>
                  <a:lnTo>
                    <a:pt x="20200" y="19500"/>
                  </a:lnTo>
                  <a:lnTo>
                    <a:pt x="20200" y="19655"/>
                  </a:lnTo>
                  <a:cubicBezTo>
                    <a:pt x="20133" y="19566"/>
                    <a:pt x="20089" y="19522"/>
                    <a:pt x="20023" y="19434"/>
                  </a:cubicBezTo>
                  <a:cubicBezTo>
                    <a:pt x="20045" y="18948"/>
                    <a:pt x="19913" y="18396"/>
                    <a:pt x="20089" y="17889"/>
                  </a:cubicBezTo>
                  <a:cubicBezTo>
                    <a:pt x="20089" y="17878"/>
                    <a:pt x="20078" y="17872"/>
                    <a:pt x="20067" y="17872"/>
                  </a:cubicBezTo>
                  <a:cubicBezTo>
                    <a:pt x="20056" y="17872"/>
                    <a:pt x="20045" y="17878"/>
                    <a:pt x="20045" y="17889"/>
                  </a:cubicBezTo>
                  <a:cubicBezTo>
                    <a:pt x="19979" y="18131"/>
                    <a:pt x="19979" y="18396"/>
                    <a:pt x="19979" y="18639"/>
                  </a:cubicBezTo>
                  <a:lnTo>
                    <a:pt x="19979" y="19346"/>
                  </a:lnTo>
                  <a:cubicBezTo>
                    <a:pt x="19891" y="19213"/>
                    <a:pt x="19824" y="19081"/>
                    <a:pt x="19824" y="18904"/>
                  </a:cubicBezTo>
                  <a:cubicBezTo>
                    <a:pt x="19824" y="18891"/>
                    <a:pt x="19810" y="18879"/>
                    <a:pt x="19797" y="18879"/>
                  </a:cubicBezTo>
                  <a:cubicBezTo>
                    <a:pt x="19788" y="18879"/>
                    <a:pt x="19780" y="18885"/>
                    <a:pt x="19780" y="18904"/>
                  </a:cubicBezTo>
                  <a:cubicBezTo>
                    <a:pt x="19758" y="19324"/>
                    <a:pt x="19979" y="19633"/>
                    <a:pt x="20244" y="19897"/>
                  </a:cubicBezTo>
                  <a:cubicBezTo>
                    <a:pt x="20244" y="19942"/>
                    <a:pt x="20266" y="19986"/>
                    <a:pt x="20266" y="20008"/>
                  </a:cubicBezTo>
                  <a:cubicBezTo>
                    <a:pt x="20266" y="20030"/>
                    <a:pt x="20277" y="20041"/>
                    <a:pt x="20288" y="20041"/>
                  </a:cubicBezTo>
                  <a:cubicBezTo>
                    <a:pt x="20299" y="20041"/>
                    <a:pt x="20310" y="20030"/>
                    <a:pt x="20310" y="20008"/>
                  </a:cubicBezTo>
                  <a:lnTo>
                    <a:pt x="20310" y="19964"/>
                  </a:lnTo>
                  <a:cubicBezTo>
                    <a:pt x="20597" y="20295"/>
                    <a:pt x="20906" y="20648"/>
                    <a:pt x="21215" y="20979"/>
                  </a:cubicBezTo>
                  <a:cubicBezTo>
                    <a:pt x="21458" y="21641"/>
                    <a:pt x="21811" y="22282"/>
                    <a:pt x="22076" y="22944"/>
                  </a:cubicBezTo>
                  <a:cubicBezTo>
                    <a:pt x="22076" y="22966"/>
                    <a:pt x="22098" y="22966"/>
                    <a:pt x="22098" y="22966"/>
                  </a:cubicBezTo>
                  <a:lnTo>
                    <a:pt x="22142" y="22966"/>
                  </a:lnTo>
                  <a:cubicBezTo>
                    <a:pt x="22187" y="22966"/>
                    <a:pt x="22187" y="22944"/>
                    <a:pt x="22142" y="22922"/>
                  </a:cubicBezTo>
                  <a:cubicBezTo>
                    <a:pt x="22076" y="22878"/>
                    <a:pt x="21966" y="22502"/>
                    <a:pt x="21922" y="22414"/>
                  </a:cubicBezTo>
                  <a:cubicBezTo>
                    <a:pt x="21811" y="22193"/>
                    <a:pt x="21701" y="21973"/>
                    <a:pt x="21635" y="21752"/>
                  </a:cubicBezTo>
                  <a:cubicBezTo>
                    <a:pt x="21546" y="21509"/>
                    <a:pt x="21414" y="21288"/>
                    <a:pt x="21326" y="21068"/>
                  </a:cubicBezTo>
                  <a:lnTo>
                    <a:pt x="21326" y="21068"/>
                  </a:lnTo>
                  <a:lnTo>
                    <a:pt x="21546" y="21288"/>
                  </a:lnTo>
                  <a:cubicBezTo>
                    <a:pt x="21635" y="21377"/>
                    <a:pt x="21745" y="21465"/>
                    <a:pt x="21811" y="21553"/>
                  </a:cubicBezTo>
                  <a:cubicBezTo>
                    <a:pt x="21855" y="21796"/>
                    <a:pt x="21922" y="22017"/>
                    <a:pt x="22010" y="22215"/>
                  </a:cubicBezTo>
                  <a:cubicBezTo>
                    <a:pt x="22098" y="22414"/>
                    <a:pt x="22142" y="22723"/>
                    <a:pt x="22319" y="22856"/>
                  </a:cubicBezTo>
                  <a:cubicBezTo>
                    <a:pt x="22326" y="22869"/>
                    <a:pt x="22333" y="22875"/>
                    <a:pt x="22338" y="22875"/>
                  </a:cubicBezTo>
                  <a:cubicBezTo>
                    <a:pt x="22351" y="22875"/>
                    <a:pt x="22356" y="22849"/>
                    <a:pt x="22341" y="22834"/>
                  </a:cubicBezTo>
                  <a:cubicBezTo>
                    <a:pt x="22142" y="22480"/>
                    <a:pt x="21966" y="22039"/>
                    <a:pt x="21877" y="21619"/>
                  </a:cubicBezTo>
                  <a:lnTo>
                    <a:pt x="21877" y="21619"/>
                  </a:lnTo>
                  <a:cubicBezTo>
                    <a:pt x="22010" y="21730"/>
                    <a:pt x="22187" y="21862"/>
                    <a:pt x="22319" y="21951"/>
                  </a:cubicBezTo>
                  <a:cubicBezTo>
                    <a:pt x="22319" y="21973"/>
                    <a:pt x="22341" y="21973"/>
                    <a:pt x="22341" y="21995"/>
                  </a:cubicBezTo>
                  <a:cubicBezTo>
                    <a:pt x="22429" y="22193"/>
                    <a:pt x="22518" y="22370"/>
                    <a:pt x="22562" y="22591"/>
                  </a:cubicBezTo>
                  <a:cubicBezTo>
                    <a:pt x="22562" y="22602"/>
                    <a:pt x="22578" y="22607"/>
                    <a:pt x="22595" y="22607"/>
                  </a:cubicBezTo>
                  <a:cubicBezTo>
                    <a:pt x="22611" y="22607"/>
                    <a:pt x="22628" y="22602"/>
                    <a:pt x="22628" y="22591"/>
                  </a:cubicBezTo>
                  <a:cubicBezTo>
                    <a:pt x="22672" y="22414"/>
                    <a:pt x="22540" y="22193"/>
                    <a:pt x="22451" y="22039"/>
                  </a:cubicBezTo>
                  <a:lnTo>
                    <a:pt x="22451" y="22039"/>
                  </a:lnTo>
                  <a:cubicBezTo>
                    <a:pt x="22628" y="22149"/>
                    <a:pt x="22805" y="22215"/>
                    <a:pt x="22981" y="22304"/>
                  </a:cubicBezTo>
                  <a:cubicBezTo>
                    <a:pt x="23003" y="22392"/>
                    <a:pt x="23025" y="22480"/>
                    <a:pt x="23025" y="22547"/>
                  </a:cubicBezTo>
                  <a:cubicBezTo>
                    <a:pt x="23070" y="22657"/>
                    <a:pt x="23070" y="22745"/>
                    <a:pt x="23092" y="22856"/>
                  </a:cubicBezTo>
                  <a:cubicBezTo>
                    <a:pt x="23092" y="22878"/>
                    <a:pt x="23097" y="22889"/>
                    <a:pt x="23103" y="22889"/>
                  </a:cubicBezTo>
                  <a:cubicBezTo>
                    <a:pt x="23108" y="22889"/>
                    <a:pt x="23114" y="22878"/>
                    <a:pt x="23114" y="22856"/>
                  </a:cubicBezTo>
                  <a:cubicBezTo>
                    <a:pt x="23136" y="22701"/>
                    <a:pt x="23070" y="22502"/>
                    <a:pt x="23003" y="22348"/>
                  </a:cubicBezTo>
                  <a:lnTo>
                    <a:pt x="23003" y="22348"/>
                  </a:lnTo>
                  <a:cubicBezTo>
                    <a:pt x="23233" y="22430"/>
                    <a:pt x="23474" y="22475"/>
                    <a:pt x="23718" y="22475"/>
                  </a:cubicBezTo>
                  <a:cubicBezTo>
                    <a:pt x="23804" y="22475"/>
                    <a:pt x="23889" y="22470"/>
                    <a:pt x="23975" y="22458"/>
                  </a:cubicBezTo>
                  <a:cubicBezTo>
                    <a:pt x="24129" y="22723"/>
                    <a:pt x="24284" y="23010"/>
                    <a:pt x="24460" y="23253"/>
                  </a:cubicBezTo>
                  <a:cubicBezTo>
                    <a:pt x="24791" y="23717"/>
                    <a:pt x="25078" y="24268"/>
                    <a:pt x="25343" y="24798"/>
                  </a:cubicBezTo>
                  <a:cubicBezTo>
                    <a:pt x="25675" y="25461"/>
                    <a:pt x="25962" y="25990"/>
                    <a:pt x="25432" y="26631"/>
                  </a:cubicBezTo>
                  <a:cubicBezTo>
                    <a:pt x="25196" y="26964"/>
                    <a:pt x="24943" y="27193"/>
                    <a:pt x="24564" y="27193"/>
                  </a:cubicBezTo>
                  <a:cubicBezTo>
                    <a:pt x="24517" y="27193"/>
                    <a:pt x="24467" y="27190"/>
                    <a:pt x="24416" y="27182"/>
                  </a:cubicBezTo>
                  <a:cubicBezTo>
                    <a:pt x="24129" y="27160"/>
                    <a:pt x="23842" y="27116"/>
                    <a:pt x="23577" y="27028"/>
                  </a:cubicBezTo>
                  <a:cubicBezTo>
                    <a:pt x="23114" y="26896"/>
                    <a:pt x="22694" y="26741"/>
                    <a:pt x="22297" y="26520"/>
                  </a:cubicBezTo>
                  <a:lnTo>
                    <a:pt x="22297" y="26410"/>
                  </a:lnTo>
                  <a:cubicBezTo>
                    <a:pt x="22297" y="26399"/>
                    <a:pt x="22280" y="26393"/>
                    <a:pt x="22264" y="26393"/>
                  </a:cubicBezTo>
                  <a:cubicBezTo>
                    <a:pt x="22247" y="26393"/>
                    <a:pt x="22231" y="26399"/>
                    <a:pt x="22231" y="26410"/>
                  </a:cubicBezTo>
                  <a:lnTo>
                    <a:pt x="22231" y="26476"/>
                  </a:lnTo>
                  <a:lnTo>
                    <a:pt x="22076" y="26388"/>
                  </a:lnTo>
                  <a:cubicBezTo>
                    <a:pt x="22032" y="26388"/>
                    <a:pt x="22032" y="26366"/>
                    <a:pt x="22010" y="26366"/>
                  </a:cubicBezTo>
                  <a:lnTo>
                    <a:pt x="22010" y="26167"/>
                  </a:lnTo>
                  <a:cubicBezTo>
                    <a:pt x="22010" y="26156"/>
                    <a:pt x="21999" y="26150"/>
                    <a:pt x="21988" y="26150"/>
                  </a:cubicBezTo>
                  <a:cubicBezTo>
                    <a:pt x="21977" y="26150"/>
                    <a:pt x="21966" y="26156"/>
                    <a:pt x="21966" y="26167"/>
                  </a:cubicBezTo>
                  <a:lnTo>
                    <a:pt x="21966" y="26344"/>
                  </a:lnTo>
                  <a:cubicBezTo>
                    <a:pt x="21789" y="26233"/>
                    <a:pt x="21635" y="26079"/>
                    <a:pt x="21480" y="25968"/>
                  </a:cubicBezTo>
                  <a:lnTo>
                    <a:pt x="21480" y="25836"/>
                  </a:lnTo>
                  <a:cubicBezTo>
                    <a:pt x="21480" y="25825"/>
                    <a:pt x="21469" y="25819"/>
                    <a:pt x="21458" y="25819"/>
                  </a:cubicBezTo>
                  <a:cubicBezTo>
                    <a:pt x="21447" y="25819"/>
                    <a:pt x="21436" y="25825"/>
                    <a:pt x="21436" y="25836"/>
                  </a:cubicBezTo>
                  <a:lnTo>
                    <a:pt x="21436" y="25924"/>
                  </a:lnTo>
                  <a:cubicBezTo>
                    <a:pt x="21348" y="25836"/>
                    <a:pt x="21237" y="25792"/>
                    <a:pt x="21149" y="25703"/>
                  </a:cubicBezTo>
                  <a:lnTo>
                    <a:pt x="21149" y="25637"/>
                  </a:lnTo>
                  <a:cubicBezTo>
                    <a:pt x="21149" y="25626"/>
                    <a:pt x="21138" y="25621"/>
                    <a:pt x="21127" y="25621"/>
                  </a:cubicBezTo>
                  <a:cubicBezTo>
                    <a:pt x="21116" y="25621"/>
                    <a:pt x="21105" y="25626"/>
                    <a:pt x="21105" y="25637"/>
                  </a:cubicBezTo>
                  <a:cubicBezTo>
                    <a:pt x="20994" y="25571"/>
                    <a:pt x="20884" y="25461"/>
                    <a:pt x="20774" y="25372"/>
                  </a:cubicBezTo>
                  <a:cubicBezTo>
                    <a:pt x="20354" y="25019"/>
                    <a:pt x="19891" y="24511"/>
                    <a:pt x="19604" y="24048"/>
                  </a:cubicBezTo>
                  <a:cubicBezTo>
                    <a:pt x="19560" y="23982"/>
                    <a:pt x="19537" y="23915"/>
                    <a:pt x="19493" y="23827"/>
                  </a:cubicBezTo>
                  <a:lnTo>
                    <a:pt x="19493" y="23761"/>
                  </a:lnTo>
                  <a:cubicBezTo>
                    <a:pt x="19493" y="23739"/>
                    <a:pt x="19471" y="23739"/>
                    <a:pt x="19471" y="23739"/>
                  </a:cubicBezTo>
                  <a:cubicBezTo>
                    <a:pt x="19383" y="23584"/>
                    <a:pt x="19339" y="23430"/>
                    <a:pt x="19250" y="23275"/>
                  </a:cubicBezTo>
                  <a:cubicBezTo>
                    <a:pt x="19052" y="22944"/>
                    <a:pt x="18765" y="22613"/>
                    <a:pt x="18676" y="22215"/>
                  </a:cubicBezTo>
                  <a:cubicBezTo>
                    <a:pt x="18676" y="22193"/>
                    <a:pt x="18654" y="22193"/>
                    <a:pt x="18654" y="22193"/>
                  </a:cubicBezTo>
                  <a:cubicBezTo>
                    <a:pt x="18588" y="21973"/>
                    <a:pt x="18500" y="21752"/>
                    <a:pt x="18500" y="21509"/>
                  </a:cubicBezTo>
                  <a:cubicBezTo>
                    <a:pt x="18500" y="21496"/>
                    <a:pt x="18475" y="21474"/>
                    <a:pt x="18456" y="21474"/>
                  </a:cubicBezTo>
                  <a:cubicBezTo>
                    <a:pt x="18444" y="21474"/>
                    <a:pt x="18434" y="21483"/>
                    <a:pt x="18434" y="21509"/>
                  </a:cubicBezTo>
                  <a:cubicBezTo>
                    <a:pt x="18367" y="21840"/>
                    <a:pt x="18500" y="22105"/>
                    <a:pt x="18588" y="22414"/>
                  </a:cubicBezTo>
                  <a:cubicBezTo>
                    <a:pt x="18721" y="22966"/>
                    <a:pt x="18809" y="23518"/>
                    <a:pt x="18897" y="24070"/>
                  </a:cubicBezTo>
                  <a:cubicBezTo>
                    <a:pt x="19052" y="24975"/>
                    <a:pt x="19273" y="26035"/>
                    <a:pt x="19824" y="26785"/>
                  </a:cubicBezTo>
                  <a:cubicBezTo>
                    <a:pt x="20156" y="27227"/>
                    <a:pt x="20376" y="27668"/>
                    <a:pt x="20663" y="28132"/>
                  </a:cubicBezTo>
                  <a:cubicBezTo>
                    <a:pt x="20884" y="28485"/>
                    <a:pt x="21193" y="28728"/>
                    <a:pt x="21458" y="29037"/>
                  </a:cubicBezTo>
                  <a:cubicBezTo>
                    <a:pt x="21855" y="29500"/>
                    <a:pt x="22341" y="29942"/>
                    <a:pt x="22407" y="30582"/>
                  </a:cubicBezTo>
                  <a:cubicBezTo>
                    <a:pt x="22429" y="30825"/>
                    <a:pt x="22407" y="31222"/>
                    <a:pt x="22297" y="31443"/>
                  </a:cubicBezTo>
                  <a:cubicBezTo>
                    <a:pt x="22231" y="31576"/>
                    <a:pt x="22142" y="31664"/>
                    <a:pt x="22032" y="31708"/>
                  </a:cubicBezTo>
                  <a:cubicBezTo>
                    <a:pt x="22026" y="31703"/>
                    <a:pt x="22020" y="31700"/>
                    <a:pt x="22012" y="31700"/>
                  </a:cubicBezTo>
                  <a:cubicBezTo>
                    <a:pt x="21988" y="31700"/>
                    <a:pt x="21955" y="31725"/>
                    <a:pt x="21922" y="31774"/>
                  </a:cubicBezTo>
                  <a:lnTo>
                    <a:pt x="21922" y="31796"/>
                  </a:lnTo>
                  <a:cubicBezTo>
                    <a:pt x="21855" y="31840"/>
                    <a:pt x="21745" y="31863"/>
                    <a:pt x="21635" y="31885"/>
                  </a:cubicBezTo>
                  <a:cubicBezTo>
                    <a:pt x="21326" y="31686"/>
                    <a:pt x="20972" y="31598"/>
                    <a:pt x="20663" y="31443"/>
                  </a:cubicBezTo>
                  <a:cubicBezTo>
                    <a:pt x="20156" y="31200"/>
                    <a:pt x="19670" y="31002"/>
                    <a:pt x="19228" y="30648"/>
                  </a:cubicBezTo>
                  <a:lnTo>
                    <a:pt x="18986" y="30406"/>
                  </a:lnTo>
                  <a:cubicBezTo>
                    <a:pt x="18986" y="30339"/>
                    <a:pt x="18941" y="30295"/>
                    <a:pt x="18941" y="30207"/>
                  </a:cubicBezTo>
                  <a:cubicBezTo>
                    <a:pt x="18941" y="30196"/>
                    <a:pt x="18930" y="30190"/>
                    <a:pt x="18919" y="30190"/>
                  </a:cubicBezTo>
                  <a:cubicBezTo>
                    <a:pt x="18908" y="30190"/>
                    <a:pt x="18897" y="30196"/>
                    <a:pt x="18897" y="30207"/>
                  </a:cubicBezTo>
                  <a:lnTo>
                    <a:pt x="18897" y="30317"/>
                  </a:lnTo>
                  <a:cubicBezTo>
                    <a:pt x="18676" y="30030"/>
                    <a:pt x="18478" y="29721"/>
                    <a:pt x="18345" y="29390"/>
                  </a:cubicBezTo>
                  <a:cubicBezTo>
                    <a:pt x="18169" y="29015"/>
                    <a:pt x="17926" y="28662"/>
                    <a:pt x="17727" y="28264"/>
                  </a:cubicBezTo>
                  <a:cubicBezTo>
                    <a:pt x="17705" y="28242"/>
                    <a:pt x="17705" y="28220"/>
                    <a:pt x="17683" y="28154"/>
                  </a:cubicBezTo>
                  <a:lnTo>
                    <a:pt x="17683" y="27889"/>
                  </a:lnTo>
                  <a:cubicBezTo>
                    <a:pt x="17683" y="27867"/>
                    <a:pt x="17678" y="27856"/>
                    <a:pt x="17672" y="27856"/>
                  </a:cubicBezTo>
                  <a:cubicBezTo>
                    <a:pt x="17666" y="27856"/>
                    <a:pt x="17661" y="27867"/>
                    <a:pt x="17661" y="27889"/>
                  </a:cubicBezTo>
                  <a:lnTo>
                    <a:pt x="17661" y="28066"/>
                  </a:lnTo>
                  <a:cubicBezTo>
                    <a:pt x="16866" y="26101"/>
                    <a:pt x="17153" y="23937"/>
                    <a:pt x="17661" y="21818"/>
                  </a:cubicBezTo>
                  <a:cubicBezTo>
                    <a:pt x="18102" y="19942"/>
                    <a:pt x="19427" y="18396"/>
                    <a:pt x="20244" y="16719"/>
                  </a:cubicBezTo>
                  <a:cubicBezTo>
                    <a:pt x="20641" y="15880"/>
                    <a:pt x="21105" y="15063"/>
                    <a:pt x="21635" y="14290"/>
                  </a:cubicBezTo>
                  <a:cubicBezTo>
                    <a:pt x="22098" y="13584"/>
                    <a:pt x="22385" y="12789"/>
                    <a:pt x="22783" y="12105"/>
                  </a:cubicBezTo>
                  <a:cubicBezTo>
                    <a:pt x="23003" y="11752"/>
                    <a:pt x="23290" y="11420"/>
                    <a:pt x="23599" y="11155"/>
                  </a:cubicBezTo>
                  <a:lnTo>
                    <a:pt x="23599" y="11222"/>
                  </a:lnTo>
                  <a:cubicBezTo>
                    <a:pt x="23599" y="11233"/>
                    <a:pt x="23610" y="11238"/>
                    <a:pt x="23621" y="11238"/>
                  </a:cubicBezTo>
                  <a:cubicBezTo>
                    <a:pt x="23632" y="11238"/>
                    <a:pt x="23644" y="11233"/>
                    <a:pt x="23644" y="11222"/>
                  </a:cubicBezTo>
                  <a:cubicBezTo>
                    <a:pt x="23644" y="11133"/>
                    <a:pt x="23732" y="11089"/>
                    <a:pt x="23754" y="11023"/>
                  </a:cubicBezTo>
                  <a:lnTo>
                    <a:pt x="24240" y="10692"/>
                  </a:lnTo>
                  <a:lnTo>
                    <a:pt x="24240" y="10692"/>
                  </a:lnTo>
                  <a:cubicBezTo>
                    <a:pt x="24195" y="10780"/>
                    <a:pt x="24173" y="10868"/>
                    <a:pt x="24107" y="10935"/>
                  </a:cubicBezTo>
                  <a:cubicBezTo>
                    <a:pt x="24092" y="10966"/>
                    <a:pt x="24120" y="10997"/>
                    <a:pt x="24146" y="10997"/>
                  </a:cubicBezTo>
                  <a:cubicBezTo>
                    <a:pt x="24157" y="10997"/>
                    <a:pt x="24167" y="10992"/>
                    <a:pt x="24173" y="10979"/>
                  </a:cubicBezTo>
                  <a:cubicBezTo>
                    <a:pt x="24240" y="10824"/>
                    <a:pt x="24306" y="10714"/>
                    <a:pt x="24416" y="10582"/>
                  </a:cubicBezTo>
                  <a:cubicBezTo>
                    <a:pt x="24527" y="10537"/>
                    <a:pt x="24637" y="10449"/>
                    <a:pt x="24747" y="10383"/>
                  </a:cubicBezTo>
                  <a:lnTo>
                    <a:pt x="24747" y="10383"/>
                  </a:lnTo>
                  <a:cubicBezTo>
                    <a:pt x="24681" y="10471"/>
                    <a:pt x="24637" y="10582"/>
                    <a:pt x="24571" y="10670"/>
                  </a:cubicBezTo>
                  <a:cubicBezTo>
                    <a:pt x="24554" y="10687"/>
                    <a:pt x="24588" y="10729"/>
                    <a:pt x="24615" y="10729"/>
                  </a:cubicBezTo>
                  <a:cubicBezTo>
                    <a:pt x="24624" y="10729"/>
                    <a:pt x="24632" y="10725"/>
                    <a:pt x="24637" y="10714"/>
                  </a:cubicBezTo>
                  <a:cubicBezTo>
                    <a:pt x="24747" y="10582"/>
                    <a:pt x="24836" y="10449"/>
                    <a:pt x="24946" y="10317"/>
                  </a:cubicBezTo>
                  <a:cubicBezTo>
                    <a:pt x="25189" y="10162"/>
                    <a:pt x="25432" y="10052"/>
                    <a:pt x="25675" y="9941"/>
                  </a:cubicBezTo>
                  <a:cubicBezTo>
                    <a:pt x="25763" y="9897"/>
                    <a:pt x="25873" y="9875"/>
                    <a:pt x="25984" y="9831"/>
                  </a:cubicBezTo>
                  <a:lnTo>
                    <a:pt x="25984" y="9831"/>
                  </a:lnTo>
                  <a:lnTo>
                    <a:pt x="25741" y="10096"/>
                  </a:lnTo>
                  <a:cubicBezTo>
                    <a:pt x="25725" y="10111"/>
                    <a:pt x="25743" y="10127"/>
                    <a:pt x="25754" y="10127"/>
                  </a:cubicBezTo>
                  <a:cubicBezTo>
                    <a:pt x="25759" y="10127"/>
                    <a:pt x="25763" y="10124"/>
                    <a:pt x="25763" y="10118"/>
                  </a:cubicBezTo>
                  <a:cubicBezTo>
                    <a:pt x="25873" y="9985"/>
                    <a:pt x="26006" y="9875"/>
                    <a:pt x="26116" y="9765"/>
                  </a:cubicBezTo>
                  <a:cubicBezTo>
                    <a:pt x="26491" y="9654"/>
                    <a:pt x="26845" y="9566"/>
                    <a:pt x="27220" y="9456"/>
                  </a:cubicBezTo>
                  <a:cubicBezTo>
                    <a:pt x="27330" y="9434"/>
                    <a:pt x="27463" y="9389"/>
                    <a:pt x="27551" y="9345"/>
                  </a:cubicBezTo>
                  <a:cubicBezTo>
                    <a:pt x="27551" y="9364"/>
                    <a:pt x="27567" y="9371"/>
                    <a:pt x="27583" y="9371"/>
                  </a:cubicBezTo>
                  <a:cubicBezTo>
                    <a:pt x="27606" y="9371"/>
                    <a:pt x="27630" y="9358"/>
                    <a:pt x="27617" y="9345"/>
                  </a:cubicBezTo>
                  <a:lnTo>
                    <a:pt x="27617" y="9323"/>
                  </a:lnTo>
                  <a:cubicBezTo>
                    <a:pt x="27705" y="9279"/>
                    <a:pt x="27772" y="9279"/>
                    <a:pt x="27816" y="9279"/>
                  </a:cubicBezTo>
                  <a:cubicBezTo>
                    <a:pt x="28141" y="9164"/>
                    <a:pt x="28350" y="9050"/>
                    <a:pt x="28687" y="9050"/>
                  </a:cubicBezTo>
                  <a:close/>
                  <a:moveTo>
                    <a:pt x="22716" y="31752"/>
                  </a:moveTo>
                  <a:cubicBezTo>
                    <a:pt x="22738" y="31752"/>
                    <a:pt x="22761" y="31774"/>
                    <a:pt x="22783" y="31774"/>
                  </a:cubicBezTo>
                  <a:lnTo>
                    <a:pt x="22783" y="32282"/>
                  </a:lnTo>
                  <a:cubicBezTo>
                    <a:pt x="22761" y="32105"/>
                    <a:pt x="22716" y="31907"/>
                    <a:pt x="22716" y="31752"/>
                  </a:cubicBezTo>
                  <a:close/>
                  <a:moveTo>
                    <a:pt x="24923" y="32203"/>
                  </a:moveTo>
                  <a:cubicBezTo>
                    <a:pt x="24928" y="32234"/>
                    <a:pt x="24933" y="32265"/>
                    <a:pt x="24937" y="32297"/>
                  </a:cubicBezTo>
                  <a:lnTo>
                    <a:pt x="24937" y="32297"/>
                  </a:lnTo>
                  <a:cubicBezTo>
                    <a:pt x="24933" y="32292"/>
                    <a:pt x="24928" y="32287"/>
                    <a:pt x="24924" y="32282"/>
                  </a:cubicBezTo>
                  <a:cubicBezTo>
                    <a:pt x="24924" y="32254"/>
                    <a:pt x="24924" y="32228"/>
                    <a:pt x="24923" y="32203"/>
                  </a:cubicBezTo>
                  <a:close/>
                  <a:moveTo>
                    <a:pt x="48987" y="30781"/>
                  </a:moveTo>
                  <a:cubicBezTo>
                    <a:pt x="48920" y="30781"/>
                    <a:pt x="48832" y="30781"/>
                    <a:pt x="48788" y="30803"/>
                  </a:cubicBezTo>
                  <a:cubicBezTo>
                    <a:pt x="48236" y="31002"/>
                    <a:pt x="47684" y="31289"/>
                    <a:pt x="47132" y="31421"/>
                  </a:cubicBezTo>
                  <a:cubicBezTo>
                    <a:pt x="46492" y="31576"/>
                    <a:pt x="45830" y="31686"/>
                    <a:pt x="45256" y="32017"/>
                  </a:cubicBezTo>
                  <a:cubicBezTo>
                    <a:pt x="45207" y="32054"/>
                    <a:pt x="45151" y="32097"/>
                    <a:pt x="45097" y="32136"/>
                  </a:cubicBezTo>
                  <a:lnTo>
                    <a:pt x="45097" y="32136"/>
                  </a:lnTo>
                  <a:cubicBezTo>
                    <a:pt x="45090" y="32009"/>
                    <a:pt x="45079" y="31892"/>
                    <a:pt x="45079" y="31752"/>
                  </a:cubicBezTo>
                  <a:cubicBezTo>
                    <a:pt x="45079" y="31719"/>
                    <a:pt x="45057" y="31703"/>
                    <a:pt x="45035" y="31703"/>
                  </a:cubicBezTo>
                  <a:cubicBezTo>
                    <a:pt x="45013" y="31703"/>
                    <a:pt x="44991" y="31719"/>
                    <a:pt x="44991" y="31752"/>
                  </a:cubicBezTo>
                  <a:cubicBezTo>
                    <a:pt x="44991" y="31897"/>
                    <a:pt x="44979" y="32054"/>
                    <a:pt x="44973" y="32214"/>
                  </a:cubicBezTo>
                  <a:lnTo>
                    <a:pt x="44973" y="32214"/>
                  </a:lnTo>
                  <a:cubicBezTo>
                    <a:pt x="45011" y="32194"/>
                    <a:pt x="45054" y="32166"/>
                    <a:pt x="45097" y="32136"/>
                  </a:cubicBezTo>
                  <a:lnTo>
                    <a:pt x="45097" y="32136"/>
                  </a:lnTo>
                  <a:cubicBezTo>
                    <a:pt x="45099" y="32190"/>
                    <a:pt x="45101" y="32245"/>
                    <a:pt x="45101" y="32304"/>
                  </a:cubicBezTo>
                  <a:lnTo>
                    <a:pt x="45521" y="32061"/>
                  </a:lnTo>
                  <a:cubicBezTo>
                    <a:pt x="46051" y="31774"/>
                    <a:pt x="46647" y="31664"/>
                    <a:pt x="47243" y="31509"/>
                  </a:cubicBezTo>
                  <a:cubicBezTo>
                    <a:pt x="47817" y="31333"/>
                    <a:pt x="48346" y="31024"/>
                    <a:pt x="48920" y="30847"/>
                  </a:cubicBezTo>
                  <a:cubicBezTo>
                    <a:pt x="48936" y="30831"/>
                    <a:pt x="48958" y="30821"/>
                    <a:pt x="48984" y="30813"/>
                  </a:cubicBezTo>
                  <a:lnTo>
                    <a:pt x="48984" y="30813"/>
                  </a:lnTo>
                  <a:cubicBezTo>
                    <a:pt x="48987" y="30802"/>
                    <a:pt x="48987" y="30790"/>
                    <a:pt x="48987" y="30781"/>
                  </a:cubicBezTo>
                  <a:close/>
                  <a:moveTo>
                    <a:pt x="44973" y="32214"/>
                  </a:moveTo>
                  <a:cubicBezTo>
                    <a:pt x="44971" y="32214"/>
                    <a:pt x="44970" y="32215"/>
                    <a:pt x="44969" y="32216"/>
                  </a:cubicBezTo>
                  <a:cubicBezTo>
                    <a:pt x="44969" y="32275"/>
                    <a:pt x="44969" y="32334"/>
                    <a:pt x="44968" y="32393"/>
                  </a:cubicBezTo>
                  <a:lnTo>
                    <a:pt x="44968" y="32393"/>
                  </a:lnTo>
                  <a:cubicBezTo>
                    <a:pt x="44968" y="32393"/>
                    <a:pt x="44969" y="32393"/>
                    <a:pt x="44969" y="32392"/>
                  </a:cubicBezTo>
                  <a:cubicBezTo>
                    <a:pt x="44969" y="32333"/>
                    <a:pt x="44970" y="32273"/>
                    <a:pt x="44973" y="32214"/>
                  </a:cubicBezTo>
                  <a:close/>
                  <a:moveTo>
                    <a:pt x="17330" y="27801"/>
                  </a:moveTo>
                  <a:lnTo>
                    <a:pt x="17330" y="27801"/>
                  </a:lnTo>
                  <a:cubicBezTo>
                    <a:pt x="17529" y="28242"/>
                    <a:pt x="17749" y="28639"/>
                    <a:pt x="17992" y="29037"/>
                  </a:cubicBezTo>
                  <a:cubicBezTo>
                    <a:pt x="18036" y="29236"/>
                    <a:pt x="18102" y="29456"/>
                    <a:pt x="18147" y="29655"/>
                  </a:cubicBezTo>
                  <a:cubicBezTo>
                    <a:pt x="18235" y="29920"/>
                    <a:pt x="18345" y="30207"/>
                    <a:pt x="18434" y="30472"/>
                  </a:cubicBezTo>
                  <a:cubicBezTo>
                    <a:pt x="18478" y="30670"/>
                    <a:pt x="18544" y="30847"/>
                    <a:pt x="18699" y="30957"/>
                  </a:cubicBezTo>
                  <a:cubicBezTo>
                    <a:pt x="18743" y="30957"/>
                    <a:pt x="18743" y="30913"/>
                    <a:pt x="18743" y="30913"/>
                  </a:cubicBezTo>
                  <a:cubicBezTo>
                    <a:pt x="18544" y="30693"/>
                    <a:pt x="18478" y="30450"/>
                    <a:pt x="18412" y="30185"/>
                  </a:cubicBezTo>
                  <a:cubicBezTo>
                    <a:pt x="18323" y="29942"/>
                    <a:pt x="18235" y="29721"/>
                    <a:pt x="18191" y="29478"/>
                  </a:cubicBezTo>
                  <a:lnTo>
                    <a:pt x="18102" y="29236"/>
                  </a:lnTo>
                  <a:lnTo>
                    <a:pt x="18102" y="29236"/>
                  </a:lnTo>
                  <a:cubicBezTo>
                    <a:pt x="18125" y="29258"/>
                    <a:pt x="18125" y="29302"/>
                    <a:pt x="18147" y="29324"/>
                  </a:cubicBezTo>
                  <a:cubicBezTo>
                    <a:pt x="18367" y="29765"/>
                    <a:pt x="18544" y="30185"/>
                    <a:pt x="18853" y="30538"/>
                  </a:cubicBezTo>
                  <a:cubicBezTo>
                    <a:pt x="18897" y="30648"/>
                    <a:pt x="18941" y="30759"/>
                    <a:pt x="18986" y="30869"/>
                  </a:cubicBezTo>
                  <a:cubicBezTo>
                    <a:pt x="19030" y="31046"/>
                    <a:pt x="19030" y="31244"/>
                    <a:pt x="19118" y="31443"/>
                  </a:cubicBezTo>
                  <a:lnTo>
                    <a:pt x="19140" y="31465"/>
                  </a:lnTo>
                  <a:lnTo>
                    <a:pt x="19206" y="31465"/>
                  </a:lnTo>
                  <a:cubicBezTo>
                    <a:pt x="19228" y="31465"/>
                    <a:pt x="19228" y="31443"/>
                    <a:pt x="19206" y="31443"/>
                  </a:cubicBezTo>
                  <a:cubicBezTo>
                    <a:pt x="19096" y="31399"/>
                    <a:pt x="19096" y="31068"/>
                    <a:pt x="19074" y="30980"/>
                  </a:cubicBezTo>
                  <a:cubicBezTo>
                    <a:pt x="19030" y="30891"/>
                    <a:pt x="19008" y="30781"/>
                    <a:pt x="18963" y="30693"/>
                  </a:cubicBezTo>
                  <a:lnTo>
                    <a:pt x="18963" y="30693"/>
                  </a:lnTo>
                  <a:cubicBezTo>
                    <a:pt x="19074" y="30803"/>
                    <a:pt x="19184" y="30891"/>
                    <a:pt x="19295" y="31002"/>
                  </a:cubicBezTo>
                  <a:cubicBezTo>
                    <a:pt x="19339" y="31112"/>
                    <a:pt x="19405" y="31222"/>
                    <a:pt x="19427" y="31333"/>
                  </a:cubicBezTo>
                  <a:cubicBezTo>
                    <a:pt x="19471" y="31509"/>
                    <a:pt x="19471" y="31774"/>
                    <a:pt x="19692" y="31840"/>
                  </a:cubicBezTo>
                  <a:cubicBezTo>
                    <a:pt x="19736" y="31840"/>
                    <a:pt x="19736" y="31796"/>
                    <a:pt x="19736" y="31774"/>
                  </a:cubicBezTo>
                  <a:cubicBezTo>
                    <a:pt x="19537" y="31642"/>
                    <a:pt x="19537" y="31311"/>
                    <a:pt x="19427" y="31112"/>
                  </a:cubicBezTo>
                  <a:cubicBezTo>
                    <a:pt x="19427" y="31090"/>
                    <a:pt x="19405" y="31090"/>
                    <a:pt x="19405" y="31068"/>
                  </a:cubicBezTo>
                  <a:lnTo>
                    <a:pt x="19405" y="31068"/>
                  </a:lnTo>
                  <a:cubicBezTo>
                    <a:pt x="19449" y="31112"/>
                    <a:pt x="19537" y="31134"/>
                    <a:pt x="19582" y="31200"/>
                  </a:cubicBezTo>
                  <a:cubicBezTo>
                    <a:pt x="19626" y="31289"/>
                    <a:pt x="19648" y="31399"/>
                    <a:pt x="19670" y="31465"/>
                  </a:cubicBezTo>
                  <a:cubicBezTo>
                    <a:pt x="19736" y="31576"/>
                    <a:pt x="19780" y="31730"/>
                    <a:pt x="19869" y="31774"/>
                  </a:cubicBezTo>
                  <a:cubicBezTo>
                    <a:pt x="19869" y="31774"/>
                    <a:pt x="19891" y="31774"/>
                    <a:pt x="19891" y="31752"/>
                  </a:cubicBezTo>
                  <a:cubicBezTo>
                    <a:pt x="19802" y="31642"/>
                    <a:pt x="19736" y="31509"/>
                    <a:pt x="19670" y="31355"/>
                  </a:cubicBezTo>
                  <a:cubicBezTo>
                    <a:pt x="19648" y="31311"/>
                    <a:pt x="19648" y="31244"/>
                    <a:pt x="19626" y="31200"/>
                  </a:cubicBezTo>
                  <a:lnTo>
                    <a:pt x="19626" y="31200"/>
                  </a:lnTo>
                  <a:cubicBezTo>
                    <a:pt x="19692" y="31244"/>
                    <a:pt x="19780" y="31289"/>
                    <a:pt x="19869" y="31333"/>
                  </a:cubicBezTo>
                  <a:cubicBezTo>
                    <a:pt x="19869" y="31355"/>
                    <a:pt x="19891" y="31355"/>
                    <a:pt x="19891" y="31399"/>
                  </a:cubicBezTo>
                  <a:cubicBezTo>
                    <a:pt x="19957" y="31531"/>
                    <a:pt x="20001" y="31664"/>
                    <a:pt x="20133" y="31774"/>
                  </a:cubicBezTo>
                  <a:cubicBezTo>
                    <a:pt x="20178" y="31774"/>
                    <a:pt x="20200" y="31774"/>
                    <a:pt x="20178" y="31752"/>
                  </a:cubicBezTo>
                  <a:cubicBezTo>
                    <a:pt x="20111" y="31642"/>
                    <a:pt x="20023" y="31531"/>
                    <a:pt x="19979" y="31421"/>
                  </a:cubicBezTo>
                  <a:cubicBezTo>
                    <a:pt x="19979" y="31421"/>
                    <a:pt x="19979" y="31414"/>
                    <a:pt x="19975" y="31408"/>
                  </a:cubicBezTo>
                  <a:lnTo>
                    <a:pt x="19975" y="31408"/>
                  </a:lnTo>
                  <a:cubicBezTo>
                    <a:pt x="20022" y="31432"/>
                    <a:pt x="20095" y="31471"/>
                    <a:pt x="20133" y="31509"/>
                  </a:cubicBezTo>
                  <a:cubicBezTo>
                    <a:pt x="20178" y="31531"/>
                    <a:pt x="20178" y="31576"/>
                    <a:pt x="20200" y="31598"/>
                  </a:cubicBezTo>
                  <a:cubicBezTo>
                    <a:pt x="20200" y="31642"/>
                    <a:pt x="20222" y="31686"/>
                    <a:pt x="20244" y="31708"/>
                  </a:cubicBezTo>
                  <a:cubicBezTo>
                    <a:pt x="20244" y="31708"/>
                    <a:pt x="20288" y="31708"/>
                    <a:pt x="20288" y="31686"/>
                  </a:cubicBezTo>
                  <a:cubicBezTo>
                    <a:pt x="20288" y="31642"/>
                    <a:pt x="20244" y="31576"/>
                    <a:pt x="20222" y="31531"/>
                  </a:cubicBezTo>
                  <a:lnTo>
                    <a:pt x="20222" y="31487"/>
                  </a:lnTo>
                  <a:lnTo>
                    <a:pt x="20972" y="31818"/>
                  </a:lnTo>
                  <a:cubicBezTo>
                    <a:pt x="21105" y="31885"/>
                    <a:pt x="21281" y="31907"/>
                    <a:pt x="21414" y="31929"/>
                  </a:cubicBezTo>
                  <a:cubicBezTo>
                    <a:pt x="21326" y="31995"/>
                    <a:pt x="21237" y="32039"/>
                    <a:pt x="21127" y="32127"/>
                  </a:cubicBezTo>
                  <a:cubicBezTo>
                    <a:pt x="20857" y="32367"/>
                    <a:pt x="20485" y="32546"/>
                    <a:pt x="20101" y="32546"/>
                  </a:cubicBezTo>
                  <a:cubicBezTo>
                    <a:pt x="19920" y="32546"/>
                    <a:pt x="19736" y="32506"/>
                    <a:pt x="19560" y="32414"/>
                  </a:cubicBezTo>
                  <a:cubicBezTo>
                    <a:pt x="19405" y="32326"/>
                    <a:pt x="19250" y="32194"/>
                    <a:pt x="19118" y="32039"/>
                  </a:cubicBezTo>
                  <a:cubicBezTo>
                    <a:pt x="18986" y="31885"/>
                    <a:pt x="18853" y="31686"/>
                    <a:pt x="18699" y="31531"/>
                  </a:cubicBezTo>
                  <a:cubicBezTo>
                    <a:pt x="18456" y="31112"/>
                    <a:pt x="18235" y="30626"/>
                    <a:pt x="18014" y="30207"/>
                  </a:cubicBezTo>
                  <a:cubicBezTo>
                    <a:pt x="17595" y="29434"/>
                    <a:pt x="17529" y="28639"/>
                    <a:pt x="17330" y="27801"/>
                  </a:cubicBezTo>
                  <a:close/>
                  <a:moveTo>
                    <a:pt x="44858" y="32282"/>
                  </a:moveTo>
                  <a:cubicBezTo>
                    <a:pt x="44726" y="32348"/>
                    <a:pt x="44571" y="32459"/>
                    <a:pt x="44395" y="32547"/>
                  </a:cubicBezTo>
                  <a:cubicBezTo>
                    <a:pt x="44256" y="32599"/>
                    <a:pt x="44131" y="32651"/>
                    <a:pt x="43997" y="32703"/>
                  </a:cubicBezTo>
                  <a:lnTo>
                    <a:pt x="43997" y="32703"/>
                  </a:lnTo>
                  <a:lnTo>
                    <a:pt x="43997" y="32635"/>
                  </a:lnTo>
                  <a:cubicBezTo>
                    <a:pt x="43997" y="32624"/>
                    <a:pt x="43986" y="32619"/>
                    <a:pt x="43975" y="32619"/>
                  </a:cubicBezTo>
                  <a:cubicBezTo>
                    <a:pt x="43964" y="32619"/>
                    <a:pt x="43953" y="32624"/>
                    <a:pt x="43953" y="32635"/>
                  </a:cubicBezTo>
                  <a:lnTo>
                    <a:pt x="43953" y="32720"/>
                  </a:lnTo>
                  <a:lnTo>
                    <a:pt x="43953" y="32720"/>
                  </a:lnTo>
                  <a:cubicBezTo>
                    <a:pt x="43968" y="32715"/>
                    <a:pt x="43983" y="32709"/>
                    <a:pt x="43997" y="32703"/>
                  </a:cubicBezTo>
                  <a:lnTo>
                    <a:pt x="43997" y="32703"/>
                  </a:lnTo>
                  <a:lnTo>
                    <a:pt x="43997" y="32856"/>
                  </a:lnTo>
                  <a:cubicBezTo>
                    <a:pt x="44262" y="32746"/>
                    <a:pt x="44505" y="32657"/>
                    <a:pt x="44748" y="32525"/>
                  </a:cubicBezTo>
                  <a:cubicBezTo>
                    <a:pt x="44793" y="32514"/>
                    <a:pt x="44826" y="32491"/>
                    <a:pt x="44860" y="32466"/>
                  </a:cubicBezTo>
                  <a:lnTo>
                    <a:pt x="44860" y="32466"/>
                  </a:lnTo>
                  <a:cubicBezTo>
                    <a:pt x="44862" y="32553"/>
                    <a:pt x="44868" y="32641"/>
                    <a:pt x="44881" y="32746"/>
                  </a:cubicBezTo>
                  <a:cubicBezTo>
                    <a:pt x="44881" y="32757"/>
                    <a:pt x="44897" y="32762"/>
                    <a:pt x="44914" y="32762"/>
                  </a:cubicBezTo>
                  <a:cubicBezTo>
                    <a:pt x="44930" y="32762"/>
                    <a:pt x="44947" y="32757"/>
                    <a:pt x="44947" y="32746"/>
                  </a:cubicBezTo>
                  <a:cubicBezTo>
                    <a:pt x="44961" y="32628"/>
                    <a:pt x="44966" y="32510"/>
                    <a:pt x="44968" y="32393"/>
                  </a:cubicBezTo>
                  <a:lnTo>
                    <a:pt x="44968" y="32393"/>
                  </a:lnTo>
                  <a:cubicBezTo>
                    <a:pt x="44925" y="32414"/>
                    <a:pt x="44892" y="32441"/>
                    <a:pt x="44860" y="32466"/>
                  </a:cubicBezTo>
                  <a:lnTo>
                    <a:pt x="44860" y="32466"/>
                  </a:lnTo>
                  <a:cubicBezTo>
                    <a:pt x="44858" y="32405"/>
                    <a:pt x="44858" y="32345"/>
                    <a:pt x="44858" y="32282"/>
                  </a:cubicBezTo>
                  <a:close/>
                  <a:moveTo>
                    <a:pt x="23533" y="31973"/>
                  </a:moveTo>
                  <a:cubicBezTo>
                    <a:pt x="23511" y="32304"/>
                    <a:pt x="23489" y="32613"/>
                    <a:pt x="23445" y="32878"/>
                  </a:cubicBezTo>
                  <a:cubicBezTo>
                    <a:pt x="23445" y="32701"/>
                    <a:pt x="23423" y="32569"/>
                    <a:pt x="23423" y="32414"/>
                  </a:cubicBezTo>
                  <a:cubicBezTo>
                    <a:pt x="23445" y="32282"/>
                    <a:pt x="23445" y="32127"/>
                    <a:pt x="23445" y="31973"/>
                  </a:cubicBezTo>
                  <a:close/>
                  <a:moveTo>
                    <a:pt x="43953" y="32720"/>
                  </a:moveTo>
                  <a:cubicBezTo>
                    <a:pt x="43932" y="32729"/>
                    <a:pt x="43910" y="32737"/>
                    <a:pt x="43887" y="32746"/>
                  </a:cubicBezTo>
                  <a:cubicBezTo>
                    <a:pt x="43887" y="32802"/>
                    <a:pt x="43886" y="32858"/>
                    <a:pt x="43883" y="32914"/>
                  </a:cubicBezTo>
                  <a:lnTo>
                    <a:pt x="43883" y="32914"/>
                  </a:lnTo>
                  <a:cubicBezTo>
                    <a:pt x="43912" y="32898"/>
                    <a:pt x="43938" y="32893"/>
                    <a:pt x="43953" y="32878"/>
                  </a:cubicBezTo>
                  <a:lnTo>
                    <a:pt x="43953" y="32720"/>
                  </a:lnTo>
                  <a:close/>
                  <a:moveTo>
                    <a:pt x="23114" y="31929"/>
                  </a:moveTo>
                  <a:cubicBezTo>
                    <a:pt x="23158" y="31973"/>
                    <a:pt x="23202" y="31973"/>
                    <a:pt x="23224" y="31973"/>
                  </a:cubicBezTo>
                  <a:lnTo>
                    <a:pt x="23312" y="31973"/>
                  </a:lnTo>
                  <a:cubicBezTo>
                    <a:pt x="23312" y="32127"/>
                    <a:pt x="23312" y="32304"/>
                    <a:pt x="23334" y="32437"/>
                  </a:cubicBezTo>
                  <a:cubicBezTo>
                    <a:pt x="23334" y="32547"/>
                    <a:pt x="23312" y="32657"/>
                    <a:pt x="23312" y="32746"/>
                  </a:cubicBezTo>
                  <a:lnTo>
                    <a:pt x="23312" y="33214"/>
                  </a:lnTo>
                  <a:lnTo>
                    <a:pt x="23312" y="33214"/>
                  </a:lnTo>
                  <a:cubicBezTo>
                    <a:pt x="23303" y="33088"/>
                    <a:pt x="23288" y="32965"/>
                    <a:pt x="23268" y="32856"/>
                  </a:cubicBezTo>
                  <a:cubicBezTo>
                    <a:pt x="23202" y="32547"/>
                    <a:pt x="23158" y="32238"/>
                    <a:pt x="23114" y="31929"/>
                  </a:cubicBezTo>
                  <a:close/>
                  <a:moveTo>
                    <a:pt x="43821" y="32768"/>
                  </a:moveTo>
                  <a:lnTo>
                    <a:pt x="43821" y="32768"/>
                  </a:lnTo>
                  <a:cubicBezTo>
                    <a:pt x="43733" y="32790"/>
                    <a:pt x="43622" y="32856"/>
                    <a:pt x="43534" y="32900"/>
                  </a:cubicBezTo>
                  <a:cubicBezTo>
                    <a:pt x="43427" y="32972"/>
                    <a:pt x="43320" y="33014"/>
                    <a:pt x="43212" y="33051"/>
                  </a:cubicBezTo>
                  <a:lnTo>
                    <a:pt x="43212" y="33051"/>
                  </a:lnTo>
                  <a:cubicBezTo>
                    <a:pt x="43207" y="33001"/>
                    <a:pt x="43203" y="32950"/>
                    <a:pt x="43203" y="32900"/>
                  </a:cubicBezTo>
                  <a:cubicBezTo>
                    <a:pt x="43203" y="32889"/>
                    <a:pt x="43192" y="32884"/>
                    <a:pt x="43181" y="32884"/>
                  </a:cubicBezTo>
                  <a:cubicBezTo>
                    <a:pt x="43170" y="32884"/>
                    <a:pt x="43159" y="32889"/>
                    <a:pt x="43159" y="32900"/>
                  </a:cubicBezTo>
                  <a:lnTo>
                    <a:pt x="43159" y="33069"/>
                  </a:lnTo>
                  <a:lnTo>
                    <a:pt x="43159" y="33069"/>
                  </a:lnTo>
                  <a:cubicBezTo>
                    <a:pt x="43177" y="33063"/>
                    <a:pt x="43194" y="33057"/>
                    <a:pt x="43212" y="33051"/>
                  </a:cubicBezTo>
                  <a:lnTo>
                    <a:pt x="43212" y="33051"/>
                  </a:lnTo>
                  <a:cubicBezTo>
                    <a:pt x="43218" y="33111"/>
                    <a:pt x="43225" y="33171"/>
                    <a:pt x="43225" y="33231"/>
                  </a:cubicBezTo>
                  <a:cubicBezTo>
                    <a:pt x="43313" y="33209"/>
                    <a:pt x="43379" y="33187"/>
                    <a:pt x="43446" y="33165"/>
                  </a:cubicBezTo>
                  <a:cubicBezTo>
                    <a:pt x="43578" y="33108"/>
                    <a:pt x="43679" y="33019"/>
                    <a:pt x="43788" y="32967"/>
                  </a:cubicBezTo>
                  <a:lnTo>
                    <a:pt x="43788" y="32967"/>
                  </a:lnTo>
                  <a:cubicBezTo>
                    <a:pt x="43798" y="32902"/>
                    <a:pt x="43809" y="32836"/>
                    <a:pt x="43821" y="32768"/>
                  </a:cubicBezTo>
                  <a:close/>
                  <a:moveTo>
                    <a:pt x="43159" y="33069"/>
                  </a:moveTo>
                  <a:cubicBezTo>
                    <a:pt x="43151" y="33072"/>
                    <a:pt x="43144" y="33074"/>
                    <a:pt x="43137" y="33077"/>
                  </a:cubicBezTo>
                  <a:cubicBezTo>
                    <a:pt x="43140" y="33127"/>
                    <a:pt x="43143" y="33179"/>
                    <a:pt x="43145" y="33232"/>
                  </a:cubicBezTo>
                  <a:lnTo>
                    <a:pt x="43145" y="33232"/>
                  </a:lnTo>
                  <a:cubicBezTo>
                    <a:pt x="43149" y="33231"/>
                    <a:pt x="43154" y="33231"/>
                    <a:pt x="43159" y="33231"/>
                  </a:cubicBezTo>
                  <a:lnTo>
                    <a:pt x="43159" y="33069"/>
                  </a:lnTo>
                  <a:close/>
                  <a:moveTo>
                    <a:pt x="42850" y="33096"/>
                  </a:moveTo>
                  <a:cubicBezTo>
                    <a:pt x="42834" y="33098"/>
                    <a:pt x="42819" y="33099"/>
                    <a:pt x="42805" y="33099"/>
                  </a:cubicBezTo>
                  <a:cubicBezTo>
                    <a:pt x="42795" y="33167"/>
                    <a:pt x="42784" y="33235"/>
                    <a:pt x="42773" y="33301"/>
                  </a:cubicBezTo>
                  <a:lnTo>
                    <a:pt x="42773" y="33301"/>
                  </a:lnTo>
                  <a:cubicBezTo>
                    <a:pt x="42787" y="33297"/>
                    <a:pt x="42804" y="33297"/>
                    <a:pt x="42827" y="33297"/>
                  </a:cubicBezTo>
                  <a:cubicBezTo>
                    <a:pt x="42835" y="33226"/>
                    <a:pt x="42843" y="33160"/>
                    <a:pt x="42850" y="33096"/>
                  </a:cubicBezTo>
                  <a:close/>
                  <a:moveTo>
                    <a:pt x="42087" y="33257"/>
                  </a:moveTo>
                  <a:cubicBezTo>
                    <a:pt x="42081" y="33257"/>
                    <a:pt x="42077" y="33262"/>
                    <a:pt x="42077" y="33275"/>
                  </a:cubicBezTo>
                  <a:cubicBezTo>
                    <a:pt x="42070" y="33295"/>
                    <a:pt x="42066" y="33318"/>
                    <a:pt x="42062" y="33343"/>
                  </a:cubicBezTo>
                  <a:lnTo>
                    <a:pt x="42062" y="33343"/>
                  </a:lnTo>
                  <a:cubicBezTo>
                    <a:pt x="42081" y="33334"/>
                    <a:pt x="42100" y="33327"/>
                    <a:pt x="42120" y="33323"/>
                  </a:cubicBezTo>
                  <a:lnTo>
                    <a:pt x="42120" y="33323"/>
                  </a:lnTo>
                  <a:cubicBezTo>
                    <a:pt x="42121" y="33315"/>
                    <a:pt x="42121" y="33306"/>
                    <a:pt x="42121" y="33297"/>
                  </a:cubicBezTo>
                  <a:cubicBezTo>
                    <a:pt x="42121" y="33282"/>
                    <a:pt x="42100" y="33257"/>
                    <a:pt x="42087" y="33257"/>
                  </a:cubicBezTo>
                  <a:close/>
                  <a:moveTo>
                    <a:pt x="42585" y="33165"/>
                  </a:moveTo>
                  <a:lnTo>
                    <a:pt x="42585" y="33165"/>
                  </a:lnTo>
                  <a:cubicBezTo>
                    <a:pt x="42518" y="33187"/>
                    <a:pt x="42430" y="33187"/>
                    <a:pt x="42386" y="33209"/>
                  </a:cubicBezTo>
                  <a:cubicBezTo>
                    <a:pt x="42393" y="33271"/>
                    <a:pt x="42400" y="33340"/>
                    <a:pt x="42406" y="33413"/>
                  </a:cubicBezTo>
                  <a:lnTo>
                    <a:pt x="42406" y="33413"/>
                  </a:lnTo>
                  <a:cubicBezTo>
                    <a:pt x="42414" y="33411"/>
                    <a:pt x="42422" y="33409"/>
                    <a:pt x="42430" y="33408"/>
                  </a:cubicBezTo>
                  <a:lnTo>
                    <a:pt x="42430" y="33386"/>
                  </a:lnTo>
                  <a:cubicBezTo>
                    <a:pt x="42430" y="33364"/>
                    <a:pt x="42447" y="33353"/>
                    <a:pt x="42463" y="33353"/>
                  </a:cubicBezTo>
                  <a:cubicBezTo>
                    <a:pt x="42480" y="33353"/>
                    <a:pt x="42496" y="33364"/>
                    <a:pt x="42496" y="33386"/>
                  </a:cubicBezTo>
                  <a:lnTo>
                    <a:pt x="42496" y="33408"/>
                  </a:lnTo>
                  <a:cubicBezTo>
                    <a:pt x="42516" y="33398"/>
                    <a:pt x="42543" y="33393"/>
                    <a:pt x="42572" y="33386"/>
                  </a:cubicBezTo>
                  <a:lnTo>
                    <a:pt x="42572" y="33386"/>
                  </a:lnTo>
                  <a:cubicBezTo>
                    <a:pt x="42580" y="33314"/>
                    <a:pt x="42585" y="33240"/>
                    <a:pt x="42585" y="33165"/>
                  </a:cubicBezTo>
                  <a:close/>
                  <a:moveTo>
                    <a:pt x="42062" y="33343"/>
                  </a:moveTo>
                  <a:cubicBezTo>
                    <a:pt x="42039" y="33353"/>
                    <a:pt x="42016" y="33368"/>
                    <a:pt x="41989" y="33386"/>
                  </a:cubicBezTo>
                  <a:cubicBezTo>
                    <a:pt x="41982" y="33443"/>
                    <a:pt x="41975" y="33500"/>
                    <a:pt x="41967" y="33557"/>
                  </a:cubicBezTo>
                  <a:lnTo>
                    <a:pt x="41967" y="33557"/>
                  </a:lnTo>
                  <a:cubicBezTo>
                    <a:pt x="41981" y="33550"/>
                    <a:pt x="41996" y="33540"/>
                    <a:pt x="42011" y="33540"/>
                  </a:cubicBezTo>
                  <a:cubicBezTo>
                    <a:pt x="42042" y="33478"/>
                    <a:pt x="42051" y="33404"/>
                    <a:pt x="42062" y="33343"/>
                  </a:cubicBezTo>
                  <a:close/>
                  <a:moveTo>
                    <a:pt x="35984" y="21531"/>
                  </a:moveTo>
                  <a:cubicBezTo>
                    <a:pt x="35984" y="21575"/>
                    <a:pt x="36006" y="21597"/>
                    <a:pt x="36006" y="21619"/>
                  </a:cubicBezTo>
                  <a:cubicBezTo>
                    <a:pt x="35918" y="21730"/>
                    <a:pt x="35807" y="21818"/>
                    <a:pt x="35697" y="21906"/>
                  </a:cubicBezTo>
                  <a:cubicBezTo>
                    <a:pt x="35542" y="22083"/>
                    <a:pt x="35454" y="22304"/>
                    <a:pt x="35322" y="22502"/>
                  </a:cubicBezTo>
                  <a:cubicBezTo>
                    <a:pt x="35189" y="22723"/>
                    <a:pt x="35035" y="22922"/>
                    <a:pt x="34902" y="23121"/>
                  </a:cubicBezTo>
                  <a:cubicBezTo>
                    <a:pt x="34814" y="23253"/>
                    <a:pt x="34748" y="23341"/>
                    <a:pt x="34748" y="23496"/>
                  </a:cubicBezTo>
                  <a:cubicBezTo>
                    <a:pt x="34748" y="23507"/>
                    <a:pt x="34753" y="23512"/>
                    <a:pt x="34759" y="23512"/>
                  </a:cubicBezTo>
                  <a:cubicBezTo>
                    <a:pt x="34764" y="23512"/>
                    <a:pt x="34770" y="23507"/>
                    <a:pt x="34770" y="23496"/>
                  </a:cubicBezTo>
                  <a:cubicBezTo>
                    <a:pt x="34770" y="23253"/>
                    <a:pt x="34991" y="23054"/>
                    <a:pt x="35123" y="22856"/>
                  </a:cubicBezTo>
                  <a:cubicBezTo>
                    <a:pt x="35255" y="22635"/>
                    <a:pt x="35366" y="22458"/>
                    <a:pt x="35520" y="22238"/>
                  </a:cubicBezTo>
                  <a:cubicBezTo>
                    <a:pt x="35631" y="22039"/>
                    <a:pt x="35785" y="21906"/>
                    <a:pt x="35962" y="21730"/>
                  </a:cubicBezTo>
                  <a:lnTo>
                    <a:pt x="36006" y="21686"/>
                  </a:lnTo>
                  <a:cubicBezTo>
                    <a:pt x="36072" y="21752"/>
                    <a:pt x="36116" y="21818"/>
                    <a:pt x="36205" y="21840"/>
                  </a:cubicBezTo>
                  <a:cubicBezTo>
                    <a:pt x="36006" y="22039"/>
                    <a:pt x="35851" y="22282"/>
                    <a:pt x="35697" y="22525"/>
                  </a:cubicBezTo>
                  <a:cubicBezTo>
                    <a:pt x="35631" y="22679"/>
                    <a:pt x="35520" y="22811"/>
                    <a:pt x="35410" y="22944"/>
                  </a:cubicBezTo>
                  <a:cubicBezTo>
                    <a:pt x="35322" y="23054"/>
                    <a:pt x="35255" y="23253"/>
                    <a:pt x="35145" y="23363"/>
                  </a:cubicBezTo>
                  <a:cubicBezTo>
                    <a:pt x="35129" y="23379"/>
                    <a:pt x="35136" y="23395"/>
                    <a:pt x="35157" y="23395"/>
                  </a:cubicBezTo>
                  <a:cubicBezTo>
                    <a:pt x="35165" y="23395"/>
                    <a:pt x="35176" y="23392"/>
                    <a:pt x="35189" y="23385"/>
                  </a:cubicBezTo>
                  <a:cubicBezTo>
                    <a:pt x="35196" y="23380"/>
                    <a:pt x="35202" y="23375"/>
                    <a:pt x="35208" y="23370"/>
                  </a:cubicBezTo>
                  <a:lnTo>
                    <a:pt x="35208" y="23370"/>
                  </a:lnTo>
                  <a:cubicBezTo>
                    <a:pt x="35186" y="23404"/>
                    <a:pt x="35165" y="23439"/>
                    <a:pt x="35145" y="23474"/>
                  </a:cubicBezTo>
                  <a:cubicBezTo>
                    <a:pt x="34858" y="24136"/>
                    <a:pt x="34196" y="24467"/>
                    <a:pt x="33754" y="25041"/>
                  </a:cubicBezTo>
                  <a:cubicBezTo>
                    <a:pt x="33313" y="25659"/>
                    <a:pt x="32871" y="26277"/>
                    <a:pt x="32386" y="26873"/>
                  </a:cubicBezTo>
                  <a:cubicBezTo>
                    <a:pt x="31944" y="27425"/>
                    <a:pt x="31547" y="27977"/>
                    <a:pt x="31171" y="28573"/>
                  </a:cubicBezTo>
                  <a:cubicBezTo>
                    <a:pt x="30995" y="28882"/>
                    <a:pt x="30818" y="29191"/>
                    <a:pt x="30620" y="29456"/>
                  </a:cubicBezTo>
                  <a:cubicBezTo>
                    <a:pt x="30399" y="29787"/>
                    <a:pt x="30112" y="30074"/>
                    <a:pt x="29825" y="30361"/>
                  </a:cubicBezTo>
                  <a:cubicBezTo>
                    <a:pt x="29339" y="30980"/>
                    <a:pt x="28942" y="31642"/>
                    <a:pt x="28412" y="32216"/>
                  </a:cubicBezTo>
                  <a:cubicBezTo>
                    <a:pt x="27948" y="32746"/>
                    <a:pt x="27352" y="33297"/>
                    <a:pt x="26712" y="33562"/>
                  </a:cubicBezTo>
                  <a:cubicBezTo>
                    <a:pt x="26480" y="33711"/>
                    <a:pt x="26268" y="33776"/>
                    <a:pt x="26078" y="33776"/>
                  </a:cubicBezTo>
                  <a:cubicBezTo>
                    <a:pt x="25619" y="33776"/>
                    <a:pt x="25288" y="33393"/>
                    <a:pt x="25101" y="32878"/>
                  </a:cubicBezTo>
                  <a:cubicBezTo>
                    <a:pt x="25078" y="32746"/>
                    <a:pt x="25078" y="32613"/>
                    <a:pt x="25056" y="32459"/>
                  </a:cubicBezTo>
                  <a:lnTo>
                    <a:pt x="25056" y="32459"/>
                  </a:lnTo>
                  <a:cubicBezTo>
                    <a:pt x="25307" y="32753"/>
                    <a:pt x="25675" y="32939"/>
                    <a:pt x="26056" y="32939"/>
                  </a:cubicBezTo>
                  <a:cubicBezTo>
                    <a:pt x="26246" y="32939"/>
                    <a:pt x="26440" y="32893"/>
                    <a:pt x="26624" y="32790"/>
                  </a:cubicBezTo>
                  <a:cubicBezTo>
                    <a:pt x="27904" y="32105"/>
                    <a:pt x="28853" y="30670"/>
                    <a:pt x="29714" y="29523"/>
                  </a:cubicBezTo>
                  <a:cubicBezTo>
                    <a:pt x="30686" y="28198"/>
                    <a:pt x="31679" y="26918"/>
                    <a:pt x="32562" y="25571"/>
                  </a:cubicBezTo>
                  <a:cubicBezTo>
                    <a:pt x="33004" y="24887"/>
                    <a:pt x="33423" y="24180"/>
                    <a:pt x="33865" y="23496"/>
                  </a:cubicBezTo>
                  <a:cubicBezTo>
                    <a:pt x="34218" y="22922"/>
                    <a:pt x="34681" y="22414"/>
                    <a:pt x="35123" y="21862"/>
                  </a:cubicBezTo>
                  <a:lnTo>
                    <a:pt x="35123" y="21862"/>
                  </a:lnTo>
                  <a:cubicBezTo>
                    <a:pt x="35035" y="21973"/>
                    <a:pt x="34968" y="22105"/>
                    <a:pt x="34880" y="22238"/>
                  </a:cubicBezTo>
                  <a:cubicBezTo>
                    <a:pt x="34681" y="22502"/>
                    <a:pt x="34417" y="22745"/>
                    <a:pt x="34218" y="23032"/>
                  </a:cubicBezTo>
                  <a:cubicBezTo>
                    <a:pt x="34218" y="23032"/>
                    <a:pt x="34218" y="23054"/>
                    <a:pt x="34240" y="23054"/>
                  </a:cubicBezTo>
                  <a:lnTo>
                    <a:pt x="34306" y="23054"/>
                  </a:lnTo>
                  <a:cubicBezTo>
                    <a:pt x="34328" y="23054"/>
                    <a:pt x="34350" y="23032"/>
                    <a:pt x="34306" y="23010"/>
                  </a:cubicBezTo>
                  <a:cubicBezTo>
                    <a:pt x="34306" y="23010"/>
                    <a:pt x="34483" y="22789"/>
                    <a:pt x="34527" y="22745"/>
                  </a:cubicBezTo>
                  <a:cubicBezTo>
                    <a:pt x="34637" y="22635"/>
                    <a:pt x="34704" y="22525"/>
                    <a:pt x="34792" y="22414"/>
                  </a:cubicBezTo>
                  <a:lnTo>
                    <a:pt x="35035" y="22083"/>
                  </a:lnTo>
                  <a:cubicBezTo>
                    <a:pt x="35101" y="22017"/>
                    <a:pt x="35189" y="21840"/>
                    <a:pt x="35255" y="21730"/>
                  </a:cubicBezTo>
                  <a:cubicBezTo>
                    <a:pt x="35288" y="21736"/>
                    <a:pt x="35320" y="21739"/>
                    <a:pt x="35352" y="21739"/>
                  </a:cubicBezTo>
                  <a:cubicBezTo>
                    <a:pt x="35430" y="21739"/>
                    <a:pt x="35509" y="21723"/>
                    <a:pt x="35587" y="21708"/>
                  </a:cubicBezTo>
                  <a:lnTo>
                    <a:pt x="35587" y="21708"/>
                  </a:lnTo>
                  <a:cubicBezTo>
                    <a:pt x="35542" y="21752"/>
                    <a:pt x="35454" y="21818"/>
                    <a:pt x="35410" y="21906"/>
                  </a:cubicBezTo>
                  <a:cubicBezTo>
                    <a:pt x="35322" y="22039"/>
                    <a:pt x="35233" y="22171"/>
                    <a:pt x="35189" y="22282"/>
                  </a:cubicBezTo>
                  <a:cubicBezTo>
                    <a:pt x="35101" y="22414"/>
                    <a:pt x="35079" y="22569"/>
                    <a:pt x="34968" y="22679"/>
                  </a:cubicBezTo>
                  <a:cubicBezTo>
                    <a:pt x="34880" y="22745"/>
                    <a:pt x="34792" y="22811"/>
                    <a:pt x="34770" y="22900"/>
                  </a:cubicBezTo>
                  <a:cubicBezTo>
                    <a:pt x="34770" y="22915"/>
                    <a:pt x="34781" y="22931"/>
                    <a:pt x="34795" y="22931"/>
                  </a:cubicBezTo>
                  <a:cubicBezTo>
                    <a:pt x="34801" y="22931"/>
                    <a:pt x="34807" y="22928"/>
                    <a:pt x="34814" y="22922"/>
                  </a:cubicBezTo>
                  <a:cubicBezTo>
                    <a:pt x="34880" y="22811"/>
                    <a:pt x="35013" y="22723"/>
                    <a:pt x="35079" y="22635"/>
                  </a:cubicBezTo>
                  <a:cubicBezTo>
                    <a:pt x="35145" y="22502"/>
                    <a:pt x="35211" y="22392"/>
                    <a:pt x="35300" y="22260"/>
                  </a:cubicBezTo>
                  <a:cubicBezTo>
                    <a:pt x="35410" y="22083"/>
                    <a:pt x="35454" y="21928"/>
                    <a:pt x="35587" y="21796"/>
                  </a:cubicBezTo>
                  <a:cubicBezTo>
                    <a:pt x="35653" y="21730"/>
                    <a:pt x="35675" y="21730"/>
                    <a:pt x="35675" y="21686"/>
                  </a:cubicBezTo>
                  <a:cubicBezTo>
                    <a:pt x="35785" y="21641"/>
                    <a:pt x="35896" y="21597"/>
                    <a:pt x="35984" y="21531"/>
                  </a:cubicBezTo>
                  <a:close/>
                  <a:moveTo>
                    <a:pt x="21900" y="32083"/>
                  </a:moveTo>
                  <a:lnTo>
                    <a:pt x="21900" y="32105"/>
                  </a:lnTo>
                  <a:cubicBezTo>
                    <a:pt x="21944" y="32194"/>
                    <a:pt x="21944" y="32304"/>
                    <a:pt x="21966" y="32414"/>
                  </a:cubicBezTo>
                  <a:cubicBezTo>
                    <a:pt x="21966" y="32679"/>
                    <a:pt x="21988" y="32944"/>
                    <a:pt x="21944" y="33209"/>
                  </a:cubicBezTo>
                  <a:cubicBezTo>
                    <a:pt x="21944" y="33297"/>
                    <a:pt x="21900" y="33607"/>
                    <a:pt x="21877" y="33673"/>
                  </a:cubicBezTo>
                  <a:cubicBezTo>
                    <a:pt x="21800" y="33867"/>
                    <a:pt x="21619" y="33942"/>
                    <a:pt x="21457" y="33942"/>
                  </a:cubicBezTo>
                  <a:cubicBezTo>
                    <a:pt x="21435" y="33942"/>
                    <a:pt x="21413" y="33940"/>
                    <a:pt x="21392" y="33938"/>
                  </a:cubicBezTo>
                  <a:cubicBezTo>
                    <a:pt x="21215" y="33894"/>
                    <a:pt x="21017" y="33827"/>
                    <a:pt x="20906" y="33761"/>
                  </a:cubicBezTo>
                  <a:cubicBezTo>
                    <a:pt x="20465" y="33540"/>
                    <a:pt x="20089" y="33209"/>
                    <a:pt x="19758" y="32856"/>
                  </a:cubicBezTo>
                  <a:lnTo>
                    <a:pt x="19758" y="32856"/>
                  </a:lnTo>
                  <a:cubicBezTo>
                    <a:pt x="19924" y="32900"/>
                    <a:pt x="20067" y="32922"/>
                    <a:pt x="20197" y="32922"/>
                  </a:cubicBezTo>
                  <a:cubicBezTo>
                    <a:pt x="20327" y="32922"/>
                    <a:pt x="20443" y="32900"/>
                    <a:pt x="20553" y="32856"/>
                  </a:cubicBezTo>
                  <a:cubicBezTo>
                    <a:pt x="20553" y="32856"/>
                    <a:pt x="20553" y="32856"/>
                    <a:pt x="20553" y="32856"/>
                  </a:cubicBezTo>
                  <a:lnTo>
                    <a:pt x="20553" y="32856"/>
                  </a:lnTo>
                  <a:cubicBezTo>
                    <a:pt x="20553" y="32867"/>
                    <a:pt x="20558" y="32873"/>
                    <a:pt x="20561" y="32873"/>
                  </a:cubicBezTo>
                  <a:cubicBezTo>
                    <a:pt x="20562" y="32873"/>
                    <a:pt x="20562" y="32872"/>
                    <a:pt x="20562" y="32872"/>
                  </a:cubicBezTo>
                  <a:lnTo>
                    <a:pt x="20562" y="32872"/>
                  </a:lnTo>
                  <a:cubicBezTo>
                    <a:pt x="20624" y="32977"/>
                    <a:pt x="20668" y="33078"/>
                    <a:pt x="20752" y="33099"/>
                  </a:cubicBezTo>
                  <a:cubicBezTo>
                    <a:pt x="20774" y="33099"/>
                    <a:pt x="20774" y="33077"/>
                    <a:pt x="20774" y="33077"/>
                  </a:cubicBezTo>
                  <a:cubicBezTo>
                    <a:pt x="20752" y="33010"/>
                    <a:pt x="20730" y="32988"/>
                    <a:pt x="20685" y="32966"/>
                  </a:cubicBezTo>
                  <a:cubicBezTo>
                    <a:pt x="20663" y="32944"/>
                    <a:pt x="20641" y="32878"/>
                    <a:pt x="20641" y="32856"/>
                  </a:cubicBezTo>
                  <a:cubicBezTo>
                    <a:pt x="20685" y="32834"/>
                    <a:pt x="20730" y="32834"/>
                    <a:pt x="20774" y="32790"/>
                  </a:cubicBezTo>
                  <a:lnTo>
                    <a:pt x="20840" y="32856"/>
                  </a:lnTo>
                  <a:cubicBezTo>
                    <a:pt x="20884" y="32944"/>
                    <a:pt x="20906" y="33010"/>
                    <a:pt x="20972" y="33099"/>
                  </a:cubicBezTo>
                  <a:cubicBezTo>
                    <a:pt x="20972" y="33105"/>
                    <a:pt x="20974" y="33108"/>
                    <a:pt x="20977" y="33108"/>
                  </a:cubicBezTo>
                  <a:cubicBezTo>
                    <a:pt x="20983" y="33108"/>
                    <a:pt x="20994" y="33092"/>
                    <a:pt x="20994" y="33077"/>
                  </a:cubicBezTo>
                  <a:cubicBezTo>
                    <a:pt x="20972" y="32988"/>
                    <a:pt x="20950" y="32878"/>
                    <a:pt x="20884" y="32834"/>
                  </a:cubicBezTo>
                  <a:cubicBezTo>
                    <a:pt x="20884" y="32790"/>
                    <a:pt x="20862" y="32790"/>
                    <a:pt x="20840" y="32768"/>
                  </a:cubicBezTo>
                  <a:cubicBezTo>
                    <a:pt x="20862" y="32746"/>
                    <a:pt x="20884" y="32746"/>
                    <a:pt x="20906" y="32724"/>
                  </a:cubicBezTo>
                  <a:cubicBezTo>
                    <a:pt x="20994" y="32900"/>
                    <a:pt x="21105" y="33099"/>
                    <a:pt x="21193" y="33297"/>
                  </a:cubicBezTo>
                  <a:cubicBezTo>
                    <a:pt x="21193" y="33305"/>
                    <a:pt x="21196" y="33307"/>
                    <a:pt x="21199" y="33307"/>
                  </a:cubicBezTo>
                  <a:cubicBezTo>
                    <a:pt x="21205" y="33307"/>
                    <a:pt x="21215" y="33297"/>
                    <a:pt x="21215" y="33297"/>
                  </a:cubicBezTo>
                  <a:cubicBezTo>
                    <a:pt x="21237" y="33187"/>
                    <a:pt x="21127" y="33099"/>
                    <a:pt x="21083" y="32988"/>
                  </a:cubicBezTo>
                  <a:cubicBezTo>
                    <a:pt x="21017" y="32900"/>
                    <a:pt x="21017" y="32856"/>
                    <a:pt x="20994" y="32768"/>
                  </a:cubicBezTo>
                  <a:cubicBezTo>
                    <a:pt x="20994" y="32746"/>
                    <a:pt x="20972" y="32724"/>
                    <a:pt x="20950" y="32657"/>
                  </a:cubicBezTo>
                  <a:cubicBezTo>
                    <a:pt x="20994" y="32613"/>
                    <a:pt x="21083" y="32569"/>
                    <a:pt x="21127" y="32525"/>
                  </a:cubicBezTo>
                  <a:cubicBezTo>
                    <a:pt x="21215" y="32724"/>
                    <a:pt x="21326" y="32878"/>
                    <a:pt x="21414" y="33077"/>
                  </a:cubicBezTo>
                  <a:cubicBezTo>
                    <a:pt x="21414" y="33084"/>
                    <a:pt x="21416" y="33087"/>
                    <a:pt x="21420" y="33087"/>
                  </a:cubicBezTo>
                  <a:cubicBezTo>
                    <a:pt x="21426" y="33087"/>
                    <a:pt x="21436" y="33077"/>
                    <a:pt x="21436" y="33077"/>
                  </a:cubicBezTo>
                  <a:cubicBezTo>
                    <a:pt x="21436" y="32966"/>
                    <a:pt x="21348" y="32856"/>
                    <a:pt x="21281" y="32768"/>
                  </a:cubicBezTo>
                  <a:cubicBezTo>
                    <a:pt x="21215" y="32679"/>
                    <a:pt x="21193" y="32613"/>
                    <a:pt x="21127" y="32503"/>
                  </a:cubicBezTo>
                  <a:cubicBezTo>
                    <a:pt x="21193" y="32459"/>
                    <a:pt x="21237" y="32414"/>
                    <a:pt x="21303" y="32348"/>
                  </a:cubicBezTo>
                  <a:cubicBezTo>
                    <a:pt x="21348" y="32503"/>
                    <a:pt x="21414" y="32613"/>
                    <a:pt x="21458" y="32746"/>
                  </a:cubicBezTo>
                  <a:cubicBezTo>
                    <a:pt x="21458" y="32753"/>
                    <a:pt x="21463" y="32755"/>
                    <a:pt x="21469" y="32755"/>
                  </a:cubicBezTo>
                  <a:cubicBezTo>
                    <a:pt x="21483" y="32755"/>
                    <a:pt x="21502" y="32746"/>
                    <a:pt x="21502" y="32746"/>
                  </a:cubicBezTo>
                  <a:cubicBezTo>
                    <a:pt x="21502" y="32613"/>
                    <a:pt x="21414" y="32459"/>
                    <a:pt x="21348" y="32326"/>
                  </a:cubicBezTo>
                  <a:cubicBezTo>
                    <a:pt x="21436" y="32238"/>
                    <a:pt x="21524" y="32150"/>
                    <a:pt x="21635" y="32083"/>
                  </a:cubicBezTo>
                  <a:close/>
                  <a:moveTo>
                    <a:pt x="22915" y="31818"/>
                  </a:moveTo>
                  <a:cubicBezTo>
                    <a:pt x="22959" y="31863"/>
                    <a:pt x="23003" y="31885"/>
                    <a:pt x="23070" y="31907"/>
                  </a:cubicBezTo>
                  <a:cubicBezTo>
                    <a:pt x="23070" y="32194"/>
                    <a:pt x="23092" y="32437"/>
                    <a:pt x="23158" y="32701"/>
                  </a:cubicBezTo>
                  <a:cubicBezTo>
                    <a:pt x="23224" y="33033"/>
                    <a:pt x="23202" y="33364"/>
                    <a:pt x="23268" y="33673"/>
                  </a:cubicBezTo>
                  <a:cubicBezTo>
                    <a:pt x="23268" y="33695"/>
                    <a:pt x="23279" y="33706"/>
                    <a:pt x="23290" y="33706"/>
                  </a:cubicBezTo>
                  <a:cubicBezTo>
                    <a:pt x="23293" y="33706"/>
                    <a:pt x="23295" y="33705"/>
                    <a:pt x="23298" y="33704"/>
                  </a:cubicBezTo>
                  <a:lnTo>
                    <a:pt x="23298" y="33704"/>
                  </a:lnTo>
                  <a:cubicBezTo>
                    <a:pt x="23280" y="33796"/>
                    <a:pt x="23259" y="33896"/>
                    <a:pt x="23224" y="33982"/>
                  </a:cubicBezTo>
                  <a:cubicBezTo>
                    <a:pt x="23202" y="33849"/>
                    <a:pt x="23202" y="33739"/>
                    <a:pt x="23180" y="33629"/>
                  </a:cubicBezTo>
                  <a:lnTo>
                    <a:pt x="23092" y="33297"/>
                  </a:lnTo>
                  <a:cubicBezTo>
                    <a:pt x="23114" y="33297"/>
                    <a:pt x="23114" y="33253"/>
                    <a:pt x="23114" y="33231"/>
                  </a:cubicBezTo>
                  <a:cubicBezTo>
                    <a:pt x="23003" y="33121"/>
                    <a:pt x="23070" y="32768"/>
                    <a:pt x="23070" y="32657"/>
                  </a:cubicBezTo>
                  <a:cubicBezTo>
                    <a:pt x="23070" y="32459"/>
                    <a:pt x="23092" y="32282"/>
                    <a:pt x="23070" y="32083"/>
                  </a:cubicBezTo>
                  <a:cubicBezTo>
                    <a:pt x="23070" y="32061"/>
                    <a:pt x="23053" y="32050"/>
                    <a:pt x="23036" y="32050"/>
                  </a:cubicBezTo>
                  <a:cubicBezTo>
                    <a:pt x="23020" y="32050"/>
                    <a:pt x="23003" y="32061"/>
                    <a:pt x="23003" y="32083"/>
                  </a:cubicBezTo>
                  <a:cubicBezTo>
                    <a:pt x="23003" y="32150"/>
                    <a:pt x="22959" y="32525"/>
                    <a:pt x="22959" y="32856"/>
                  </a:cubicBezTo>
                  <a:cubicBezTo>
                    <a:pt x="22959" y="32812"/>
                    <a:pt x="22937" y="32790"/>
                    <a:pt x="22937" y="32768"/>
                  </a:cubicBezTo>
                  <a:cubicBezTo>
                    <a:pt x="22937" y="32701"/>
                    <a:pt x="22893" y="32657"/>
                    <a:pt x="22893" y="32591"/>
                  </a:cubicBezTo>
                  <a:cubicBezTo>
                    <a:pt x="22871" y="32437"/>
                    <a:pt x="22871" y="32326"/>
                    <a:pt x="22871" y="32150"/>
                  </a:cubicBezTo>
                  <a:cubicBezTo>
                    <a:pt x="22871" y="32090"/>
                    <a:pt x="22889" y="31904"/>
                    <a:pt x="22876" y="31836"/>
                  </a:cubicBezTo>
                  <a:lnTo>
                    <a:pt x="22876" y="31836"/>
                  </a:lnTo>
                  <a:cubicBezTo>
                    <a:pt x="22878" y="31837"/>
                    <a:pt x="22880" y="31838"/>
                    <a:pt x="22882" y="31838"/>
                  </a:cubicBezTo>
                  <a:cubicBezTo>
                    <a:pt x="22895" y="31838"/>
                    <a:pt x="22915" y="31818"/>
                    <a:pt x="22915" y="31818"/>
                  </a:cubicBezTo>
                  <a:close/>
                  <a:moveTo>
                    <a:pt x="39428" y="22525"/>
                  </a:moveTo>
                  <a:lnTo>
                    <a:pt x="39428" y="22525"/>
                  </a:lnTo>
                  <a:cubicBezTo>
                    <a:pt x="38986" y="23562"/>
                    <a:pt x="38611" y="24666"/>
                    <a:pt x="38236" y="25725"/>
                  </a:cubicBezTo>
                  <a:cubicBezTo>
                    <a:pt x="38015" y="26366"/>
                    <a:pt x="37794" y="27006"/>
                    <a:pt x="37551" y="27646"/>
                  </a:cubicBezTo>
                  <a:cubicBezTo>
                    <a:pt x="37419" y="27977"/>
                    <a:pt x="37242" y="28242"/>
                    <a:pt x="37110" y="28573"/>
                  </a:cubicBezTo>
                  <a:cubicBezTo>
                    <a:pt x="36933" y="28926"/>
                    <a:pt x="36889" y="29213"/>
                    <a:pt x="36602" y="29500"/>
                  </a:cubicBezTo>
                  <a:cubicBezTo>
                    <a:pt x="35896" y="30383"/>
                    <a:pt x="35123" y="31222"/>
                    <a:pt x="34394" y="32105"/>
                  </a:cubicBezTo>
                  <a:cubicBezTo>
                    <a:pt x="33821" y="32790"/>
                    <a:pt x="32982" y="33364"/>
                    <a:pt x="32430" y="34136"/>
                  </a:cubicBezTo>
                  <a:lnTo>
                    <a:pt x="32341" y="33739"/>
                  </a:lnTo>
                  <a:cubicBezTo>
                    <a:pt x="32253" y="33231"/>
                    <a:pt x="32253" y="32746"/>
                    <a:pt x="32143" y="32260"/>
                  </a:cubicBezTo>
                  <a:cubicBezTo>
                    <a:pt x="32054" y="31863"/>
                    <a:pt x="31922" y="31421"/>
                    <a:pt x="31900" y="31002"/>
                  </a:cubicBezTo>
                  <a:cubicBezTo>
                    <a:pt x="32761" y="29787"/>
                    <a:pt x="33578" y="28507"/>
                    <a:pt x="34681" y="27514"/>
                  </a:cubicBezTo>
                  <a:cubicBezTo>
                    <a:pt x="34792" y="27447"/>
                    <a:pt x="34880" y="27337"/>
                    <a:pt x="34991" y="27249"/>
                  </a:cubicBezTo>
                  <a:lnTo>
                    <a:pt x="34991" y="27249"/>
                  </a:lnTo>
                  <a:cubicBezTo>
                    <a:pt x="34858" y="27492"/>
                    <a:pt x="34748" y="27712"/>
                    <a:pt x="34549" y="27911"/>
                  </a:cubicBezTo>
                  <a:cubicBezTo>
                    <a:pt x="34533" y="27927"/>
                    <a:pt x="34540" y="27942"/>
                    <a:pt x="34553" y="27942"/>
                  </a:cubicBezTo>
                  <a:cubicBezTo>
                    <a:pt x="34558" y="27942"/>
                    <a:pt x="34565" y="27940"/>
                    <a:pt x="34571" y="27933"/>
                  </a:cubicBezTo>
                  <a:cubicBezTo>
                    <a:pt x="34792" y="27712"/>
                    <a:pt x="34924" y="27403"/>
                    <a:pt x="35101" y="27138"/>
                  </a:cubicBezTo>
                  <a:cubicBezTo>
                    <a:pt x="35631" y="26631"/>
                    <a:pt x="36094" y="26123"/>
                    <a:pt x="36558" y="25571"/>
                  </a:cubicBezTo>
                  <a:cubicBezTo>
                    <a:pt x="36735" y="25372"/>
                    <a:pt x="36911" y="25196"/>
                    <a:pt x="37110" y="25041"/>
                  </a:cubicBezTo>
                  <a:lnTo>
                    <a:pt x="37110" y="25041"/>
                  </a:lnTo>
                  <a:cubicBezTo>
                    <a:pt x="36867" y="25284"/>
                    <a:pt x="36646" y="25593"/>
                    <a:pt x="36425" y="25858"/>
                  </a:cubicBezTo>
                  <a:cubicBezTo>
                    <a:pt x="36337" y="25968"/>
                    <a:pt x="36249" y="26079"/>
                    <a:pt x="36205" y="26189"/>
                  </a:cubicBezTo>
                  <a:cubicBezTo>
                    <a:pt x="36116" y="26344"/>
                    <a:pt x="36116" y="26498"/>
                    <a:pt x="35962" y="26586"/>
                  </a:cubicBezTo>
                  <a:cubicBezTo>
                    <a:pt x="35927" y="26586"/>
                    <a:pt x="35948" y="26615"/>
                    <a:pt x="35969" y="26615"/>
                  </a:cubicBezTo>
                  <a:cubicBezTo>
                    <a:pt x="35974" y="26615"/>
                    <a:pt x="35980" y="26613"/>
                    <a:pt x="35984" y="26609"/>
                  </a:cubicBezTo>
                  <a:cubicBezTo>
                    <a:pt x="36183" y="26586"/>
                    <a:pt x="36227" y="26255"/>
                    <a:pt x="36315" y="26079"/>
                  </a:cubicBezTo>
                  <a:cubicBezTo>
                    <a:pt x="36558" y="25703"/>
                    <a:pt x="36867" y="25350"/>
                    <a:pt x="37176" y="25019"/>
                  </a:cubicBezTo>
                  <a:cubicBezTo>
                    <a:pt x="37192" y="24987"/>
                    <a:pt x="37185" y="24966"/>
                    <a:pt x="37162" y="24966"/>
                  </a:cubicBezTo>
                  <a:cubicBezTo>
                    <a:pt x="37154" y="24966"/>
                    <a:pt x="37144" y="24969"/>
                    <a:pt x="37132" y="24975"/>
                  </a:cubicBezTo>
                  <a:cubicBezTo>
                    <a:pt x="37218" y="24910"/>
                    <a:pt x="37305" y="24824"/>
                    <a:pt x="37392" y="24716"/>
                  </a:cubicBezTo>
                  <a:lnTo>
                    <a:pt x="37392" y="24716"/>
                  </a:lnTo>
                  <a:cubicBezTo>
                    <a:pt x="37387" y="24741"/>
                    <a:pt x="37388" y="24768"/>
                    <a:pt x="37397" y="24798"/>
                  </a:cubicBezTo>
                  <a:cubicBezTo>
                    <a:pt x="37397" y="24809"/>
                    <a:pt x="37402" y="24815"/>
                    <a:pt x="37411" y="24815"/>
                  </a:cubicBezTo>
                  <a:cubicBezTo>
                    <a:pt x="37419" y="24815"/>
                    <a:pt x="37430" y="24809"/>
                    <a:pt x="37441" y="24798"/>
                  </a:cubicBezTo>
                  <a:cubicBezTo>
                    <a:pt x="37507" y="24644"/>
                    <a:pt x="37640" y="24511"/>
                    <a:pt x="37750" y="24379"/>
                  </a:cubicBezTo>
                  <a:lnTo>
                    <a:pt x="37750" y="24379"/>
                  </a:lnTo>
                  <a:cubicBezTo>
                    <a:pt x="37750" y="24401"/>
                    <a:pt x="37728" y="24423"/>
                    <a:pt x="37684" y="24467"/>
                  </a:cubicBezTo>
                  <a:cubicBezTo>
                    <a:pt x="37669" y="24482"/>
                    <a:pt x="37695" y="24508"/>
                    <a:pt x="37721" y="24508"/>
                  </a:cubicBezTo>
                  <a:cubicBezTo>
                    <a:pt x="37732" y="24508"/>
                    <a:pt x="37743" y="24503"/>
                    <a:pt x="37750" y="24489"/>
                  </a:cubicBezTo>
                  <a:cubicBezTo>
                    <a:pt x="37838" y="24313"/>
                    <a:pt x="37882" y="24136"/>
                    <a:pt x="37993" y="23959"/>
                  </a:cubicBezTo>
                  <a:cubicBezTo>
                    <a:pt x="38059" y="23871"/>
                    <a:pt x="38103" y="23805"/>
                    <a:pt x="38192" y="23695"/>
                  </a:cubicBezTo>
                  <a:cubicBezTo>
                    <a:pt x="38214" y="23695"/>
                    <a:pt x="38214" y="23695"/>
                    <a:pt x="38236" y="23650"/>
                  </a:cubicBezTo>
                  <a:lnTo>
                    <a:pt x="38236" y="23717"/>
                  </a:lnTo>
                  <a:cubicBezTo>
                    <a:pt x="38236" y="23728"/>
                    <a:pt x="38252" y="23733"/>
                    <a:pt x="38269" y="23733"/>
                  </a:cubicBezTo>
                  <a:cubicBezTo>
                    <a:pt x="38285" y="23733"/>
                    <a:pt x="38302" y="23728"/>
                    <a:pt x="38302" y="23717"/>
                  </a:cubicBezTo>
                  <a:cubicBezTo>
                    <a:pt x="38302" y="23650"/>
                    <a:pt x="38412" y="23540"/>
                    <a:pt x="38523" y="23474"/>
                  </a:cubicBezTo>
                  <a:lnTo>
                    <a:pt x="38523" y="23474"/>
                  </a:lnTo>
                  <a:cubicBezTo>
                    <a:pt x="38501" y="23606"/>
                    <a:pt x="38434" y="23739"/>
                    <a:pt x="38390" y="23871"/>
                  </a:cubicBezTo>
                  <a:cubicBezTo>
                    <a:pt x="38346" y="23915"/>
                    <a:pt x="38324" y="23937"/>
                    <a:pt x="38324" y="23959"/>
                  </a:cubicBezTo>
                  <a:cubicBezTo>
                    <a:pt x="38324" y="24004"/>
                    <a:pt x="38302" y="24004"/>
                    <a:pt x="38302" y="24026"/>
                  </a:cubicBezTo>
                  <a:cubicBezTo>
                    <a:pt x="38280" y="24048"/>
                    <a:pt x="38236" y="24048"/>
                    <a:pt x="38236" y="24070"/>
                  </a:cubicBezTo>
                  <a:cubicBezTo>
                    <a:pt x="38214" y="24070"/>
                    <a:pt x="38236" y="24114"/>
                    <a:pt x="38236" y="24114"/>
                  </a:cubicBezTo>
                  <a:cubicBezTo>
                    <a:pt x="38169" y="24246"/>
                    <a:pt x="38059" y="24357"/>
                    <a:pt x="37971" y="24489"/>
                  </a:cubicBezTo>
                  <a:cubicBezTo>
                    <a:pt x="37971" y="24511"/>
                    <a:pt x="37971" y="24511"/>
                    <a:pt x="37993" y="24511"/>
                  </a:cubicBezTo>
                  <a:cubicBezTo>
                    <a:pt x="38125" y="24401"/>
                    <a:pt x="38214" y="24246"/>
                    <a:pt x="38302" y="24114"/>
                  </a:cubicBezTo>
                  <a:lnTo>
                    <a:pt x="38324" y="24114"/>
                  </a:lnTo>
                  <a:cubicBezTo>
                    <a:pt x="38169" y="24401"/>
                    <a:pt x="37993" y="24710"/>
                    <a:pt x="37882" y="25041"/>
                  </a:cubicBezTo>
                  <a:cubicBezTo>
                    <a:pt x="37882" y="25057"/>
                    <a:pt x="37916" y="25072"/>
                    <a:pt x="37935" y="25072"/>
                  </a:cubicBezTo>
                  <a:cubicBezTo>
                    <a:pt x="37943" y="25072"/>
                    <a:pt x="37949" y="25070"/>
                    <a:pt x="37949" y="25063"/>
                  </a:cubicBezTo>
                  <a:cubicBezTo>
                    <a:pt x="38059" y="24931"/>
                    <a:pt x="38081" y="24732"/>
                    <a:pt x="38169" y="24600"/>
                  </a:cubicBezTo>
                  <a:cubicBezTo>
                    <a:pt x="38236" y="24423"/>
                    <a:pt x="38346" y="24291"/>
                    <a:pt x="38412" y="24158"/>
                  </a:cubicBezTo>
                  <a:cubicBezTo>
                    <a:pt x="38456" y="24070"/>
                    <a:pt x="38501" y="23937"/>
                    <a:pt x="38545" y="23827"/>
                  </a:cubicBezTo>
                  <a:cubicBezTo>
                    <a:pt x="38567" y="23783"/>
                    <a:pt x="38633" y="23695"/>
                    <a:pt x="38655" y="23628"/>
                  </a:cubicBezTo>
                  <a:cubicBezTo>
                    <a:pt x="38671" y="23613"/>
                    <a:pt x="38653" y="23597"/>
                    <a:pt x="38634" y="23597"/>
                  </a:cubicBezTo>
                  <a:cubicBezTo>
                    <a:pt x="38627" y="23597"/>
                    <a:pt x="38619" y="23599"/>
                    <a:pt x="38613" y="23604"/>
                  </a:cubicBezTo>
                  <a:lnTo>
                    <a:pt x="38613" y="23604"/>
                  </a:lnTo>
                  <a:cubicBezTo>
                    <a:pt x="38619" y="23574"/>
                    <a:pt x="38633" y="23549"/>
                    <a:pt x="38633" y="23496"/>
                  </a:cubicBezTo>
                  <a:lnTo>
                    <a:pt x="38633" y="23496"/>
                  </a:lnTo>
                  <a:cubicBezTo>
                    <a:pt x="38633" y="23518"/>
                    <a:pt x="38611" y="23584"/>
                    <a:pt x="38611" y="23606"/>
                  </a:cubicBezTo>
                  <a:cubicBezTo>
                    <a:pt x="38612" y="23605"/>
                    <a:pt x="38612" y="23605"/>
                    <a:pt x="38613" y="23604"/>
                  </a:cubicBezTo>
                  <a:lnTo>
                    <a:pt x="38613" y="23604"/>
                  </a:lnTo>
                  <a:cubicBezTo>
                    <a:pt x="38612" y="23612"/>
                    <a:pt x="38611" y="23620"/>
                    <a:pt x="38611" y="23628"/>
                  </a:cubicBezTo>
                  <a:lnTo>
                    <a:pt x="38611" y="23518"/>
                  </a:lnTo>
                  <a:lnTo>
                    <a:pt x="38611" y="23496"/>
                  </a:lnTo>
                  <a:cubicBezTo>
                    <a:pt x="38655" y="23452"/>
                    <a:pt x="38721" y="23408"/>
                    <a:pt x="38743" y="23385"/>
                  </a:cubicBezTo>
                  <a:cubicBezTo>
                    <a:pt x="38876" y="23231"/>
                    <a:pt x="39008" y="23076"/>
                    <a:pt x="39119" y="22922"/>
                  </a:cubicBezTo>
                  <a:cubicBezTo>
                    <a:pt x="39207" y="22789"/>
                    <a:pt x="39317" y="22679"/>
                    <a:pt x="39428" y="22525"/>
                  </a:cubicBezTo>
                  <a:close/>
                  <a:moveTo>
                    <a:pt x="42607" y="34004"/>
                  </a:moveTo>
                  <a:cubicBezTo>
                    <a:pt x="42607" y="34070"/>
                    <a:pt x="42629" y="34114"/>
                    <a:pt x="42651" y="34158"/>
                  </a:cubicBezTo>
                  <a:cubicBezTo>
                    <a:pt x="42629" y="34158"/>
                    <a:pt x="42585" y="34181"/>
                    <a:pt x="42540" y="34181"/>
                  </a:cubicBezTo>
                  <a:cubicBezTo>
                    <a:pt x="42585" y="34158"/>
                    <a:pt x="42585" y="34092"/>
                    <a:pt x="42607" y="34004"/>
                  </a:cubicBezTo>
                  <a:close/>
                  <a:moveTo>
                    <a:pt x="36514" y="21951"/>
                  </a:moveTo>
                  <a:cubicBezTo>
                    <a:pt x="36558" y="21973"/>
                    <a:pt x="36646" y="21973"/>
                    <a:pt x="36690" y="21973"/>
                  </a:cubicBezTo>
                  <a:cubicBezTo>
                    <a:pt x="36668" y="22215"/>
                    <a:pt x="36779" y="22392"/>
                    <a:pt x="36977" y="22502"/>
                  </a:cubicBezTo>
                  <a:cubicBezTo>
                    <a:pt x="36911" y="22613"/>
                    <a:pt x="36867" y="22701"/>
                    <a:pt x="36801" y="22811"/>
                  </a:cubicBezTo>
                  <a:cubicBezTo>
                    <a:pt x="36690" y="22944"/>
                    <a:pt x="36580" y="23054"/>
                    <a:pt x="36470" y="23187"/>
                  </a:cubicBezTo>
                  <a:cubicBezTo>
                    <a:pt x="36359" y="23363"/>
                    <a:pt x="36293" y="23562"/>
                    <a:pt x="36183" y="23717"/>
                  </a:cubicBezTo>
                  <a:cubicBezTo>
                    <a:pt x="36094" y="23827"/>
                    <a:pt x="36028" y="23937"/>
                    <a:pt x="36006" y="24070"/>
                  </a:cubicBezTo>
                  <a:cubicBezTo>
                    <a:pt x="36006" y="24092"/>
                    <a:pt x="36023" y="24103"/>
                    <a:pt x="36039" y="24103"/>
                  </a:cubicBezTo>
                  <a:cubicBezTo>
                    <a:pt x="36056" y="24103"/>
                    <a:pt x="36072" y="24092"/>
                    <a:pt x="36072" y="24070"/>
                  </a:cubicBezTo>
                  <a:cubicBezTo>
                    <a:pt x="36094" y="23915"/>
                    <a:pt x="36205" y="23805"/>
                    <a:pt x="36293" y="23650"/>
                  </a:cubicBezTo>
                  <a:cubicBezTo>
                    <a:pt x="36403" y="23496"/>
                    <a:pt x="36470" y="23297"/>
                    <a:pt x="36580" y="23165"/>
                  </a:cubicBezTo>
                  <a:cubicBezTo>
                    <a:pt x="36624" y="23098"/>
                    <a:pt x="36668" y="23076"/>
                    <a:pt x="36690" y="23032"/>
                  </a:cubicBezTo>
                  <a:lnTo>
                    <a:pt x="36690" y="23032"/>
                  </a:lnTo>
                  <a:cubicBezTo>
                    <a:pt x="36624" y="23187"/>
                    <a:pt x="36558" y="23363"/>
                    <a:pt x="36470" y="23518"/>
                  </a:cubicBezTo>
                  <a:cubicBezTo>
                    <a:pt x="36337" y="23695"/>
                    <a:pt x="36205" y="23849"/>
                    <a:pt x="36205" y="24048"/>
                  </a:cubicBezTo>
                  <a:cubicBezTo>
                    <a:pt x="36138" y="24158"/>
                    <a:pt x="36072" y="24246"/>
                    <a:pt x="35984" y="24313"/>
                  </a:cubicBezTo>
                  <a:cubicBezTo>
                    <a:pt x="35520" y="24865"/>
                    <a:pt x="35013" y="25461"/>
                    <a:pt x="34461" y="25924"/>
                  </a:cubicBezTo>
                  <a:cubicBezTo>
                    <a:pt x="33975" y="26366"/>
                    <a:pt x="33556" y="26829"/>
                    <a:pt x="33158" y="27381"/>
                  </a:cubicBezTo>
                  <a:cubicBezTo>
                    <a:pt x="32717" y="27999"/>
                    <a:pt x="32253" y="28573"/>
                    <a:pt x="31878" y="29213"/>
                  </a:cubicBezTo>
                  <a:cubicBezTo>
                    <a:pt x="31039" y="30494"/>
                    <a:pt x="30068" y="31642"/>
                    <a:pt x="29118" y="32790"/>
                  </a:cubicBezTo>
                  <a:cubicBezTo>
                    <a:pt x="28677" y="33320"/>
                    <a:pt x="28169" y="33717"/>
                    <a:pt x="27683" y="34136"/>
                  </a:cubicBezTo>
                  <a:cubicBezTo>
                    <a:pt x="27352" y="34445"/>
                    <a:pt x="26955" y="34754"/>
                    <a:pt x="26491" y="34777"/>
                  </a:cubicBezTo>
                  <a:cubicBezTo>
                    <a:pt x="25984" y="34754"/>
                    <a:pt x="25697" y="34313"/>
                    <a:pt x="25520" y="33871"/>
                  </a:cubicBezTo>
                  <a:lnTo>
                    <a:pt x="25520" y="33871"/>
                  </a:lnTo>
                  <a:cubicBezTo>
                    <a:pt x="25727" y="33998"/>
                    <a:pt x="25949" y="34050"/>
                    <a:pt x="26174" y="34050"/>
                  </a:cubicBezTo>
                  <a:cubicBezTo>
                    <a:pt x="26500" y="34050"/>
                    <a:pt x="26831" y="33940"/>
                    <a:pt x="27132" y="33783"/>
                  </a:cubicBezTo>
                  <a:cubicBezTo>
                    <a:pt x="27838" y="33408"/>
                    <a:pt x="28456" y="32856"/>
                    <a:pt x="28964" y="32216"/>
                  </a:cubicBezTo>
                  <a:cubicBezTo>
                    <a:pt x="29560" y="31465"/>
                    <a:pt x="30156" y="30737"/>
                    <a:pt x="30774" y="29986"/>
                  </a:cubicBezTo>
                  <a:cubicBezTo>
                    <a:pt x="31348" y="29236"/>
                    <a:pt x="31701" y="28353"/>
                    <a:pt x="32319" y="27646"/>
                  </a:cubicBezTo>
                  <a:cubicBezTo>
                    <a:pt x="32871" y="26984"/>
                    <a:pt x="33379" y="26277"/>
                    <a:pt x="33909" y="25615"/>
                  </a:cubicBezTo>
                  <a:cubicBezTo>
                    <a:pt x="34085" y="25439"/>
                    <a:pt x="34152" y="25174"/>
                    <a:pt x="34350" y="24975"/>
                  </a:cubicBezTo>
                  <a:cubicBezTo>
                    <a:pt x="34527" y="24798"/>
                    <a:pt x="34748" y="24622"/>
                    <a:pt x="34902" y="24467"/>
                  </a:cubicBezTo>
                  <a:cubicBezTo>
                    <a:pt x="35145" y="24224"/>
                    <a:pt x="35322" y="24048"/>
                    <a:pt x="35476" y="23739"/>
                  </a:cubicBezTo>
                  <a:cubicBezTo>
                    <a:pt x="35741" y="23297"/>
                    <a:pt x="35984" y="22922"/>
                    <a:pt x="36293" y="22480"/>
                  </a:cubicBezTo>
                  <a:cubicBezTo>
                    <a:pt x="36403" y="22304"/>
                    <a:pt x="36470" y="22105"/>
                    <a:pt x="36514" y="21951"/>
                  </a:cubicBezTo>
                  <a:close/>
                  <a:moveTo>
                    <a:pt x="41778" y="34663"/>
                  </a:moveTo>
                  <a:lnTo>
                    <a:pt x="41778" y="34663"/>
                  </a:lnTo>
                  <a:cubicBezTo>
                    <a:pt x="41702" y="34708"/>
                    <a:pt x="41636" y="34750"/>
                    <a:pt x="41569" y="34777"/>
                  </a:cubicBezTo>
                  <a:cubicBezTo>
                    <a:pt x="41566" y="34784"/>
                    <a:pt x="41562" y="34791"/>
                    <a:pt x="41559" y="34797"/>
                  </a:cubicBezTo>
                  <a:lnTo>
                    <a:pt x="41559" y="34797"/>
                  </a:lnTo>
                  <a:cubicBezTo>
                    <a:pt x="41621" y="34764"/>
                    <a:pt x="41681" y="34732"/>
                    <a:pt x="41746" y="34710"/>
                  </a:cubicBezTo>
                  <a:lnTo>
                    <a:pt x="41768" y="34710"/>
                  </a:lnTo>
                  <a:cubicBezTo>
                    <a:pt x="41772" y="34695"/>
                    <a:pt x="41775" y="34679"/>
                    <a:pt x="41778" y="34663"/>
                  </a:cubicBezTo>
                  <a:close/>
                  <a:moveTo>
                    <a:pt x="41381" y="34280"/>
                  </a:moveTo>
                  <a:cubicBezTo>
                    <a:pt x="41365" y="34280"/>
                    <a:pt x="41348" y="34291"/>
                    <a:pt x="41348" y="34313"/>
                  </a:cubicBezTo>
                  <a:cubicBezTo>
                    <a:pt x="41348" y="34512"/>
                    <a:pt x="41304" y="34666"/>
                    <a:pt x="41282" y="34865"/>
                  </a:cubicBezTo>
                  <a:lnTo>
                    <a:pt x="41282" y="34943"/>
                  </a:lnTo>
                  <a:lnTo>
                    <a:pt x="41282" y="34943"/>
                  </a:lnTo>
                  <a:cubicBezTo>
                    <a:pt x="41317" y="34928"/>
                    <a:pt x="41354" y="34910"/>
                    <a:pt x="41393" y="34887"/>
                  </a:cubicBezTo>
                  <a:lnTo>
                    <a:pt x="41415" y="34887"/>
                  </a:lnTo>
                  <a:cubicBezTo>
                    <a:pt x="41496" y="34887"/>
                    <a:pt x="41521" y="34868"/>
                    <a:pt x="41559" y="34797"/>
                  </a:cubicBezTo>
                  <a:lnTo>
                    <a:pt x="41559" y="34797"/>
                  </a:lnTo>
                  <a:cubicBezTo>
                    <a:pt x="41494" y="34831"/>
                    <a:pt x="41427" y="34864"/>
                    <a:pt x="41348" y="34887"/>
                  </a:cubicBezTo>
                  <a:cubicBezTo>
                    <a:pt x="41393" y="34710"/>
                    <a:pt x="41415" y="34512"/>
                    <a:pt x="41415" y="34313"/>
                  </a:cubicBezTo>
                  <a:cubicBezTo>
                    <a:pt x="41415" y="34291"/>
                    <a:pt x="41398" y="34280"/>
                    <a:pt x="41381" y="34280"/>
                  </a:cubicBezTo>
                  <a:close/>
                  <a:moveTo>
                    <a:pt x="33821" y="34777"/>
                  </a:moveTo>
                  <a:lnTo>
                    <a:pt x="33821" y="34777"/>
                  </a:lnTo>
                  <a:cubicBezTo>
                    <a:pt x="33710" y="34843"/>
                    <a:pt x="33578" y="34865"/>
                    <a:pt x="33467" y="34931"/>
                  </a:cubicBezTo>
                  <a:cubicBezTo>
                    <a:pt x="33357" y="34953"/>
                    <a:pt x="33224" y="34953"/>
                    <a:pt x="33092" y="34953"/>
                  </a:cubicBezTo>
                  <a:cubicBezTo>
                    <a:pt x="33335" y="34887"/>
                    <a:pt x="33578" y="34865"/>
                    <a:pt x="33821" y="34777"/>
                  </a:cubicBezTo>
                  <a:close/>
                  <a:moveTo>
                    <a:pt x="32584" y="34997"/>
                  </a:moveTo>
                  <a:cubicBezTo>
                    <a:pt x="32584" y="35041"/>
                    <a:pt x="32584" y="35041"/>
                    <a:pt x="32606" y="35064"/>
                  </a:cubicBezTo>
                  <a:cubicBezTo>
                    <a:pt x="32606" y="35064"/>
                    <a:pt x="32584" y="35064"/>
                    <a:pt x="32584" y="35086"/>
                  </a:cubicBezTo>
                  <a:cubicBezTo>
                    <a:pt x="32562" y="35064"/>
                    <a:pt x="32540" y="35064"/>
                    <a:pt x="32496" y="35064"/>
                  </a:cubicBezTo>
                  <a:lnTo>
                    <a:pt x="32496" y="35041"/>
                  </a:lnTo>
                  <a:cubicBezTo>
                    <a:pt x="32540" y="35041"/>
                    <a:pt x="32562" y="35041"/>
                    <a:pt x="32584" y="34997"/>
                  </a:cubicBezTo>
                  <a:close/>
                  <a:moveTo>
                    <a:pt x="37308" y="22745"/>
                  </a:moveTo>
                  <a:cubicBezTo>
                    <a:pt x="37264" y="22988"/>
                    <a:pt x="37242" y="23275"/>
                    <a:pt x="37353" y="23474"/>
                  </a:cubicBezTo>
                  <a:cubicBezTo>
                    <a:pt x="37154" y="23827"/>
                    <a:pt x="36999" y="24202"/>
                    <a:pt x="36867" y="24578"/>
                  </a:cubicBezTo>
                  <a:cubicBezTo>
                    <a:pt x="36867" y="24600"/>
                    <a:pt x="36889" y="24600"/>
                    <a:pt x="36889" y="24600"/>
                  </a:cubicBezTo>
                  <a:cubicBezTo>
                    <a:pt x="37110" y="24268"/>
                    <a:pt x="37242" y="23871"/>
                    <a:pt x="37419" y="23518"/>
                  </a:cubicBezTo>
                  <a:cubicBezTo>
                    <a:pt x="37441" y="23562"/>
                    <a:pt x="37463" y="23584"/>
                    <a:pt x="37529" y="23606"/>
                  </a:cubicBezTo>
                  <a:cubicBezTo>
                    <a:pt x="37463" y="23695"/>
                    <a:pt x="37419" y="23783"/>
                    <a:pt x="37353" y="23871"/>
                  </a:cubicBezTo>
                  <a:cubicBezTo>
                    <a:pt x="37331" y="23915"/>
                    <a:pt x="37331" y="23937"/>
                    <a:pt x="37308" y="23959"/>
                  </a:cubicBezTo>
                  <a:cubicBezTo>
                    <a:pt x="37242" y="24070"/>
                    <a:pt x="37220" y="24180"/>
                    <a:pt x="37132" y="24268"/>
                  </a:cubicBezTo>
                  <a:cubicBezTo>
                    <a:pt x="37088" y="24357"/>
                    <a:pt x="36999" y="24445"/>
                    <a:pt x="36933" y="24555"/>
                  </a:cubicBezTo>
                  <a:lnTo>
                    <a:pt x="36779" y="24710"/>
                  </a:lnTo>
                  <a:cubicBezTo>
                    <a:pt x="36249" y="25218"/>
                    <a:pt x="35807" y="25792"/>
                    <a:pt x="35322" y="26322"/>
                  </a:cubicBezTo>
                  <a:cubicBezTo>
                    <a:pt x="34770" y="26918"/>
                    <a:pt x="34063" y="27381"/>
                    <a:pt x="33556" y="27999"/>
                  </a:cubicBezTo>
                  <a:cubicBezTo>
                    <a:pt x="33136" y="28485"/>
                    <a:pt x="32739" y="29015"/>
                    <a:pt x="32408" y="29545"/>
                  </a:cubicBezTo>
                  <a:cubicBezTo>
                    <a:pt x="32187" y="29876"/>
                    <a:pt x="31966" y="30207"/>
                    <a:pt x="31723" y="30538"/>
                  </a:cubicBezTo>
                  <a:cubicBezTo>
                    <a:pt x="31723" y="30582"/>
                    <a:pt x="31657" y="30648"/>
                    <a:pt x="31657" y="30693"/>
                  </a:cubicBezTo>
                  <a:lnTo>
                    <a:pt x="31657" y="30781"/>
                  </a:lnTo>
                  <a:cubicBezTo>
                    <a:pt x="31458" y="31024"/>
                    <a:pt x="31260" y="31311"/>
                    <a:pt x="31061" y="31553"/>
                  </a:cubicBezTo>
                  <a:cubicBezTo>
                    <a:pt x="30884" y="31840"/>
                    <a:pt x="30664" y="32105"/>
                    <a:pt x="30443" y="32348"/>
                  </a:cubicBezTo>
                  <a:lnTo>
                    <a:pt x="30443" y="32326"/>
                  </a:lnTo>
                  <a:cubicBezTo>
                    <a:pt x="30443" y="32304"/>
                    <a:pt x="30421" y="32293"/>
                    <a:pt x="30399" y="32293"/>
                  </a:cubicBezTo>
                  <a:cubicBezTo>
                    <a:pt x="30377" y="32293"/>
                    <a:pt x="30355" y="32304"/>
                    <a:pt x="30355" y="32326"/>
                  </a:cubicBezTo>
                  <a:lnTo>
                    <a:pt x="30355" y="32437"/>
                  </a:lnTo>
                  <a:cubicBezTo>
                    <a:pt x="30266" y="32525"/>
                    <a:pt x="30222" y="32613"/>
                    <a:pt x="30134" y="32679"/>
                  </a:cubicBezTo>
                  <a:lnTo>
                    <a:pt x="30134" y="32591"/>
                  </a:lnTo>
                  <a:cubicBezTo>
                    <a:pt x="30134" y="32580"/>
                    <a:pt x="30117" y="32575"/>
                    <a:pt x="30101" y="32575"/>
                  </a:cubicBezTo>
                  <a:cubicBezTo>
                    <a:pt x="30084" y="32575"/>
                    <a:pt x="30068" y="32580"/>
                    <a:pt x="30068" y="32591"/>
                  </a:cubicBezTo>
                  <a:lnTo>
                    <a:pt x="30068" y="32768"/>
                  </a:lnTo>
                  <a:lnTo>
                    <a:pt x="29979" y="32856"/>
                  </a:lnTo>
                  <a:lnTo>
                    <a:pt x="29913" y="32856"/>
                  </a:lnTo>
                  <a:cubicBezTo>
                    <a:pt x="29913" y="32856"/>
                    <a:pt x="29869" y="32856"/>
                    <a:pt x="29869" y="32878"/>
                  </a:cubicBezTo>
                  <a:cubicBezTo>
                    <a:pt x="29847" y="32900"/>
                    <a:pt x="29847" y="32966"/>
                    <a:pt x="29847" y="32988"/>
                  </a:cubicBezTo>
                  <a:cubicBezTo>
                    <a:pt x="29736" y="33099"/>
                    <a:pt x="29648" y="33209"/>
                    <a:pt x="29538" y="33297"/>
                  </a:cubicBezTo>
                  <a:cubicBezTo>
                    <a:pt x="29383" y="33452"/>
                    <a:pt x="29207" y="33629"/>
                    <a:pt x="29074" y="33783"/>
                  </a:cubicBezTo>
                  <a:lnTo>
                    <a:pt x="29074" y="33761"/>
                  </a:lnTo>
                  <a:cubicBezTo>
                    <a:pt x="29068" y="33755"/>
                    <a:pt x="29061" y="33752"/>
                    <a:pt x="29055" y="33752"/>
                  </a:cubicBezTo>
                  <a:cubicBezTo>
                    <a:pt x="29041" y="33752"/>
                    <a:pt x="29030" y="33768"/>
                    <a:pt x="29030" y="33783"/>
                  </a:cubicBezTo>
                  <a:lnTo>
                    <a:pt x="29030" y="33849"/>
                  </a:lnTo>
                  <a:cubicBezTo>
                    <a:pt x="28743" y="34158"/>
                    <a:pt x="28500" y="34445"/>
                    <a:pt x="28191" y="34732"/>
                  </a:cubicBezTo>
                  <a:cubicBezTo>
                    <a:pt x="28169" y="34754"/>
                    <a:pt x="28147" y="34777"/>
                    <a:pt x="28103" y="34777"/>
                  </a:cubicBezTo>
                  <a:lnTo>
                    <a:pt x="28103" y="34732"/>
                  </a:lnTo>
                  <a:cubicBezTo>
                    <a:pt x="28103" y="34710"/>
                    <a:pt x="28092" y="34699"/>
                    <a:pt x="28081" y="34699"/>
                  </a:cubicBezTo>
                  <a:cubicBezTo>
                    <a:pt x="28070" y="34699"/>
                    <a:pt x="28059" y="34710"/>
                    <a:pt x="28059" y="34732"/>
                  </a:cubicBezTo>
                  <a:lnTo>
                    <a:pt x="28059" y="34843"/>
                  </a:lnTo>
                  <a:cubicBezTo>
                    <a:pt x="27838" y="34997"/>
                    <a:pt x="27617" y="35086"/>
                    <a:pt x="27308" y="35108"/>
                  </a:cubicBezTo>
                  <a:cubicBezTo>
                    <a:pt x="27249" y="35108"/>
                    <a:pt x="27132" y="35127"/>
                    <a:pt x="27014" y="35127"/>
                  </a:cubicBezTo>
                  <a:cubicBezTo>
                    <a:pt x="26955" y="35127"/>
                    <a:pt x="26896" y="35122"/>
                    <a:pt x="26845" y="35108"/>
                  </a:cubicBezTo>
                  <a:lnTo>
                    <a:pt x="26822" y="35108"/>
                  </a:lnTo>
                  <a:cubicBezTo>
                    <a:pt x="26778" y="35108"/>
                    <a:pt x="26756" y="35086"/>
                    <a:pt x="26734" y="35086"/>
                  </a:cubicBezTo>
                  <a:lnTo>
                    <a:pt x="26734" y="34997"/>
                  </a:lnTo>
                  <a:cubicBezTo>
                    <a:pt x="26734" y="34986"/>
                    <a:pt x="26729" y="34981"/>
                    <a:pt x="26723" y="34981"/>
                  </a:cubicBezTo>
                  <a:cubicBezTo>
                    <a:pt x="26718" y="34981"/>
                    <a:pt x="26712" y="34986"/>
                    <a:pt x="26712" y="34997"/>
                  </a:cubicBezTo>
                  <a:lnTo>
                    <a:pt x="26712" y="35064"/>
                  </a:lnTo>
                  <a:cubicBezTo>
                    <a:pt x="26646" y="35019"/>
                    <a:pt x="26624" y="34997"/>
                    <a:pt x="26624" y="34953"/>
                  </a:cubicBezTo>
                  <a:cubicBezTo>
                    <a:pt x="26624" y="34931"/>
                    <a:pt x="26607" y="34920"/>
                    <a:pt x="26591" y="34920"/>
                  </a:cubicBezTo>
                  <a:cubicBezTo>
                    <a:pt x="26574" y="34920"/>
                    <a:pt x="26558" y="34931"/>
                    <a:pt x="26558" y="34953"/>
                  </a:cubicBezTo>
                  <a:lnTo>
                    <a:pt x="26558" y="34909"/>
                  </a:lnTo>
                  <a:cubicBezTo>
                    <a:pt x="27043" y="34887"/>
                    <a:pt x="27441" y="34578"/>
                    <a:pt x="27772" y="34291"/>
                  </a:cubicBezTo>
                  <a:cubicBezTo>
                    <a:pt x="28986" y="33297"/>
                    <a:pt x="30134" y="32083"/>
                    <a:pt x="31061" y="30803"/>
                  </a:cubicBezTo>
                  <a:cubicBezTo>
                    <a:pt x="31635" y="30030"/>
                    <a:pt x="32077" y="29147"/>
                    <a:pt x="32695" y="28397"/>
                  </a:cubicBezTo>
                  <a:cubicBezTo>
                    <a:pt x="33224" y="27779"/>
                    <a:pt x="33666" y="27028"/>
                    <a:pt x="34262" y="26410"/>
                  </a:cubicBezTo>
                  <a:cubicBezTo>
                    <a:pt x="34880" y="25814"/>
                    <a:pt x="35476" y="25240"/>
                    <a:pt x="36094" y="24600"/>
                  </a:cubicBezTo>
                  <a:cubicBezTo>
                    <a:pt x="36359" y="24291"/>
                    <a:pt x="36602" y="24026"/>
                    <a:pt x="36801" y="23650"/>
                  </a:cubicBezTo>
                  <a:cubicBezTo>
                    <a:pt x="36867" y="23540"/>
                    <a:pt x="36911" y="23408"/>
                    <a:pt x="36933" y="23297"/>
                  </a:cubicBezTo>
                  <a:cubicBezTo>
                    <a:pt x="37044" y="23098"/>
                    <a:pt x="37154" y="22922"/>
                    <a:pt x="37308" y="22745"/>
                  </a:cubicBezTo>
                  <a:close/>
                  <a:moveTo>
                    <a:pt x="23511" y="32944"/>
                  </a:moveTo>
                  <a:cubicBezTo>
                    <a:pt x="23489" y="33408"/>
                    <a:pt x="23489" y="33871"/>
                    <a:pt x="23423" y="34335"/>
                  </a:cubicBezTo>
                  <a:cubicBezTo>
                    <a:pt x="23423" y="34622"/>
                    <a:pt x="23379" y="34865"/>
                    <a:pt x="23268" y="35152"/>
                  </a:cubicBezTo>
                  <a:lnTo>
                    <a:pt x="23268" y="34600"/>
                  </a:lnTo>
                  <a:cubicBezTo>
                    <a:pt x="23312" y="34379"/>
                    <a:pt x="23334" y="34158"/>
                    <a:pt x="23357" y="33938"/>
                  </a:cubicBezTo>
                  <a:lnTo>
                    <a:pt x="23357" y="34070"/>
                  </a:lnTo>
                  <a:lnTo>
                    <a:pt x="23357" y="34092"/>
                  </a:lnTo>
                  <a:lnTo>
                    <a:pt x="23423" y="34092"/>
                  </a:lnTo>
                  <a:lnTo>
                    <a:pt x="23423" y="34070"/>
                  </a:lnTo>
                  <a:lnTo>
                    <a:pt x="23423" y="33430"/>
                  </a:lnTo>
                  <a:lnTo>
                    <a:pt x="23511" y="32944"/>
                  </a:lnTo>
                  <a:close/>
                  <a:moveTo>
                    <a:pt x="33202" y="35086"/>
                  </a:moveTo>
                  <a:cubicBezTo>
                    <a:pt x="33158" y="35108"/>
                    <a:pt x="33136" y="35152"/>
                    <a:pt x="33136" y="35174"/>
                  </a:cubicBezTo>
                  <a:cubicBezTo>
                    <a:pt x="33114" y="35108"/>
                    <a:pt x="33114" y="35108"/>
                    <a:pt x="33114" y="35086"/>
                  </a:cubicBezTo>
                  <a:close/>
                  <a:moveTo>
                    <a:pt x="32803" y="35103"/>
                  </a:moveTo>
                  <a:cubicBezTo>
                    <a:pt x="32845" y="35103"/>
                    <a:pt x="32896" y="35155"/>
                    <a:pt x="32915" y="35174"/>
                  </a:cubicBezTo>
                  <a:lnTo>
                    <a:pt x="32915" y="35196"/>
                  </a:lnTo>
                  <a:lnTo>
                    <a:pt x="32915" y="35262"/>
                  </a:lnTo>
                  <a:cubicBezTo>
                    <a:pt x="32915" y="35218"/>
                    <a:pt x="32893" y="35196"/>
                    <a:pt x="32893" y="35174"/>
                  </a:cubicBezTo>
                  <a:cubicBezTo>
                    <a:pt x="32863" y="35159"/>
                    <a:pt x="32843" y="35133"/>
                    <a:pt x="32826" y="35133"/>
                  </a:cubicBezTo>
                  <a:cubicBezTo>
                    <a:pt x="32819" y="35133"/>
                    <a:pt x="32812" y="35138"/>
                    <a:pt x="32805" y="35152"/>
                  </a:cubicBezTo>
                  <a:cubicBezTo>
                    <a:pt x="32783" y="35108"/>
                    <a:pt x="32783" y="35108"/>
                    <a:pt x="32739" y="35108"/>
                  </a:cubicBezTo>
                  <a:lnTo>
                    <a:pt x="32783" y="35108"/>
                  </a:lnTo>
                  <a:cubicBezTo>
                    <a:pt x="32789" y="35105"/>
                    <a:pt x="32796" y="35103"/>
                    <a:pt x="32803" y="35103"/>
                  </a:cubicBezTo>
                  <a:close/>
                  <a:moveTo>
                    <a:pt x="33798" y="35041"/>
                  </a:moveTo>
                  <a:lnTo>
                    <a:pt x="33798" y="35174"/>
                  </a:lnTo>
                  <a:cubicBezTo>
                    <a:pt x="33798" y="35196"/>
                    <a:pt x="33798" y="35262"/>
                    <a:pt x="33776" y="35284"/>
                  </a:cubicBezTo>
                  <a:cubicBezTo>
                    <a:pt x="33776" y="35262"/>
                    <a:pt x="33754" y="35196"/>
                    <a:pt x="33710" y="35152"/>
                  </a:cubicBezTo>
                  <a:cubicBezTo>
                    <a:pt x="33688" y="35108"/>
                    <a:pt x="33666" y="35108"/>
                    <a:pt x="33644" y="35108"/>
                  </a:cubicBezTo>
                  <a:lnTo>
                    <a:pt x="33798" y="35041"/>
                  </a:lnTo>
                  <a:close/>
                  <a:moveTo>
                    <a:pt x="33357" y="35218"/>
                  </a:moveTo>
                  <a:cubicBezTo>
                    <a:pt x="33379" y="35218"/>
                    <a:pt x="33423" y="35262"/>
                    <a:pt x="33445" y="35284"/>
                  </a:cubicBezTo>
                  <a:cubicBezTo>
                    <a:pt x="33445" y="35284"/>
                    <a:pt x="33423" y="35306"/>
                    <a:pt x="33423" y="35328"/>
                  </a:cubicBezTo>
                  <a:lnTo>
                    <a:pt x="33423" y="35395"/>
                  </a:lnTo>
                  <a:lnTo>
                    <a:pt x="33335" y="35395"/>
                  </a:lnTo>
                  <a:cubicBezTo>
                    <a:pt x="33335" y="35328"/>
                    <a:pt x="33335" y="35262"/>
                    <a:pt x="33357" y="35218"/>
                  </a:cubicBezTo>
                  <a:close/>
                  <a:moveTo>
                    <a:pt x="18897" y="32304"/>
                  </a:moveTo>
                  <a:cubicBezTo>
                    <a:pt x="19074" y="32503"/>
                    <a:pt x="19250" y="32657"/>
                    <a:pt x="19471" y="32746"/>
                  </a:cubicBezTo>
                  <a:cubicBezTo>
                    <a:pt x="19758" y="33099"/>
                    <a:pt x="20023" y="33430"/>
                    <a:pt x="20398" y="33673"/>
                  </a:cubicBezTo>
                  <a:cubicBezTo>
                    <a:pt x="20443" y="33761"/>
                    <a:pt x="20509" y="33871"/>
                    <a:pt x="20531" y="33982"/>
                  </a:cubicBezTo>
                  <a:cubicBezTo>
                    <a:pt x="20619" y="34181"/>
                    <a:pt x="20752" y="34379"/>
                    <a:pt x="20840" y="34600"/>
                  </a:cubicBezTo>
                  <a:cubicBezTo>
                    <a:pt x="20840" y="34611"/>
                    <a:pt x="20845" y="34617"/>
                    <a:pt x="20851" y="34617"/>
                  </a:cubicBezTo>
                  <a:cubicBezTo>
                    <a:pt x="20856" y="34617"/>
                    <a:pt x="20862" y="34611"/>
                    <a:pt x="20862" y="34600"/>
                  </a:cubicBezTo>
                  <a:cubicBezTo>
                    <a:pt x="20840" y="34401"/>
                    <a:pt x="20685" y="34203"/>
                    <a:pt x="20619" y="34048"/>
                  </a:cubicBezTo>
                  <a:cubicBezTo>
                    <a:pt x="20553" y="33960"/>
                    <a:pt x="20531" y="33849"/>
                    <a:pt x="20465" y="33761"/>
                  </a:cubicBezTo>
                  <a:lnTo>
                    <a:pt x="20465" y="33761"/>
                  </a:lnTo>
                  <a:cubicBezTo>
                    <a:pt x="20553" y="33827"/>
                    <a:pt x="20641" y="33871"/>
                    <a:pt x="20752" y="33938"/>
                  </a:cubicBezTo>
                  <a:cubicBezTo>
                    <a:pt x="20840" y="34048"/>
                    <a:pt x="20862" y="34181"/>
                    <a:pt x="20950" y="34313"/>
                  </a:cubicBezTo>
                  <a:cubicBezTo>
                    <a:pt x="21017" y="34490"/>
                    <a:pt x="21171" y="34600"/>
                    <a:pt x="21171" y="34777"/>
                  </a:cubicBezTo>
                  <a:cubicBezTo>
                    <a:pt x="21171" y="34799"/>
                    <a:pt x="21177" y="34810"/>
                    <a:pt x="21182" y="34810"/>
                  </a:cubicBezTo>
                  <a:cubicBezTo>
                    <a:pt x="21188" y="34810"/>
                    <a:pt x="21193" y="34799"/>
                    <a:pt x="21193" y="34777"/>
                  </a:cubicBezTo>
                  <a:cubicBezTo>
                    <a:pt x="21237" y="34622"/>
                    <a:pt x="21083" y="34490"/>
                    <a:pt x="20994" y="34335"/>
                  </a:cubicBezTo>
                  <a:cubicBezTo>
                    <a:pt x="20906" y="34203"/>
                    <a:pt x="20884" y="34070"/>
                    <a:pt x="20840" y="33960"/>
                  </a:cubicBezTo>
                  <a:lnTo>
                    <a:pt x="20840" y="33960"/>
                  </a:lnTo>
                  <a:cubicBezTo>
                    <a:pt x="20906" y="33982"/>
                    <a:pt x="20972" y="34004"/>
                    <a:pt x="21061" y="34048"/>
                  </a:cubicBezTo>
                  <a:cubicBezTo>
                    <a:pt x="21083" y="34114"/>
                    <a:pt x="21127" y="34225"/>
                    <a:pt x="21193" y="34313"/>
                  </a:cubicBezTo>
                  <a:cubicBezTo>
                    <a:pt x="21237" y="34423"/>
                    <a:pt x="21326" y="34556"/>
                    <a:pt x="21392" y="34666"/>
                  </a:cubicBezTo>
                  <a:cubicBezTo>
                    <a:pt x="21414" y="34754"/>
                    <a:pt x="21436" y="34821"/>
                    <a:pt x="21502" y="34865"/>
                  </a:cubicBezTo>
                  <a:cubicBezTo>
                    <a:pt x="21524" y="34865"/>
                    <a:pt x="21524" y="34865"/>
                    <a:pt x="21524" y="34843"/>
                  </a:cubicBezTo>
                  <a:cubicBezTo>
                    <a:pt x="21458" y="34754"/>
                    <a:pt x="21458" y="34666"/>
                    <a:pt x="21414" y="34622"/>
                  </a:cubicBezTo>
                  <a:cubicBezTo>
                    <a:pt x="21392" y="34534"/>
                    <a:pt x="21303" y="34445"/>
                    <a:pt x="21281" y="34379"/>
                  </a:cubicBezTo>
                  <a:cubicBezTo>
                    <a:pt x="21215" y="34291"/>
                    <a:pt x="21171" y="34181"/>
                    <a:pt x="21105" y="34092"/>
                  </a:cubicBezTo>
                  <a:lnTo>
                    <a:pt x="21105" y="34092"/>
                  </a:lnTo>
                  <a:cubicBezTo>
                    <a:pt x="21193" y="34114"/>
                    <a:pt x="21281" y="34158"/>
                    <a:pt x="21348" y="34158"/>
                  </a:cubicBezTo>
                  <a:cubicBezTo>
                    <a:pt x="21392" y="34203"/>
                    <a:pt x="21392" y="34269"/>
                    <a:pt x="21436" y="34335"/>
                  </a:cubicBezTo>
                  <a:cubicBezTo>
                    <a:pt x="21524" y="34512"/>
                    <a:pt x="21546" y="34644"/>
                    <a:pt x="21613" y="34821"/>
                  </a:cubicBezTo>
                  <a:cubicBezTo>
                    <a:pt x="21613" y="34832"/>
                    <a:pt x="21618" y="34837"/>
                    <a:pt x="21626" y="34837"/>
                  </a:cubicBezTo>
                  <a:cubicBezTo>
                    <a:pt x="21635" y="34837"/>
                    <a:pt x="21646" y="34832"/>
                    <a:pt x="21657" y="34821"/>
                  </a:cubicBezTo>
                  <a:cubicBezTo>
                    <a:pt x="21723" y="34600"/>
                    <a:pt x="21546" y="34357"/>
                    <a:pt x="21458" y="34158"/>
                  </a:cubicBezTo>
                  <a:lnTo>
                    <a:pt x="21613" y="34158"/>
                  </a:lnTo>
                  <a:cubicBezTo>
                    <a:pt x="21679" y="34335"/>
                    <a:pt x="21833" y="34512"/>
                    <a:pt x="21833" y="34732"/>
                  </a:cubicBezTo>
                  <a:cubicBezTo>
                    <a:pt x="21833" y="34743"/>
                    <a:pt x="21839" y="34749"/>
                    <a:pt x="21844" y="34749"/>
                  </a:cubicBezTo>
                  <a:cubicBezTo>
                    <a:pt x="21850" y="34749"/>
                    <a:pt x="21855" y="34743"/>
                    <a:pt x="21855" y="34732"/>
                  </a:cubicBezTo>
                  <a:cubicBezTo>
                    <a:pt x="21900" y="34534"/>
                    <a:pt x="21767" y="34335"/>
                    <a:pt x="21657" y="34158"/>
                  </a:cubicBezTo>
                  <a:cubicBezTo>
                    <a:pt x="21877" y="34158"/>
                    <a:pt x="22054" y="34070"/>
                    <a:pt x="22098" y="33849"/>
                  </a:cubicBezTo>
                  <a:cubicBezTo>
                    <a:pt x="22098" y="34048"/>
                    <a:pt x="22120" y="34203"/>
                    <a:pt x="22120" y="34357"/>
                  </a:cubicBezTo>
                  <a:cubicBezTo>
                    <a:pt x="22231" y="34732"/>
                    <a:pt x="22297" y="35218"/>
                    <a:pt x="22010" y="35417"/>
                  </a:cubicBezTo>
                  <a:cubicBezTo>
                    <a:pt x="21936" y="35477"/>
                    <a:pt x="21855" y="35502"/>
                    <a:pt x="21772" y="35502"/>
                  </a:cubicBezTo>
                  <a:cubicBezTo>
                    <a:pt x="21455" y="35502"/>
                    <a:pt x="21094" y="35141"/>
                    <a:pt x="20884" y="34931"/>
                  </a:cubicBezTo>
                  <a:cubicBezTo>
                    <a:pt x="20332" y="34379"/>
                    <a:pt x="19869" y="33783"/>
                    <a:pt x="19427" y="33165"/>
                  </a:cubicBezTo>
                  <a:cubicBezTo>
                    <a:pt x="19228" y="32878"/>
                    <a:pt x="19030" y="32635"/>
                    <a:pt x="18897" y="32326"/>
                  </a:cubicBezTo>
                  <a:lnTo>
                    <a:pt x="18897" y="32304"/>
                  </a:lnTo>
                  <a:close/>
                  <a:moveTo>
                    <a:pt x="26845" y="35328"/>
                  </a:moveTo>
                  <a:cubicBezTo>
                    <a:pt x="26845" y="35348"/>
                    <a:pt x="26845" y="35367"/>
                    <a:pt x="26845" y="35385"/>
                  </a:cubicBezTo>
                  <a:lnTo>
                    <a:pt x="26845" y="35385"/>
                  </a:lnTo>
                  <a:cubicBezTo>
                    <a:pt x="26830" y="35376"/>
                    <a:pt x="26816" y="35366"/>
                    <a:pt x="26802" y="35357"/>
                  </a:cubicBezTo>
                  <a:lnTo>
                    <a:pt x="26802" y="35357"/>
                  </a:lnTo>
                  <a:cubicBezTo>
                    <a:pt x="26814" y="35505"/>
                    <a:pt x="26830" y="35653"/>
                    <a:pt x="26848" y="35801"/>
                  </a:cubicBezTo>
                  <a:lnTo>
                    <a:pt x="26848" y="35801"/>
                  </a:lnTo>
                  <a:cubicBezTo>
                    <a:pt x="26818" y="35642"/>
                    <a:pt x="26785" y="35483"/>
                    <a:pt x="26756" y="35328"/>
                  </a:cubicBezTo>
                  <a:lnTo>
                    <a:pt x="26756" y="35328"/>
                  </a:lnTo>
                  <a:cubicBezTo>
                    <a:pt x="26771" y="35336"/>
                    <a:pt x="26786" y="35346"/>
                    <a:pt x="26802" y="35357"/>
                  </a:cubicBezTo>
                  <a:lnTo>
                    <a:pt x="26802" y="35357"/>
                  </a:lnTo>
                  <a:cubicBezTo>
                    <a:pt x="26802" y="35348"/>
                    <a:pt x="26801" y="35338"/>
                    <a:pt x="26800" y="35328"/>
                  </a:cubicBezTo>
                  <a:close/>
                  <a:moveTo>
                    <a:pt x="33423" y="35527"/>
                  </a:moveTo>
                  <a:cubicBezTo>
                    <a:pt x="33445" y="35638"/>
                    <a:pt x="33445" y="35770"/>
                    <a:pt x="33445" y="35880"/>
                  </a:cubicBezTo>
                  <a:cubicBezTo>
                    <a:pt x="33445" y="35770"/>
                    <a:pt x="33423" y="35660"/>
                    <a:pt x="33423" y="35527"/>
                  </a:cubicBezTo>
                  <a:close/>
                  <a:moveTo>
                    <a:pt x="33931" y="35174"/>
                  </a:moveTo>
                  <a:cubicBezTo>
                    <a:pt x="34041" y="35328"/>
                    <a:pt x="34085" y="35638"/>
                    <a:pt x="34041" y="35947"/>
                  </a:cubicBezTo>
                  <a:cubicBezTo>
                    <a:pt x="34019" y="35947"/>
                    <a:pt x="33997" y="35947"/>
                    <a:pt x="33997" y="35991"/>
                  </a:cubicBezTo>
                  <a:cubicBezTo>
                    <a:pt x="33997" y="36057"/>
                    <a:pt x="33997" y="36101"/>
                    <a:pt x="34019" y="36189"/>
                  </a:cubicBezTo>
                  <a:cubicBezTo>
                    <a:pt x="33997" y="36256"/>
                    <a:pt x="33997" y="36300"/>
                    <a:pt x="33975" y="36366"/>
                  </a:cubicBezTo>
                  <a:lnTo>
                    <a:pt x="33975" y="36211"/>
                  </a:lnTo>
                  <a:lnTo>
                    <a:pt x="33975" y="35660"/>
                  </a:lnTo>
                  <a:cubicBezTo>
                    <a:pt x="33975" y="35638"/>
                    <a:pt x="33975" y="35615"/>
                    <a:pt x="33931" y="35615"/>
                  </a:cubicBezTo>
                  <a:cubicBezTo>
                    <a:pt x="33931" y="35549"/>
                    <a:pt x="33909" y="35483"/>
                    <a:pt x="33909" y="35417"/>
                  </a:cubicBezTo>
                  <a:cubicBezTo>
                    <a:pt x="33909" y="35328"/>
                    <a:pt x="33909" y="35262"/>
                    <a:pt x="33931" y="35174"/>
                  </a:cubicBezTo>
                  <a:close/>
                  <a:moveTo>
                    <a:pt x="22385" y="31973"/>
                  </a:moveTo>
                  <a:cubicBezTo>
                    <a:pt x="22451" y="32657"/>
                    <a:pt x="22827" y="33342"/>
                    <a:pt x="22893" y="34026"/>
                  </a:cubicBezTo>
                  <a:cubicBezTo>
                    <a:pt x="22959" y="34534"/>
                    <a:pt x="22937" y="35019"/>
                    <a:pt x="22937" y="35527"/>
                  </a:cubicBezTo>
                  <a:cubicBezTo>
                    <a:pt x="22937" y="35980"/>
                    <a:pt x="22910" y="36543"/>
                    <a:pt x="22507" y="36543"/>
                  </a:cubicBezTo>
                  <a:cubicBezTo>
                    <a:pt x="22400" y="36543"/>
                    <a:pt x="22266" y="36503"/>
                    <a:pt x="22098" y="36410"/>
                  </a:cubicBezTo>
                  <a:cubicBezTo>
                    <a:pt x="21767" y="36211"/>
                    <a:pt x="21414" y="35858"/>
                    <a:pt x="21105" y="35593"/>
                  </a:cubicBezTo>
                  <a:cubicBezTo>
                    <a:pt x="20807" y="35317"/>
                    <a:pt x="20571" y="35020"/>
                    <a:pt x="20337" y="34703"/>
                  </a:cubicBezTo>
                  <a:lnTo>
                    <a:pt x="20337" y="34703"/>
                  </a:lnTo>
                  <a:cubicBezTo>
                    <a:pt x="20685" y="35172"/>
                    <a:pt x="21118" y="35554"/>
                    <a:pt x="21613" y="35726"/>
                  </a:cubicBezTo>
                  <a:cubicBezTo>
                    <a:pt x="21744" y="35759"/>
                    <a:pt x="21901" y="35853"/>
                    <a:pt x="22054" y="35853"/>
                  </a:cubicBezTo>
                  <a:cubicBezTo>
                    <a:pt x="22106" y="35853"/>
                    <a:pt x="22158" y="35842"/>
                    <a:pt x="22209" y="35814"/>
                  </a:cubicBezTo>
                  <a:cubicBezTo>
                    <a:pt x="22253" y="35880"/>
                    <a:pt x="22319" y="35947"/>
                    <a:pt x="22407" y="35991"/>
                  </a:cubicBezTo>
                  <a:cubicBezTo>
                    <a:pt x="22407" y="35991"/>
                    <a:pt x="22429" y="35991"/>
                    <a:pt x="22429" y="35969"/>
                  </a:cubicBezTo>
                  <a:cubicBezTo>
                    <a:pt x="22385" y="35880"/>
                    <a:pt x="22319" y="35836"/>
                    <a:pt x="22253" y="35770"/>
                  </a:cubicBezTo>
                  <a:cubicBezTo>
                    <a:pt x="22297" y="35770"/>
                    <a:pt x="22297" y="35748"/>
                    <a:pt x="22319" y="35748"/>
                  </a:cubicBezTo>
                  <a:cubicBezTo>
                    <a:pt x="22429" y="35638"/>
                    <a:pt x="22451" y="35395"/>
                    <a:pt x="22496" y="35196"/>
                  </a:cubicBezTo>
                  <a:lnTo>
                    <a:pt x="22518" y="35196"/>
                  </a:lnTo>
                  <a:cubicBezTo>
                    <a:pt x="22540" y="35152"/>
                    <a:pt x="22518" y="35108"/>
                    <a:pt x="22518" y="35064"/>
                  </a:cubicBezTo>
                  <a:cubicBezTo>
                    <a:pt x="22518" y="35019"/>
                    <a:pt x="22518" y="35019"/>
                    <a:pt x="22496" y="35019"/>
                  </a:cubicBezTo>
                  <a:lnTo>
                    <a:pt x="22496" y="34953"/>
                  </a:lnTo>
                  <a:cubicBezTo>
                    <a:pt x="22540" y="34401"/>
                    <a:pt x="22407" y="33871"/>
                    <a:pt x="22407" y="33320"/>
                  </a:cubicBezTo>
                  <a:cubicBezTo>
                    <a:pt x="22407" y="33033"/>
                    <a:pt x="22407" y="32701"/>
                    <a:pt x="22341" y="32437"/>
                  </a:cubicBezTo>
                  <a:cubicBezTo>
                    <a:pt x="22341" y="32260"/>
                    <a:pt x="22319" y="32127"/>
                    <a:pt x="22297" y="31995"/>
                  </a:cubicBezTo>
                  <a:cubicBezTo>
                    <a:pt x="22319" y="31995"/>
                    <a:pt x="22341" y="31973"/>
                    <a:pt x="22385" y="31973"/>
                  </a:cubicBezTo>
                  <a:close/>
                  <a:moveTo>
                    <a:pt x="34019" y="36432"/>
                  </a:moveTo>
                  <a:cubicBezTo>
                    <a:pt x="34019" y="36521"/>
                    <a:pt x="34019" y="36587"/>
                    <a:pt x="33997" y="36653"/>
                  </a:cubicBezTo>
                  <a:cubicBezTo>
                    <a:pt x="33997" y="36609"/>
                    <a:pt x="33975" y="36587"/>
                    <a:pt x="33975" y="36521"/>
                  </a:cubicBezTo>
                  <a:cubicBezTo>
                    <a:pt x="33997" y="36498"/>
                    <a:pt x="33997" y="36476"/>
                    <a:pt x="34019" y="36432"/>
                  </a:cubicBezTo>
                  <a:close/>
                  <a:moveTo>
                    <a:pt x="33666" y="35306"/>
                  </a:moveTo>
                  <a:cubicBezTo>
                    <a:pt x="33754" y="35505"/>
                    <a:pt x="33798" y="35726"/>
                    <a:pt x="33798" y="35925"/>
                  </a:cubicBezTo>
                  <a:lnTo>
                    <a:pt x="33798" y="35969"/>
                  </a:lnTo>
                  <a:lnTo>
                    <a:pt x="33798" y="35991"/>
                  </a:lnTo>
                  <a:lnTo>
                    <a:pt x="33798" y="36057"/>
                  </a:lnTo>
                  <a:lnTo>
                    <a:pt x="33798" y="36410"/>
                  </a:lnTo>
                  <a:lnTo>
                    <a:pt x="33798" y="36521"/>
                  </a:lnTo>
                  <a:cubicBezTo>
                    <a:pt x="33798" y="36653"/>
                    <a:pt x="33776" y="36763"/>
                    <a:pt x="33754" y="36874"/>
                  </a:cubicBezTo>
                  <a:cubicBezTo>
                    <a:pt x="33688" y="36653"/>
                    <a:pt x="33666" y="36432"/>
                    <a:pt x="33666" y="36256"/>
                  </a:cubicBezTo>
                  <a:lnTo>
                    <a:pt x="33666" y="36189"/>
                  </a:lnTo>
                  <a:cubicBezTo>
                    <a:pt x="33666" y="35969"/>
                    <a:pt x="33666" y="35748"/>
                    <a:pt x="33644" y="35505"/>
                  </a:cubicBezTo>
                  <a:lnTo>
                    <a:pt x="33644" y="35439"/>
                  </a:lnTo>
                  <a:lnTo>
                    <a:pt x="33644" y="35373"/>
                  </a:lnTo>
                  <a:cubicBezTo>
                    <a:pt x="33644" y="35328"/>
                    <a:pt x="33644" y="35328"/>
                    <a:pt x="33666" y="35306"/>
                  </a:cubicBezTo>
                  <a:close/>
                  <a:moveTo>
                    <a:pt x="32650" y="35836"/>
                  </a:moveTo>
                  <a:lnTo>
                    <a:pt x="32650" y="35836"/>
                  </a:lnTo>
                  <a:cubicBezTo>
                    <a:pt x="32651" y="35858"/>
                    <a:pt x="32673" y="35880"/>
                    <a:pt x="32673" y="35925"/>
                  </a:cubicBezTo>
                  <a:cubicBezTo>
                    <a:pt x="32673" y="35947"/>
                    <a:pt x="32673" y="35969"/>
                    <a:pt x="32695" y="35991"/>
                  </a:cubicBezTo>
                  <a:cubicBezTo>
                    <a:pt x="32761" y="36278"/>
                    <a:pt x="32783" y="36543"/>
                    <a:pt x="32827" y="36830"/>
                  </a:cubicBezTo>
                  <a:cubicBezTo>
                    <a:pt x="32871" y="36918"/>
                    <a:pt x="32893" y="37028"/>
                    <a:pt x="32893" y="37095"/>
                  </a:cubicBezTo>
                  <a:lnTo>
                    <a:pt x="32893" y="37404"/>
                  </a:lnTo>
                  <a:lnTo>
                    <a:pt x="32893" y="37514"/>
                  </a:lnTo>
                  <a:cubicBezTo>
                    <a:pt x="32827" y="37293"/>
                    <a:pt x="32805" y="37072"/>
                    <a:pt x="32761" y="36830"/>
                  </a:cubicBezTo>
                  <a:cubicBezTo>
                    <a:pt x="32717" y="36653"/>
                    <a:pt x="32695" y="36476"/>
                    <a:pt x="32673" y="36300"/>
                  </a:cubicBezTo>
                  <a:cubicBezTo>
                    <a:pt x="32650" y="36145"/>
                    <a:pt x="32650" y="35991"/>
                    <a:pt x="32650" y="35836"/>
                  </a:cubicBezTo>
                  <a:close/>
                  <a:moveTo>
                    <a:pt x="42055" y="36189"/>
                  </a:moveTo>
                  <a:cubicBezTo>
                    <a:pt x="42055" y="36211"/>
                    <a:pt x="42055" y="36278"/>
                    <a:pt x="42077" y="36322"/>
                  </a:cubicBezTo>
                  <a:cubicBezTo>
                    <a:pt x="42077" y="36388"/>
                    <a:pt x="42099" y="36410"/>
                    <a:pt x="42099" y="36476"/>
                  </a:cubicBezTo>
                  <a:cubicBezTo>
                    <a:pt x="41967" y="36498"/>
                    <a:pt x="41834" y="36565"/>
                    <a:pt x="41657" y="36631"/>
                  </a:cubicBezTo>
                  <a:cubicBezTo>
                    <a:pt x="41370" y="36741"/>
                    <a:pt x="41039" y="36719"/>
                    <a:pt x="40708" y="36763"/>
                  </a:cubicBezTo>
                  <a:cubicBezTo>
                    <a:pt x="40664" y="36763"/>
                    <a:pt x="40664" y="36830"/>
                    <a:pt x="40708" y="36830"/>
                  </a:cubicBezTo>
                  <a:cubicBezTo>
                    <a:pt x="40771" y="36835"/>
                    <a:pt x="40836" y="36838"/>
                    <a:pt x="40902" y="36838"/>
                  </a:cubicBezTo>
                  <a:cubicBezTo>
                    <a:pt x="41117" y="36838"/>
                    <a:pt x="41345" y="36809"/>
                    <a:pt x="41547" y="36741"/>
                  </a:cubicBezTo>
                  <a:cubicBezTo>
                    <a:pt x="41746" y="36697"/>
                    <a:pt x="41944" y="36565"/>
                    <a:pt x="42099" y="36521"/>
                  </a:cubicBezTo>
                  <a:lnTo>
                    <a:pt x="42099" y="36521"/>
                  </a:lnTo>
                  <a:cubicBezTo>
                    <a:pt x="42099" y="36852"/>
                    <a:pt x="41812" y="36874"/>
                    <a:pt x="41503" y="36896"/>
                  </a:cubicBezTo>
                  <a:cubicBezTo>
                    <a:pt x="41416" y="36907"/>
                    <a:pt x="41330" y="36911"/>
                    <a:pt x="41243" y="36911"/>
                  </a:cubicBezTo>
                  <a:cubicBezTo>
                    <a:pt x="41050" y="36911"/>
                    <a:pt x="40858" y="36891"/>
                    <a:pt x="40673" y="36891"/>
                  </a:cubicBezTo>
                  <a:cubicBezTo>
                    <a:pt x="40625" y="36891"/>
                    <a:pt x="40578" y="36893"/>
                    <a:pt x="40532" y="36896"/>
                  </a:cubicBezTo>
                  <a:cubicBezTo>
                    <a:pt x="39185" y="36984"/>
                    <a:pt x="37860" y="37514"/>
                    <a:pt x="36514" y="37668"/>
                  </a:cubicBezTo>
                  <a:cubicBezTo>
                    <a:pt x="35851" y="37757"/>
                    <a:pt x="35189" y="37911"/>
                    <a:pt x="34527" y="37955"/>
                  </a:cubicBezTo>
                  <a:cubicBezTo>
                    <a:pt x="34152" y="37978"/>
                    <a:pt x="33798" y="37978"/>
                    <a:pt x="33445" y="38044"/>
                  </a:cubicBezTo>
                  <a:cubicBezTo>
                    <a:pt x="33600" y="37955"/>
                    <a:pt x="33776" y="37978"/>
                    <a:pt x="33975" y="37955"/>
                  </a:cubicBezTo>
                  <a:cubicBezTo>
                    <a:pt x="34107" y="37933"/>
                    <a:pt x="34240" y="37911"/>
                    <a:pt x="34372" y="37845"/>
                  </a:cubicBezTo>
                  <a:cubicBezTo>
                    <a:pt x="34770" y="37735"/>
                    <a:pt x="35189" y="37580"/>
                    <a:pt x="35587" y="37514"/>
                  </a:cubicBezTo>
                  <a:cubicBezTo>
                    <a:pt x="35705" y="37501"/>
                    <a:pt x="35821" y="37497"/>
                    <a:pt x="35936" y="37497"/>
                  </a:cubicBezTo>
                  <a:cubicBezTo>
                    <a:pt x="36058" y="37497"/>
                    <a:pt x="36180" y="37501"/>
                    <a:pt x="36301" y="37501"/>
                  </a:cubicBezTo>
                  <a:cubicBezTo>
                    <a:pt x="36452" y="37501"/>
                    <a:pt x="36602" y="37496"/>
                    <a:pt x="36757" y="37470"/>
                  </a:cubicBezTo>
                  <a:cubicBezTo>
                    <a:pt x="36955" y="37404"/>
                    <a:pt x="37110" y="37315"/>
                    <a:pt x="37308" y="37271"/>
                  </a:cubicBezTo>
                  <a:cubicBezTo>
                    <a:pt x="37507" y="37205"/>
                    <a:pt x="37662" y="37183"/>
                    <a:pt x="37860" y="37161"/>
                  </a:cubicBezTo>
                  <a:cubicBezTo>
                    <a:pt x="38236" y="37072"/>
                    <a:pt x="38655" y="37028"/>
                    <a:pt x="39052" y="36940"/>
                  </a:cubicBezTo>
                  <a:cubicBezTo>
                    <a:pt x="39428" y="36852"/>
                    <a:pt x="39825" y="36719"/>
                    <a:pt x="40200" y="36631"/>
                  </a:cubicBezTo>
                  <a:cubicBezTo>
                    <a:pt x="40554" y="36543"/>
                    <a:pt x="40951" y="36543"/>
                    <a:pt x="41304" y="36432"/>
                  </a:cubicBezTo>
                  <a:cubicBezTo>
                    <a:pt x="41503" y="36388"/>
                    <a:pt x="41702" y="36300"/>
                    <a:pt x="41878" y="36256"/>
                  </a:cubicBezTo>
                  <a:cubicBezTo>
                    <a:pt x="41922" y="36256"/>
                    <a:pt x="41989" y="36211"/>
                    <a:pt x="42055" y="36189"/>
                  </a:cubicBezTo>
                  <a:close/>
                  <a:moveTo>
                    <a:pt x="33048" y="37911"/>
                  </a:moveTo>
                  <a:cubicBezTo>
                    <a:pt x="33092" y="37955"/>
                    <a:pt x="33114" y="38000"/>
                    <a:pt x="33158" y="38066"/>
                  </a:cubicBezTo>
                  <a:cubicBezTo>
                    <a:pt x="33136" y="38088"/>
                    <a:pt x="33092" y="38088"/>
                    <a:pt x="33026" y="38132"/>
                  </a:cubicBezTo>
                  <a:cubicBezTo>
                    <a:pt x="33048" y="38044"/>
                    <a:pt x="33048" y="37978"/>
                    <a:pt x="33048" y="37911"/>
                  </a:cubicBezTo>
                  <a:close/>
                  <a:moveTo>
                    <a:pt x="27463" y="35505"/>
                  </a:moveTo>
                  <a:lnTo>
                    <a:pt x="27463" y="35505"/>
                  </a:lnTo>
                  <a:cubicBezTo>
                    <a:pt x="27595" y="36167"/>
                    <a:pt x="27683" y="36830"/>
                    <a:pt x="27794" y="37492"/>
                  </a:cubicBezTo>
                  <a:lnTo>
                    <a:pt x="27948" y="38220"/>
                  </a:lnTo>
                  <a:cubicBezTo>
                    <a:pt x="27953" y="38236"/>
                    <a:pt x="27958" y="38252"/>
                    <a:pt x="27962" y="38268"/>
                  </a:cubicBezTo>
                  <a:lnTo>
                    <a:pt x="27962" y="38268"/>
                  </a:lnTo>
                  <a:cubicBezTo>
                    <a:pt x="27956" y="38230"/>
                    <a:pt x="27952" y="38192"/>
                    <a:pt x="27948" y="38154"/>
                  </a:cubicBezTo>
                  <a:cubicBezTo>
                    <a:pt x="27904" y="37889"/>
                    <a:pt x="27838" y="37624"/>
                    <a:pt x="27794" y="37382"/>
                  </a:cubicBezTo>
                  <a:cubicBezTo>
                    <a:pt x="27683" y="36741"/>
                    <a:pt x="27595" y="36101"/>
                    <a:pt x="27463" y="35505"/>
                  </a:cubicBezTo>
                  <a:close/>
                  <a:moveTo>
                    <a:pt x="27962" y="38268"/>
                  </a:moveTo>
                  <a:lnTo>
                    <a:pt x="27962" y="38268"/>
                  </a:lnTo>
                  <a:cubicBezTo>
                    <a:pt x="27983" y="38404"/>
                    <a:pt x="28018" y="38538"/>
                    <a:pt x="28072" y="38661"/>
                  </a:cubicBezTo>
                  <a:lnTo>
                    <a:pt x="28072" y="38661"/>
                  </a:lnTo>
                  <a:cubicBezTo>
                    <a:pt x="28024" y="38538"/>
                    <a:pt x="27999" y="38404"/>
                    <a:pt x="27962" y="38268"/>
                  </a:cubicBezTo>
                  <a:close/>
                  <a:moveTo>
                    <a:pt x="28072" y="38661"/>
                  </a:moveTo>
                  <a:lnTo>
                    <a:pt x="28072" y="38661"/>
                  </a:lnTo>
                  <a:cubicBezTo>
                    <a:pt x="28097" y="38724"/>
                    <a:pt x="28128" y="38783"/>
                    <a:pt x="28169" y="38839"/>
                  </a:cubicBezTo>
                  <a:cubicBezTo>
                    <a:pt x="28132" y="38783"/>
                    <a:pt x="28100" y="38723"/>
                    <a:pt x="28072" y="38661"/>
                  </a:cubicBezTo>
                  <a:close/>
                  <a:moveTo>
                    <a:pt x="31878" y="37559"/>
                  </a:moveTo>
                  <a:lnTo>
                    <a:pt x="31878" y="37559"/>
                  </a:lnTo>
                  <a:cubicBezTo>
                    <a:pt x="32032" y="37978"/>
                    <a:pt x="32055" y="38441"/>
                    <a:pt x="32143" y="38883"/>
                  </a:cubicBezTo>
                  <a:cubicBezTo>
                    <a:pt x="32160" y="38953"/>
                    <a:pt x="32164" y="39037"/>
                    <a:pt x="32187" y="39113"/>
                  </a:cubicBezTo>
                  <a:lnTo>
                    <a:pt x="32187" y="39113"/>
                  </a:lnTo>
                  <a:cubicBezTo>
                    <a:pt x="32164" y="39014"/>
                    <a:pt x="32160" y="38926"/>
                    <a:pt x="32143" y="38839"/>
                  </a:cubicBezTo>
                  <a:cubicBezTo>
                    <a:pt x="32055" y="38419"/>
                    <a:pt x="32032" y="37978"/>
                    <a:pt x="31878" y="37559"/>
                  </a:cubicBezTo>
                  <a:close/>
                  <a:moveTo>
                    <a:pt x="20894" y="40206"/>
                  </a:moveTo>
                  <a:lnTo>
                    <a:pt x="20894" y="40206"/>
                  </a:lnTo>
                  <a:cubicBezTo>
                    <a:pt x="20807" y="40230"/>
                    <a:pt x="20716" y="40253"/>
                    <a:pt x="20611" y="40285"/>
                  </a:cubicBezTo>
                  <a:lnTo>
                    <a:pt x="20611" y="40285"/>
                  </a:lnTo>
                  <a:cubicBezTo>
                    <a:pt x="20662" y="40276"/>
                    <a:pt x="20715" y="40266"/>
                    <a:pt x="20774" y="40251"/>
                  </a:cubicBezTo>
                  <a:cubicBezTo>
                    <a:pt x="20817" y="40238"/>
                    <a:pt x="20856" y="40223"/>
                    <a:pt x="20894" y="40206"/>
                  </a:cubicBezTo>
                  <a:close/>
                  <a:moveTo>
                    <a:pt x="34" y="40396"/>
                  </a:moveTo>
                  <a:cubicBezTo>
                    <a:pt x="22" y="40396"/>
                    <a:pt x="8" y="40406"/>
                    <a:pt x="22" y="40406"/>
                  </a:cubicBezTo>
                  <a:cubicBezTo>
                    <a:pt x="41" y="40497"/>
                    <a:pt x="104" y="40558"/>
                    <a:pt x="174" y="40601"/>
                  </a:cubicBezTo>
                  <a:lnTo>
                    <a:pt x="174" y="40601"/>
                  </a:lnTo>
                  <a:cubicBezTo>
                    <a:pt x="130" y="40537"/>
                    <a:pt x="66" y="40493"/>
                    <a:pt x="44" y="40406"/>
                  </a:cubicBezTo>
                  <a:cubicBezTo>
                    <a:pt x="44" y="40399"/>
                    <a:pt x="40" y="40396"/>
                    <a:pt x="34" y="40396"/>
                  </a:cubicBezTo>
                  <a:close/>
                  <a:moveTo>
                    <a:pt x="15012" y="40605"/>
                  </a:moveTo>
                  <a:cubicBezTo>
                    <a:pt x="15014" y="40676"/>
                    <a:pt x="15018" y="40740"/>
                    <a:pt x="15034" y="40803"/>
                  </a:cubicBezTo>
                  <a:lnTo>
                    <a:pt x="15012" y="40825"/>
                  </a:lnTo>
                  <a:cubicBezTo>
                    <a:pt x="14946" y="40869"/>
                    <a:pt x="14901" y="40958"/>
                    <a:pt x="14835" y="41024"/>
                  </a:cubicBezTo>
                  <a:cubicBezTo>
                    <a:pt x="14725" y="40980"/>
                    <a:pt x="14681" y="40847"/>
                    <a:pt x="14637" y="40693"/>
                  </a:cubicBezTo>
                  <a:cubicBezTo>
                    <a:pt x="14747" y="40649"/>
                    <a:pt x="14901" y="40627"/>
                    <a:pt x="15012" y="40605"/>
                  </a:cubicBezTo>
                  <a:cubicBezTo>
                    <a:pt x="15012" y="40605"/>
                    <a:pt x="15012" y="40605"/>
                    <a:pt x="15012" y="40605"/>
                  </a:cubicBezTo>
                  <a:close/>
                  <a:moveTo>
                    <a:pt x="32540" y="37382"/>
                  </a:moveTo>
                  <a:cubicBezTo>
                    <a:pt x="32562" y="37536"/>
                    <a:pt x="32606" y="37713"/>
                    <a:pt x="32650" y="37867"/>
                  </a:cubicBezTo>
                  <a:cubicBezTo>
                    <a:pt x="32717" y="38265"/>
                    <a:pt x="32805" y="38640"/>
                    <a:pt x="32871" y="39059"/>
                  </a:cubicBezTo>
                  <a:cubicBezTo>
                    <a:pt x="32805" y="39523"/>
                    <a:pt x="32717" y="40009"/>
                    <a:pt x="32650" y="40450"/>
                  </a:cubicBezTo>
                  <a:cubicBezTo>
                    <a:pt x="32606" y="40693"/>
                    <a:pt x="32584" y="40936"/>
                    <a:pt x="32540" y="41156"/>
                  </a:cubicBezTo>
                  <a:cubicBezTo>
                    <a:pt x="32452" y="40803"/>
                    <a:pt x="32341" y="40406"/>
                    <a:pt x="32319" y="40031"/>
                  </a:cubicBezTo>
                  <a:cubicBezTo>
                    <a:pt x="32275" y="39832"/>
                    <a:pt x="32253" y="39611"/>
                    <a:pt x="32231" y="39368"/>
                  </a:cubicBezTo>
                  <a:cubicBezTo>
                    <a:pt x="32231" y="39148"/>
                    <a:pt x="32319" y="38949"/>
                    <a:pt x="32364" y="38728"/>
                  </a:cubicBezTo>
                  <a:cubicBezTo>
                    <a:pt x="32386" y="38507"/>
                    <a:pt x="32386" y="38287"/>
                    <a:pt x="32452" y="38066"/>
                  </a:cubicBezTo>
                  <a:cubicBezTo>
                    <a:pt x="32474" y="37823"/>
                    <a:pt x="32540" y="37602"/>
                    <a:pt x="32540" y="37382"/>
                  </a:cubicBezTo>
                  <a:close/>
                  <a:moveTo>
                    <a:pt x="13842" y="40715"/>
                  </a:moveTo>
                  <a:cubicBezTo>
                    <a:pt x="13886" y="40781"/>
                    <a:pt x="13908" y="40803"/>
                    <a:pt x="13908" y="40847"/>
                  </a:cubicBezTo>
                  <a:lnTo>
                    <a:pt x="13996" y="41112"/>
                  </a:lnTo>
                  <a:cubicBezTo>
                    <a:pt x="13996" y="41130"/>
                    <a:pt x="14010" y="41162"/>
                    <a:pt x="14027" y="41207"/>
                  </a:cubicBezTo>
                  <a:lnTo>
                    <a:pt x="14027" y="41207"/>
                  </a:lnTo>
                  <a:cubicBezTo>
                    <a:pt x="14039" y="41205"/>
                    <a:pt x="14051" y="41203"/>
                    <a:pt x="14063" y="41201"/>
                  </a:cubicBezTo>
                  <a:cubicBezTo>
                    <a:pt x="14020" y="41053"/>
                    <a:pt x="13937" y="40884"/>
                    <a:pt x="13872" y="40715"/>
                  </a:cubicBezTo>
                  <a:close/>
                  <a:moveTo>
                    <a:pt x="14504" y="40693"/>
                  </a:moveTo>
                  <a:cubicBezTo>
                    <a:pt x="14548" y="40825"/>
                    <a:pt x="14592" y="40958"/>
                    <a:pt x="14703" y="41112"/>
                  </a:cubicBezTo>
                  <a:cubicBezTo>
                    <a:pt x="14659" y="41134"/>
                    <a:pt x="14659" y="41156"/>
                    <a:pt x="14615" y="41179"/>
                  </a:cubicBezTo>
                  <a:lnTo>
                    <a:pt x="14482" y="41179"/>
                  </a:lnTo>
                  <a:cubicBezTo>
                    <a:pt x="14438" y="41179"/>
                    <a:pt x="14372" y="41179"/>
                    <a:pt x="14283" y="41223"/>
                  </a:cubicBezTo>
                  <a:lnTo>
                    <a:pt x="14283" y="41156"/>
                  </a:lnTo>
                  <a:cubicBezTo>
                    <a:pt x="14283" y="41068"/>
                    <a:pt x="14261" y="41024"/>
                    <a:pt x="14261" y="40936"/>
                  </a:cubicBezTo>
                  <a:cubicBezTo>
                    <a:pt x="14239" y="40847"/>
                    <a:pt x="14239" y="40803"/>
                    <a:pt x="14217" y="40715"/>
                  </a:cubicBezTo>
                  <a:lnTo>
                    <a:pt x="14394" y="40715"/>
                  </a:lnTo>
                  <a:cubicBezTo>
                    <a:pt x="14438" y="40715"/>
                    <a:pt x="14460" y="40715"/>
                    <a:pt x="14504" y="40693"/>
                  </a:cubicBezTo>
                  <a:close/>
                  <a:moveTo>
                    <a:pt x="32581" y="41399"/>
                  </a:moveTo>
                  <a:cubicBezTo>
                    <a:pt x="32583" y="41412"/>
                    <a:pt x="32584" y="41426"/>
                    <a:pt x="32584" y="41443"/>
                  </a:cubicBezTo>
                  <a:cubicBezTo>
                    <a:pt x="32586" y="41445"/>
                    <a:pt x="32587" y="41447"/>
                    <a:pt x="32589" y="41448"/>
                  </a:cubicBezTo>
                  <a:lnTo>
                    <a:pt x="32589" y="41448"/>
                  </a:lnTo>
                  <a:cubicBezTo>
                    <a:pt x="32586" y="41434"/>
                    <a:pt x="32584" y="41419"/>
                    <a:pt x="32584" y="41399"/>
                  </a:cubicBezTo>
                  <a:cubicBezTo>
                    <a:pt x="32583" y="41399"/>
                    <a:pt x="32582" y="41399"/>
                    <a:pt x="32581" y="41399"/>
                  </a:cubicBezTo>
                  <a:close/>
                  <a:moveTo>
                    <a:pt x="685" y="40892"/>
                  </a:moveTo>
                  <a:lnTo>
                    <a:pt x="685" y="40892"/>
                  </a:lnTo>
                  <a:cubicBezTo>
                    <a:pt x="729" y="40914"/>
                    <a:pt x="795" y="40914"/>
                    <a:pt x="861" y="40914"/>
                  </a:cubicBezTo>
                  <a:lnTo>
                    <a:pt x="861" y="40958"/>
                  </a:lnTo>
                  <a:cubicBezTo>
                    <a:pt x="950" y="41245"/>
                    <a:pt x="1082" y="41355"/>
                    <a:pt x="1303" y="41510"/>
                  </a:cubicBezTo>
                  <a:cubicBezTo>
                    <a:pt x="1126" y="41510"/>
                    <a:pt x="972" y="41488"/>
                    <a:pt x="861" y="41333"/>
                  </a:cubicBezTo>
                  <a:cubicBezTo>
                    <a:pt x="773" y="41223"/>
                    <a:pt x="707" y="41046"/>
                    <a:pt x="685" y="40892"/>
                  </a:cubicBezTo>
                  <a:close/>
                  <a:moveTo>
                    <a:pt x="927" y="40936"/>
                  </a:moveTo>
                  <a:lnTo>
                    <a:pt x="927" y="40936"/>
                  </a:lnTo>
                  <a:cubicBezTo>
                    <a:pt x="1082" y="40958"/>
                    <a:pt x="1170" y="41002"/>
                    <a:pt x="1325" y="41024"/>
                  </a:cubicBezTo>
                  <a:cubicBezTo>
                    <a:pt x="1325" y="41134"/>
                    <a:pt x="1369" y="41223"/>
                    <a:pt x="1435" y="41333"/>
                  </a:cubicBezTo>
                  <a:cubicBezTo>
                    <a:pt x="1457" y="41399"/>
                    <a:pt x="1479" y="41488"/>
                    <a:pt x="1546" y="41554"/>
                  </a:cubicBezTo>
                  <a:lnTo>
                    <a:pt x="1435" y="41554"/>
                  </a:lnTo>
                  <a:cubicBezTo>
                    <a:pt x="1214" y="41355"/>
                    <a:pt x="1038" y="41223"/>
                    <a:pt x="927" y="40936"/>
                  </a:cubicBezTo>
                  <a:close/>
                  <a:moveTo>
                    <a:pt x="1347" y="41024"/>
                  </a:moveTo>
                  <a:cubicBezTo>
                    <a:pt x="1479" y="41046"/>
                    <a:pt x="1590" y="41112"/>
                    <a:pt x="1700" y="41156"/>
                  </a:cubicBezTo>
                  <a:cubicBezTo>
                    <a:pt x="1766" y="41333"/>
                    <a:pt x="1855" y="41488"/>
                    <a:pt x="1965" y="41664"/>
                  </a:cubicBezTo>
                  <a:cubicBezTo>
                    <a:pt x="1877" y="41664"/>
                    <a:pt x="1788" y="41620"/>
                    <a:pt x="1700" y="41598"/>
                  </a:cubicBezTo>
                  <a:cubicBezTo>
                    <a:pt x="1678" y="41598"/>
                    <a:pt x="1656" y="41598"/>
                    <a:pt x="1634" y="41576"/>
                  </a:cubicBezTo>
                  <a:lnTo>
                    <a:pt x="1546" y="41399"/>
                  </a:lnTo>
                  <a:cubicBezTo>
                    <a:pt x="1479" y="41267"/>
                    <a:pt x="1413" y="41156"/>
                    <a:pt x="1347" y="41024"/>
                  </a:cubicBezTo>
                  <a:close/>
                  <a:moveTo>
                    <a:pt x="28787" y="41466"/>
                  </a:moveTo>
                  <a:lnTo>
                    <a:pt x="28787" y="41466"/>
                  </a:lnTo>
                  <a:cubicBezTo>
                    <a:pt x="28854" y="41559"/>
                    <a:pt x="28888" y="41660"/>
                    <a:pt x="28905" y="41760"/>
                  </a:cubicBezTo>
                  <a:lnTo>
                    <a:pt x="28905" y="41760"/>
                  </a:lnTo>
                  <a:cubicBezTo>
                    <a:pt x="28889" y="41656"/>
                    <a:pt x="28856" y="41558"/>
                    <a:pt x="28787" y="41466"/>
                  </a:cubicBezTo>
                  <a:close/>
                  <a:moveTo>
                    <a:pt x="5939" y="40892"/>
                  </a:moveTo>
                  <a:cubicBezTo>
                    <a:pt x="5939" y="41112"/>
                    <a:pt x="5961" y="41333"/>
                    <a:pt x="6071" y="41532"/>
                  </a:cubicBezTo>
                  <a:cubicBezTo>
                    <a:pt x="6093" y="41620"/>
                    <a:pt x="6159" y="41775"/>
                    <a:pt x="6226" y="41841"/>
                  </a:cubicBezTo>
                  <a:lnTo>
                    <a:pt x="5762" y="41841"/>
                  </a:lnTo>
                  <a:cubicBezTo>
                    <a:pt x="5563" y="41598"/>
                    <a:pt x="5541" y="41223"/>
                    <a:pt x="5541" y="40892"/>
                  </a:cubicBezTo>
                  <a:close/>
                  <a:moveTo>
                    <a:pt x="5519" y="40892"/>
                  </a:moveTo>
                  <a:cubicBezTo>
                    <a:pt x="5519" y="41134"/>
                    <a:pt x="5541" y="41576"/>
                    <a:pt x="5674" y="41841"/>
                  </a:cubicBezTo>
                  <a:lnTo>
                    <a:pt x="5453" y="41841"/>
                  </a:lnTo>
                  <a:cubicBezTo>
                    <a:pt x="5387" y="41841"/>
                    <a:pt x="5276" y="41841"/>
                    <a:pt x="5188" y="41885"/>
                  </a:cubicBezTo>
                  <a:cubicBezTo>
                    <a:pt x="5122" y="41775"/>
                    <a:pt x="5122" y="41664"/>
                    <a:pt x="5078" y="41554"/>
                  </a:cubicBezTo>
                  <a:cubicBezTo>
                    <a:pt x="5012" y="41355"/>
                    <a:pt x="4989" y="41156"/>
                    <a:pt x="4967" y="40958"/>
                  </a:cubicBezTo>
                  <a:cubicBezTo>
                    <a:pt x="5122" y="40914"/>
                    <a:pt x="5321" y="40914"/>
                    <a:pt x="5519" y="40892"/>
                  </a:cubicBezTo>
                  <a:close/>
                  <a:moveTo>
                    <a:pt x="4879" y="40958"/>
                  </a:moveTo>
                  <a:cubicBezTo>
                    <a:pt x="4945" y="41267"/>
                    <a:pt x="4967" y="41554"/>
                    <a:pt x="5078" y="41819"/>
                  </a:cubicBezTo>
                  <a:cubicBezTo>
                    <a:pt x="5078" y="41841"/>
                    <a:pt x="5078" y="41841"/>
                    <a:pt x="5100" y="41885"/>
                  </a:cubicBezTo>
                  <a:cubicBezTo>
                    <a:pt x="4989" y="41885"/>
                    <a:pt x="4879" y="41907"/>
                    <a:pt x="4747" y="41907"/>
                  </a:cubicBezTo>
                  <a:cubicBezTo>
                    <a:pt x="4658" y="41819"/>
                    <a:pt x="4570" y="41686"/>
                    <a:pt x="4526" y="41554"/>
                  </a:cubicBezTo>
                  <a:cubicBezTo>
                    <a:pt x="4482" y="41488"/>
                    <a:pt x="4460" y="41443"/>
                    <a:pt x="4438" y="41355"/>
                  </a:cubicBezTo>
                  <a:cubicBezTo>
                    <a:pt x="4415" y="41267"/>
                    <a:pt x="4393" y="41223"/>
                    <a:pt x="4393" y="41134"/>
                  </a:cubicBezTo>
                  <a:cubicBezTo>
                    <a:pt x="4548" y="41112"/>
                    <a:pt x="4725" y="41024"/>
                    <a:pt x="4879" y="40958"/>
                  </a:cubicBezTo>
                  <a:close/>
                  <a:moveTo>
                    <a:pt x="4349" y="41156"/>
                  </a:moveTo>
                  <a:cubicBezTo>
                    <a:pt x="4349" y="41223"/>
                    <a:pt x="4393" y="41289"/>
                    <a:pt x="4393" y="41355"/>
                  </a:cubicBezTo>
                  <a:lnTo>
                    <a:pt x="4548" y="41775"/>
                  </a:lnTo>
                  <a:cubicBezTo>
                    <a:pt x="4570" y="41819"/>
                    <a:pt x="4614" y="41863"/>
                    <a:pt x="4658" y="41907"/>
                  </a:cubicBezTo>
                  <a:cubicBezTo>
                    <a:pt x="4482" y="41907"/>
                    <a:pt x="4327" y="41929"/>
                    <a:pt x="4173" y="41929"/>
                  </a:cubicBezTo>
                  <a:cubicBezTo>
                    <a:pt x="4084" y="41885"/>
                    <a:pt x="4018" y="41775"/>
                    <a:pt x="3974" y="41664"/>
                  </a:cubicBezTo>
                  <a:cubicBezTo>
                    <a:pt x="3908" y="41510"/>
                    <a:pt x="3886" y="41355"/>
                    <a:pt x="3886" y="41223"/>
                  </a:cubicBezTo>
                  <a:cubicBezTo>
                    <a:pt x="4018" y="41179"/>
                    <a:pt x="4195" y="41179"/>
                    <a:pt x="4349" y="41156"/>
                  </a:cubicBezTo>
                  <a:close/>
                  <a:moveTo>
                    <a:pt x="1788" y="41223"/>
                  </a:moveTo>
                  <a:lnTo>
                    <a:pt x="1788" y="41223"/>
                  </a:lnTo>
                  <a:cubicBezTo>
                    <a:pt x="1965" y="41289"/>
                    <a:pt x="2097" y="41333"/>
                    <a:pt x="2252" y="41355"/>
                  </a:cubicBezTo>
                  <a:cubicBezTo>
                    <a:pt x="2274" y="41443"/>
                    <a:pt x="2340" y="41510"/>
                    <a:pt x="2384" y="41598"/>
                  </a:cubicBezTo>
                  <a:cubicBezTo>
                    <a:pt x="2447" y="41692"/>
                    <a:pt x="2566" y="41719"/>
                    <a:pt x="2676" y="41719"/>
                  </a:cubicBezTo>
                  <a:cubicBezTo>
                    <a:pt x="2722" y="41719"/>
                    <a:pt x="2766" y="41715"/>
                    <a:pt x="2804" y="41708"/>
                  </a:cubicBezTo>
                  <a:cubicBezTo>
                    <a:pt x="2826" y="41708"/>
                    <a:pt x="2826" y="41686"/>
                    <a:pt x="2804" y="41664"/>
                  </a:cubicBezTo>
                  <a:cubicBezTo>
                    <a:pt x="2649" y="41620"/>
                    <a:pt x="2539" y="41664"/>
                    <a:pt x="2429" y="41510"/>
                  </a:cubicBezTo>
                  <a:lnTo>
                    <a:pt x="2340" y="41355"/>
                  </a:lnTo>
                  <a:cubicBezTo>
                    <a:pt x="2473" y="41355"/>
                    <a:pt x="2649" y="41355"/>
                    <a:pt x="2804" y="41311"/>
                  </a:cubicBezTo>
                  <a:lnTo>
                    <a:pt x="2826" y="41311"/>
                  </a:lnTo>
                  <a:cubicBezTo>
                    <a:pt x="2887" y="41575"/>
                    <a:pt x="2985" y="41802"/>
                    <a:pt x="3224" y="41802"/>
                  </a:cubicBezTo>
                  <a:cubicBezTo>
                    <a:pt x="3245" y="41802"/>
                    <a:pt x="3267" y="41800"/>
                    <a:pt x="3290" y="41797"/>
                  </a:cubicBezTo>
                  <a:cubicBezTo>
                    <a:pt x="3312" y="41797"/>
                    <a:pt x="3312" y="41753"/>
                    <a:pt x="3290" y="41730"/>
                  </a:cubicBezTo>
                  <a:cubicBezTo>
                    <a:pt x="3091" y="41686"/>
                    <a:pt x="2981" y="41620"/>
                    <a:pt x="2914" y="41399"/>
                  </a:cubicBezTo>
                  <a:cubicBezTo>
                    <a:pt x="2914" y="41377"/>
                    <a:pt x="2914" y="41311"/>
                    <a:pt x="2892" y="41289"/>
                  </a:cubicBezTo>
                  <a:cubicBezTo>
                    <a:pt x="3003" y="41267"/>
                    <a:pt x="3135" y="41267"/>
                    <a:pt x="3245" y="41267"/>
                  </a:cubicBezTo>
                  <a:cubicBezTo>
                    <a:pt x="3245" y="41399"/>
                    <a:pt x="3290" y="41532"/>
                    <a:pt x="3334" y="41642"/>
                  </a:cubicBezTo>
                  <a:cubicBezTo>
                    <a:pt x="3369" y="41765"/>
                    <a:pt x="3488" y="41889"/>
                    <a:pt x="3614" y="41889"/>
                  </a:cubicBezTo>
                  <a:cubicBezTo>
                    <a:pt x="3646" y="41889"/>
                    <a:pt x="3678" y="41881"/>
                    <a:pt x="3709" y="41863"/>
                  </a:cubicBezTo>
                  <a:cubicBezTo>
                    <a:pt x="3753" y="41863"/>
                    <a:pt x="3753" y="41841"/>
                    <a:pt x="3709" y="41819"/>
                  </a:cubicBezTo>
                  <a:cubicBezTo>
                    <a:pt x="3643" y="41819"/>
                    <a:pt x="3554" y="41819"/>
                    <a:pt x="3466" y="41730"/>
                  </a:cubicBezTo>
                  <a:cubicBezTo>
                    <a:pt x="3422" y="41686"/>
                    <a:pt x="3378" y="41598"/>
                    <a:pt x="3356" y="41510"/>
                  </a:cubicBezTo>
                  <a:cubicBezTo>
                    <a:pt x="3334" y="41421"/>
                    <a:pt x="3334" y="41355"/>
                    <a:pt x="3312" y="41267"/>
                  </a:cubicBezTo>
                  <a:cubicBezTo>
                    <a:pt x="3510" y="41245"/>
                    <a:pt x="3665" y="41245"/>
                    <a:pt x="3864" y="41245"/>
                  </a:cubicBezTo>
                  <a:cubicBezTo>
                    <a:pt x="3864" y="41377"/>
                    <a:pt x="3908" y="41753"/>
                    <a:pt x="4062" y="41951"/>
                  </a:cubicBezTo>
                  <a:lnTo>
                    <a:pt x="3466" y="41951"/>
                  </a:lnTo>
                  <a:cubicBezTo>
                    <a:pt x="2981" y="41951"/>
                    <a:pt x="2539" y="41819"/>
                    <a:pt x="2097" y="41708"/>
                  </a:cubicBezTo>
                  <a:cubicBezTo>
                    <a:pt x="2031" y="41664"/>
                    <a:pt x="2009" y="41576"/>
                    <a:pt x="1965" y="41488"/>
                  </a:cubicBezTo>
                  <a:cubicBezTo>
                    <a:pt x="1899" y="41377"/>
                    <a:pt x="1855" y="41289"/>
                    <a:pt x="1788" y="41223"/>
                  </a:cubicBezTo>
                  <a:close/>
                  <a:moveTo>
                    <a:pt x="33026" y="39920"/>
                  </a:moveTo>
                  <a:cubicBezTo>
                    <a:pt x="33048" y="40141"/>
                    <a:pt x="33092" y="40340"/>
                    <a:pt x="33136" y="40516"/>
                  </a:cubicBezTo>
                  <a:cubicBezTo>
                    <a:pt x="33048" y="40781"/>
                    <a:pt x="33048" y="41024"/>
                    <a:pt x="33004" y="41267"/>
                  </a:cubicBezTo>
                  <a:cubicBezTo>
                    <a:pt x="32937" y="41488"/>
                    <a:pt x="32871" y="41708"/>
                    <a:pt x="32805" y="41951"/>
                  </a:cubicBezTo>
                  <a:cubicBezTo>
                    <a:pt x="32783" y="41885"/>
                    <a:pt x="32717" y="41775"/>
                    <a:pt x="32695" y="41686"/>
                  </a:cubicBezTo>
                  <a:cubicBezTo>
                    <a:pt x="32761" y="41399"/>
                    <a:pt x="32783" y="41156"/>
                    <a:pt x="32827" y="40892"/>
                  </a:cubicBezTo>
                  <a:cubicBezTo>
                    <a:pt x="32893" y="40582"/>
                    <a:pt x="32915" y="40229"/>
                    <a:pt x="33026" y="39920"/>
                  </a:cubicBezTo>
                  <a:close/>
                  <a:moveTo>
                    <a:pt x="30399" y="42260"/>
                  </a:moveTo>
                  <a:cubicBezTo>
                    <a:pt x="30443" y="42326"/>
                    <a:pt x="30443" y="42371"/>
                    <a:pt x="30443" y="42437"/>
                  </a:cubicBezTo>
                  <a:lnTo>
                    <a:pt x="30443" y="42437"/>
                  </a:lnTo>
                  <a:cubicBezTo>
                    <a:pt x="30443" y="42393"/>
                    <a:pt x="30443" y="42371"/>
                    <a:pt x="30399" y="42349"/>
                  </a:cubicBezTo>
                  <a:lnTo>
                    <a:pt x="30399" y="42260"/>
                  </a:lnTo>
                  <a:close/>
                  <a:moveTo>
                    <a:pt x="30134" y="41355"/>
                  </a:moveTo>
                  <a:cubicBezTo>
                    <a:pt x="30156" y="41466"/>
                    <a:pt x="30222" y="41576"/>
                    <a:pt x="30244" y="41686"/>
                  </a:cubicBezTo>
                  <a:cubicBezTo>
                    <a:pt x="30222" y="41686"/>
                    <a:pt x="30178" y="41708"/>
                    <a:pt x="30178" y="41730"/>
                  </a:cubicBezTo>
                  <a:cubicBezTo>
                    <a:pt x="30178" y="41929"/>
                    <a:pt x="30222" y="42106"/>
                    <a:pt x="30266" y="42282"/>
                  </a:cubicBezTo>
                  <a:lnTo>
                    <a:pt x="30266" y="42547"/>
                  </a:lnTo>
                  <a:cubicBezTo>
                    <a:pt x="30222" y="42150"/>
                    <a:pt x="30156" y="41775"/>
                    <a:pt x="30134" y="41355"/>
                  </a:cubicBezTo>
                  <a:close/>
                  <a:moveTo>
                    <a:pt x="28905" y="41760"/>
                  </a:moveTo>
                  <a:cubicBezTo>
                    <a:pt x="28920" y="41856"/>
                    <a:pt x="28920" y="41956"/>
                    <a:pt x="28920" y="42062"/>
                  </a:cubicBezTo>
                  <a:cubicBezTo>
                    <a:pt x="28920" y="42282"/>
                    <a:pt x="28964" y="42503"/>
                    <a:pt x="29008" y="42724"/>
                  </a:cubicBezTo>
                  <a:cubicBezTo>
                    <a:pt x="29010" y="42741"/>
                    <a:pt x="29011" y="42758"/>
                    <a:pt x="29013" y="42775"/>
                  </a:cubicBezTo>
                  <a:lnTo>
                    <a:pt x="29013" y="42775"/>
                  </a:lnTo>
                  <a:cubicBezTo>
                    <a:pt x="29011" y="42751"/>
                    <a:pt x="29010" y="42726"/>
                    <a:pt x="29008" y="42702"/>
                  </a:cubicBezTo>
                  <a:lnTo>
                    <a:pt x="28920" y="41951"/>
                  </a:lnTo>
                  <a:cubicBezTo>
                    <a:pt x="28920" y="41890"/>
                    <a:pt x="28916" y="41826"/>
                    <a:pt x="28905" y="41760"/>
                  </a:cubicBezTo>
                  <a:close/>
                  <a:moveTo>
                    <a:pt x="30377" y="43121"/>
                  </a:moveTo>
                  <a:cubicBezTo>
                    <a:pt x="30399" y="43165"/>
                    <a:pt x="30399" y="43210"/>
                    <a:pt x="30443" y="43254"/>
                  </a:cubicBezTo>
                  <a:cubicBezTo>
                    <a:pt x="30443" y="43342"/>
                    <a:pt x="30443" y="43430"/>
                    <a:pt x="30465" y="43474"/>
                  </a:cubicBezTo>
                  <a:cubicBezTo>
                    <a:pt x="30461" y="43471"/>
                    <a:pt x="30455" y="43469"/>
                    <a:pt x="30448" y="43469"/>
                  </a:cubicBezTo>
                  <a:cubicBezTo>
                    <a:pt x="30422" y="43469"/>
                    <a:pt x="30380" y="43494"/>
                    <a:pt x="30374" y="43532"/>
                  </a:cubicBezTo>
                  <a:lnTo>
                    <a:pt x="30374" y="43532"/>
                  </a:lnTo>
                  <a:cubicBezTo>
                    <a:pt x="30368" y="43483"/>
                    <a:pt x="30361" y="43435"/>
                    <a:pt x="30355" y="43386"/>
                  </a:cubicBezTo>
                  <a:cubicBezTo>
                    <a:pt x="30377" y="43386"/>
                    <a:pt x="30377" y="43386"/>
                    <a:pt x="30377" y="43364"/>
                  </a:cubicBezTo>
                  <a:lnTo>
                    <a:pt x="30377" y="43121"/>
                  </a:lnTo>
                  <a:close/>
                  <a:moveTo>
                    <a:pt x="24725" y="43474"/>
                  </a:moveTo>
                  <a:cubicBezTo>
                    <a:pt x="24725" y="43585"/>
                    <a:pt x="24747" y="43673"/>
                    <a:pt x="24725" y="43783"/>
                  </a:cubicBezTo>
                  <a:lnTo>
                    <a:pt x="24725" y="43585"/>
                  </a:lnTo>
                  <a:lnTo>
                    <a:pt x="24725" y="43474"/>
                  </a:lnTo>
                  <a:close/>
                  <a:moveTo>
                    <a:pt x="30379" y="43567"/>
                  </a:moveTo>
                  <a:cubicBezTo>
                    <a:pt x="30399" y="43611"/>
                    <a:pt x="30400" y="43675"/>
                    <a:pt x="30443" y="43717"/>
                  </a:cubicBezTo>
                  <a:cubicBezTo>
                    <a:pt x="30443" y="43761"/>
                    <a:pt x="30465" y="43783"/>
                    <a:pt x="30487" y="43783"/>
                  </a:cubicBezTo>
                  <a:lnTo>
                    <a:pt x="30487" y="43872"/>
                  </a:lnTo>
                  <a:lnTo>
                    <a:pt x="30487" y="44380"/>
                  </a:lnTo>
                  <a:cubicBezTo>
                    <a:pt x="30451" y="44109"/>
                    <a:pt x="30415" y="43838"/>
                    <a:pt x="30379" y="43567"/>
                  </a:cubicBezTo>
                  <a:close/>
                  <a:moveTo>
                    <a:pt x="24836" y="44667"/>
                  </a:moveTo>
                  <a:cubicBezTo>
                    <a:pt x="24839" y="44707"/>
                    <a:pt x="24843" y="44748"/>
                    <a:pt x="24847" y="44789"/>
                  </a:cubicBezTo>
                  <a:lnTo>
                    <a:pt x="24847" y="44789"/>
                  </a:lnTo>
                  <a:cubicBezTo>
                    <a:pt x="24844" y="44772"/>
                    <a:pt x="24840" y="44759"/>
                    <a:pt x="24836" y="44755"/>
                  </a:cubicBezTo>
                  <a:lnTo>
                    <a:pt x="24836" y="44667"/>
                  </a:lnTo>
                  <a:close/>
                  <a:moveTo>
                    <a:pt x="30664" y="43386"/>
                  </a:moveTo>
                  <a:lnTo>
                    <a:pt x="30664" y="43430"/>
                  </a:lnTo>
                  <a:cubicBezTo>
                    <a:pt x="30686" y="43607"/>
                    <a:pt x="30708" y="43761"/>
                    <a:pt x="30708" y="43894"/>
                  </a:cubicBezTo>
                  <a:cubicBezTo>
                    <a:pt x="30708" y="44093"/>
                    <a:pt x="30686" y="44269"/>
                    <a:pt x="30686" y="44468"/>
                  </a:cubicBezTo>
                  <a:cubicBezTo>
                    <a:pt x="30620" y="44578"/>
                    <a:pt x="30620" y="44711"/>
                    <a:pt x="30620" y="44865"/>
                  </a:cubicBezTo>
                  <a:cubicBezTo>
                    <a:pt x="30575" y="44777"/>
                    <a:pt x="30597" y="44490"/>
                    <a:pt x="30620" y="44424"/>
                  </a:cubicBezTo>
                  <a:lnTo>
                    <a:pt x="30620" y="44225"/>
                  </a:lnTo>
                  <a:lnTo>
                    <a:pt x="30620" y="44203"/>
                  </a:lnTo>
                  <a:lnTo>
                    <a:pt x="30620" y="43607"/>
                  </a:lnTo>
                  <a:lnTo>
                    <a:pt x="30620" y="43452"/>
                  </a:lnTo>
                  <a:cubicBezTo>
                    <a:pt x="30620" y="43408"/>
                    <a:pt x="30620" y="43386"/>
                    <a:pt x="30664" y="43386"/>
                  </a:cubicBezTo>
                  <a:close/>
                  <a:moveTo>
                    <a:pt x="29013" y="42775"/>
                  </a:moveTo>
                  <a:cubicBezTo>
                    <a:pt x="29066" y="43432"/>
                    <a:pt x="29256" y="44050"/>
                    <a:pt x="29405" y="44689"/>
                  </a:cubicBezTo>
                  <a:cubicBezTo>
                    <a:pt x="29428" y="44767"/>
                    <a:pt x="29450" y="44846"/>
                    <a:pt x="29472" y="44925"/>
                  </a:cubicBezTo>
                  <a:lnTo>
                    <a:pt x="29472" y="44925"/>
                  </a:lnTo>
                  <a:cubicBezTo>
                    <a:pt x="29402" y="44623"/>
                    <a:pt x="29329" y="44323"/>
                    <a:pt x="29251" y="44026"/>
                  </a:cubicBezTo>
                  <a:cubicBezTo>
                    <a:pt x="29145" y="43623"/>
                    <a:pt x="29059" y="43200"/>
                    <a:pt x="29013" y="42775"/>
                  </a:cubicBezTo>
                  <a:close/>
                  <a:moveTo>
                    <a:pt x="24769" y="43938"/>
                  </a:moveTo>
                  <a:cubicBezTo>
                    <a:pt x="24814" y="44137"/>
                    <a:pt x="24814" y="44357"/>
                    <a:pt x="24836" y="44556"/>
                  </a:cubicBezTo>
                  <a:cubicBezTo>
                    <a:pt x="24836" y="44556"/>
                    <a:pt x="24791" y="44556"/>
                    <a:pt x="24791" y="44578"/>
                  </a:cubicBezTo>
                  <a:lnTo>
                    <a:pt x="24791" y="44931"/>
                  </a:lnTo>
                  <a:cubicBezTo>
                    <a:pt x="24747" y="44644"/>
                    <a:pt x="24747" y="44203"/>
                    <a:pt x="24769" y="43938"/>
                  </a:cubicBezTo>
                  <a:close/>
                  <a:moveTo>
                    <a:pt x="13973" y="43598"/>
                  </a:moveTo>
                  <a:cubicBezTo>
                    <a:pt x="13966" y="43598"/>
                    <a:pt x="13958" y="43601"/>
                    <a:pt x="13952" y="43607"/>
                  </a:cubicBezTo>
                  <a:cubicBezTo>
                    <a:pt x="13687" y="43828"/>
                    <a:pt x="13356" y="43982"/>
                    <a:pt x="13047" y="44203"/>
                  </a:cubicBezTo>
                  <a:cubicBezTo>
                    <a:pt x="12871" y="44291"/>
                    <a:pt x="12738" y="44424"/>
                    <a:pt x="12584" y="44534"/>
                  </a:cubicBezTo>
                  <a:lnTo>
                    <a:pt x="12584" y="44490"/>
                  </a:lnTo>
                  <a:cubicBezTo>
                    <a:pt x="12584" y="44482"/>
                    <a:pt x="12575" y="44477"/>
                    <a:pt x="12563" y="44477"/>
                  </a:cubicBezTo>
                  <a:cubicBezTo>
                    <a:pt x="12544" y="44477"/>
                    <a:pt x="12517" y="44492"/>
                    <a:pt x="12517" y="44534"/>
                  </a:cubicBezTo>
                  <a:lnTo>
                    <a:pt x="12517" y="44578"/>
                  </a:lnTo>
                  <a:cubicBezTo>
                    <a:pt x="12407" y="44667"/>
                    <a:pt x="12319" y="44711"/>
                    <a:pt x="12208" y="44799"/>
                  </a:cubicBezTo>
                  <a:cubicBezTo>
                    <a:pt x="12122" y="44852"/>
                    <a:pt x="12034" y="44904"/>
                    <a:pt x="11944" y="44954"/>
                  </a:cubicBezTo>
                  <a:lnTo>
                    <a:pt x="11944" y="44954"/>
                  </a:lnTo>
                  <a:cubicBezTo>
                    <a:pt x="11943" y="44946"/>
                    <a:pt x="11943" y="44939"/>
                    <a:pt x="11943" y="44931"/>
                  </a:cubicBezTo>
                  <a:cubicBezTo>
                    <a:pt x="11811" y="45020"/>
                    <a:pt x="11678" y="45086"/>
                    <a:pt x="11524" y="45152"/>
                  </a:cubicBezTo>
                  <a:cubicBezTo>
                    <a:pt x="11524" y="45152"/>
                    <a:pt x="11539" y="45152"/>
                    <a:pt x="11551" y="45161"/>
                  </a:cubicBezTo>
                  <a:lnTo>
                    <a:pt x="11551" y="45161"/>
                  </a:lnTo>
                  <a:cubicBezTo>
                    <a:pt x="11685" y="45094"/>
                    <a:pt x="11816" y="45025"/>
                    <a:pt x="11944" y="44954"/>
                  </a:cubicBezTo>
                  <a:lnTo>
                    <a:pt x="11944" y="44954"/>
                  </a:lnTo>
                  <a:cubicBezTo>
                    <a:pt x="11947" y="45062"/>
                    <a:pt x="11971" y="45204"/>
                    <a:pt x="12054" y="45307"/>
                  </a:cubicBezTo>
                  <a:cubicBezTo>
                    <a:pt x="12098" y="45362"/>
                    <a:pt x="12153" y="45389"/>
                    <a:pt x="12208" y="45389"/>
                  </a:cubicBezTo>
                  <a:cubicBezTo>
                    <a:pt x="12263" y="45389"/>
                    <a:pt x="12319" y="45362"/>
                    <a:pt x="12363" y="45307"/>
                  </a:cubicBezTo>
                  <a:cubicBezTo>
                    <a:pt x="12363" y="45274"/>
                    <a:pt x="12363" y="45254"/>
                    <a:pt x="12354" y="45254"/>
                  </a:cubicBezTo>
                  <a:cubicBezTo>
                    <a:pt x="12351" y="45254"/>
                    <a:pt x="12347" y="45257"/>
                    <a:pt x="12341" y="45263"/>
                  </a:cubicBezTo>
                  <a:cubicBezTo>
                    <a:pt x="12297" y="45307"/>
                    <a:pt x="12252" y="45329"/>
                    <a:pt x="12186" y="45329"/>
                  </a:cubicBezTo>
                  <a:cubicBezTo>
                    <a:pt x="12142" y="45307"/>
                    <a:pt x="12120" y="45263"/>
                    <a:pt x="12120" y="45218"/>
                  </a:cubicBezTo>
                  <a:cubicBezTo>
                    <a:pt x="12054" y="45130"/>
                    <a:pt x="12032" y="45020"/>
                    <a:pt x="12032" y="44931"/>
                  </a:cubicBezTo>
                  <a:cubicBezTo>
                    <a:pt x="12120" y="44887"/>
                    <a:pt x="12186" y="44865"/>
                    <a:pt x="12274" y="44799"/>
                  </a:cubicBezTo>
                  <a:lnTo>
                    <a:pt x="12517" y="44644"/>
                  </a:lnTo>
                  <a:cubicBezTo>
                    <a:pt x="12561" y="44777"/>
                    <a:pt x="12606" y="44931"/>
                    <a:pt x="12716" y="44931"/>
                  </a:cubicBezTo>
                  <a:cubicBezTo>
                    <a:pt x="12716" y="44931"/>
                    <a:pt x="12738" y="44931"/>
                    <a:pt x="12738" y="44909"/>
                  </a:cubicBezTo>
                  <a:cubicBezTo>
                    <a:pt x="12782" y="44865"/>
                    <a:pt x="12804" y="44821"/>
                    <a:pt x="12804" y="44777"/>
                  </a:cubicBezTo>
                  <a:cubicBezTo>
                    <a:pt x="12804" y="44755"/>
                    <a:pt x="12782" y="44755"/>
                    <a:pt x="12782" y="44755"/>
                  </a:cubicBezTo>
                  <a:cubicBezTo>
                    <a:pt x="12738" y="44777"/>
                    <a:pt x="12716" y="44799"/>
                    <a:pt x="12716" y="44865"/>
                  </a:cubicBezTo>
                  <a:cubicBezTo>
                    <a:pt x="12628" y="44821"/>
                    <a:pt x="12606" y="44689"/>
                    <a:pt x="12584" y="44578"/>
                  </a:cubicBezTo>
                  <a:cubicBezTo>
                    <a:pt x="12782" y="44446"/>
                    <a:pt x="12959" y="44269"/>
                    <a:pt x="13180" y="44137"/>
                  </a:cubicBezTo>
                  <a:cubicBezTo>
                    <a:pt x="13422" y="43982"/>
                    <a:pt x="13731" y="43828"/>
                    <a:pt x="13974" y="43651"/>
                  </a:cubicBezTo>
                  <a:cubicBezTo>
                    <a:pt x="14007" y="43619"/>
                    <a:pt x="13992" y="43598"/>
                    <a:pt x="13973" y="43598"/>
                  </a:cubicBezTo>
                  <a:close/>
                  <a:moveTo>
                    <a:pt x="30777" y="43939"/>
                  </a:moveTo>
                  <a:cubicBezTo>
                    <a:pt x="30822" y="44237"/>
                    <a:pt x="30886" y="44475"/>
                    <a:pt x="30929" y="44755"/>
                  </a:cubicBezTo>
                  <a:cubicBezTo>
                    <a:pt x="30929" y="44887"/>
                    <a:pt x="30906" y="44998"/>
                    <a:pt x="30884" y="45108"/>
                  </a:cubicBezTo>
                  <a:cubicBezTo>
                    <a:pt x="30840" y="45218"/>
                    <a:pt x="30818" y="45329"/>
                    <a:pt x="30774" y="45417"/>
                  </a:cubicBezTo>
                  <a:lnTo>
                    <a:pt x="30774" y="45020"/>
                  </a:lnTo>
                  <a:lnTo>
                    <a:pt x="30774" y="44976"/>
                  </a:lnTo>
                  <a:cubicBezTo>
                    <a:pt x="30906" y="44821"/>
                    <a:pt x="30884" y="44578"/>
                    <a:pt x="30818" y="44424"/>
                  </a:cubicBezTo>
                  <a:cubicBezTo>
                    <a:pt x="30818" y="44380"/>
                    <a:pt x="30796" y="44380"/>
                    <a:pt x="30774" y="44380"/>
                  </a:cubicBezTo>
                  <a:cubicBezTo>
                    <a:pt x="30774" y="44234"/>
                    <a:pt x="30794" y="44069"/>
                    <a:pt x="30777" y="43939"/>
                  </a:cubicBezTo>
                  <a:close/>
                  <a:moveTo>
                    <a:pt x="30624" y="45066"/>
                  </a:moveTo>
                  <a:cubicBezTo>
                    <a:pt x="30644" y="45066"/>
                    <a:pt x="30664" y="45086"/>
                    <a:pt x="30664" y="45086"/>
                  </a:cubicBezTo>
                  <a:lnTo>
                    <a:pt x="30664" y="45130"/>
                  </a:lnTo>
                  <a:lnTo>
                    <a:pt x="30664" y="45439"/>
                  </a:lnTo>
                  <a:cubicBezTo>
                    <a:pt x="30620" y="45329"/>
                    <a:pt x="30620" y="45196"/>
                    <a:pt x="30597" y="45086"/>
                  </a:cubicBezTo>
                  <a:cubicBezTo>
                    <a:pt x="30605" y="45071"/>
                    <a:pt x="30615" y="45066"/>
                    <a:pt x="30624" y="45066"/>
                  </a:cubicBezTo>
                  <a:close/>
                  <a:moveTo>
                    <a:pt x="11524" y="45152"/>
                  </a:moveTo>
                  <a:cubicBezTo>
                    <a:pt x="11214" y="45316"/>
                    <a:pt x="10874" y="45465"/>
                    <a:pt x="10554" y="45612"/>
                  </a:cubicBezTo>
                  <a:lnTo>
                    <a:pt x="10554" y="45612"/>
                  </a:lnTo>
                  <a:cubicBezTo>
                    <a:pt x="10879" y="45475"/>
                    <a:pt x="11208" y="45331"/>
                    <a:pt x="11524" y="45174"/>
                  </a:cubicBezTo>
                  <a:lnTo>
                    <a:pt x="11524" y="45174"/>
                  </a:lnTo>
                  <a:lnTo>
                    <a:pt x="11524" y="45196"/>
                  </a:lnTo>
                  <a:cubicBezTo>
                    <a:pt x="11480" y="45351"/>
                    <a:pt x="11634" y="45638"/>
                    <a:pt x="11811" y="45638"/>
                  </a:cubicBezTo>
                  <a:cubicBezTo>
                    <a:pt x="11833" y="45638"/>
                    <a:pt x="11833" y="45638"/>
                    <a:pt x="11833" y="45594"/>
                  </a:cubicBezTo>
                  <a:lnTo>
                    <a:pt x="11833" y="45550"/>
                  </a:lnTo>
                  <a:cubicBezTo>
                    <a:pt x="11833" y="45527"/>
                    <a:pt x="11811" y="45527"/>
                    <a:pt x="11789" y="45527"/>
                  </a:cubicBezTo>
                  <a:cubicBezTo>
                    <a:pt x="11789" y="45527"/>
                    <a:pt x="11789" y="45550"/>
                    <a:pt x="11745" y="45550"/>
                  </a:cubicBezTo>
                  <a:cubicBezTo>
                    <a:pt x="11634" y="45483"/>
                    <a:pt x="11524" y="45307"/>
                    <a:pt x="11568" y="45196"/>
                  </a:cubicBezTo>
                  <a:cubicBezTo>
                    <a:pt x="11568" y="45178"/>
                    <a:pt x="11560" y="45167"/>
                    <a:pt x="11551" y="45161"/>
                  </a:cubicBezTo>
                  <a:lnTo>
                    <a:pt x="11551" y="45161"/>
                  </a:lnTo>
                  <a:cubicBezTo>
                    <a:pt x="11542" y="45165"/>
                    <a:pt x="11533" y="45170"/>
                    <a:pt x="11524" y="45174"/>
                  </a:cubicBezTo>
                  <a:lnTo>
                    <a:pt x="11524" y="45174"/>
                  </a:lnTo>
                  <a:lnTo>
                    <a:pt x="11524" y="45152"/>
                  </a:lnTo>
                  <a:close/>
                  <a:moveTo>
                    <a:pt x="30840" y="45373"/>
                  </a:moveTo>
                  <a:cubicBezTo>
                    <a:pt x="30840" y="45572"/>
                    <a:pt x="30818" y="45748"/>
                    <a:pt x="30774" y="45903"/>
                  </a:cubicBezTo>
                  <a:cubicBezTo>
                    <a:pt x="30730" y="45859"/>
                    <a:pt x="30730" y="45660"/>
                    <a:pt x="30730" y="45594"/>
                  </a:cubicBezTo>
                  <a:lnTo>
                    <a:pt x="30730" y="45572"/>
                  </a:lnTo>
                  <a:cubicBezTo>
                    <a:pt x="30774" y="45527"/>
                    <a:pt x="30818" y="45461"/>
                    <a:pt x="30840" y="45373"/>
                  </a:cubicBezTo>
                  <a:close/>
                  <a:moveTo>
                    <a:pt x="30884" y="45682"/>
                  </a:moveTo>
                  <a:cubicBezTo>
                    <a:pt x="30884" y="45770"/>
                    <a:pt x="30884" y="45881"/>
                    <a:pt x="30840" y="45903"/>
                  </a:cubicBezTo>
                  <a:cubicBezTo>
                    <a:pt x="30840" y="45814"/>
                    <a:pt x="30884" y="45770"/>
                    <a:pt x="30884" y="45682"/>
                  </a:cubicBezTo>
                  <a:close/>
                  <a:moveTo>
                    <a:pt x="24854" y="44869"/>
                  </a:moveTo>
                  <a:lnTo>
                    <a:pt x="24854" y="44869"/>
                  </a:lnTo>
                  <a:cubicBezTo>
                    <a:pt x="24872" y="45047"/>
                    <a:pt x="24892" y="45232"/>
                    <a:pt x="24924" y="45439"/>
                  </a:cubicBezTo>
                  <a:cubicBezTo>
                    <a:pt x="24924" y="45594"/>
                    <a:pt x="24880" y="45770"/>
                    <a:pt x="24858" y="45925"/>
                  </a:cubicBezTo>
                  <a:lnTo>
                    <a:pt x="24858" y="45020"/>
                  </a:lnTo>
                  <a:cubicBezTo>
                    <a:pt x="24858" y="44996"/>
                    <a:pt x="24858" y="44930"/>
                    <a:pt x="24854" y="44869"/>
                  </a:cubicBezTo>
                  <a:close/>
                  <a:moveTo>
                    <a:pt x="33859" y="44101"/>
                  </a:moveTo>
                  <a:cubicBezTo>
                    <a:pt x="33905" y="44341"/>
                    <a:pt x="33951" y="44582"/>
                    <a:pt x="33997" y="44821"/>
                  </a:cubicBezTo>
                  <a:cubicBezTo>
                    <a:pt x="33975" y="44821"/>
                    <a:pt x="33975" y="44821"/>
                    <a:pt x="33975" y="44865"/>
                  </a:cubicBezTo>
                  <a:cubicBezTo>
                    <a:pt x="33931" y="45218"/>
                    <a:pt x="33865" y="45572"/>
                    <a:pt x="33821" y="45925"/>
                  </a:cubicBezTo>
                  <a:cubicBezTo>
                    <a:pt x="33821" y="45982"/>
                    <a:pt x="33811" y="46039"/>
                    <a:pt x="33805" y="46097"/>
                  </a:cubicBezTo>
                  <a:lnTo>
                    <a:pt x="33805" y="46097"/>
                  </a:lnTo>
                  <a:lnTo>
                    <a:pt x="33754" y="45660"/>
                  </a:lnTo>
                  <a:cubicBezTo>
                    <a:pt x="33745" y="45687"/>
                    <a:pt x="33736" y="45713"/>
                    <a:pt x="33728" y="45741"/>
                  </a:cubicBezTo>
                  <a:lnTo>
                    <a:pt x="33728" y="45741"/>
                  </a:lnTo>
                  <a:cubicBezTo>
                    <a:pt x="33723" y="45704"/>
                    <a:pt x="33718" y="45668"/>
                    <a:pt x="33710" y="45638"/>
                  </a:cubicBezTo>
                  <a:cubicBezTo>
                    <a:pt x="33710" y="45572"/>
                    <a:pt x="33754" y="45550"/>
                    <a:pt x="33754" y="45483"/>
                  </a:cubicBezTo>
                  <a:cubicBezTo>
                    <a:pt x="33776" y="45307"/>
                    <a:pt x="33754" y="45152"/>
                    <a:pt x="33776" y="44976"/>
                  </a:cubicBezTo>
                  <a:cubicBezTo>
                    <a:pt x="33776" y="44887"/>
                    <a:pt x="33798" y="44821"/>
                    <a:pt x="33798" y="44755"/>
                  </a:cubicBezTo>
                  <a:cubicBezTo>
                    <a:pt x="33816" y="44530"/>
                    <a:pt x="33846" y="44319"/>
                    <a:pt x="33859" y="44101"/>
                  </a:cubicBezTo>
                  <a:close/>
                  <a:moveTo>
                    <a:pt x="10554" y="45612"/>
                  </a:moveTo>
                  <a:lnTo>
                    <a:pt x="10554" y="45612"/>
                  </a:lnTo>
                  <a:cubicBezTo>
                    <a:pt x="10479" y="45643"/>
                    <a:pt x="10405" y="45674"/>
                    <a:pt x="10332" y="45704"/>
                  </a:cubicBezTo>
                  <a:cubicBezTo>
                    <a:pt x="10067" y="45859"/>
                    <a:pt x="9780" y="45947"/>
                    <a:pt x="9515" y="46101"/>
                  </a:cubicBezTo>
                  <a:cubicBezTo>
                    <a:pt x="9315" y="46202"/>
                    <a:pt x="9105" y="46311"/>
                    <a:pt x="8892" y="46406"/>
                  </a:cubicBezTo>
                  <a:lnTo>
                    <a:pt x="8892" y="46406"/>
                  </a:lnTo>
                  <a:cubicBezTo>
                    <a:pt x="9373" y="46199"/>
                    <a:pt x="9856" y="45944"/>
                    <a:pt x="10354" y="45704"/>
                  </a:cubicBezTo>
                  <a:cubicBezTo>
                    <a:pt x="10419" y="45673"/>
                    <a:pt x="10486" y="45643"/>
                    <a:pt x="10554" y="45612"/>
                  </a:cubicBezTo>
                  <a:close/>
                  <a:moveTo>
                    <a:pt x="30840" y="46101"/>
                  </a:moveTo>
                  <a:lnTo>
                    <a:pt x="30840" y="46101"/>
                  </a:lnTo>
                  <a:cubicBezTo>
                    <a:pt x="30818" y="46212"/>
                    <a:pt x="30796" y="46344"/>
                    <a:pt x="30774" y="46455"/>
                  </a:cubicBezTo>
                  <a:lnTo>
                    <a:pt x="30774" y="46344"/>
                  </a:lnTo>
                  <a:cubicBezTo>
                    <a:pt x="30796" y="46256"/>
                    <a:pt x="30796" y="46212"/>
                    <a:pt x="30818" y="46124"/>
                  </a:cubicBezTo>
                  <a:lnTo>
                    <a:pt x="30840" y="46101"/>
                  </a:lnTo>
                  <a:close/>
                  <a:moveTo>
                    <a:pt x="8892" y="46406"/>
                  </a:moveTo>
                  <a:lnTo>
                    <a:pt x="8892" y="46406"/>
                  </a:lnTo>
                  <a:cubicBezTo>
                    <a:pt x="8811" y="46440"/>
                    <a:pt x="8730" y="46474"/>
                    <a:pt x="8649" y="46506"/>
                  </a:cubicBezTo>
                  <a:lnTo>
                    <a:pt x="8649" y="46506"/>
                  </a:lnTo>
                  <a:cubicBezTo>
                    <a:pt x="8730" y="46475"/>
                    <a:pt x="8812" y="46442"/>
                    <a:pt x="8892" y="46406"/>
                  </a:cubicBezTo>
                  <a:close/>
                  <a:moveTo>
                    <a:pt x="8649" y="46506"/>
                  </a:moveTo>
                  <a:lnTo>
                    <a:pt x="8649" y="46506"/>
                  </a:lnTo>
                  <a:cubicBezTo>
                    <a:pt x="8628" y="46514"/>
                    <a:pt x="8607" y="46521"/>
                    <a:pt x="8586" y="46528"/>
                  </a:cubicBezTo>
                  <a:lnTo>
                    <a:pt x="8586" y="46528"/>
                  </a:lnTo>
                  <a:cubicBezTo>
                    <a:pt x="8594" y="46526"/>
                    <a:pt x="8602" y="46523"/>
                    <a:pt x="8610" y="46521"/>
                  </a:cubicBezTo>
                  <a:cubicBezTo>
                    <a:pt x="8623" y="46516"/>
                    <a:pt x="8636" y="46511"/>
                    <a:pt x="8649" y="46506"/>
                  </a:cubicBezTo>
                  <a:close/>
                  <a:moveTo>
                    <a:pt x="8586" y="46528"/>
                  </a:moveTo>
                  <a:lnTo>
                    <a:pt x="8586" y="46528"/>
                  </a:lnTo>
                  <a:cubicBezTo>
                    <a:pt x="8559" y="46537"/>
                    <a:pt x="8530" y="46544"/>
                    <a:pt x="8500" y="46552"/>
                  </a:cubicBezTo>
                  <a:lnTo>
                    <a:pt x="8500" y="46552"/>
                  </a:lnTo>
                  <a:cubicBezTo>
                    <a:pt x="8515" y="46549"/>
                    <a:pt x="8529" y="46546"/>
                    <a:pt x="8544" y="46543"/>
                  </a:cubicBezTo>
                  <a:cubicBezTo>
                    <a:pt x="8558" y="46538"/>
                    <a:pt x="8572" y="46533"/>
                    <a:pt x="8586" y="46528"/>
                  </a:cubicBezTo>
                  <a:close/>
                  <a:moveTo>
                    <a:pt x="8500" y="46552"/>
                  </a:moveTo>
                  <a:cubicBezTo>
                    <a:pt x="8453" y="46561"/>
                    <a:pt x="8405" y="46572"/>
                    <a:pt x="8355" y="46587"/>
                  </a:cubicBezTo>
                  <a:lnTo>
                    <a:pt x="8355" y="46587"/>
                  </a:lnTo>
                  <a:cubicBezTo>
                    <a:pt x="8404" y="46575"/>
                    <a:pt x="8453" y="46563"/>
                    <a:pt x="8500" y="46552"/>
                  </a:cubicBezTo>
                  <a:close/>
                  <a:moveTo>
                    <a:pt x="8355" y="46587"/>
                  </a:moveTo>
                  <a:cubicBezTo>
                    <a:pt x="8297" y="46603"/>
                    <a:pt x="8240" y="46620"/>
                    <a:pt x="8188" y="46644"/>
                  </a:cubicBezTo>
                  <a:lnTo>
                    <a:pt x="8188" y="46644"/>
                  </a:lnTo>
                  <a:cubicBezTo>
                    <a:pt x="8189" y="46647"/>
                    <a:pt x="8190" y="46650"/>
                    <a:pt x="8190" y="46653"/>
                  </a:cubicBezTo>
                  <a:cubicBezTo>
                    <a:pt x="8249" y="46624"/>
                    <a:pt x="8304" y="46603"/>
                    <a:pt x="8355" y="46587"/>
                  </a:cubicBezTo>
                  <a:close/>
                  <a:moveTo>
                    <a:pt x="33997" y="44887"/>
                  </a:moveTo>
                  <a:cubicBezTo>
                    <a:pt x="34041" y="45130"/>
                    <a:pt x="34107" y="45373"/>
                    <a:pt x="34130" y="45594"/>
                  </a:cubicBezTo>
                  <a:cubicBezTo>
                    <a:pt x="34107" y="45991"/>
                    <a:pt x="34019" y="46366"/>
                    <a:pt x="33931" y="46742"/>
                  </a:cubicBezTo>
                  <a:cubicBezTo>
                    <a:pt x="33931" y="46763"/>
                    <a:pt x="33926" y="46794"/>
                    <a:pt x="33921" y="46825"/>
                  </a:cubicBezTo>
                  <a:lnTo>
                    <a:pt x="33921" y="46825"/>
                  </a:lnTo>
                  <a:lnTo>
                    <a:pt x="33843" y="46455"/>
                  </a:lnTo>
                  <a:cubicBezTo>
                    <a:pt x="33838" y="46467"/>
                    <a:pt x="33833" y="46480"/>
                    <a:pt x="33829" y="46493"/>
                  </a:cubicBezTo>
                  <a:lnTo>
                    <a:pt x="33829" y="46493"/>
                  </a:lnTo>
                  <a:cubicBezTo>
                    <a:pt x="33820" y="46464"/>
                    <a:pt x="33810" y="46437"/>
                    <a:pt x="33798" y="46410"/>
                  </a:cubicBezTo>
                  <a:cubicBezTo>
                    <a:pt x="33821" y="46256"/>
                    <a:pt x="33865" y="46124"/>
                    <a:pt x="33887" y="45969"/>
                  </a:cubicBezTo>
                  <a:cubicBezTo>
                    <a:pt x="33887" y="45792"/>
                    <a:pt x="33931" y="45638"/>
                    <a:pt x="33931" y="45439"/>
                  </a:cubicBezTo>
                  <a:cubicBezTo>
                    <a:pt x="33931" y="45240"/>
                    <a:pt x="33997" y="45086"/>
                    <a:pt x="33997" y="44887"/>
                  </a:cubicBezTo>
                  <a:close/>
                  <a:moveTo>
                    <a:pt x="7411" y="46818"/>
                  </a:moveTo>
                  <a:cubicBezTo>
                    <a:pt x="7311" y="46839"/>
                    <a:pt x="7220" y="46860"/>
                    <a:pt x="7128" y="46883"/>
                  </a:cubicBezTo>
                  <a:lnTo>
                    <a:pt x="7128" y="46883"/>
                  </a:lnTo>
                  <a:cubicBezTo>
                    <a:pt x="7227" y="46868"/>
                    <a:pt x="7323" y="46848"/>
                    <a:pt x="7411" y="46818"/>
                  </a:cubicBezTo>
                  <a:close/>
                  <a:moveTo>
                    <a:pt x="7128" y="46883"/>
                  </a:moveTo>
                  <a:cubicBezTo>
                    <a:pt x="7033" y="46898"/>
                    <a:pt x="6936" y="46908"/>
                    <a:pt x="6844" y="46918"/>
                  </a:cubicBezTo>
                  <a:cubicBezTo>
                    <a:pt x="6849" y="46934"/>
                    <a:pt x="6853" y="46947"/>
                    <a:pt x="6856" y="46959"/>
                  </a:cubicBezTo>
                  <a:lnTo>
                    <a:pt x="6856" y="46959"/>
                  </a:lnTo>
                  <a:cubicBezTo>
                    <a:pt x="6953" y="46930"/>
                    <a:pt x="7041" y="46905"/>
                    <a:pt x="7128" y="46883"/>
                  </a:cubicBezTo>
                  <a:close/>
                  <a:moveTo>
                    <a:pt x="30951" y="45969"/>
                  </a:moveTo>
                  <a:lnTo>
                    <a:pt x="30951" y="46366"/>
                  </a:lnTo>
                  <a:cubicBezTo>
                    <a:pt x="30951" y="46653"/>
                    <a:pt x="30840" y="46962"/>
                    <a:pt x="30840" y="47227"/>
                  </a:cubicBezTo>
                  <a:cubicBezTo>
                    <a:pt x="30818" y="47073"/>
                    <a:pt x="30818" y="46918"/>
                    <a:pt x="30796" y="46808"/>
                  </a:cubicBezTo>
                  <a:cubicBezTo>
                    <a:pt x="30818" y="46653"/>
                    <a:pt x="30840" y="46477"/>
                    <a:pt x="30884" y="46344"/>
                  </a:cubicBezTo>
                  <a:cubicBezTo>
                    <a:pt x="30906" y="46212"/>
                    <a:pt x="30929" y="46079"/>
                    <a:pt x="30951" y="45969"/>
                  </a:cubicBezTo>
                  <a:close/>
                  <a:moveTo>
                    <a:pt x="23908" y="37095"/>
                  </a:moveTo>
                  <a:cubicBezTo>
                    <a:pt x="23953" y="37492"/>
                    <a:pt x="23975" y="37867"/>
                    <a:pt x="23975" y="38265"/>
                  </a:cubicBezTo>
                  <a:cubicBezTo>
                    <a:pt x="23357" y="38331"/>
                    <a:pt x="22849" y="38728"/>
                    <a:pt x="22319" y="38971"/>
                  </a:cubicBezTo>
                  <a:cubicBezTo>
                    <a:pt x="21966" y="39148"/>
                    <a:pt x="21590" y="39324"/>
                    <a:pt x="21259" y="39501"/>
                  </a:cubicBezTo>
                  <a:cubicBezTo>
                    <a:pt x="20862" y="39699"/>
                    <a:pt x="20420" y="39744"/>
                    <a:pt x="20001" y="39942"/>
                  </a:cubicBezTo>
                  <a:cubicBezTo>
                    <a:pt x="19670" y="40075"/>
                    <a:pt x="19427" y="40296"/>
                    <a:pt x="19118" y="40494"/>
                  </a:cubicBezTo>
                  <a:cubicBezTo>
                    <a:pt x="18787" y="40715"/>
                    <a:pt x="18434" y="40869"/>
                    <a:pt x="18058" y="41068"/>
                  </a:cubicBezTo>
                  <a:cubicBezTo>
                    <a:pt x="17705" y="41267"/>
                    <a:pt x="17374" y="41510"/>
                    <a:pt x="17043" y="41753"/>
                  </a:cubicBezTo>
                  <a:cubicBezTo>
                    <a:pt x="16888" y="41863"/>
                    <a:pt x="16690" y="42017"/>
                    <a:pt x="16513" y="42128"/>
                  </a:cubicBezTo>
                  <a:cubicBezTo>
                    <a:pt x="16447" y="42172"/>
                    <a:pt x="16226" y="42371"/>
                    <a:pt x="16138" y="42393"/>
                  </a:cubicBezTo>
                  <a:cubicBezTo>
                    <a:pt x="16116" y="42393"/>
                    <a:pt x="16138" y="42415"/>
                    <a:pt x="16138" y="42415"/>
                  </a:cubicBezTo>
                  <a:cubicBezTo>
                    <a:pt x="16226" y="42393"/>
                    <a:pt x="16248" y="42393"/>
                    <a:pt x="16292" y="42349"/>
                  </a:cubicBezTo>
                  <a:cubicBezTo>
                    <a:pt x="16469" y="42194"/>
                    <a:pt x="16623" y="42084"/>
                    <a:pt x="16800" y="41973"/>
                  </a:cubicBezTo>
                  <a:cubicBezTo>
                    <a:pt x="17131" y="41753"/>
                    <a:pt x="17484" y="41510"/>
                    <a:pt x="17816" y="41311"/>
                  </a:cubicBezTo>
                  <a:cubicBezTo>
                    <a:pt x="18169" y="41134"/>
                    <a:pt x="18544" y="40958"/>
                    <a:pt x="18875" y="40759"/>
                  </a:cubicBezTo>
                  <a:cubicBezTo>
                    <a:pt x="19206" y="40582"/>
                    <a:pt x="19471" y="40318"/>
                    <a:pt x="19802" y="40141"/>
                  </a:cubicBezTo>
                  <a:cubicBezTo>
                    <a:pt x="20200" y="39920"/>
                    <a:pt x="20641" y="39832"/>
                    <a:pt x="21039" y="39722"/>
                  </a:cubicBezTo>
                  <a:cubicBezTo>
                    <a:pt x="21436" y="39611"/>
                    <a:pt x="21745" y="39368"/>
                    <a:pt x="22098" y="39214"/>
                  </a:cubicBezTo>
                  <a:cubicBezTo>
                    <a:pt x="22694" y="38971"/>
                    <a:pt x="23312" y="38552"/>
                    <a:pt x="23975" y="38441"/>
                  </a:cubicBezTo>
                  <a:cubicBezTo>
                    <a:pt x="23975" y="38640"/>
                    <a:pt x="23997" y="38839"/>
                    <a:pt x="23997" y="39059"/>
                  </a:cubicBezTo>
                  <a:cubicBezTo>
                    <a:pt x="23776" y="39081"/>
                    <a:pt x="23577" y="39192"/>
                    <a:pt x="23357" y="39280"/>
                  </a:cubicBezTo>
                  <a:cubicBezTo>
                    <a:pt x="22981" y="39412"/>
                    <a:pt x="22628" y="39523"/>
                    <a:pt x="22231" y="39655"/>
                  </a:cubicBezTo>
                  <a:cubicBezTo>
                    <a:pt x="21922" y="39766"/>
                    <a:pt x="21590" y="39832"/>
                    <a:pt x="21326" y="39964"/>
                  </a:cubicBezTo>
                  <a:cubicBezTo>
                    <a:pt x="21166" y="40035"/>
                    <a:pt x="21048" y="40135"/>
                    <a:pt x="20894" y="40206"/>
                  </a:cubicBezTo>
                  <a:lnTo>
                    <a:pt x="20894" y="40206"/>
                  </a:lnTo>
                  <a:cubicBezTo>
                    <a:pt x="21026" y="40169"/>
                    <a:pt x="21150" y="40129"/>
                    <a:pt x="21303" y="40053"/>
                  </a:cubicBezTo>
                  <a:cubicBezTo>
                    <a:pt x="21613" y="39854"/>
                    <a:pt x="21966" y="39788"/>
                    <a:pt x="22319" y="39677"/>
                  </a:cubicBezTo>
                  <a:cubicBezTo>
                    <a:pt x="22650" y="39567"/>
                    <a:pt x="22981" y="39412"/>
                    <a:pt x="23334" y="39302"/>
                  </a:cubicBezTo>
                  <a:cubicBezTo>
                    <a:pt x="23555" y="39236"/>
                    <a:pt x="23798" y="39148"/>
                    <a:pt x="24019" y="39059"/>
                  </a:cubicBezTo>
                  <a:lnTo>
                    <a:pt x="24019" y="39059"/>
                  </a:lnTo>
                  <a:cubicBezTo>
                    <a:pt x="23688" y="39258"/>
                    <a:pt x="23334" y="39368"/>
                    <a:pt x="23025" y="39567"/>
                  </a:cubicBezTo>
                  <a:cubicBezTo>
                    <a:pt x="22385" y="39942"/>
                    <a:pt x="21745" y="40251"/>
                    <a:pt x="21083" y="40494"/>
                  </a:cubicBezTo>
                  <a:cubicBezTo>
                    <a:pt x="20619" y="40671"/>
                    <a:pt x="20200" y="40892"/>
                    <a:pt x="19758" y="41112"/>
                  </a:cubicBezTo>
                  <a:cubicBezTo>
                    <a:pt x="19250" y="41377"/>
                    <a:pt x="18699" y="41554"/>
                    <a:pt x="18213" y="41775"/>
                  </a:cubicBezTo>
                  <a:cubicBezTo>
                    <a:pt x="17838" y="41929"/>
                    <a:pt x="17484" y="42128"/>
                    <a:pt x="17153" y="42326"/>
                  </a:cubicBezTo>
                  <a:cubicBezTo>
                    <a:pt x="17661" y="41929"/>
                    <a:pt x="18213" y="41598"/>
                    <a:pt x="18721" y="41267"/>
                  </a:cubicBezTo>
                  <a:cubicBezTo>
                    <a:pt x="19317" y="40892"/>
                    <a:pt x="19891" y="40494"/>
                    <a:pt x="20575" y="40296"/>
                  </a:cubicBezTo>
                  <a:cubicBezTo>
                    <a:pt x="20587" y="40292"/>
                    <a:pt x="20599" y="40288"/>
                    <a:pt x="20611" y="40285"/>
                  </a:cubicBezTo>
                  <a:lnTo>
                    <a:pt x="20611" y="40285"/>
                  </a:lnTo>
                  <a:cubicBezTo>
                    <a:pt x="20507" y="40303"/>
                    <a:pt x="20414" y="40317"/>
                    <a:pt x="20310" y="40362"/>
                  </a:cubicBezTo>
                  <a:cubicBezTo>
                    <a:pt x="19670" y="40582"/>
                    <a:pt x="19118" y="40936"/>
                    <a:pt x="18544" y="41311"/>
                  </a:cubicBezTo>
                  <a:cubicBezTo>
                    <a:pt x="17904" y="41730"/>
                    <a:pt x="17264" y="42128"/>
                    <a:pt x="16712" y="42591"/>
                  </a:cubicBezTo>
                  <a:cubicBezTo>
                    <a:pt x="16381" y="42834"/>
                    <a:pt x="15983" y="43165"/>
                    <a:pt x="15652" y="43563"/>
                  </a:cubicBezTo>
                  <a:cubicBezTo>
                    <a:pt x="15475" y="43761"/>
                    <a:pt x="15387" y="43982"/>
                    <a:pt x="15255" y="44159"/>
                  </a:cubicBezTo>
                  <a:cubicBezTo>
                    <a:pt x="15012" y="44534"/>
                    <a:pt x="14681" y="44667"/>
                    <a:pt x="14283" y="44799"/>
                  </a:cubicBezTo>
                  <a:cubicBezTo>
                    <a:pt x="13798" y="44976"/>
                    <a:pt x="13246" y="45152"/>
                    <a:pt x="12782" y="45373"/>
                  </a:cubicBezTo>
                  <a:cubicBezTo>
                    <a:pt x="12473" y="45527"/>
                    <a:pt x="12230" y="45704"/>
                    <a:pt x="11855" y="45814"/>
                  </a:cubicBezTo>
                  <a:cubicBezTo>
                    <a:pt x="11612" y="45903"/>
                    <a:pt x="11391" y="45969"/>
                    <a:pt x="11149" y="45991"/>
                  </a:cubicBezTo>
                  <a:cubicBezTo>
                    <a:pt x="10530" y="46101"/>
                    <a:pt x="9956" y="46300"/>
                    <a:pt x="9383" y="46521"/>
                  </a:cubicBezTo>
                  <a:cubicBezTo>
                    <a:pt x="9029" y="46631"/>
                    <a:pt x="8698" y="46742"/>
                    <a:pt x="8323" y="46852"/>
                  </a:cubicBezTo>
                  <a:cubicBezTo>
                    <a:pt x="8305" y="46852"/>
                    <a:pt x="8273" y="46823"/>
                    <a:pt x="8238" y="46801"/>
                  </a:cubicBezTo>
                  <a:lnTo>
                    <a:pt x="8238" y="46801"/>
                  </a:lnTo>
                  <a:cubicBezTo>
                    <a:pt x="8257" y="46836"/>
                    <a:pt x="8279" y="46863"/>
                    <a:pt x="8301" y="46874"/>
                  </a:cubicBezTo>
                  <a:cubicBezTo>
                    <a:pt x="8168" y="46896"/>
                    <a:pt x="8058" y="46962"/>
                    <a:pt x="7926" y="46984"/>
                  </a:cubicBezTo>
                  <a:cubicBezTo>
                    <a:pt x="7859" y="46984"/>
                    <a:pt x="7859" y="46984"/>
                    <a:pt x="7859" y="46962"/>
                  </a:cubicBezTo>
                  <a:cubicBezTo>
                    <a:pt x="7859" y="46940"/>
                    <a:pt x="7854" y="46929"/>
                    <a:pt x="7848" y="46929"/>
                  </a:cubicBezTo>
                  <a:cubicBezTo>
                    <a:pt x="7843" y="46929"/>
                    <a:pt x="7837" y="46940"/>
                    <a:pt x="7837" y="46962"/>
                  </a:cubicBezTo>
                  <a:lnTo>
                    <a:pt x="7837" y="47007"/>
                  </a:lnTo>
                  <a:cubicBezTo>
                    <a:pt x="7793" y="47007"/>
                    <a:pt x="7749" y="47029"/>
                    <a:pt x="7727" y="47029"/>
                  </a:cubicBezTo>
                  <a:cubicBezTo>
                    <a:pt x="7705" y="47029"/>
                    <a:pt x="7661" y="47029"/>
                    <a:pt x="7661" y="47073"/>
                  </a:cubicBezTo>
                  <a:cubicBezTo>
                    <a:pt x="7639" y="47007"/>
                    <a:pt x="7616" y="46918"/>
                    <a:pt x="7594" y="46874"/>
                  </a:cubicBezTo>
                  <a:lnTo>
                    <a:pt x="7594" y="46808"/>
                  </a:lnTo>
                  <a:cubicBezTo>
                    <a:pt x="7766" y="46786"/>
                    <a:pt x="7958" y="46744"/>
                    <a:pt x="8171" y="46681"/>
                  </a:cubicBezTo>
                  <a:lnTo>
                    <a:pt x="8171" y="46681"/>
                  </a:lnTo>
                  <a:cubicBezTo>
                    <a:pt x="8177" y="46722"/>
                    <a:pt x="8195" y="46768"/>
                    <a:pt x="8213" y="46786"/>
                  </a:cubicBezTo>
                  <a:cubicBezTo>
                    <a:pt x="8221" y="46790"/>
                    <a:pt x="8230" y="46795"/>
                    <a:pt x="8238" y="46801"/>
                  </a:cubicBezTo>
                  <a:lnTo>
                    <a:pt x="8238" y="46801"/>
                  </a:lnTo>
                  <a:cubicBezTo>
                    <a:pt x="8218" y="46764"/>
                    <a:pt x="8202" y="46720"/>
                    <a:pt x="8190" y="46675"/>
                  </a:cubicBezTo>
                  <a:cubicBezTo>
                    <a:pt x="8184" y="46677"/>
                    <a:pt x="8177" y="46679"/>
                    <a:pt x="8171" y="46681"/>
                  </a:cubicBezTo>
                  <a:lnTo>
                    <a:pt x="8171" y="46681"/>
                  </a:lnTo>
                  <a:cubicBezTo>
                    <a:pt x="8169" y="46671"/>
                    <a:pt x="8168" y="46662"/>
                    <a:pt x="8168" y="46653"/>
                  </a:cubicBezTo>
                  <a:cubicBezTo>
                    <a:pt x="8175" y="46650"/>
                    <a:pt x="8181" y="46647"/>
                    <a:pt x="8188" y="46644"/>
                  </a:cubicBezTo>
                  <a:lnTo>
                    <a:pt x="8188" y="46644"/>
                  </a:lnTo>
                  <a:cubicBezTo>
                    <a:pt x="8165" y="46557"/>
                    <a:pt x="8122" y="46453"/>
                    <a:pt x="8058" y="46410"/>
                  </a:cubicBezTo>
                  <a:cubicBezTo>
                    <a:pt x="8047" y="46399"/>
                    <a:pt x="8037" y="46395"/>
                    <a:pt x="8029" y="46395"/>
                  </a:cubicBezTo>
                  <a:cubicBezTo>
                    <a:pt x="8006" y="46395"/>
                    <a:pt x="7997" y="46433"/>
                    <a:pt x="8014" y="46433"/>
                  </a:cubicBezTo>
                  <a:cubicBezTo>
                    <a:pt x="8080" y="46477"/>
                    <a:pt x="8102" y="46565"/>
                    <a:pt x="8124" y="46675"/>
                  </a:cubicBezTo>
                  <a:cubicBezTo>
                    <a:pt x="7948" y="46742"/>
                    <a:pt x="7749" y="46764"/>
                    <a:pt x="7550" y="46808"/>
                  </a:cubicBezTo>
                  <a:cubicBezTo>
                    <a:pt x="7550" y="46697"/>
                    <a:pt x="7528" y="46631"/>
                    <a:pt x="7528" y="46499"/>
                  </a:cubicBezTo>
                  <a:cubicBezTo>
                    <a:pt x="7528" y="46488"/>
                    <a:pt x="7512" y="46482"/>
                    <a:pt x="7495" y="46482"/>
                  </a:cubicBezTo>
                  <a:cubicBezTo>
                    <a:pt x="7478" y="46482"/>
                    <a:pt x="7462" y="46488"/>
                    <a:pt x="7462" y="46499"/>
                  </a:cubicBezTo>
                  <a:lnTo>
                    <a:pt x="7462" y="46808"/>
                  </a:lnTo>
                  <a:cubicBezTo>
                    <a:pt x="7455" y="46809"/>
                    <a:pt x="7447" y="46811"/>
                    <a:pt x="7440" y="46812"/>
                  </a:cubicBezTo>
                  <a:lnTo>
                    <a:pt x="7440" y="46812"/>
                  </a:lnTo>
                  <a:cubicBezTo>
                    <a:pt x="7440" y="46811"/>
                    <a:pt x="7440" y="46809"/>
                    <a:pt x="7440" y="46808"/>
                  </a:cubicBezTo>
                  <a:cubicBezTo>
                    <a:pt x="7430" y="46811"/>
                    <a:pt x="7421" y="46815"/>
                    <a:pt x="7411" y="46818"/>
                  </a:cubicBezTo>
                  <a:lnTo>
                    <a:pt x="7411" y="46818"/>
                  </a:lnTo>
                  <a:cubicBezTo>
                    <a:pt x="7420" y="46816"/>
                    <a:pt x="7430" y="46814"/>
                    <a:pt x="7440" y="46812"/>
                  </a:cubicBezTo>
                  <a:lnTo>
                    <a:pt x="7440" y="46812"/>
                  </a:lnTo>
                  <a:cubicBezTo>
                    <a:pt x="7441" y="46900"/>
                    <a:pt x="7485" y="47008"/>
                    <a:pt x="7528" y="47073"/>
                  </a:cubicBezTo>
                  <a:cubicBezTo>
                    <a:pt x="7396" y="47095"/>
                    <a:pt x="7285" y="47139"/>
                    <a:pt x="7153" y="47183"/>
                  </a:cubicBezTo>
                  <a:lnTo>
                    <a:pt x="7153" y="47139"/>
                  </a:lnTo>
                  <a:cubicBezTo>
                    <a:pt x="7153" y="47128"/>
                    <a:pt x="7142" y="47122"/>
                    <a:pt x="7128" y="47122"/>
                  </a:cubicBezTo>
                  <a:cubicBezTo>
                    <a:pt x="7114" y="47122"/>
                    <a:pt x="7098" y="47128"/>
                    <a:pt x="7087" y="47139"/>
                  </a:cubicBezTo>
                  <a:cubicBezTo>
                    <a:pt x="7087" y="47183"/>
                    <a:pt x="7065" y="47227"/>
                    <a:pt x="7042" y="47227"/>
                  </a:cubicBezTo>
                  <a:cubicBezTo>
                    <a:pt x="6998" y="47227"/>
                    <a:pt x="6976" y="47183"/>
                    <a:pt x="6976" y="47183"/>
                  </a:cubicBezTo>
                  <a:cubicBezTo>
                    <a:pt x="6954" y="47139"/>
                    <a:pt x="6932" y="47095"/>
                    <a:pt x="6888" y="47029"/>
                  </a:cubicBezTo>
                  <a:cubicBezTo>
                    <a:pt x="6871" y="47012"/>
                    <a:pt x="6867" y="46995"/>
                    <a:pt x="6856" y="46959"/>
                  </a:cubicBezTo>
                  <a:lnTo>
                    <a:pt x="6856" y="46959"/>
                  </a:lnTo>
                  <a:cubicBezTo>
                    <a:pt x="6852" y="46960"/>
                    <a:pt x="6848" y="46961"/>
                    <a:pt x="6844" y="46962"/>
                  </a:cubicBezTo>
                  <a:cubicBezTo>
                    <a:pt x="6778" y="46852"/>
                    <a:pt x="6733" y="46697"/>
                    <a:pt x="6733" y="46587"/>
                  </a:cubicBezTo>
                  <a:cubicBezTo>
                    <a:pt x="6733" y="46579"/>
                    <a:pt x="6725" y="46574"/>
                    <a:pt x="6713" y="46574"/>
                  </a:cubicBezTo>
                  <a:cubicBezTo>
                    <a:pt x="6694" y="46574"/>
                    <a:pt x="6667" y="46589"/>
                    <a:pt x="6667" y="46631"/>
                  </a:cubicBezTo>
                  <a:cubicBezTo>
                    <a:pt x="6689" y="46742"/>
                    <a:pt x="6733" y="46874"/>
                    <a:pt x="6778" y="46984"/>
                  </a:cubicBezTo>
                  <a:cubicBezTo>
                    <a:pt x="6689" y="47007"/>
                    <a:pt x="6623" y="47007"/>
                    <a:pt x="6535" y="47029"/>
                  </a:cubicBezTo>
                  <a:cubicBezTo>
                    <a:pt x="6513" y="47029"/>
                    <a:pt x="6535" y="47073"/>
                    <a:pt x="6535" y="47073"/>
                  </a:cubicBezTo>
                  <a:cubicBezTo>
                    <a:pt x="6623" y="47073"/>
                    <a:pt x="6733" y="47029"/>
                    <a:pt x="6800" y="47007"/>
                  </a:cubicBezTo>
                  <a:cubicBezTo>
                    <a:pt x="6844" y="47095"/>
                    <a:pt x="6888" y="47205"/>
                    <a:pt x="6954" y="47249"/>
                  </a:cubicBezTo>
                  <a:cubicBezTo>
                    <a:pt x="6954" y="47294"/>
                    <a:pt x="6976" y="47294"/>
                    <a:pt x="6998" y="47316"/>
                  </a:cubicBezTo>
                  <a:cubicBezTo>
                    <a:pt x="6866" y="47338"/>
                    <a:pt x="6755" y="47360"/>
                    <a:pt x="6623" y="47404"/>
                  </a:cubicBezTo>
                  <a:lnTo>
                    <a:pt x="6623" y="47360"/>
                  </a:lnTo>
                  <a:cubicBezTo>
                    <a:pt x="6623" y="47338"/>
                    <a:pt x="6579" y="47338"/>
                    <a:pt x="6579" y="47338"/>
                  </a:cubicBezTo>
                  <a:cubicBezTo>
                    <a:pt x="6557" y="47360"/>
                    <a:pt x="6535" y="47360"/>
                    <a:pt x="6535" y="47382"/>
                  </a:cubicBezTo>
                  <a:cubicBezTo>
                    <a:pt x="6469" y="47382"/>
                    <a:pt x="6424" y="47426"/>
                    <a:pt x="6358" y="47426"/>
                  </a:cubicBezTo>
                  <a:cubicBezTo>
                    <a:pt x="6314" y="47360"/>
                    <a:pt x="6248" y="47294"/>
                    <a:pt x="6226" y="47205"/>
                  </a:cubicBezTo>
                  <a:cubicBezTo>
                    <a:pt x="6115" y="47007"/>
                    <a:pt x="6115" y="46808"/>
                    <a:pt x="6115" y="46609"/>
                  </a:cubicBezTo>
                  <a:cubicBezTo>
                    <a:pt x="6115" y="46598"/>
                    <a:pt x="6104" y="46593"/>
                    <a:pt x="6093" y="46593"/>
                  </a:cubicBezTo>
                  <a:cubicBezTo>
                    <a:pt x="6082" y="46593"/>
                    <a:pt x="6071" y="46598"/>
                    <a:pt x="6071" y="46609"/>
                  </a:cubicBezTo>
                  <a:cubicBezTo>
                    <a:pt x="6071" y="46918"/>
                    <a:pt x="6093" y="47161"/>
                    <a:pt x="6292" y="47426"/>
                  </a:cubicBezTo>
                  <a:cubicBezTo>
                    <a:pt x="6196" y="47426"/>
                    <a:pt x="6117" y="47443"/>
                    <a:pt x="6040" y="47447"/>
                  </a:cubicBezTo>
                  <a:lnTo>
                    <a:pt x="6040" y="47447"/>
                  </a:lnTo>
                  <a:cubicBezTo>
                    <a:pt x="6060" y="47443"/>
                    <a:pt x="6027" y="47426"/>
                    <a:pt x="6027" y="47426"/>
                  </a:cubicBezTo>
                  <a:cubicBezTo>
                    <a:pt x="5961" y="47426"/>
                    <a:pt x="5872" y="47426"/>
                    <a:pt x="5806" y="47360"/>
                  </a:cubicBezTo>
                  <a:cubicBezTo>
                    <a:pt x="5762" y="47316"/>
                    <a:pt x="5762" y="47249"/>
                    <a:pt x="5740" y="47205"/>
                  </a:cubicBezTo>
                  <a:cubicBezTo>
                    <a:pt x="5696" y="47095"/>
                    <a:pt x="5674" y="46984"/>
                    <a:pt x="5585" y="46896"/>
                  </a:cubicBezTo>
                  <a:cubicBezTo>
                    <a:pt x="5579" y="46890"/>
                    <a:pt x="5573" y="46887"/>
                    <a:pt x="5567" y="46887"/>
                  </a:cubicBezTo>
                  <a:cubicBezTo>
                    <a:pt x="5554" y="46887"/>
                    <a:pt x="5548" y="46903"/>
                    <a:pt x="5563" y="46918"/>
                  </a:cubicBezTo>
                  <a:cubicBezTo>
                    <a:pt x="5674" y="47029"/>
                    <a:pt x="5674" y="47338"/>
                    <a:pt x="5806" y="47448"/>
                  </a:cubicBezTo>
                  <a:cubicBezTo>
                    <a:pt x="5762" y="47448"/>
                    <a:pt x="5696" y="47448"/>
                    <a:pt x="5652" y="47426"/>
                  </a:cubicBezTo>
                  <a:cubicBezTo>
                    <a:pt x="5453" y="47360"/>
                    <a:pt x="5034" y="47161"/>
                    <a:pt x="4923" y="46940"/>
                  </a:cubicBezTo>
                  <a:cubicBezTo>
                    <a:pt x="4702" y="46543"/>
                    <a:pt x="5210" y="46499"/>
                    <a:pt x="5475" y="46433"/>
                  </a:cubicBezTo>
                  <a:cubicBezTo>
                    <a:pt x="6093" y="46278"/>
                    <a:pt x="6733" y="46234"/>
                    <a:pt x="7329" y="46013"/>
                  </a:cubicBezTo>
                  <a:cubicBezTo>
                    <a:pt x="7793" y="45837"/>
                    <a:pt x="8301" y="45704"/>
                    <a:pt x="8764" y="45505"/>
                  </a:cubicBezTo>
                  <a:cubicBezTo>
                    <a:pt x="9427" y="45240"/>
                    <a:pt x="10001" y="44887"/>
                    <a:pt x="10663" y="44622"/>
                  </a:cubicBezTo>
                  <a:cubicBezTo>
                    <a:pt x="11767" y="44247"/>
                    <a:pt x="12826" y="44026"/>
                    <a:pt x="13643" y="43121"/>
                  </a:cubicBezTo>
                  <a:cubicBezTo>
                    <a:pt x="14063" y="42680"/>
                    <a:pt x="14305" y="42084"/>
                    <a:pt x="14637" y="41598"/>
                  </a:cubicBezTo>
                  <a:cubicBezTo>
                    <a:pt x="14703" y="41532"/>
                    <a:pt x="14725" y="41466"/>
                    <a:pt x="14791" y="41399"/>
                  </a:cubicBezTo>
                  <a:cubicBezTo>
                    <a:pt x="14857" y="41377"/>
                    <a:pt x="14901" y="41311"/>
                    <a:pt x="14857" y="41267"/>
                  </a:cubicBezTo>
                  <a:cubicBezTo>
                    <a:pt x="14946" y="41156"/>
                    <a:pt x="15012" y="41068"/>
                    <a:pt x="15078" y="40958"/>
                  </a:cubicBezTo>
                  <a:lnTo>
                    <a:pt x="15166" y="41046"/>
                  </a:lnTo>
                  <a:cubicBezTo>
                    <a:pt x="15173" y="41053"/>
                    <a:pt x="15183" y="41055"/>
                    <a:pt x="15194" y="41055"/>
                  </a:cubicBezTo>
                  <a:cubicBezTo>
                    <a:pt x="15222" y="41055"/>
                    <a:pt x="15255" y="41040"/>
                    <a:pt x="15255" y="41024"/>
                  </a:cubicBezTo>
                  <a:cubicBezTo>
                    <a:pt x="15255" y="40914"/>
                    <a:pt x="15255" y="40825"/>
                    <a:pt x="15299" y="40737"/>
                  </a:cubicBezTo>
                  <a:cubicBezTo>
                    <a:pt x="15409" y="40627"/>
                    <a:pt x="15520" y="40538"/>
                    <a:pt x="15608" y="40472"/>
                  </a:cubicBezTo>
                  <a:cubicBezTo>
                    <a:pt x="15608" y="40472"/>
                    <a:pt x="15630" y="40472"/>
                    <a:pt x="15630" y="40428"/>
                  </a:cubicBezTo>
                  <a:lnTo>
                    <a:pt x="15630" y="40406"/>
                  </a:lnTo>
                  <a:cubicBezTo>
                    <a:pt x="15674" y="40384"/>
                    <a:pt x="15696" y="40318"/>
                    <a:pt x="15718" y="40296"/>
                  </a:cubicBezTo>
                  <a:cubicBezTo>
                    <a:pt x="15740" y="40273"/>
                    <a:pt x="15718" y="40251"/>
                    <a:pt x="15718" y="40207"/>
                  </a:cubicBezTo>
                  <a:cubicBezTo>
                    <a:pt x="15718" y="40163"/>
                    <a:pt x="15740" y="40141"/>
                    <a:pt x="15785" y="40097"/>
                  </a:cubicBezTo>
                  <a:cubicBezTo>
                    <a:pt x="15800" y="40081"/>
                    <a:pt x="15794" y="40066"/>
                    <a:pt x="15773" y="40066"/>
                  </a:cubicBezTo>
                  <a:cubicBezTo>
                    <a:pt x="15764" y="40066"/>
                    <a:pt x="15753" y="40068"/>
                    <a:pt x="15740" y="40075"/>
                  </a:cubicBezTo>
                  <a:cubicBezTo>
                    <a:pt x="15696" y="40097"/>
                    <a:pt x="15696" y="40163"/>
                    <a:pt x="15674" y="40207"/>
                  </a:cubicBezTo>
                  <a:cubicBezTo>
                    <a:pt x="15630" y="40207"/>
                    <a:pt x="15630" y="40207"/>
                    <a:pt x="15608" y="40251"/>
                  </a:cubicBezTo>
                  <a:cubicBezTo>
                    <a:pt x="15564" y="39942"/>
                    <a:pt x="15608" y="39611"/>
                    <a:pt x="15608" y="39302"/>
                  </a:cubicBezTo>
                  <a:cubicBezTo>
                    <a:pt x="15608" y="39291"/>
                    <a:pt x="15597" y="39286"/>
                    <a:pt x="15586" y="39286"/>
                  </a:cubicBezTo>
                  <a:cubicBezTo>
                    <a:pt x="15575" y="39286"/>
                    <a:pt x="15564" y="39291"/>
                    <a:pt x="15564" y="39302"/>
                  </a:cubicBezTo>
                  <a:cubicBezTo>
                    <a:pt x="15564" y="39633"/>
                    <a:pt x="15453" y="40031"/>
                    <a:pt x="15520" y="40362"/>
                  </a:cubicBezTo>
                  <a:cubicBezTo>
                    <a:pt x="15409" y="40494"/>
                    <a:pt x="15233" y="40627"/>
                    <a:pt x="15078" y="40737"/>
                  </a:cubicBezTo>
                  <a:cubicBezTo>
                    <a:pt x="15056" y="40582"/>
                    <a:pt x="15078" y="40406"/>
                    <a:pt x="15078" y="40273"/>
                  </a:cubicBezTo>
                  <a:lnTo>
                    <a:pt x="15078" y="39302"/>
                  </a:lnTo>
                  <a:cubicBezTo>
                    <a:pt x="15078" y="39291"/>
                    <a:pt x="15067" y="39286"/>
                    <a:pt x="15056" y="39286"/>
                  </a:cubicBezTo>
                  <a:cubicBezTo>
                    <a:pt x="15045" y="39286"/>
                    <a:pt x="15034" y="39291"/>
                    <a:pt x="15034" y="39302"/>
                  </a:cubicBezTo>
                  <a:cubicBezTo>
                    <a:pt x="15034" y="39722"/>
                    <a:pt x="15012" y="40141"/>
                    <a:pt x="15012" y="40516"/>
                  </a:cubicBezTo>
                  <a:cubicBezTo>
                    <a:pt x="15012" y="40524"/>
                    <a:pt x="15012" y="40531"/>
                    <a:pt x="15012" y="40538"/>
                  </a:cubicBezTo>
                  <a:lnTo>
                    <a:pt x="15012" y="40538"/>
                  </a:lnTo>
                  <a:cubicBezTo>
                    <a:pt x="15012" y="40538"/>
                    <a:pt x="15012" y="40538"/>
                    <a:pt x="15012" y="40538"/>
                  </a:cubicBezTo>
                  <a:cubicBezTo>
                    <a:pt x="14857" y="40538"/>
                    <a:pt x="14747" y="40582"/>
                    <a:pt x="14615" y="40582"/>
                  </a:cubicBezTo>
                  <a:cubicBezTo>
                    <a:pt x="14570" y="40207"/>
                    <a:pt x="14592" y="39722"/>
                    <a:pt x="14592" y="39589"/>
                  </a:cubicBezTo>
                  <a:cubicBezTo>
                    <a:pt x="14592" y="39567"/>
                    <a:pt x="14576" y="39556"/>
                    <a:pt x="14559" y="39556"/>
                  </a:cubicBezTo>
                  <a:cubicBezTo>
                    <a:pt x="14543" y="39556"/>
                    <a:pt x="14526" y="39567"/>
                    <a:pt x="14526" y="39589"/>
                  </a:cubicBezTo>
                  <a:cubicBezTo>
                    <a:pt x="14526" y="39876"/>
                    <a:pt x="14482" y="40273"/>
                    <a:pt x="14570" y="40605"/>
                  </a:cubicBezTo>
                  <a:cubicBezTo>
                    <a:pt x="14504" y="40605"/>
                    <a:pt x="14416" y="40627"/>
                    <a:pt x="14372" y="40627"/>
                  </a:cubicBezTo>
                  <a:lnTo>
                    <a:pt x="14283" y="40627"/>
                  </a:lnTo>
                  <a:cubicBezTo>
                    <a:pt x="14239" y="40362"/>
                    <a:pt x="14261" y="40053"/>
                    <a:pt x="14261" y="39766"/>
                  </a:cubicBezTo>
                  <a:cubicBezTo>
                    <a:pt x="14261" y="39747"/>
                    <a:pt x="14249" y="39740"/>
                    <a:pt x="14236" y="39740"/>
                  </a:cubicBezTo>
                  <a:cubicBezTo>
                    <a:pt x="14217" y="39740"/>
                    <a:pt x="14195" y="39753"/>
                    <a:pt x="14195" y="39766"/>
                  </a:cubicBezTo>
                  <a:cubicBezTo>
                    <a:pt x="14195" y="40075"/>
                    <a:pt x="14173" y="40362"/>
                    <a:pt x="14195" y="40627"/>
                  </a:cubicBezTo>
                  <a:lnTo>
                    <a:pt x="13930" y="40627"/>
                  </a:lnTo>
                  <a:cubicBezTo>
                    <a:pt x="13908" y="40516"/>
                    <a:pt x="13864" y="40406"/>
                    <a:pt x="13864" y="40318"/>
                  </a:cubicBezTo>
                  <a:cubicBezTo>
                    <a:pt x="13864" y="40307"/>
                    <a:pt x="13853" y="40301"/>
                    <a:pt x="13842" y="40301"/>
                  </a:cubicBezTo>
                  <a:cubicBezTo>
                    <a:pt x="13831" y="40301"/>
                    <a:pt x="13820" y="40307"/>
                    <a:pt x="13820" y="40318"/>
                  </a:cubicBezTo>
                  <a:cubicBezTo>
                    <a:pt x="13820" y="40428"/>
                    <a:pt x="13820" y="40538"/>
                    <a:pt x="13842" y="40627"/>
                  </a:cubicBezTo>
                  <a:lnTo>
                    <a:pt x="13643" y="40627"/>
                  </a:lnTo>
                  <a:cubicBezTo>
                    <a:pt x="13180" y="40693"/>
                    <a:pt x="12716" y="40914"/>
                    <a:pt x="12252" y="40980"/>
                  </a:cubicBezTo>
                  <a:cubicBezTo>
                    <a:pt x="11193" y="41201"/>
                    <a:pt x="10111" y="41090"/>
                    <a:pt x="9073" y="41267"/>
                  </a:cubicBezTo>
                  <a:cubicBezTo>
                    <a:pt x="9051" y="41267"/>
                    <a:pt x="9051" y="41289"/>
                    <a:pt x="9073" y="41289"/>
                  </a:cubicBezTo>
                  <a:cubicBezTo>
                    <a:pt x="9603" y="41245"/>
                    <a:pt x="10089" y="41201"/>
                    <a:pt x="10619" y="41201"/>
                  </a:cubicBezTo>
                  <a:cubicBezTo>
                    <a:pt x="11104" y="41201"/>
                    <a:pt x="11612" y="41179"/>
                    <a:pt x="12076" y="41068"/>
                  </a:cubicBezTo>
                  <a:cubicBezTo>
                    <a:pt x="12584" y="40980"/>
                    <a:pt x="13069" y="40803"/>
                    <a:pt x="13577" y="40715"/>
                  </a:cubicBezTo>
                  <a:cubicBezTo>
                    <a:pt x="13687" y="40693"/>
                    <a:pt x="13754" y="40693"/>
                    <a:pt x="13864" y="40693"/>
                  </a:cubicBezTo>
                  <a:cubicBezTo>
                    <a:pt x="13867" y="40700"/>
                    <a:pt x="13869" y="40708"/>
                    <a:pt x="13872" y="40715"/>
                  </a:cubicBezTo>
                  <a:lnTo>
                    <a:pt x="14107" y="40715"/>
                  </a:lnTo>
                  <a:lnTo>
                    <a:pt x="14107" y="40781"/>
                  </a:lnTo>
                  <a:cubicBezTo>
                    <a:pt x="14129" y="40914"/>
                    <a:pt x="14151" y="41068"/>
                    <a:pt x="14173" y="41223"/>
                  </a:cubicBezTo>
                  <a:cubicBezTo>
                    <a:pt x="14151" y="41223"/>
                    <a:pt x="14107" y="41245"/>
                    <a:pt x="14041" y="41245"/>
                  </a:cubicBezTo>
                  <a:cubicBezTo>
                    <a:pt x="14036" y="41231"/>
                    <a:pt x="14032" y="41219"/>
                    <a:pt x="14027" y="41207"/>
                  </a:cubicBezTo>
                  <a:lnTo>
                    <a:pt x="14027" y="41207"/>
                  </a:lnTo>
                  <a:cubicBezTo>
                    <a:pt x="13686" y="41274"/>
                    <a:pt x="13344" y="41378"/>
                    <a:pt x="12981" y="41399"/>
                  </a:cubicBezTo>
                  <a:cubicBezTo>
                    <a:pt x="12614" y="41447"/>
                    <a:pt x="12241" y="41469"/>
                    <a:pt x="11862" y="41469"/>
                  </a:cubicBezTo>
                  <a:cubicBezTo>
                    <a:pt x="11533" y="41469"/>
                    <a:pt x="11200" y="41452"/>
                    <a:pt x="10862" y="41421"/>
                  </a:cubicBezTo>
                  <a:cubicBezTo>
                    <a:pt x="10534" y="41406"/>
                    <a:pt x="10206" y="41341"/>
                    <a:pt x="9878" y="41341"/>
                  </a:cubicBezTo>
                  <a:cubicBezTo>
                    <a:pt x="9720" y="41341"/>
                    <a:pt x="9562" y="41356"/>
                    <a:pt x="9405" y="41399"/>
                  </a:cubicBezTo>
                  <a:cubicBezTo>
                    <a:pt x="8831" y="41576"/>
                    <a:pt x="8235" y="41620"/>
                    <a:pt x="7661" y="41708"/>
                  </a:cubicBezTo>
                  <a:cubicBezTo>
                    <a:pt x="7661" y="41686"/>
                    <a:pt x="7661" y="41686"/>
                    <a:pt x="7639" y="41686"/>
                  </a:cubicBezTo>
                  <a:cubicBezTo>
                    <a:pt x="7609" y="41698"/>
                    <a:pt x="7583" y="41704"/>
                    <a:pt x="7559" y="41704"/>
                  </a:cubicBezTo>
                  <a:cubicBezTo>
                    <a:pt x="7494" y="41704"/>
                    <a:pt x="7450" y="41663"/>
                    <a:pt x="7418" y="41598"/>
                  </a:cubicBezTo>
                  <a:cubicBezTo>
                    <a:pt x="7396" y="41532"/>
                    <a:pt x="7352" y="41466"/>
                    <a:pt x="7352" y="41377"/>
                  </a:cubicBezTo>
                  <a:cubicBezTo>
                    <a:pt x="7329" y="41267"/>
                    <a:pt x="7329" y="41156"/>
                    <a:pt x="7219" y="41068"/>
                  </a:cubicBezTo>
                  <a:cubicBezTo>
                    <a:pt x="7215" y="41064"/>
                    <a:pt x="7210" y="41062"/>
                    <a:pt x="7203" y="41062"/>
                  </a:cubicBezTo>
                  <a:cubicBezTo>
                    <a:pt x="7176" y="41062"/>
                    <a:pt x="7139" y="41098"/>
                    <a:pt x="7175" y="41134"/>
                  </a:cubicBezTo>
                  <a:cubicBezTo>
                    <a:pt x="7307" y="41267"/>
                    <a:pt x="7241" y="41466"/>
                    <a:pt x="7307" y="41620"/>
                  </a:cubicBezTo>
                  <a:cubicBezTo>
                    <a:pt x="7329" y="41686"/>
                    <a:pt x="7352" y="41730"/>
                    <a:pt x="7418" y="41753"/>
                  </a:cubicBezTo>
                  <a:cubicBezTo>
                    <a:pt x="7109" y="41819"/>
                    <a:pt x="6800" y="41819"/>
                    <a:pt x="6513" y="41819"/>
                  </a:cubicBezTo>
                  <a:cubicBezTo>
                    <a:pt x="6513" y="41797"/>
                    <a:pt x="6513" y="41753"/>
                    <a:pt x="6469" y="41708"/>
                  </a:cubicBezTo>
                  <a:cubicBezTo>
                    <a:pt x="6469" y="41697"/>
                    <a:pt x="6463" y="41692"/>
                    <a:pt x="6457" y="41692"/>
                  </a:cubicBezTo>
                  <a:cubicBezTo>
                    <a:pt x="6452" y="41692"/>
                    <a:pt x="6446" y="41697"/>
                    <a:pt x="6446" y="41708"/>
                  </a:cubicBezTo>
                  <a:cubicBezTo>
                    <a:pt x="6446" y="41775"/>
                    <a:pt x="6434" y="41799"/>
                    <a:pt x="6416" y="41799"/>
                  </a:cubicBezTo>
                  <a:cubicBezTo>
                    <a:pt x="6380" y="41799"/>
                    <a:pt x="6321" y="41701"/>
                    <a:pt x="6292" y="41642"/>
                  </a:cubicBezTo>
                  <a:cubicBezTo>
                    <a:pt x="6248" y="41598"/>
                    <a:pt x="6204" y="41510"/>
                    <a:pt x="6182" y="41421"/>
                  </a:cubicBezTo>
                  <a:cubicBezTo>
                    <a:pt x="6093" y="41245"/>
                    <a:pt x="6071" y="41046"/>
                    <a:pt x="6027" y="40825"/>
                  </a:cubicBezTo>
                  <a:cubicBezTo>
                    <a:pt x="6226" y="40825"/>
                    <a:pt x="6424" y="40825"/>
                    <a:pt x="6579" y="40803"/>
                  </a:cubicBezTo>
                  <a:cubicBezTo>
                    <a:pt x="6579" y="40936"/>
                    <a:pt x="6579" y="41068"/>
                    <a:pt x="6623" y="41201"/>
                  </a:cubicBezTo>
                  <a:cubicBezTo>
                    <a:pt x="6645" y="41355"/>
                    <a:pt x="6755" y="41466"/>
                    <a:pt x="6778" y="41598"/>
                  </a:cubicBezTo>
                  <a:lnTo>
                    <a:pt x="6800" y="41620"/>
                  </a:lnTo>
                  <a:lnTo>
                    <a:pt x="6888" y="41620"/>
                  </a:lnTo>
                  <a:cubicBezTo>
                    <a:pt x="6910" y="41620"/>
                    <a:pt x="6910" y="41598"/>
                    <a:pt x="6888" y="41598"/>
                  </a:cubicBezTo>
                  <a:cubicBezTo>
                    <a:pt x="6800" y="41532"/>
                    <a:pt x="6778" y="41421"/>
                    <a:pt x="6733" y="41355"/>
                  </a:cubicBezTo>
                  <a:cubicBezTo>
                    <a:pt x="6623" y="41179"/>
                    <a:pt x="6645" y="41024"/>
                    <a:pt x="6645" y="40825"/>
                  </a:cubicBezTo>
                  <a:cubicBezTo>
                    <a:pt x="6778" y="40825"/>
                    <a:pt x="6954" y="40803"/>
                    <a:pt x="7087" y="40803"/>
                  </a:cubicBezTo>
                  <a:cubicBezTo>
                    <a:pt x="7572" y="40737"/>
                    <a:pt x="8080" y="40759"/>
                    <a:pt x="8610" y="40715"/>
                  </a:cubicBezTo>
                  <a:cubicBezTo>
                    <a:pt x="9096" y="40649"/>
                    <a:pt x="9603" y="40627"/>
                    <a:pt x="10067" y="40582"/>
                  </a:cubicBezTo>
                  <a:cubicBezTo>
                    <a:pt x="10597" y="40516"/>
                    <a:pt x="11104" y="40472"/>
                    <a:pt x="11612" y="40318"/>
                  </a:cubicBezTo>
                  <a:cubicBezTo>
                    <a:pt x="11833" y="40273"/>
                    <a:pt x="12054" y="40207"/>
                    <a:pt x="12297" y="40185"/>
                  </a:cubicBezTo>
                  <a:cubicBezTo>
                    <a:pt x="12429" y="40163"/>
                    <a:pt x="12606" y="40141"/>
                    <a:pt x="12716" y="40053"/>
                  </a:cubicBezTo>
                  <a:cubicBezTo>
                    <a:pt x="12731" y="40037"/>
                    <a:pt x="12725" y="40012"/>
                    <a:pt x="12713" y="40012"/>
                  </a:cubicBezTo>
                  <a:cubicBezTo>
                    <a:pt x="12708" y="40012"/>
                    <a:pt x="12701" y="40017"/>
                    <a:pt x="12694" y="40031"/>
                  </a:cubicBezTo>
                  <a:cubicBezTo>
                    <a:pt x="12495" y="40163"/>
                    <a:pt x="12252" y="40141"/>
                    <a:pt x="11987" y="40185"/>
                  </a:cubicBezTo>
                  <a:cubicBezTo>
                    <a:pt x="11767" y="40207"/>
                    <a:pt x="11546" y="40296"/>
                    <a:pt x="11303" y="40318"/>
                  </a:cubicBezTo>
                  <a:cubicBezTo>
                    <a:pt x="10729" y="40428"/>
                    <a:pt x="10111" y="40494"/>
                    <a:pt x="9515" y="40538"/>
                  </a:cubicBezTo>
                  <a:cubicBezTo>
                    <a:pt x="8941" y="40605"/>
                    <a:pt x="8389" y="40693"/>
                    <a:pt x="7793" y="40693"/>
                  </a:cubicBezTo>
                  <a:cubicBezTo>
                    <a:pt x="7506" y="40693"/>
                    <a:pt x="7219" y="40693"/>
                    <a:pt x="6910" y="40715"/>
                  </a:cubicBezTo>
                  <a:cubicBezTo>
                    <a:pt x="6667" y="40737"/>
                    <a:pt x="6402" y="40803"/>
                    <a:pt x="6137" y="40803"/>
                  </a:cubicBezTo>
                  <a:lnTo>
                    <a:pt x="5961" y="40803"/>
                  </a:lnTo>
                  <a:lnTo>
                    <a:pt x="5961" y="40737"/>
                  </a:lnTo>
                  <a:cubicBezTo>
                    <a:pt x="5961" y="40726"/>
                    <a:pt x="5944" y="40720"/>
                    <a:pt x="5928" y="40720"/>
                  </a:cubicBezTo>
                  <a:cubicBezTo>
                    <a:pt x="5911" y="40720"/>
                    <a:pt x="5895" y="40726"/>
                    <a:pt x="5895" y="40737"/>
                  </a:cubicBezTo>
                  <a:lnTo>
                    <a:pt x="5895" y="40803"/>
                  </a:lnTo>
                  <a:lnTo>
                    <a:pt x="5519" y="40803"/>
                  </a:lnTo>
                  <a:lnTo>
                    <a:pt x="5519" y="40737"/>
                  </a:lnTo>
                  <a:cubicBezTo>
                    <a:pt x="5519" y="40726"/>
                    <a:pt x="5503" y="40720"/>
                    <a:pt x="5486" y="40720"/>
                  </a:cubicBezTo>
                  <a:cubicBezTo>
                    <a:pt x="5470" y="40720"/>
                    <a:pt x="5453" y="40726"/>
                    <a:pt x="5453" y="40737"/>
                  </a:cubicBezTo>
                  <a:lnTo>
                    <a:pt x="5453" y="40803"/>
                  </a:lnTo>
                  <a:cubicBezTo>
                    <a:pt x="5254" y="40803"/>
                    <a:pt x="5078" y="40825"/>
                    <a:pt x="4901" y="40847"/>
                  </a:cubicBezTo>
                  <a:lnTo>
                    <a:pt x="4901" y="40472"/>
                  </a:lnTo>
                  <a:cubicBezTo>
                    <a:pt x="4901" y="40450"/>
                    <a:pt x="4890" y="40439"/>
                    <a:pt x="4879" y="40439"/>
                  </a:cubicBezTo>
                  <a:cubicBezTo>
                    <a:pt x="4868" y="40439"/>
                    <a:pt x="4857" y="40450"/>
                    <a:pt x="4857" y="40472"/>
                  </a:cubicBezTo>
                  <a:lnTo>
                    <a:pt x="4857" y="40869"/>
                  </a:lnTo>
                  <a:cubicBezTo>
                    <a:pt x="4791" y="40914"/>
                    <a:pt x="4702" y="40914"/>
                    <a:pt x="4658" y="40936"/>
                  </a:cubicBezTo>
                  <a:cubicBezTo>
                    <a:pt x="4548" y="40958"/>
                    <a:pt x="4460" y="41024"/>
                    <a:pt x="4349" y="41046"/>
                  </a:cubicBezTo>
                  <a:lnTo>
                    <a:pt x="4349" y="40847"/>
                  </a:lnTo>
                  <a:cubicBezTo>
                    <a:pt x="4349" y="40836"/>
                    <a:pt x="4338" y="40831"/>
                    <a:pt x="4327" y="40831"/>
                  </a:cubicBezTo>
                  <a:cubicBezTo>
                    <a:pt x="4316" y="40831"/>
                    <a:pt x="4305" y="40836"/>
                    <a:pt x="4305" y="40847"/>
                  </a:cubicBezTo>
                  <a:lnTo>
                    <a:pt x="4305" y="41068"/>
                  </a:lnTo>
                  <a:cubicBezTo>
                    <a:pt x="4261" y="41068"/>
                    <a:pt x="4217" y="41068"/>
                    <a:pt x="4195" y="41090"/>
                  </a:cubicBezTo>
                  <a:cubicBezTo>
                    <a:pt x="4106" y="41090"/>
                    <a:pt x="4040" y="41090"/>
                    <a:pt x="3974" y="41134"/>
                  </a:cubicBezTo>
                  <a:cubicBezTo>
                    <a:pt x="3709" y="41156"/>
                    <a:pt x="3466" y="41156"/>
                    <a:pt x="3223" y="41179"/>
                  </a:cubicBezTo>
                  <a:lnTo>
                    <a:pt x="3223" y="41046"/>
                  </a:lnTo>
                  <a:cubicBezTo>
                    <a:pt x="3223" y="41035"/>
                    <a:pt x="3207" y="41030"/>
                    <a:pt x="3190" y="41030"/>
                  </a:cubicBezTo>
                  <a:cubicBezTo>
                    <a:pt x="3174" y="41030"/>
                    <a:pt x="3157" y="41035"/>
                    <a:pt x="3157" y="41046"/>
                  </a:cubicBezTo>
                  <a:lnTo>
                    <a:pt x="3157" y="41179"/>
                  </a:lnTo>
                  <a:lnTo>
                    <a:pt x="3025" y="41179"/>
                  </a:lnTo>
                  <a:cubicBezTo>
                    <a:pt x="2936" y="41179"/>
                    <a:pt x="2892" y="41201"/>
                    <a:pt x="2804" y="41201"/>
                  </a:cubicBezTo>
                  <a:cubicBezTo>
                    <a:pt x="2804" y="41134"/>
                    <a:pt x="2782" y="41024"/>
                    <a:pt x="2782" y="40936"/>
                  </a:cubicBezTo>
                  <a:cubicBezTo>
                    <a:pt x="2782" y="40925"/>
                    <a:pt x="2765" y="40919"/>
                    <a:pt x="2749" y="40919"/>
                  </a:cubicBezTo>
                  <a:cubicBezTo>
                    <a:pt x="2732" y="40919"/>
                    <a:pt x="2716" y="40925"/>
                    <a:pt x="2716" y="40936"/>
                  </a:cubicBezTo>
                  <a:cubicBezTo>
                    <a:pt x="2716" y="41024"/>
                    <a:pt x="2716" y="41090"/>
                    <a:pt x="2760" y="41201"/>
                  </a:cubicBezTo>
                  <a:cubicBezTo>
                    <a:pt x="2583" y="41245"/>
                    <a:pt x="2429" y="41267"/>
                    <a:pt x="2252" y="41267"/>
                  </a:cubicBezTo>
                  <a:cubicBezTo>
                    <a:pt x="2208" y="41156"/>
                    <a:pt x="2164" y="41046"/>
                    <a:pt x="2164" y="40936"/>
                  </a:cubicBezTo>
                  <a:cubicBezTo>
                    <a:pt x="2164" y="40925"/>
                    <a:pt x="2153" y="40919"/>
                    <a:pt x="2142" y="40919"/>
                  </a:cubicBezTo>
                  <a:cubicBezTo>
                    <a:pt x="2131" y="40919"/>
                    <a:pt x="2120" y="40925"/>
                    <a:pt x="2120" y="40936"/>
                  </a:cubicBezTo>
                  <a:cubicBezTo>
                    <a:pt x="2120" y="41046"/>
                    <a:pt x="2142" y="41156"/>
                    <a:pt x="2164" y="41245"/>
                  </a:cubicBezTo>
                  <a:lnTo>
                    <a:pt x="2164" y="41267"/>
                  </a:lnTo>
                  <a:cubicBezTo>
                    <a:pt x="2120" y="41267"/>
                    <a:pt x="2097" y="41267"/>
                    <a:pt x="2031" y="41245"/>
                  </a:cubicBezTo>
                  <a:cubicBezTo>
                    <a:pt x="1899" y="41201"/>
                    <a:pt x="1788" y="41156"/>
                    <a:pt x="1678" y="41090"/>
                  </a:cubicBezTo>
                  <a:cubicBezTo>
                    <a:pt x="1612" y="40980"/>
                    <a:pt x="1590" y="40869"/>
                    <a:pt x="1590" y="40737"/>
                  </a:cubicBezTo>
                  <a:cubicBezTo>
                    <a:pt x="1590" y="40726"/>
                    <a:pt x="1579" y="40720"/>
                    <a:pt x="1568" y="40720"/>
                  </a:cubicBezTo>
                  <a:cubicBezTo>
                    <a:pt x="1557" y="40720"/>
                    <a:pt x="1546" y="40726"/>
                    <a:pt x="1546" y="40737"/>
                  </a:cubicBezTo>
                  <a:cubicBezTo>
                    <a:pt x="1546" y="40847"/>
                    <a:pt x="1568" y="40958"/>
                    <a:pt x="1590" y="41068"/>
                  </a:cubicBezTo>
                  <a:lnTo>
                    <a:pt x="1435" y="40980"/>
                  </a:lnTo>
                  <a:cubicBezTo>
                    <a:pt x="1369" y="40958"/>
                    <a:pt x="1325" y="40958"/>
                    <a:pt x="1237" y="40936"/>
                  </a:cubicBezTo>
                  <a:cubicBezTo>
                    <a:pt x="1237" y="40914"/>
                    <a:pt x="1214" y="40847"/>
                    <a:pt x="1237" y="40825"/>
                  </a:cubicBezTo>
                  <a:cubicBezTo>
                    <a:pt x="1237" y="40814"/>
                    <a:pt x="1231" y="40809"/>
                    <a:pt x="1225" y="40809"/>
                  </a:cubicBezTo>
                  <a:cubicBezTo>
                    <a:pt x="1220" y="40809"/>
                    <a:pt x="1214" y="40814"/>
                    <a:pt x="1214" y="40825"/>
                  </a:cubicBezTo>
                  <a:lnTo>
                    <a:pt x="1214" y="40936"/>
                  </a:lnTo>
                  <a:cubicBezTo>
                    <a:pt x="1104" y="40914"/>
                    <a:pt x="950" y="40914"/>
                    <a:pt x="817" y="40869"/>
                  </a:cubicBezTo>
                  <a:lnTo>
                    <a:pt x="729" y="40538"/>
                  </a:lnTo>
                  <a:cubicBezTo>
                    <a:pt x="707" y="40428"/>
                    <a:pt x="596" y="40318"/>
                    <a:pt x="618" y="40207"/>
                  </a:cubicBezTo>
                  <a:lnTo>
                    <a:pt x="596" y="40207"/>
                  </a:lnTo>
                  <a:cubicBezTo>
                    <a:pt x="574" y="40318"/>
                    <a:pt x="663" y="40362"/>
                    <a:pt x="685" y="40494"/>
                  </a:cubicBezTo>
                  <a:cubicBezTo>
                    <a:pt x="729" y="40627"/>
                    <a:pt x="729" y="40759"/>
                    <a:pt x="773" y="40869"/>
                  </a:cubicBezTo>
                  <a:cubicBezTo>
                    <a:pt x="707" y="40869"/>
                    <a:pt x="663" y="40847"/>
                    <a:pt x="596" y="40847"/>
                  </a:cubicBezTo>
                  <a:cubicBezTo>
                    <a:pt x="552" y="40627"/>
                    <a:pt x="508" y="40384"/>
                    <a:pt x="486" y="40207"/>
                  </a:cubicBezTo>
                  <a:cubicBezTo>
                    <a:pt x="464" y="40053"/>
                    <a:pt x="398" y="39766"/>
                    <a:pt x="464" y="39611"/>
                  </a:cubicBezTo>
                  <a:cubicBezTo>
                    <a:pt x="546" y="39319"/>
                    <a:pt x="800" y="39243"/>
                    <a:pt x="1078" y="39243"/>
                  </a:cubicBezTo>
                  <a:cubicBezTo>
                    <a:pt x="1325" y="39243"/>
                    <a:pt x="1590" y="39303"/>
                    <a:pt x="1766" y="39324"/>
                  </a:cubicBezTo>
                  <a:cubicBezTo>
                    <a:pt x="2124" y="39364"/>
                    <a:pt x="2490" y="39372"/>
                    <a:pt x="2854" y="39372"/>
                  </a:cubicBezTo>
                  <a:cubicBezTo>
                    <a:pt x="3096" y="39372"/>
                    <a:pt x="3338" y="39368"/>
                    <a:pt x="3577" y="39368"/>
                  </a:cubicBezTo>
                  <a:cubicBezTo>
                    <a:pt x="4199" y="39368"/>
                    <a:pt x="4839" y="39277"/>
                    <a:pt x="5465" y="39277"/>
                  </a:cubicBezTo>
                  <a:cubicBezTo>
                    <a:pt x="5527" y="39277"/>
                    <a:pt x="5589" y="39278"/>
                    <a:pt x="5652" y="39280"/>
                  </a:cubicBezTo>
                  <a:cubicBezTo>
                    <a:pt x="5822" y="39280"/>
                    <a:pt x="5994" y="39282"/>
                    <a:pt x="6167" y="39282"/>
                  </a:cubicBezTo>
                  <a:cubicBezTo>
                    <a:pt x="6599" y="39282"/>
                    <a:pt x="7036" y="39271"/>
                    <a:pt x="7462" y="39192"/>
                  </a:cubicBezTo>
                  <a:cubicBezTo>
                    <a:pt x="8168" y="39081"/>
                    <a:pt x="8875" y="39059"/>
                    <a:pt x="9603" y="39037"/>
                  </a:cubicBezTo>
                  <a:cubicBezTo>
                    <a:pt x="10199" y="38971"/>
                    <a:pt x="10840" y="38949"/>
                    <a:pt x="11436" y="38927"/>
                  </a:cubicBezTo>
                  <a:cubicBezTo>
                    <a:pt x="12650" y="38861"/>
                    <a:pt x="13798" y="38529"/>
                    <a:pt x="15012" y="38485"/>
                  </a:cubicBezTo>
                  <a:cubicBezTo>
                    <a:pt x="15785" y="38441"/>
                    <a:pt x="16557" y="38397"/>
                    <a:pt x="17330" y="38397"/>
                  </a:cubicBezTo>
                  <a:cubicBezTo>
                    <a:pt x="18014" y="38397"/>
                    <a:pt x="18654" y="38331"/>
                    <a:pt x="19317" y="38176"/>
                  </a:cubicBezTo>
                  <a:cubicBezTo>
                    <a:pt x="19560" y="38110"/>
                    <a:pt x="19802" y="38044"/>
                    <a:pt x="20023" y="37978"/>
                  </a:cubicBezTo>
                  <a:lnTo>
                    <a:pt x="20023" y="37978"/>
                  </a:lnTo>
                  <a:cubicBezTo>
                    <a:pt x="19869" y="38044"/>
                    <a:pt x="19692" y="38110"/>
                    <a:pt x="19537" y="38198"/>
                  </a:cubicBezTo>
                  <a:cubicBezTo>
                    <a:pt x="19427" y="38265"/>
                    <a:pt x="19383" y="38309"/>
                    <a:pt x="19317" y="38419"/>
                  </a:cubicBezTo>
                  <a:cubicBezTo>
                    <a:pt x="19162" y="38596"/>
                    <a:pt x="18986" y="38706"/>
                    <a:pt x="18765" y="38816"/>
                  </a:cubicBezTo>
                  <a:cubicBezTo>
                    <a:pt x="18389" y="38971"/>
                    <a:pt x="17992" y="39192"/>
                    <a:pt x="17595" y="39192"/>
                  </a:cubicBezTo>
                  <a:cubicBezTo>
                    <a:pt x="17573" y="39192"/>
                    <a:pt x="17573" y="39258"/>
                    <a:pt x="17595" y="39258"/>
                  </a:cubicBezTo>
                  <a:lnTo>
                    <a:pt x="17661" y="39258"/>
                  </a:lnTo>
                  <a:cubicBezTo>
                    <a:pt x="17595" y="39280"/>
                    <a:pt x="17573" y="39302"/>
                    <a:pt x="17506" y="39324"/>
                  </a:cubicBezTo>
                  <a:cubicBezTo>
                    <a:pt x="17484" y="39302"/>
                    <a:pt x="17462" y="39302"/>
                    <a:pt x="17440" y="39280"/>
                  </a:cubicBezTo>
                  <a:cubicBezTo>
                    <a:pt x="17428" y="39276"/>
                    <a:pt x="17417" y="39274"/>
                    <a:pt x="17407" y="39274"/>
                  </a:cubicBezTo>
                  <a:cubicBezTo>
                    <a:pt x="17368" y="39274"/>
                    <a:pt x="17360" y="39306"/>
                    <a:pt x="17396" y="39324"/>
                  </a:cubicBezTo>
                  <a:cubicBezTo>
                    <a:pt x="17440" y="39368"/>
                    <a:pt x="17462" y="39368"/>
                    <a:pt x="17484" y="39390"/>
                  </a:cubicBezTo>
                  <a:lnTo>
                    <a:pt x="17506" y="39390"/>
                  </a:lnTo>
                  <a:cubicBezTo>
                    <a:pt x="17595" y="39324"/>
                    <a:pt x="17683" y="39258"/>
                    <a:pt x="17771" y="39214"/>
                  </a:cubicBezTo>
                  <a:lnTo>
                    <a:pt x="17771" y="39192"/>
                  </a:lnTo>
                  <a:cubicBezTo>
                    <a:pt x="18058" y="39148"/>
                    <a:pt x="18323" y="39037"/>
                    <a:pt x="18588" y="38927"/>
                  </a:cubicBezTo>
                  <a:cubicBezTo>
                    <a:pt x="18875" y="38816"/>
                    <a:pt x="19118" y="38662"/>
                    <a:pt x="19339" y="38441"/>
                  </a:cubicBezTo>
                  <a:cubicBezTo>
                    <a:pt x="19670" y="38110"/>
                    <a:pt x="20310" y="38000"/>
                    <a:pt x="20752" y="37823"/>
                  </a:cubicBezTo>
                  <a:cubicBezTo>
                    <a:pt x="20884" y="37757"/>
                    <a:pt x="21039" y="37668"/>
                    <a:pt x="21193" y="37668"/>
                  </a:cubicBezTo>
                  <a:lnTo>
                    <a:pt x="21458" y="37668"/>
                  </a:lnTo>
                  <a:cubicBezTo>
                    <a:pt x="21590" y="37646"/>
                    <a:pt x="21745" y="37624"/>
                    <a:pt x="21855" y="37536"/>
                  </a:cubicBezTo>
                  <a:cubicBezTo>
                    <a:pt x="22562" y="37448"/>
                    <a:pt x="23224" y="37161"/>
                    <a:pt x="23908" y="37095"/>
                  </a:cubicBezTo>
                  <a:close/>
                  <a:moveTo>
                    <a:pt x="29472" y="44925"/>
                  </a:moveTo>
                  <a:cubicBezTo>
                    <a:pt x="29621" y="45564"/>
                    <a:pt x="29756" y="46214"/>
                    <a:pt x="29891" y="46874"/>
                  </a:cubicBezTo>
                  <a:cubicBezTo>
                    <a:pt x="29942" y="47140"/>
                    <a:pt x="29983" y="47410"/>
                    <a:pt x="30020" y="47682"/>
                  </a:cubicBezTo>
                  <a:lnTo>
                    <a:pt x="30020" y="47682"/>
                  </a:lnTo>
                  <a:cubicBezTo>
                    <a:pt x="29917" y="46757"/>
                    <a:pt x="29724" y="45832"/>
                    <a:pt x="29472" y="44925"/>
                  </a:cubicBezTo>
                  <a:close/>
                  <a:moveTo>
                    <a:pt x="30020" y="47682"/>
                  </a:moveTo>
                  <a:cubicBezTo>
                    <a:pt x="30021" y="47692"/>
                    <a:pt x="30022" y="47703"/>
                    <a:pt x="30023" y="47713"/>
                  </a:cubicBezTo>
                  <a:cubicBezTo>
                    <a:pt x="30033" y="47789"/>
                    <a:pt x="30043" y="47865"/>
                    <a:pt x="30054" y="47940"/>
                  </a:cubicBezTo>
                  <a:lnTo>
                    <a:pt x="30054" y="47940"/>
                  </a:lnTo>
                  <a:cubicBezTo>
                    <a:pt x="30043" y="47854"/>
                    <a:pt x="30032" y="47768"/>
                    <a:pt x="30020" y="47682"/>
                  </a:cubicBezTo>
                  <a:close/>
                  <a:moveTo>
                    <a:pt x="34196" y="45859"/>
                  </a:moveTo>
                  <a:lnTo>
                    <a:pt x="34262" y="46344"/>
                  </a:lnTo>
                  <a:cubicBezTo>
                    <a:pt x="34306" y="46455"/>
                    <a:pt x="34328" y="46587"/>
                    <a:pt x="34328" y="46697"/>
                  </a:cubicBezTo>
                  <a:cubicBezTo>
                    <a:pt x="34328" y="46984"/>
                    <a:pt x="34306" y="47249"/>
                    <a:pt x="34262" y="47514"/>
                  </a:cubicBezTo>
                  <a:cubicBezTo>
                    <a:pt x="34242" y="47714"/>
                    <a:pt x="34204" y="47915"/>
                    <a:pt x="34164" y="48131"/>
                  </a:cubicBezTo>
                  <a:lnTo>
                    <a:pt x="34164" y="48131"/>
                  </a:lnTo>
                  <a:cubicBezTo>
                    <a:pt x="34095" y="47838"/>
                    <a:pt x="34032" y="47526"/>
                    <a:pt x="33997" y="47227"/>
                  </a:cubicBezTo>
                  <a:cubicBezTo>
                    <a:pt x="33996" y="47234"/>
                    <a:pt x="33994" y="47240"/>
                    <a:pt x="33993" y="47246"/>
                  </a:cubicBezTo>
                  <a:lnTo>
                    <a:pt x="33993" y="47246"/>
                  </a:lnTo>
                  <a:cubicBezTo>
                    <a:pt x="33986" y="47211"/>
                    <a:pt x="33975" y="47187"/>
                    <a:pt x="33975" y="47139"/>
                  </a:cubicBezTo>
                  <a:cubicBezTo>
                    <a:pt x="33997" y="47007"/>
                    <a:pt x="34019" y="46874"/>
                    <a:pt x="34041" y="46764"/>
                  </a:cubicBezTo>
                  <a:cubicBezTo>
                    <a:pt x="34107" y="46455"/>
                    <a:pt x="34152" y="46146"/>
                    <a:pt x="34196" y="45859"/>
                  </a:cubicBezTo>
                  <a:close/>
                  <a:moveTo>
                    <a:pt x="31039" y="46322"/>
                  </a:moveTo>
                  <a:lnTo>
                    <a:pt x="31039" y="47669"/>
                  </a:lnTo>
                  <a:lnTo>
                    <a:pt x="31039" y="48331"/>
                  </a:lnTo>
                  <a:cubicBezTo>
                    <a:pt x="31039" y="48419"/>
                    <a:pt x="31017" y="48508"/>
                    <a:pt x="31017" y="48552"/>
                  </a:cubicBezTo>
                  <a:cubicBezTo>
                    <a:pt x="30995" y="48287"/>
                    <a:pt x="30951" y="48000"/>
                    <a:pt x="30929" y="47691"/>
                  </a:cubicBezTo>
                  <a:cubicBezTo>
                    <a:pt x="30929" y="47603"/>
                    <a:pt x="30906" y="47536"/>
                    <a:pt x="30906" y="47448"/>
                  </a:cubicBezTo>
                  <a:cubicBezTo>
                    <a:pt x="30929" y="47073"/>
                    <a:pt x="31039" y="46697"/>
                    <a:pt x="31039" y="46322"/>
                  </a:cubicBezTo>
                  <a:close/>
                  <a:moveTo>
                    <a:pt x="25145" y="47249"/>
                  </a:moveTo>
                  <a:cubicBezTo>
                    <a:pt x="25167" y="47514"/>
                    <a:pt x="25211" y="47779"/>
                    <a:pt x="25255" y="48022"/>
                  </a:cubicBezTo>
                  <a:lnTo>
                    <a:pt x="25255" y="48221"/>
                  </a:lnTo>
                  <a:cubicBezTo>
                    <a:pt x="25255" y="48441"/>
                    <a:pt x="25189" y="48662"/>
                    <a:pt x="25145" y="48861"/>
                  </a:cubicBezTo>
                  <a:lnTo>
                    <a:pt x="25145" y="48132"/>
                  </a:lnTo>
                  <a:lnTo>
                    <a:pt x="25145" y="47249"/>
                  </a:lnTo>
                  <a:close/>
                  <a:moveTo>
                    <a:pt x="34486" y="49485"/>
                  </a:moveTo>
                  <a:lnTo>
                    <a:pt x="34486" y="49485"/>
                  </a:lnTo>
                  <a:cubicBezTo>
                    <a:pt x="34488" y="49496"/>
                    <a:pt x="34491" y="49506"/>
                    <a:pt x="34493" y="49516"/>
                  </a:cubicBezTo>
                  <a:lnTo>
                    <a:pt x="34493" y="49516"/>
                  </a:lnTo>
                  <a:cubicBezTo>
                    <a:pt x="34487" y="49512"/>
                    <a:pt x="34483" y="49507"/>
                    <a:pt x="34483" y="49501"/>
                  </a:cubicBezTo>
                  <a:cubicBezTo>
                    <a:pt x="34484" y="49496"/>
                    <a:pt x="34485" y="49491"/>
                    <a:pt x="34486" y="49485"/>
                  </a:cubicBezTo>
                  <a:close/>
                  <a:moveTo>
                    <a:pt x="24924" y="45726"/>
                  </a:moveTo>
                  <a:lnTo>
                    <a:pt x="24924" y="45837"/>
                  </a:lnTo>
                  <a:cubicBezTo>
                    <a:pt x="24924" y="45925"/>
                    <a:pt x="24946" y="45991"/>
                    <a:pt x="24946" y="46057"/>
                  </a:cubicBezTo>
                  <a:lnTo>
                    <a:pt x="24946" y="47095"/>
                  </a:lnTo>
                  <a:cubicBezTo>
                    <a:pt x="24946" y="47271"/>
                    <a:pt x="24924" y="47470"/>
                    <a:pt x="24880" y="47669"/>
                  </a:cubicBezTo>
                  <a:cubicBezTo>
                    <a:pt x="24836" y="48022"/>
                    <a:pt x="24814" y="48397"/>
                    <a:pt x="24814" y="48773"/>
                  </a:cubicBezTo>
                  <a:cubicBezTo>
                    <a:pt x="24814" y="48795"/>
                    <a:pt x="24841" y="48806"/>
                    <a:pt x="24869" y="48806"/>
                  </a:cubicBezTo>
                  <a:cubicBezTo>
                    <a:pt x="24896" y="48806"/>
                    <a:pt x="24924" y="48795"/>
                    <a:pt x="24924" y="48773"/>
                  </a:cubicBezTo>
                  <a:cubicBezTo>
                    <a:pt x="24924" y="48596"/>
                    <a:pt x="24968" y="48441"/>
                    <a:pt x="24968" y="48265"/>
                  </a:cubicBezTo>
                  <a:cubicBezTo>
                    <a:pt x="24968" y="48110"/>
                    <a:pt x="24990" y="47934"/>
                    <a:pt x="24990" y="47779"/>
                  </a:cubicBezTo>
                  <a:lnTo>
                    <a:pt x="24990" y="48088"/>
                  </a:lnTo>
                  <a:cubicBezTo>
                    <a:pt x="24990" y="48552"/>
                    <a:pt x="25034" y="49038"/>
                    <a:pt x="24924" y="49501"/>
                  </a:cubicBezTo>
                  <a:cubicBezTo>
                    <a:pt x="24880" y="49501"/>
                    <a:pt x="24858" y="49501"/>
                    <a:pt x="24858" y="49523"/>
                  </a:cubicBezTo>
                  <a:cubicBezTo>
                    <a:pt x="24858" y="49611"/>
                    <a:pt x="24858" y="49678"/>
                    <a:pt x="24836" y="49744"/>
                  </a:cubicBezTo>
                  <a:cubicBezTo>
                    <a:pt x="24814" y="49324"/>
                    <a:pt x="24747" y="48949"/>
                    <a:pt x="24747" y="48530"/>
                  </a:cubicBezTo>
                  <a:cubicBezTo>
                    <a:pt x="24814" y="48132"/>
                    <a:pt x="24836" y="47757"/>
                    <a:pt x="24836" y="47404"/>
                  </a:cubicBezTo>
                  <a:lnTo>
                    <a:pt x="24858" y="47360"/>
                  </a:lnTo>
                  <a:cubicBezTo>
                    <a:pt x="24858" y="46918"/>
                    <a:pt x="24858" y="46477"/>
                    <a:pt x="24880" y="46035"/>
                  </a:cubicBezTo>
                  <a:cubicBezTo>
                    <a:pt x="24880" y="46013"/>
                    <a:pt x="24924" y="45881"/>
                    <a:pt x="24924" y="45726"/>
                  </a:cubicBezTo>
                  <a:close/>
                  <a:moveTo>
                    <a:pt x="24990" y="50230"/>
                  </a:moveTo>
                  <a:lnTo>
                    <a:pt x="24990" y="50230"/>
                  </a:lnTo>
                  <a:cubicBezTo>
                    <a:pt x="24990" y="50256"/>
                    <a:pt x="24982" y="50283"/>
                    <a:pt x="24976" y="50305"/>
                  </a:cubicBezTo>
                  <a:lnTo>
                    <a:pt x="24976" y="50305"/>
                  </a:lnTo>
                  <a:cubicBezTo>
                    <a:pt x="24979" y="50283"/>
                    <a:pt x="24984" y="50256"/>
                    <a:pt x="24990" y="50230"/>
                  </a:cubicBezTo>
                  <a:close/>
                  <a:moveTo>
                    <a:pt x="25145" y="49347"/>
                  </a:moveTo>
                  <a:lnTo>
                    <a:pt x="25145" y="49347"/>
                  </a:lnTo>
                  <a:cubicBezTo>
                    <a:pt x="25101" y="49523"/>
                    <a:pt x="25101" y="49656"/>
                    <a:pt x="25078" y="49832"/>
                  </a:cubicBezTo>
                  <a:cubicBezTo>
                    <a:pt x="25034" y="49943"/>
                    <a:pt x="25034" y="50009"/>
                    <a:pt x="25034" y="50119"/>
                  </a:cubicBezTo>
                  <a:cubicBezTo>
                    <a:pt x="24946" y="50208"/>
                    <a:pt x="24924" y="50274"/>
                    <a:pt x="24924" y="50340"/>
                  </a:cubicBezTo>
                  <a:lnTo>
                    <a:pt x="24924" y="49876"/>
                  </a:lnTo>
                  <a:lnTo>
                    <a:pt x="24924" y="49744"/>
                  </a:lnTo>
                  <a:cubicBezTo>
                    <a:pt x="24924" y="49766"/>
                    <a:pt x="24940" y="49777"/>
                    <a:pt x="24963" y="49777"/>
                  </a:cubicBezTo>
                  <a:cubicBezTo>
                    <a:pt x="24985" y="49777"/>
                    <a:pt x="25012" y="49766"/>
                    <a:pt x="25034" y="49744"/>
                  </a:cubicBezTo>
                  <a:cubicBezTo>
                    <a:pt x="25078" y="49611"/>
                    <a:pt x="25101" y="49501"/>
                    <a:pt x="25145" y="49347"/>
                  </a:cubicBezTo>
                  <a:close/>
                  <a:moveTo>
                    <a:pt x="34630" y="50384"/>
                  </a:moveTo>
                  <a:cubicBezTo>
                    <a:pt x="34625" y="50398"/>
                    <a:pt x="34620" y="50413"/>
                    <a:pt x="34615" y="50428"/>
                  </a:cubicBezTo>
                  <a:cubicBezTo>
                    <a:pt x="34623" y="50473"/>
                    <a:pt x="34631" y="50516"/>
                    <a:pt x="34637" y="50559"/>
                  </a:cubicBezTo>
                  <a:lnTo>
                    <a:pt x="34637" y="50559"/>
                  </a:lnTo>
                  <a:lnTo>
                    <a:pt x="34637" y="50428"/>
                  </a:lnTo>
                  <a:cubicBezTo>
                    <a:pt x="34635" y="50413"/>
                    <a:pt x="34632" y="50398"/>
                    <a:pt x="34630" y="50384"/>
                  </a:cubicBezTo>
                  <a:close/>
                  <a:moveTo>
                    <a:pt x="34637" y="50559"/>
                  </a:moveTo>
                  <a:lnTo>
                    <a:pt x="34637" y="50605"/>
                  </a:lnTo>
                  <a:lnTo>
                    <a:pt x="34644" y="50605"/>
                  </a:lnTo>
                  <a:cubicBezTo>
                    <a:pt x="34642" y="50590"/>
                    <a:pt x="34640" y="50575"/>
                    <a:pt x="34637" y="50559"/>
                  </a:cubicBezTo>
                  <a:close/>
                  <a:moveTo>
                    <a:pt x="34792" y="51709"/>
                  </a:moveTo>
                  <a:cubicBezTo>
                    <a:pt x="34792" y="51747"/>
                    <a:pt x="34792" y="51786"/>
                    <a:pt x="34791" y="51825"/>
                  </a:cubicBezTo>
                  <a:lnTo>
                    <a:pt x="34791" y="51825"/>
                  </a:lnTo>
                  <a:cubicBezTo>
                    <a:pt x="34791" y="51823"/>
                    <a:pt x="34792" y="51821"/>
                    <a:pt x="34792" y="51819"/>
                  </a:cubicBezTo>
                  <a:lnTo>
                    <a:pt x="34792" y="51709"/>
                  </a:lnTo>
                  <a:close/>
                  <a:moveTo>
                    <a:pt x="31679" y="31244"/>
                  </a:moveTo>
                  <a:cubicBezTo>
                    <a:pt x="31723" y="31796"/>
                    <a:pt x="31900" y="32348"/>
                    <a:pt x="31922" y="32944"/>
                  </a:cubicBezTo>
                  <a:cubicBezTo>
                    <a:pt x="31944" y="33496"/>
                    <a:pt x="32054" y="34004"/>
                    <a:pt x="32121" y="34556"/>
                  </a:cubicBezTo>
                  <a:cubicBezTo>
                    <a:pt x="32121" y="34600"/>
                    <a:pt x="32099" y="34600"/>
                    <a:pt x="32099" y="34622"/>
                  </a:cubicBezTo>
                  <a:cubicBezTo>
                    <a:pt x="32054" y="34688"/>
                    <a:pt x="32099" y="34754"/>
                    <a:pt x="32143" y="34754"/>
                  </a:cubicBezTo>
                  <a:cubicBezTo>
                    <a:pt x="32165" y="34953"/>
                    <a:pt x="32165" y="35130"/>
                    <a:pt x="32187" y="35351"/>
                  </a:cubicBezTo>
                  <a:cubicBezTo>
                    <a:pt x="32187" y="35682"/>
                    <a:pt x="32253" y="36013"/>
                    <a:pt x="32297" y="36344"/>
                  </a:cubicBezTo>
                  <a:cubicBezTo>
                    <a:pt x="32297" y="36719"/>
                    <a:pt x="32275" y="37072"/>
                    <a:pt x="32253" y="37426"/>
                  </a:cubicBezTo>
                  <a:cubicBezTo>
                    <a:pt x="32231" y="37602"/>
                    <a:pt x="32253" y="37757"/>
                    <a:pt x="32231" y="37955"/>
                  </a:cubicBezTo>
                  <a:cubicBezTo>
                    <a:pt x="32231" y="37978"/>
                    <a:pt x="32143" y="38485"/>
                    <a:pt x="32121" y="38485"/>
                  </a:cubicBezTo>
                  <a:lnTo>
                    <a:pt x="32121" y="38507"/>
                  </a:lnTo>
                  <a:lnTo>
                    <a:pt x="32187" y="38507"/>
                  </a:lnTo>
                  <a:cubicBezTo>
                    <a:pt x="32275" y="38198"/>
                    <a:pt x="32253" y="37867"/>
                    <a:pt x="32275" y="37558"/>
                  </a:cubicBezTo>
                  <a:cubicBezTo>
                    <a:pt x="32319" y="37227"/>
                    <a:pt x="32341" y="36896"/>
                    <a:pt x="32341" y="36543"/>
                  </a:cubicBezTo>
                  <a:cubicBezTo>
                    <a:pt x="32386" y="36830"/>
                    <a:pt x="32452" y="37095"/>
                    <a:pt x="32496" y="37337"/>
                  </a:cubicBezTo>
                  <a:cubicBezTo>
                    <a:pt x="32496" y="37448"/>
                    <a:pt x="32496" y="37558"/>
                    <a:pt x="32474" y="37668"/>
                  </a:cubicBezTo>
                  <a:cubicBezTo>
                    <a:pt x="32452" y="37867"/>
                    <a:pt x="32386" y="38044"/>
                    <a:pt x="32364" y="38220"/>
                  </a:cubicBezTo>
                  <a:cubicBezTo>
                    <a:pt x="32341" y="38485"/>
                    <a:pt x="32319" y="38728"/>
                    <a:pt x="32253" y="38949"/>
                  </a:cubicBezTo>
                  <a:cubicBezTo>
                    <a:pt x="32231" y="39037"/>
                    <a:pt x="32209" y="39081"/>
                    <a:pt x="32209" y="39170"/>
                  </a:cubicBezTo>
                  <a:cubicBezTo>
                    <a:pt x="32200" y="39152"/>
                    <a:pt x="32193" y="39133"/>
                    <a:pt x="32187" y="39113"/>
                  </a:cubicBezTo>
                  <a:lnTo>
                    <a:pt x="32187" y="39113"/>
                  </a:lnTo>
                  <a:cubicBezTo>
                    <a:pt x="32193" y="39139"/>
                    <a:pt x="32200" y="39165"/>
                    <a:pt x="32209" y="39192"/>
                  </a:cubicBezTo>
                  <a:cubicBezTo>
                    <a:pt x="32165" y="39280"/>
                    <a:pt x="32165" y="39324"/>
                    <a:pt x="32165" y="39412"/>
                  </a:cubicBezTo>
                  <a:cubicBezTo>
                    <a:pt x="32165" y="39445"/>
                    <a:pt x="32200" y="39465"/>
                    <a:pt x="32219" y="39465"/>
                  </a:cubicBezTo>
                  <a:cubicBezTo>
                    <a:pt x="32226" y="39465"/>
                    <a:pt x="32231" y="39463"/>
                    <a:pt x="32231" y="39457"/>
                  </a:cubicBezTo>
                  <a:cubicBezTo>
                    <a:pt x="32253" y="39722"/>
                    <a:pt x="32319" y="40031"/>
                    <a:pt x="32341" y="40296"/>
                  </a:cubicBezTo>
                  <a:cubicBezTo>
                    <a:pt x="32364" y="40627"/>
                    <a:pt x="32452" y="40936"/>
                    <a:pt x="32518" y="41245"/>
                  </a:cubicBezTo>
                  <a:lnTo>
                    <a:pt x="32518" y="41267"/>
                  </a:lnTo>
                  <a:cubicBezTo>
                    <a:pt x="32474" y="41443"/>
                    <a:pt x="32364" y="41598"/>
                    <a:pt x="32364" y="41775"/>
                  </a:cubicBezTo>
                  <a:cubicBezTo>
                    <a:pt x="32364" y="41797"/>
                    <a:pt x="32386" y="41808"/>
                    <a:pt x="32402" y="41808"/>
                  </a:cubicBezTo>
                  <a:cubicBezTo>
                    <a:pt x="32419" y="41808"/>
                    <a:pt x="32430" y="41797"/>
                    <a:pt x="32408" y="41775"/>
                  </a:cubicBezTo>
                  <a:cubicBezTo>
                    <a:pt x="32452" y="41620"/>
                    <a:pt x="32496" y="41488"/>
                    <a:pt x="32562" y="41355"/>
                  </a:cubicBezTo>
                  <a:cubicBezTo>
                    <a:pt x="32562" y="41376"/>
                    <a:pt x="32562" y="41397"/>
                    <a:pt x="32581" y="41399"/>
                  </a:cubicBezTo>
                  <a:lnTo>
                    <a:pt x="32581" y="41399"/>
                  </a:lnTo>
                  <a:cubicBezTo>
                    <a:pt x="32574" y="41363"/>
                    <a:pt x="32562" y="41338"/>
                    <a:pt x="32562" y="41289"/>
                  </a:cubicBezTo>
                  <a:cubicBezTo>
                    <a:pt x="32584" y="41245"/>
                    <a:pt x="32606" y="41156"/>
                    <a:pt x="32606" y="41112"/>
                  </a:cubicBezTo>
                  <a:cubicBezTo>
                    <a:pt x="32673" y="40825"/>
                    <a:pt x="32695" y="40516"/>
                    <a:pt x="32739" y="40251"/>
                  </a:cubicBezTo>
                  <a:cubicBezTo>
                    <a:pt x="32805" y="39920"/>
                    <a:pt x="32849" y="39589"/>
                    <a:pt x="32893" y="39280"/>
                  </a:cubicBezTo>
                  <a:cubicBezTo>
                    <a:pt x="32915" y="39479"/>
                    <a:pt x="32937" y="39633"/>
                    <a:pt x="32960" y="39832"/>
                  </a:cubicBezTo>
                  <a:cubicBezTo>
                    <a:pt x="32871" y="40119"/>
                    <a:pt x="32871" y="40406"/>
                    <a:pt x="32783" y="40715"/>
                  </a:cubicBezTo>
                  <a:cubicBezTo>
                    <a:pt x="32717" y="40958"/>
                    <a:pt x="32673" y="41245"/>
                    <a:pt x="32606" y="41488"/>
                  </a:cubicBezTo>
                  <a:cubicBezTo>
                    <a:pt x="32606" y="41467"/>
                    <a:pt x="32606" y="41466"/>
                    <a:pt x="32589" y="41448"/>
                  </a:cubicBezTo>
                  <a:lnTo>
                    <a:pt x="32589" y="41448"/>
                  </a:lnTo>
                  <a:cubicBezTo>
                    <a:pt x="32595" y="41482"/>
                    <a:pt x="32606" y="41507"/>
                    <a:pt x="32606" y="41554"/>
                  </a:cubicBezTo>
                  <a:cubicBezTo>
                    <a:pt x="32584" y="41708"/>
                    <a:pt x="32518" y="41885"/>
                    <a:pt x="32474" y="42062"/>
                  </a:cubicBezTo>
                  <a:cubicBezTo>
                    <a:pt x="32474" y="42094"/>
                    <a:pt x="32498" y="42114"/>
                    <a:pt x="32510" y="42114"/>
                  </a:cubicBezTo>
                  <a:cubicBezTo>
                    <a:pt x="32515" y="42114"/>
                    <a:pt x="32518" y="42112"/>
                    <a:pt x="32518" y="42106"/>
                  </a:cubicBezTo>
                  <a:cubicBezTo>
                    <a:pt x="32584" y="41995"/>
                    <a:pt x="32606" y="41885"/>
                    <a:pt x="32628" y="41730"/>
                  </a:cubicBezTo>
                  <a:cubicBezTo>
                    <a:pt x="32673" y="41819"/>
                    <a:pt x="32717" y="41929"/>
                    <a:pt x="32739" y="42017"/>
                  </a:cubicBezTo>
                  <a:cubicBezTo>
                    <a:pt x="32717" y="42150"/>
                    <a:pt x="32695" y="42282"/>
                    <a:pt x="32717" y="42459"/>
                  </a:cubicBezTo>
                  <a:cubicBezTo>
                    <a:pt x="32717" y="42478"/>
                    <a:pt x="32732" y="42484"/>
                    <a:pt x="32751" y="42484"/>
                  </a:cubicBezTo>
                  <a:cubicBezTo>
                    <a:pt x="32776" y="42484"/>
                    <a:pt x="32805" y="42472"/>
                    <a:pt x="32805" y="42459"/>
                  </a:cubicBezTo>
                  <a:cubicBezTo>
                    <a:pt x="32805" y="42371"/>
                    <a:pt x="32805" y="42260"/>
                    <a:pt x="32827" y="42172"/>
                  </a:cubicBezTo>
                  <a:cubicBezTo>
                    <a:pt x="32893" y="42326"/>
                    <a:pt x="32937" y="42459"/>
                    <a:pt x="32959" y="42613"/>
                  </a:cubicBezTo>
                  <a:lnTo>
                    <a:pt x="32959" y="42613"/>
                  </a:lnTo>
                  <a:cubicBezTo>
                    <a:pt x="32937" y="42459"/>
                    <a:pt x="32893" y="42326"/>
                    <a:pt x="32827" y="42150"/>
                  </a:cubicBezTo>
                  <a:cubicBezTo>
                    <a:pt x="32893" y="41885"/>
                    <a:pt x="33004" y="41598"/>
                    <a:pt x="33048" y="41333"/>
                  </a:cubicBezTo>
                  <a:cubicBezTo>
                    <a:pt x="33114" y="41112"/>
                    <a:pt x="33114" y="40914"/>
                    <a:pt x="33158" y="40693"/>
                  </a:cubicBezTo>
                  <a:lnTo>
                    <a:pt x="33158" y="40737"/>
                  </a:lnTo>
                  <a:cubicBezTo>
                    <a:pt x="33180" y="40914"/>
                    <a:pt x="33224" y="41068"/>
                    <a:pt x="33269" y="41245"/>
                  </a:cubicBezTo>
                  <a:cubicBezTo>
                    <a:pt x="33247" y="41598"/>
                    <a:pt x="33158" y="41995"/>
                    <a:pt x="33114" y="42326"/>
                  </a:cubicBezTo>
                  <a:cubicBezTo>
                    <a:pt x="33048" y="42613"/>
                    <a:pt x="32827" y="42945"/>
                    <a:pt x="32915" y="43254"/>
                  </a:cubicBezTo>
                  <a:cubicBezTo>
                    <a:pt x="32915" y="43265"/>
                    <a:pt x="32921" y="43270"/>
                    <a:pt x="32926" y="43270"/>
                  </a:cubicBezTo>
                  <a:cubicBezTo>
                    <a:pt x="32932" y="43270"/>
                    <a:pt x="32937" y="43265"/>
                    <a:pt x="32937" y="43254"/>
                  </a:cubicBezTo>
                  <a:cubicBezTo>
                    <a:pt x="32960" y="42834"/>
                    <a:pt x="33136" y="42459"/>
                    <a:pt x="33224" y="42062"/>
                  </a:cubicBezTo>
                  <a:cubicBezTo>
                    <a:pt x="33247" y="41841"/>
                    <a:pt x="33291" y="41620"/>
                    <a:pt x="33335" y="41377"/>
                  </a:cubicBezTo>
                  <a:cubicBezTo>
                    <a:pt x="33497" y="42203"/>
                    <a:pt x="33659" y="43053"/>
                    <a:pt x="33821" y="43900"/>
                  </a:cubicBezTo>
                  <a:lnTo>
                    <a:pt x="33821" y="43900"/>
                  </a:lnTo>
                  <a:cubicBezTo>
                    <a:pt x="33808" y="43902"/>
                    <a:pt x="33798" y="43907"/>
                    <a:pt x="33798" y="43916"/>
                  </a:cubicBezTo>
                  <a:cubicBezTo>
                    <a:pt x="33798" y="44380"/>
                    <a:pt x="33666" y="44821"/>
                    <a:pt x="33666" y="45307"/>
                  </a:cubicBezTo>
                  <a:cubicBezTo>
                    <a:pt x="33600" y="45020"/>
                    <a:pt x="33556" y="44711"/>
                    <a:pt x="33534" y="44446"/>
                  </a:cubicBezTo>
                  <a:cubicBezTo>
                    <a:pt x="33534" y="44424"/>
                    <a:pt x="33522" y="44413"/>
                    <a:pt x="33511" y="44413"/>
                  </a:cubicBezTo>
                  <a:cubicBezTo>
                    <a:pt x="33500" y="44413"/>
                    <a:pt x="33489" y="44424"/>
                    <a:pt x="33489" y="44446"/>
                  </a:cubicBezTo>
                  <a:cubicBezTo>
                    <a:pt x="33534" y="44755"/>
                    <a:pt x="33600" y="45042"/>
                    <a:pt x="33666" y="45351"/>
                  </a:cubicBezTo>
                  <a:cubicBezTo>
                    <a:pt x="33644" y="45572"/>
                    <a:pt x="33578" y="45770"/>
                    <a:pt x="33534" y="45991"/>
                  </a:cubicBezTo>
                  <a:cubicBezTo>
                    <a:pt x="33489" y="46190"/>
                    <a:pt x="33467" y="46344"/>
                    <a:pt x="33445" y="46543"/>
                  </a:cubicBezTo>
                  <a:cubicBezTo>
                    <a:pt x="33423" y="46565"/>
                    <a:pt x="33423" y="46587"/>
                    <a:pt x="33423" y="46653"/>
                  </a:cubicBezTo>
                  <a:cubicBezTo>
                    <a:pt x="33423" y="46668"/>
                    <a:pt x="33444" y="46704"/>
                    <a:pt x="33464" y="46704"/>
                  </a:cubicBezTo>
                  <a:cubicBezTo>
                    <a:pt x="33473" y="46704"/>
                    <a:pt x="33482" y="46696"/>
                    <a:pt x="33489" y="46675"/>
                  </a:cubicBezTo>
                  <a:cubicBezTo>
                    <a:pt x="33578" y="46477"/>
                    <a:pt x="33600" y="46300"/>
                    <a:pt x="33644" y="46101"/>
                  </a:cubicBezTo>
                  <a:cubicBezTo>
                    <a:pt x="33662" y="45961"/>
                    <a:pt x="33693" y="45848"/>
                    <a:pt x="33728" y="45741"/>
                  </a:cubicBezTo>
                  <a:lnTo>
                    <a:pt x="33728" y="45741"/>
                  </a:lnTo>
                  <a:cubicBezTo>
                    <a:pt x="33737" y="45812"/>
                    <a:pt x="33747" y="45889"/>
                    <a:pt x="33776" y="45947"/>
                  </a:cubicBezTo>
                  <a:cubicBezTo>
                    <a:pt x="33776" y="46035"/>
                    <a:pt x="33798" y="46101"/>
                    <a:pt x="33798" y="46190"/>
                  </a:cubicBezTo>
                  <a:cubicBezTo>
                    <a:pt x="33798" y="46159"/>
                    <a:pt x="33801" y="46128"/>
                    <a:pt x="33805" y="46097"/>
                  </a:cubicBezTo>
                  <a:lnTo>
                    <a:pt x="33805" y="46097"/>
                  </a:lnTo>
                  <a:lnTo>
                    <a:pt x="33821" y="46234"/>
                  </a:lnTo>
                  <a:cubicBezTo>
                    <a:pt x="33821" y="46256"/>
                    <a:pt x="33821" y="46278"/>
                    <a:pt x="33798" y="46322"/>
                  </a:cubicBezTo>
                  <a:cubicBezTo>
                    <a:pt x="33754" y="46477"/>
                    <a:pt x="33688" y="46675"/>
                    <a:pt x="33666" y="46830"/>
                  </a:cubicBezTo>
                  <a:cubicBezTo>
                    <a:pt x="33666" y="46863"/>
                    <a:pt x="33677" y="46880"/>
                    <a:pt x="33694" y="46880"/>
                  </a:cubicBezTo>
                  <a:cubicBezTo>
                    <a:pt x="33710" y="46880"/>
                    <a:pt x="33732" y="46863"/>
                    <a:pt x="33754" y="46830"/>
                  </a:cubicBezTo>
                  <a:cubicBezTo>
                    <a:pt x="33774" y="46712"/>
                    <a:pt x="33793" y="46595"/>
                    <a:pt x="33829" y="46493"/>
                  </a:cubicBezTo>
                  <a:lnTo>
                    <a:pt x="33829" y="46493"/>
                  </a:lnTo>
                  <a:cubicBezTo>
                    <a:pt x="33872" y="46631"/>
                    <a:pt x="33890" y="46790"/>
                    <a:pt x="33909" y="46918"/>
                  </a:cubicBezTo>
                  <a:cubicBezTo>
                    <a:pt x="33909" y="46895"/>
                    <a:pt x="33915" y="46860"/>
                    <a:pt x="33921" y="46825"/>
                  </a:cubicBezTo>
                  <a:lnTo>
                    <a:pt x="33921" y="46825"/>
                  </a:lnTo>
                  <a:lnTo>
                    <a:pt x="33931" y="46874"/>
                  </a:lnTo>
                  <a:cubicBezTo>
                    <a:pt x="33931" y="46918"/>
                    <a:pt x="33975" y="46984"/>
                    <a:pt x="33975" y="47007"/>
                  </a:cubicBezTo>
                  <a:cubicBezTo>
                    <a:pt x="33909" y="47294"/>
                    <a:pt x="33865" y="47558"/>
                    <a:pt x="33754" y="47801"/>
                  </a:cubicBezTo>
                  <a:cubicBezTo>
                    <a:pt x="33726" y="47844"/>
                    <a:pt x="33752" y="47868"/>
                    <a:pt x="33775" y="47868"/>
                  </a:cubicBezTo>
                  <a:cubicBezTo>
                    <a:pt x="33787" y="47868"/>
                    <a:pt x="33798" y="47861"/>
                    <a:pt x="33798" y="47845"/>
                  </a:cubicBezTo>
                  <a:cubicBezTo>
                    <a:pt x="33821" y="47757"/>
                    <a:pt x="33821" y="47757"/>
                    <a:pt x="33843" y="47735"/>
                  </a:cubicBezTo>
                  <a:cubicBezTo>
                    <a:pt x="33907" y="47585"/>
                    <a:pt x="33950" y="47436"/>
                    <a:pt x="33993" y="47246"/>
                  </a:cubicBezTo>
                  <a:lnTo>
                    <a:pt x="33993" y="47246"/>
                  </a:lnTo>
                  <a:cubicBezTo>
                    <a:pt x="33995" y="47260"/>
                    <a:pt x="33997" y="47275"/>
                    <a:pt x="33997" y="47294"/>
                  </a:cubicBezTo>
                  <a:lnTo>
                    <a:pt x="34152" y="48199"/>
                  </a:lnTo>
                  <a:cubicBezTo>
                    <a:pt x="34156" y="48176"/>
                    <a:pt x="34160" y="48153"/>
                    <a:pt x="34164" y="48131"/>
                  </a:cubicBezTo>
                  <a:lnTo>
                    <a:pt x="34164" y="48131"/>
                  </a:lnTo>
                  <a:cubicBezTo>
                    <a:pt x="34182" y="48207"/>
                    <a:pt x="34200" y="48281"/>
                    <a:pt x="34218" y="48353"/>
                  </a:cubicBezTo>
                  <a:lnTo>
                    <a:pt x="34218" y="48441"/>
                  </a:lnTo>
                  <a:cubicBezTo>
                    <a:pt x="34218" y="48442"/>
                    <a:pt x="34218" y="48443"/>
                    <a:pt x="34218" y="48444"/>
                  </a:cubicBezTo>
                  <a:lnTo>
                    <a:pt x="34218" y="48444"/>
                  </a:lnTo>
                  <a:cubicBezTo>
                    <a:pt x="34222" y="48142"/>
                    <a:pt x="34329" y="47839"/>
                    <a:pt x="34350" y="47536"/>
                  </a:cubicBezTo>
                  <a:cubicBezTo>
                    <a:pt x="34372" y="47360"/>
                    <a:pt x="34372" y="47205"/>
                    <a:pt x="34394" y="47029"/>
                  </a:cubicBezTo>
                  <a:cubicBezTo>
                    <a:pt x="34483" y="47536"/>
                    <a:pt x="34571" y="48022"/>
                    <a:pt x="34681" y="48530"/>
                  </a:cubicBezTo>
                  <a:cubicBezTo>
                    <a:pt x="34638" y="48856"/>
                    <a:pt x="34552" y="49160"/>
                    <a:pt x="34486" y="49485"/>
                  </a:cubicBezTo>
                  <a:lnTo>
                    <a:pt x="34486" y="49485"/>
                  </a:lnTo>
                  <a:cubicBezTo>
                    <a:pt x="34472" y="49424"/>
                    <a:pt x="34457" y="49363"/>
                    <a:pt x="34439" y="49302"/>
                  </a:cubicBezTo>
                  <a:cubicBezTo>
                    <a:pt x="34350" y="49015"/>
                    <a:pt x="34306" y="48751"/>
                    <a:pt x="34240" y="48464"/>
                  </a:cubicBezTo>
                  <a:cubicBezTo>
                    <a:pt x="34240" y="48464"/>
                    <a:pt x="34220" y="48464"/>
                    <a:pt x="34218" y="48444"/>
                  </a:cubicBezTo>
                  <a:lnTo>
                    <a:pt x="34218" y="48444"/>
                  </a:lnTo>
                  <a:cubicBezTo>
                    <a:pt x="34218" y="48451"/>
                    <a:pt x="34218" y="48457"/>
                    <a:pt x="34218" y="48464"/>
                  </a:cubicBezTo>
                  <a:cubicBezTo>
                    <a:pt x="34218" y="48530"/>
                    <a:pt x="34240" y="48552"/>
                    <a:pt x="34240" y="48618"/>
                  </a:cubicBezTo>
                  <a:cubicBezTo>
                    <a:pt x="34328" y="49015"/>
                    <a:pt x="34461" y="49435"/>
                    <a:pt x="34549" y="49876"/>
                  </a:cubicBezTo>
                  <a:cubicBezTo>
                    <a:pt x="34556" y="49910"/>
                    <a:pt x="34562" y="49943"/>
                    <a:pt x="34570" y="49976"/>
                  </a:cubicBezTo>
                  <a:lnTo>
                    <a:pt x="34570" y="49976"/>
                  </a:lnTo>
                  <a:cubicBezTo>
                    <a:pt x="34549" y="49823"/>
                    <a:pt x="34526" y="49670"/>
                    <a:pt x="34493" y="49516"/>
                  </a:cubicBezTo>
                  <a:lnTo>
                    <a:pt x="34493" y="49516"/>
                  </a:lnTo>
                  <a:cubicBezTo>
                    <a:pt x="34501" y="49522"/>
                    <a:pt x="34513" y="49527"/>
                    <a:pt x="34524" y="49527"/>
                  </a:cubicBezTo>
                  <a:cubicBezTo>
                    <a:pt x="34537" y="49527"/>
                    <a:pt x="34549" y="49520"/>
                    <a:pt x="34549" y="49501"/>
                  </a:cubicBezTo>
                  <a:cubicBezTo>
                    <a:pt x="34593" y="49236"/>
                    <a:pt x="34659" y="48993"/>
                    <a:pt x="34704" y="48706"/>
                  </a:cubicBezTo>
                  <a:cubicBezTo>
                    <a:pt x="34748" y="48795"/>
                    <a:pt x="34748" y="48905"/>
                    <a:pt x="34770" y="48993"/>
                  </a:cubicBezTo>
                  <a:cubicBezTo>
                    <a:pt x="34770" y="49302"/>
                    <a:pt x="34726" y="49589"/>
                    <a:pt x="34704" y="49898"/>
                  </a:cubicBezTo>
                  <a:cubicBezTo>
                    <a:pt x="34704" y="49987"/>
                    <a:pt x="34681" y="50097"/>
                    <a:pt x="34659" y="50185"/>
                  </a:cubicBezTo>
                  <a:cubicBezTo>
                    <a:pt x="34613" y="50124"/>
                    <a:pt x="34589" y="50052"/>
                    <a:pt x="34570" y="49976"/>
                  </a:cubicBezTo>
                  <a:lnTo>
                    <a:pt x="34570" y="49976"/>
                  </a:lnTo>
                  <a:cubicBezTo>
                    <a:pt x="34589" y="50112"/>
                    <a:pt x="34607" y="50248"/>
                    <a:pt x="34630" y="50384"/>
                  </a:cubicBezTo>
                  <a:lnTo>
                    <a:pt x="34630" y="50384"/>
                  </a:lnTo>
                  <a:cubicBezTo>
                    <a:pt x="34685" y="50206"/>
                    <a:pt x="34705" y="50060"/>
                    <a:pt x="34726" y="49876"/>
                  </a:cubicBezTo>
                  <a:cubicBezTo>
                    <a:pt x="34770" y="49678"/>
                    <a:pt x="34770" y="49523"/>
                    <a:pt x="34770" y="49324"/>
                  </a:cubicBezTo>
                  <a:cubicBezTo>
                    <a:pt x="34830" y="49729"/>
                    <a:pt x="34859" y="50128"/>
                    <a:pt x="34871" y="50527"/>
                  </a:cubicBezTo>
                  <a:lnTo>
                    <a:pt x="34871" y="50527"/>
                  </a:lnTo>
                  <a:cubicBezTo>
                    <a:pt x="34865" y="50524"/>
                    <a:pt x="34856" y="50522"/>
                    <a:pt x="34847" y="50522"/>
                  </a:cubicBezTo>
                  <a:cubicBezTo>
                    <a:pt x="34830" y="50522"/>
                    <a:pt x="34814" y="50528"/>
                    <a:pt x="34814" y="50539"/>
                  </a:cubicBezTo>
                  <a:cubicBezTo>
                    <a:pt x="34792" y="50715"/>
                    <a:pt x="34770" y="50826"/>
                    <a:pt x="34726" y="50980"/>
                  </a:cubicBezTo>
                  <a:cubicBezTo>
                    <a:pt x="34726" y="51019"/>
                    <a:pt x="34726" y="51050"/>
                    <a:pt x="34721" y="51082"/>
                  </a:cubicBezTo>
                  <a:lnTo>
                    <a:pt x="34721" y="51082"/>
                  </a:lnTo>
                  <a:cubicBezTo>
                    <a:pt x="34694" y="50922"/>
                    <a:pt x="34677" y="50777"/>
                    <a:pt x="34659" y="50605"/>
                  </a:cubicBezTo>
                  <a:lnTo>
                    <a:pt x="34644" y="50605"/>
                  </a:lnTo>
                  <a:cubicBezTo>
                    <a:pt x="34670" y="50783"/>
                    <a:pt x="34687" y="50957"/>
                    <a:pt x="34704" y="51157"/>
                  </a:cubicBezTo>
                  <a:cubicBezTo>
                    <a:pt x="34713" y="51129"/>
                    <a:pt x="34718" y="51105"/>
                    <a:pt x="34721" y="51082"/>
                  </a:cubicBezTo>
                  <a:lnTo>
                    <a:pt x="34721" y="51082"/>
                  </a:lnTo>
                  <a:cubicBezTo>
                    <a:pt x="34729" y="51127"/>
                    <a:pt x="34738" y="51174"/>
                    <a:pt x="34748" y="51223"/>
                  </a:cubicBezTo>
                  <a:cubicBezTo>
                    <a:pt x="34748" y="51223"/>
                    <a:pt x="34704" y="51223"/>
                    <a:pt x="34704" y="51267"/>
                  </a:cubicBezTo>
                  <a:lnTo>
                    <a:pt x="34704" y="51378"/>
                  </a:lnTo>
                  <a:cubicBezTo>
                    <a:pt x="34681" y="51400"/>
                    <a:pt x="34681" y="51422"/>
                    <a:pt x="34659" y="51422"/>
                  </a:cubicBezTo>
                  <a:cubicBezTo>
                    <a:pt x="34637" y="51422"/>
                    <a:pt x="34637" y="51444"/>
                    <a:pt x="34659" y="51444"/>
                  </a:cubicBezTo>
                  <a:lnTo>
                    <a:pt x="34704" y="51444"/>
                  </a:lnTo>
                  <a:cubicBezTo>
                    <a:pt x="34704" y="51620"/>
                    <a:pt x="34704" y="51753"/>
                    <a:pt x="34681" y="51929"/>
                  </a:cubicBezTo>
                  <a:cubicBezTo>
                    <a:pt x="34637" y="52084"/>
                    <a:pt x="34571" y="52261"/>
                    <a:pt x="34593" y="52437"/>
                  </a:cubicBezTo>
                  <a:cubicBezTo>
                    <a:pt x="34593" y="52459"/>
                    <a:pt x="34604" y="52470"/>
                    <a:pt x="34618" y="52470"/>
                  </a:cubicBezTo>
                  <a:cubicBezTo>
                    <a:pt x="34632" y="52470"/>
                    <a:pt x="34648" y="52459"/>
                    <a:pt x="34659" y="52437"/>
                  </a:cubicBezTo>
                  <a:cubicBezTo>
                    <a:pt x="34676" y="52267"/>
                    <a:pt x="34733" y="52124"/>
                    <a:pt x="34768" y="51966"/>
                  </a:cubicBezTo>
                  <a:lnTo>
                    <a:pt x="34768" y="51966"/>
                  </a:lnTo>
                  <a:cubicBezTo>
                    <a:pt x="34770" y="52087"/>
                    <a:pt x="34770" y="52207"/>
                    <a:pt x="34770" y="52327"/>
                  </a:cubicBezTo>
                  <a:cubicBezTo>
                    <a:pt x="34770" y="52404"/>
                    <a:pt x="34771" y="52482"/>
                    <a:pt x="34774" y="52560"/>
                  </a:cubicBezTo>
                  <a:lnTo>
                    <a:pt x="34774" y="52560"/>
                  </a:lnTo>
                  <a:cubicBezTo>
                    <a:pt x="34779" y="52311"/>
                    <a:pt x="34789" y="52064"/>
                    <a:pt x="34791" y="51825"/>
                  </a:cubicBezTo>
                  <a:lnTo>
                    <a:pt x="34791" y="51825"/>
                  </a:lnTo>
                  <a:cubicBezTo>
                    <a:pt x="34786" y="51874"/>
                    <a:pt x="34778" y="51920"/>
                    <a:pt x="34768" y="51966"/>
                  </a:cubicBezTo>
                  <a:lnTo>
                    <a:pt x="34768" y="51966"/>
                  </a:lnTo>
                  <a:cubicBezTo>
                    <a:pt x="34764" y="51753"/>
                    <a:pt x="34754" y="51536"/>
                    <a:pt x="34726" y="51311"/>
                  </a:cubicBezTo>
                  <a:cubicBezTo>
                    <a:pt x="34770" y="51223"/>
                    <a:pt x="34792" y="51157"/>
                    <a:pt x="34792" y="51068"/>
                  </a:cubicBezTo>
                  <a:cubicBezTo>
                    <a:pt x="34792" y="50958"/>
                    <a:pt x="34792" y="50848"/>
                    <a:pt x="34814" y="50737"/>
                  </a:cubicBezTo>
                  <a:cubicBezTo>
                    <a:pt x="34853" y="50679"/>
                    <a:pt x="34857" y="50638"/>
                    <a:pt x="34873" y="50570"/>
                  </a:cubicBezTo>
                  <a:lnTo>
                    <a:pt x="34873" y="50570"/>
                  </a:lnTo>
                  <a:cubicBezTo>
                    <a:pt x="34886" y="51029"/>
                    <a:pt x="34880" y="51487"/>
                    <a:pt x="34880" y="51952"/>
                  </a:cubicBezTo>
                  <a:cubicBezTo>
                    <a:pt x="34924" y="52393"/>
                    <a:pt x="34902" y="52812"/>
                    <a:pt x="34792" y="53188"/>
                  </a:cubicBezTo>
                  <a:cubicBezTo>
                    <a:pt x="34792" y="52994"/>
                    <a:pt x="34780" y="52776"/>
                    <a:pt x="34774" y="52560"/>
                  </a:cubicBezTo>
                  <a:lnTo>
                    <a:pt x="34774" y="52560"/>
                  </a:lnTo>
                  <a:cubicBezTo>
                    <a:pt x="34771" y="52666"/>
                    <a:pt x="34770" y="52772"/>
                    <a:pt x="34770" y="52879"/>
                  </a:cubicBezTo>
                  <a:cubicBezTo>
                    <a:pt x="34770" y="53099"/>
                    <a:pt x="34770" y="53298"/>
                    <a:pt x="34704" y="53497"/>
                  </a:cubicBezTo>
                  <a:cubicBezTo>
                    <a:pt x="34704" y="53519"/>
                    <a:pt x="34681" y="53585"/>
                    <a:pt x="34681" y="53607"/>
                  </a:cubicBezTo>
                  <a:cubicBezTo>
                    <a:pt x="34483" y="53960"/>
                    <a:pt x="34152" y="54269"/>
                    <a:pt x="33688" y="54402"/>
                  </a:cubicBezTo>
                  <a:cubicBezTo>
                    <a:pt x="33504" y="54461"/>
                    <a:pt x="33336" y="54491"/>
                    <a:pt x="33180" y="54491"/>
                  </a:cubicBezTo>
                  <a:cubicBezTo>
                    <a:pt x="32812" y="54491"/>
                    <a:pt x="32510" y="54324"/>
                    <a:pt x="32231" y="53982"/>
                  </a:cubicBezTo>
                  <a:cubicBezTo>
                    <a:pt x="32077" y="53828"/>
                    <a:pt x="32010" y="53695"/>
                    <a:pt x="31812" y="53651"/>
                  </a:cubicBezTo>
                  <a:cubicBezTo>
                    <a:pt x="31834" y="53607"/>
                    <a:pt x="31834" y="53585"/>
                    <a:pt x="31856" y="53541"/>
                  </a:cubicBezTo>
                  <a:cubicBezTo>
                    <a:pt x="32165" y="52746"/>
                    <a:pt x="32474" y="52040"/>
                    <a:pt x="32474" y="51113"/>
                  </a:cubicBezTo>
                  <a:cubicBezTo>
                    <a:pt x="32474" y="50296"/>
                    <a:pt x="32231" y="49457"/>
                    <a:pt x="32077" y="48640"/>
                  </a:cubicBezTo>
                  <a:cubicBezTo>
                    <a:pt x="31745" y="46675"/>
                    <a:pt x="31370" y="44711"/>
                    <a:pt x="30973" y="42790"/>
                  </a:cubicBezTo>
                  <a:cubicBezTo>
                    <a:pt x="30929" y="42547"/>
                    <a:pt x="30862" y="42282"/>
                    <a:pt x="30796" y="42062"/>
                  </a:cubicBezTo>
                  <a:cubicBezTo>
                    <a:pt x="30796" y="42039"/>
                    <a:pt x="30818" y="42039"/>
                    <a:pt x="30818" y="42017"/>
                  </a:cubicBezTo>
                  <a:cubicBezTo>
                    <a:pt x="30818" y="42017"/>
                    <a:pt x="30818" y="42008"/>
                    <a:pt x="30812" y="42008"/>
                  </a:cubicBezTo>
                  <a:cubicBezTo>
                    <a:pt x="30808" y="42008"/>
                    <a:pt x="30803" y="42010"/>
                    <a:pt x="30796" y="42017"/>
                  </a:cubicBezTo>
                  <a:cubicBezTo>
                    <a:pt x="30796" y="42017"/>
                    <a:pt x="30796" y="42039"/>
                    <a:pt x="30752" y="42039"/>
                  </a:cubicBezTo>
                  <a:cubicBezTo>
                    <a:pt x="30575" y="41443"/>
                    <a:pt x="30355" y="40847"/>
                    <a:pt x="30200" y="40229"/>
                  </a:cubicBezTo>
                  <a:cubicBezTo>
                    <a:pt x="30134" y="39854"/>
                    <a:pt x="30046" y="39479"/>
                    <a:pt x="30023" y="39125"/>
                  </a:cubicBezTo>
                  <a:cubicBezTo>
                    <a:pt x="29979" y="38905"/>
                    <a:pt x="29979" y="38728"/>
                    <a:pt x="29825" y="38574"/>
                  </a:cubicBezTo>
                  <a:lnTo>
                    <a:pt x="29803" y="38574"/>
                  </a:lnTo>
                  <a:cubicBezTo>
                    <a:pt x="29538" y="37183"/>
                    <a:pt x="29163" y="35836"/>
                    <a:pt x="29052" y="34445"/>
                  </a:cubicBezTo>
                  <a:cubicBezTo>
                    <a:pt x="29052" y="34401"/>
                    <a:pt x="29030" y="34335"/>
                    <a:pt x="28986" y="34313"/>
                  </a:cubicBezTo>
                  <a:cubicBezTo>
                    <a:pt x="29074" y="34225"/>
                    <a:pt x="29140" y="34158"/>
                    <a:pt x="29207" y="34070"/>
                  </a:cubicBezTo>
                  <a:cubicBezTo>
                    <a:pt x="29251" y="34291"/>
                    <a:pt x="29295" y="34490"/>
                    <a:pt x="29295" y="34710"/>
                  </a:cubicBezTo>
                  <a:cubicBezTo>
                    <a:pt x="29317" y="35064"/>
                    <a:pt x="29317" y="35417"/>
                    <a:pt x="29427" y="35770"/>
                  </a:cubicBezTo>
                  <a:cubicBezTo>
                    <a:pt x="29427" y="35790"/>
                    <a:pt x="29441" y="35801"/>
                    <a:pt x="29456" y="35801"/>
                  </a:cubicBezTo>
                  <a:cubicBezTo>
                    <a:pt x="29474" y="35801"/>
                    <a:pt x="29494" y="35784"/>
                    <a:pt x="29494" y="35748"/>
                  </a:cubicBezTo>
                  <a:cubicBezTo>
                    <a:pt x="29427" y="35306"/>
                    <a:pt x="29427" y="34865"/>
                    <a:pt x="29383" y="34423"/>
                  </a:cubicBezTo>
                  <a:cubicBezTo>
                    <a:pt x="29361" y="34313"/>
                    <a:pt x="29361" y="34114"/>
                    <a:pt x="29295" y="33982"/>
                  </a:cubicBezTo>
                  <a:cubicBezTo>
                    <a:pt x="29361" y="33938"/>
                    <a:pt x="29405" y="33849"/>
                    <a:pt x="29472" y="33783"/>
                  </a:cubicBezTo>
                  <a:cubicBezTo>
                    <a:pt x="29516" y="34158"/>
                    <a:pt x="29626" y="34512"/>
                    <a:pt x="29604" y="34887"/>
                  </a:cubicBezTo>
                  <a:cubicBezTo>
                    <a:pt x="29604" y="35108"/>
                    <a:pt x="29648" y="35328"/>
                    <a:pt x="29648" y="35527"/>
                  </a:cubicBezTo>
                  <a:cubicBezTo>
                    <a:pt x="29648" y="35748"/>
                    <a:pt x="29714" y="35880"/>
                    <a:pt x="29736" y="36101"/>
                  </a:cubicBezTo>
                  <a:cubicBezTo>
                    <a:pt x="29736" y="36123"/>
                    <a:pt x="29753" y="36134"/>
                    <a:pt x="29770" y="36134"/>
                  </a:cubicBezTo>
                  <a:cubicBezTo>
                    <a:pt x="29786" y="36134"/>
                    <a:pt x="29803" y="36123"/>
                    <a:pt x="29803" y="36101"/>
                  </a:cubicBezTo>
                  <a:cubicBezTo>
                    <a:pt x="29825" y="35925"/>
                    <a:pt x="29736" y="35704"/>
                    <a:pt x="29736" y="35505"/>
                  </a:cubicBezTo>
                  <a:cubicBezTo>
                    <a:pt x="29736" y="35284"/>
                    <a:pt x="29692" y="35086"/>
                    <a:pt x="29692" y="34865"/>
                  </a:cubicBezTo>
                  <a:cubicBezTo>
                    <a:pt x="29692" y="34490"/>
                    <a:pt x="29538" y="34114"/>
                    <a:pt x="29494" y="33761"/>
                  </a:cubicBezTo>
                  <a:lnTo>
                    <a:pt x="29670" y="33607"/>
                  </a:lnTo>
                  <a:lnTo>
                    <a:pt x="29736" y="33518"/>
                  </a:lnTo>
                  <a:lnTo>
                    <a:pt x="29736" y="33894"/>
                  </a:lnTo>
                  <a:cubicBezTo>
                    <a:pt x="29781" y="34181"/>
                    <a:pt x="29847" y="34423"/>
                    <a:pt x="29891" y="34710"/>
                  </a:cubicBezTo>
                  <a:cubicBezTo>
                    <a:pt x="29891" y="34953"/>
                    <a:pt x="29913" y="35196"/>
                    <a:pt x="29935" y="35439"/>
                  </a:cubicBezTo>
                  <a:cubicBezTo>
                    <a:pt x="29957" y="35704"/>
                    <a:pt x="30046" y="35947"/>
                    <a:pt x="30068" y="36189"/>
                  </a:cubicBezTo>
                  <a:cubicBezTo>
                    <a:pt x="30068" y="36200"/>
                    <a:pt x="30084" y="36206"/>
                    <a:pt x="30101" y="36206"/>
                  </a:cubicBezTo>
                  <a:cubicBezTo>
                    <a:pt x="30117" y="36206"/>
                    <a:pt x="30134" y="36200"/>
                    <a:pt x="30134" y="36189"/>
                  </a:cubicBezTo>
                  <a:cubicBezTo>
                    <a:pt x="30156" y="35991"/>
                    <a:pt x="30068" y="35814"/>
                    <a:pt x="30046" y="35593"/>
                  </a:cubicBezTo>
                  <a:cubicBezTo>
                    <a:pt x="29979" y="35284"/>
                    <a:pt x="29957" y="34997"/>
                    <a:pt x="29957" y="34710"/>
                  </a:cubicBezTo>
                  <a:cubicBezTo>
                    <a:pt x="29957" y="34490"/>
                    <a:pt x="29935" y="34313"/>
                    <a:pt x="29869" y="34092"/>
                  </a:cubicBezTo>
                  <a:cubicBezTo>
                    <a:pt x="29825" y="33871"/>
                    <a:pt x="29825" y="33651"/>
                    <a:pt x="29825" y="33408"/>
                  </a:cubicBezTo>
                  <a:lnTo>
                    <a:pt x="29979" y="33231"/>
                  </a:lnTo>
                  <a:lnTo>
                    <a:pt x="29979" y="33297"/>
                  </a:lnTo>
                  <a:cubicBezTo>
                    <a:pt x="30046" y="33607"/>
                    <a:pt x="30068" y="33894"/>
                    <a:pt x="30090" y="34203"/>
                  </a:cubicBezTo>
                  <a:cubicBezTo>
                    <a:pt x="30156" y="34732"/>
                    <a:pt x="30178" y="35262"/>
                    <a:pt x="30266" y="35770"/>
                  </a:cubicBezTo>
                  <a:cubicBezTo>
                    <a:pt x="30266" y="35792"/>
                    <a:pt x="30272" y="35803"/>
                    <a:pt x="30280" y="35803"/>
                  </a:cubicBezTo>
                  <a:cubicBezTo>
                    <a:pt x="30288" y="35803"/>
                    <a:pt x="30299" y="35792"/>
                    <a:pt x="30310" y="35770"/>
                  </a:cubicBezTo>
                  <a:cubicBezTo>
                    <a:pt x="30355" y="35527"/>
                    <a:pt x="30288" y="35284"/>
                    <a:pt x="30266" y="35064"/>
                  </a:cubicBezTo>
                  <a:cubicBezTo>
                    <a:pt x="30244" y="34777"/>
                    <a:pt x="30244" y="34534"/>
                    <a:pt x="30178" y="34291"/>
                  </a:cubicBezTo>
                  <a:cubicBezTo>
                    <a:pt x="30156" y="34070"/>
                    <a:pt x="30134" y="33849"/>
                    <a:pt x="30090" y="33651"/>
                  </a:cubicBezTo>
                  <a:cubicBezTo>
                    <a:pt x="30090" y="33584"/>
                    <a:pt x="30046" y="33408"/>
                    <a:pt x="30023" y="33231"/>
                  </a:cubicBezTo>
                  <a:cubicBezTo>
                    <a:pt x="30046" y="33187"/>
                    <a:pt x="30090" y="33143"/>
                    <a:pt x="30134" y="33099"/>
                  </a:cubicBezTo>
                  <a:lnTo>
                    <a:pt x="30134" y="33121"/>
                  </a:lnTo>
                  <a:cubicBezTo>
                    <a:pt x="30156" y="33231"/>
                    <a:pt x="30200" y="33320"/>
                    <a:pt x="30244" y="33430"/>
                  </a:cubicBezTo>
                  <a:cubicBezTo>
                    <a:pt x="30266" y="33562"/>
                    <a:pt x="30244" y="33673"/>
                    <a:pt x="30266" y="33805"/>
                  </a:cubicBezTo>
                  <a:cubicBezTo>
                    <a:pt x="30310" y="34269"/>
                    <a:pt x="30377" y="34688"/>
                    <a:pt x="30399" y="35174"/>
                  </a:cubicBezTo>
                  <a:cubicBezTo>
                    <a:pt x="30399" y="35185"/>
                    <a:pt x="30404" y="35190"/>
                    <a:pt x="30410" y="35190"/>
                  </a:cubicBezTo>
                  <a:cubicBezTo>
                    <a:pt x="30415" y="35190"/>
                    <a:pt x="30421" y="35185"/>
                    <a:pt x="30421" y="35174"/>
                  </a:cubicBezTo>
                  <a:cubicBezTo>
                    <a:pt x="30465" y="34997"/>
                    <a:pt x="30465" y="34865"/>
                    <a:pt x="30421" y="34688"/>
                  </a:cubicBezTo>
                  <a:cubicBezTo>
                    <a:pt x="30399" y="34445"/>
                    <a:pt x="30377" y="34181"/>
                    <a:pt x="30355" y="33916"/>
                  </a:cubicBezTo>
                  <a:cubicBezTo>
                    <a:pt x="30310" y="33739"/>
                    <a:pt x="30355" y="33518"/>
                    <a:pt x="30288" y="33320"/>
                  </a:cubicBezTo>
                  <a:cubicBezTo>
                    <a:pt x="30266" y="33209"/>
                    <a:pt x="30200" y="33143"/>
                    <a:pt x="30178" y="33033"/>
                  </a:cubicBezTo>
                  <a:cubicBezTo>
                    <a:pt x="30266" y="32966"/>
                    <a:pt x="30355" y="32878"/>
                    <a:pt x="30421" y="32768"/>
                  </a:cubicBezTo>
                  <a:lnTo>
                    <a:pt x="30597" y="33673"/>
                  </a:lnTo>
                  <a:cubicBezTo>
                    <a:pt x="30642" y="34114"/>
                    <a:pt x="30642" y="34600"/>
                    <a:pt x="30730" y="35019"/>
                  </a:cubicBezTo>
                  <a:cubicBezTo>
                    <a:pt x="30730" y="35041"/>
                    <a:pt x="30746" y="35053"/>
                    <a:pt x="30763" y="35053"/>
                  </a:cubicBezTo>
                  <a:cubicBezTo>
                    <a:pt x="30780" y="35053"/>
                    <a:pt x="30796" y="35041"/>
                    <a:pt x="30796" y="35019"/>
                  </a:cubicBezTo>
                  <a:cubicBezTo>
                    <a:pt x="30818" y="34865"/>
                    <a:pt x="30796" y="34666"/>
                    <a:pt x="30796" y="34512"/>
                  </a:cubicBezTo>
                  <a:cubicBezTo>
                    <a:pt x="30752" y="34269"/>
                    <a:pt x="30730" y="33982"/>
                    <a:pt x="30730" y="33739"/>
                  </a:cubicBezTo>
                  <a:cubicBezTo>
                    <a:pt x="30708" y="33364"/>
                    <a:pt x="30597" y="33033"/>
                    <a:pt x="30531" y="32701"/>
                  </a:cubicBezTo>
                  <a:cubicBezTo>
                    <a:pt x="30620" y="32635"/>
                    <a:pt x="30686" y="32547"/>
                    <a:pt x="30774" y="32459"/>
                  </a:cubicBezTo>
                  <a:cubicBezTo>
                    <a:pt x="30774" y="32768"/>
                    <a:pt x="30796" y="33077"/>
                    <a:pt x="30818" y="33386"/>
                  </a:cubicBezTo>
                  <a:cubicBezTo>
                    <a:pt x="30840" y="33607"/>
                    <a:pt x="30862" y="33783"/>
                    <a:pt x="30862" y="34004"/>
                  </a:cubicBezTo>
                  <a:cubicBezTo>
                    <a:pt x="30862" y="34181"/>
                    <a:pt x="30929" y="34269"/>
                    <a:pt x="30951" y="34401"/>
                  </a:cubicBezTo>
                  <a:cubicBezTo>
                    <a:pt x="30951" y="34412"/>
                    <a:pt x="30967" y="34418"/>
                    <a:pt x="30984" y="34418"/>
                  </a:cubicBezTo>
                  <a:cubicBezTo>
                    <a:pt x="31000" y="34418"/>
                    <a:pt x="31017" y="34412"/>
                    <a:pt x="31017" y="34401"/>
                  </a:cubicBezTo>
                  <a:cubicBezTo>
                    <a:pt x="31039" y="34269"/>
                    <a:pt x="30951" y="34158"/>
                    <a:pt x="30951" y="34004"/>
                  </a:cubicBezTo>
                  <a:cubicBezTo>
                    <a:pt x="30951" y="33849"/>
                    <a:pt x="30951" y="33717"/>
                    <a:pt x="30929" y="33562"/>
                  </a:cubicBezTo>
                  <a:cubicBezTo>
                    <a:pt x="30862" y="33187"/>
                    <a:pt x="30818" y="32790"/>
                    <a:pt x="30818" y="32414"/>
                  </a:cubicBezTo>
                  <a:cubicBezTo>
                    <a:pt x="30862" y="32348"/>
                    <a:pt x="30906" y="32304"/>
                    <a:pt x="30951" y="32238"/>
                  </a:cubicBezTo>
                  <a:cubicBezTo>
                    <a:pt x="30995" y="32481"/>
                    <a:pt x="31061" y="32768"/>
                    <a:pt x="31083" y="33010"/>
                  </a:cubicBezTo>
                  <a:lnTo>
                    <a:pt x="31260" y="34092"/>
                  </a:lnTo>
                  <a:cubicBezTo>
                    <a:pt x="31260" y="34103"/>
                    <a:pt x="31276" y="34109"/>
                    <a:pt x="31293" y="34109"/>
                  </a:cubicBezTo>
                  <a:cubicBezTo>
                    <a:pt x="31309" y="34109"/>
                    <a:pt x="31326" y="34103"/>
                    <a:pt x="31326" y="34092"/>
                  </a:cubicBezTo>
                  <a:cubicBezTo>
                    <a:pt x="31392" y="33805"/>
                    <a:pt x="31260" y="33496"/>
                    <a:pt x="31216" y="33209"/>
                  </a:cubicBezTo>
                  <a:cubicBezTo>
                    <a:pt x="31171" y="33033"/>
                    <a:pt x="31149" y="32856"/>
                    <a:pt x="31105" y="32679"/>
                  </a:cubicBezTo>
                  <a:cubicBezTo>
                    <a:pt x="31061" y="32525"/>
                    <a:pt x="31017" y="32348"/>
                    <a:pt x="30995" y="32194"/>
                  </a:cubicBezTo>
                  <a:cubicBezTo>
                    <a:pt x="31105" y="32083"/>
                    <a:pt x="31171" y="31951"/>
                    <a:pt x="31260" y="31840"/>
                  </a:cubicBezTo>
                  <a:lnTo>
                    <a:pt x="31679" y="31244"/>
                  </a:lnTo>
                  <a:close/>
                  <a:moveTo>
                    <a:pt x="31039" y="45108"/>
                  </a:moveTo>
                  <a:cubicBezTo>
                    <a:pt x="31171" y="45748"/>
                    <a:pt x="31282" y="46366"/>
                    <a:pt x="31392" y="47007"/>
                  </a:cubicBezTo>
                  <a:cubicBezTo>
                    <a:pt x="31436" y="47205"/>
                    <a:pt x="31458" y="47382"/>
                    <a:pt x="31458" y="47581"/>
                  </a:cubicBezTo>
                  <a:cubicBezTo>
                    <a:pt x="31458" y="47867"/>
                    <a:pt x="31414" y="48132"/>
                    <a:pt x="31392" y="48419"/>
                  </a:cubicBezTo>
                  <a:cubicBezTo>
                    <a:pt x="31370" y="48662"/>
                    <a:pt x="31348" y="48949"/>
                    <a:pt x="31282" y="49214"/>
                  </a:cubicBezTo>
                  <a:cubicBezTo>
                    <a:pt x="31238" y="49435"/>
                    <a:pt x="31149" y="49634"/>
                    <a:pt x="31127" y="49854"/>
                  </a:cubicBezTo>
                  <a:cubicBezTo>
                    <a:pt x="31127" y="49865"/>
                    <a:pt x="31133" y="49871"/>
                    <a:pt x="31141" y="49871"/>
                  </a:cubicBezTo>
                  <a:cubicBezTo>
                    <a:pt x="31149" y="49871"/>
                    <a:pt x="31160" y="49865"/>
                    <a:pt x="31171" y="49854"/>
                  </a:cubicBezTo>
                  <a:cubicBezTo>
                    <a:pt x="31370" y="49324"/>
                    <a:pt x="31414" y="48839"/>
                    <a:pt x="31503" y="48287"/>
                  </a:cubicBezTo>
                  <a:cubicBezTo>
                    <a:pt x="31547" y="48066"/>
                    <a:pt x="31547" y="47867"/>
                    <a:pt x="31547" y="47669"/>
                  </a:cubicBezTo>
                  <a:cubicBezTo>
                    <a:pt x="31613" y="48243"/>
                    <a:pt x="31701" y="48861"/>
                    <a:pt x="31834" y="49435"/>
                  </a:cubicBezTo>
                  <a:cubicBezTo>
                    <a:pt x="31988" y="50163"/>
                    <a:pt x="32143" y="50958"/>
                    <a:pt x="32099" y="51665"/>
                  </a:cubicBezTo>
                  <a:cubicBezTo>
                    <a:pt x="32032" y="52437"/>
                    <a:pt x="31767" y="53077"/>
                    <a:pt x="31480" y="53806"/>
                  </a:cubicBezTo>
                  <a:cubicBezTo>
                    <a:pt x="31356" y="54014"/>
                    <a:pt x="30662" y="55300"/>
                    <a:pt x="30158" y="55300"/>
                  </a:cubicBezTo>
                  <a:cubicBezTo>
                    <a:pt x="30127" y="55300"/>
                    <a:pt x="30097" y="55295"/>
                    <a:pt x="30068" y="55285"/>
                  </a:cubicBezTo>
                  <a:cubicBezTo>
                    <a:pt x="30244" y="54866"/>
                    <a:pt x="30377" y="54424"/>
                    <a:pt x="30487" y="54093"/>
                  </a:cubicBezTo>
                  <a:cubicBezTo>
                    <a:pt x="30951" y="52658"/>
                    <a:pt x="31039" y="51223"/>
                    <a:pt x="31039" y="49744"/>
                  </a:cubicBezTo>
                  <a:cubicBezTo>
                    <a:pt x="31039" y="49413"/>
                    <a:pt x="31039" y="49082"/>
                    <a:pt x="31017" y="48773"/>
                  </a:cubicBezTo>
                  <a:cubicBezTo>
                    <a:pt x="31039" y="48618"/>
                    <a:pt x="31105" y="48530"/>
                    <a:pt x="31105" y="48353"/>
                  </a:cubicBezTo>
                  <a:lnTo>
                    <a:pt x="31105" y="47669"/>
                  </a:lnTo>
                  <a:lnTo>
                    <a:pt x="31105" y="46190"/>
                  </a:lnTo>
                  <a:cubicBezTo>
                    <a:pt x="31105" y="46168"/>
                    <a:pt x="31089" y="46157"/>
                    <a:pt x="31072" y="46157"/>
                  </a:cubicBezTo>
                  <a:cubicBezTo>
                    <a:pt x="31056" y="46157"/>
                    <a:pt x="31039" y="46168"/>
                    <a:pt x="31039" y="46190"/>
                  </a:cubicBezTo>
                  <a:lnTo>
                    <a:pt x="31039" y="45527"/>
                  </a:lnTo>
                  <a:lnTo>
                    <a:pt x="31039" y="45461"/>
                  </a:lnTo>
                  <a:lnTo>
                    <a:pt x="31039" y="45108"/>
                  </a:lnTo>
                  <a:close/>
                  <a:moveTo>
                    <a:pt x="25299" y="48221"/>
                  </a:moveTo>
                  <a:cubicBezTo>
                    <a:pt x="25321" y="48441"/>
                    <a:pt x="25388" y="48640"/>
                    <a:pt x="25410" y="48861"/>
                  </a:cubicBezTo>
                  <a:cubicBezTo>
                    <a:pt x="25388" y="49214"/>
                    <a:pt x="25365" y="49634"/>
                    <a:pt x="25299" y="49987"/>
                  </a:cubicBezTo>
                  <a:cubicBezTo>
                    <a:pt x="25277" y="50097"/>
                    <a:pt x="25255" y="50208"/>
                    <a:pt x="25255" y="50318"/>
                  </a:cubicBezTo>
                  <a:cubicBezTo>
                    <a:pt x="25255" y="50450"/>
                    <a:pt x="25299" y="50605"/>
                    <a:pt x="25255" y="50737"/>
                  </a:cubicBezTo>
                  <a:lnTo>
                    <a:pt x="25255" y="50671"/>
                  </a:lnTo>
                  <a:cubicBezTo>
                    <a:pt x="25255" y="50660"/>
                    <a:pt x="25244" y="50655"/>
                    <a:pt x="25233" y="50655"/>
                  </a:cubicBezTo>
                  <a:cubicBezTo>
                    <a:pt x="25222" y="50655"/>
                    <a:pt x="25211" y="50660"/>
                    <a:pt x="25211" y="50671"/>
                  </a:cubicBezTo>
                  <a:lnTo>
                    <a:pt x="25211" y="50848"/>
                  </a:lnTo>
                  <a:cubicBezTo>
                    <a:pt x="25211" y="50863"/>
                    <a:pt x="25233" y="50879"/>
                    <a:pt x="25254" y="50879"/>
                  </a:cubicBezTo>
                  <a:cubicBezTo>
                    <a:pt x="25262" y="50879"/>
                    <a:pt x="25271" y="50876"/>
                    <a:pt x="25277" y="50870"/>
                  </a:cubicBezTo>
                  <a:cubicBezTo>
                    <a:pt x="25365" y="50781"/>
                    <a:pt x="25365" y="50715"/>
                    <a:pt x="25365" y="50627"/>
                  </a:cubicBezTo>
                  <a:cubicBezTo>
                    <a:pt x="25365" y="50428"/>
                    <a:pt x="25321" y="50274"/>
                    <a:pt x="25365" y="50075"/>
                  </a:cubicBezTo>
                  <a:cubicBezTo>
                    <a:pt x="25410" y="49766"/>
                    <a:pt x="25432" y="49457"/>
                    <a:pt x="25432" y="49170"/>
                  </a:cubicBezTo>
                  <a:cubicBezTo>
                    <a:pt x="25476" y="49324"/>
                    <a:pt x="25498" y="49457"/>
                    <a:pt x="25520" y="49634"/>
                  </a:cubicBezTo>
                  <a:lnTo>
                    <a:pt x="25520" y="50428"/>
                  </a:lnTo>
                  <a:cubicBezTo>
                    <a:pt x="25520" y="50715"/>
                    <a:pt x="25542" y="51002"/>
                    <a:pt x="25432" y="51289"/>
                  </a:cubicBezTo>
                  <a:lnTo>
                    <a:pt x="25410" y="51289"/>
                  </a:lnTo>
                  <a:cubicBezTo>
                    <a:pt x="25410" y="51311"/>
                    <a:pt x="25410" y="51378"/>
                    <a:pt x="25388" y="51400"/>
                  </a:cubicBezTo>
                  <a:cubicBezTo>
                    <a:pt x="25388" y="51428"/>
                    <a:pt x="25405" y="51455"/>
                    <a:pt x="25429" y="51455"/>
                  </a:cubicBezTo>
                  <a:cubicBezTo>
                    <a:pt x="25443" y="51455"/>
                    <a:pt x="25460" y="51446"/>
                    <a:pt x="25476" y="51422"/>
                  </a:cubicBezTo>
                  <a:cubicBezTo>
                    <a:pt x="25630" y="51179"/>
                    <a:pt x="25630" y="50870"/>
                    <a:pt x="25608" y="50605"/>
                  </a:cubicBezTo>
                  <a:lnTo>
                    <a:pt x="25608" y="50053"/>
                  </a:lnTo>
                  <a:cubicBezTo>
                    <a:pt x="25630" y="50163"/>
                    <a:pt x="25652" y="50296"/>
                    <a:pt x="25652" y="50406"/>
                  </a:cubicBezTo>
                  <a:cubicBezTo>
                    <a:pt x="25652" y="50450"/>
                    <a:pt x="25697" y="50517"/>
                    <a:pt x="25697" y="50539"/>
                  </a:cubicBezTo>
                  <a:cubicBezTo>
                    <a:pt x="25652" y="50605"/>
                    <a:pt x="25652" y="50627"/>
                    <a:pt x="25652" y="50671"/>
                  </a:cubicBezTo>
                  <a:cubicBezTo>
                    <a:pt x="25652" y="50848"/>
                    <a:pt x="25630" y="50980"/>
                    <a:pt x="25608" y="51157"/>
                  </a:cubicBezTo>
                  <a:cubicBezTo>
                    <a:pt x="25586" y="51289"/>
                    <a:pt x="25608" y="51444"/>
                    <a:pt x="25586" y="51598"/>
                  </a:cubicBezTo>
                  <a:cubicBezTo>
                    <a:pt x="25542" y="51731"/>
                    <a:pt x="25520" y="51819"/>
                    <a:pt x="25542" y="51929"/>
                  </a:cubicBezTo>
                  <a:cubicBezTo>
                    <a:pt x="25542" y="51940"/>
                    <a:pt x="25553" y="51946"/>
                    <a:pt x="25564" y="51946"/>
                  </a:cubicBezTo>
                  <a:cubicBezTo>
                    <a:pt x="25575" y="51946"/>
                    <a:pt x="25586" y="51940"/>
                    <a:pt x="25586" y="51929"/>
                  </a:cubicBezTo>
                  <a:cubicBezTo>
                    <a:pt x="25586" y="52084"/>
                    <a:pt x="25586" y="52261"/>
                    <a:pt x="25608" y="52393"/>
                  </a:cubicBezTo>
                  <a:cubicBezTo>
                    <a:pt x="25608" y="52404"/>
                    <a:pt x="25614" y="52410"/>
                    <a:pt x="25622" y="52410"/>
                  </a:cubicBezTo>
                  <a:cubicBezTo>
                    <a:pt x="25630" y="52410"/>
                    <a:pt x="25641" y="52404"/>
                    <a:pt x="25652" y="52393"/>
                  </a:cubicBezTo>
                  <a:cubicBezTo>
                    <a:pt x="25719" y="52106"/>
                    <a:pt x="25652" y="51819"/>
                    <a:pt x="25652" y="51532"/>
                  </a:cubicBezTo>
                  <a:cubicBezTo>
                    <a:pt x="25652" y="51510"/>
                    <a:pt x="25630" y="51510"/>
                    <a:pt x="25630" y="51510"/>
                  </a:cubicBezTo>
                  <a:cubicBezTo>
                    <a:pt x="25630" y="51422"/>
                    <a:pt x="25652" y="51333"/>
                    <a:pt x="25652" y="51223"/>
                  </a:cubicBezTo>
                  <a:cubicBezTo>
                    <a:pt x="25652" y="51113"/>
                    <a:pt x="25719" y="51002"/>
                    <a:pt x="25741" y="50870"/>
                  </a:cubicBezTo>
                  <a:lnTo>
                    <a:pt x="25741" y="50671"/>
                  </a:lnTo>
                  <a:cubicBezTo>
                    <a:pt x="25984" y="52084"/>
                    <a:pt x="26271" y="53497"/>
                    <a:pt x="26646" y="54866"/>
                  </a:cubicBezTo>
                  <a:cubicBezTo>
                    <a:pt x="26734" y="55130"/>
                    <a:pt x="26845" y="55462"/>
                    <a:pt x="26977" y="55726"/>
                  </a:cubicBezTo>
                  <a:cubicBezTo>
                    <a:pt x="26960" y="55728"/>
                    <a:pt x="26944" y="55729"/>
                    <a:pt x="26928" y="55729"/>
                  </a:cubicBezTo>
                  <a:cubicBezTo>
                    <a:pt x="26733" y="55729"/>
                    <a:pt x="26592" y="55613"/>
                    <a:pt x="26469" y="55572"/>
                  </a:cubicBezTo>
                  <a:cubicBezTo>
                    <a:pt x="26072" y="55373"/>
                    <a:pt x="25763" y="55197"/>
                    <a:pt x="25542" y="54821"/>
                  </a:cubicBezTo>
                  <a:cubicBezTo>
                    <a:pt x="25299" y="54380"/>
                    <a:pt x="25255" y="53740"/>
                    <a:pt x="25167" y="53254"/>
                  </a:cubicBezTo>
                  <a:cubicBezTo>
                    <a:pt x="25056" y="52614"/>
                    <a:pt x="24858" y="51996"/>
                    <a:pt x="24880" y="51378"/>
                  </a:cubicBezTo>
                  <a:cubicBezTo>
                    <a:pt x="24880" y="51046"/>
                    <a:pt x="24924" y="50715"/>
                    <a:pt x="24924" y="50384"/>
                  </a:cubicBezTo>
                  <a:cubicBezTo>
                    <a:pt x="24924" y="50406"/>
                    <a:pt x="24924" y="50428"/>
                    <a:pt x="24946" y="50450"/>
                  </a:cubicBezTo>
                  <a:cubicBezTo>
                    <a:pt x="24946" y="50472"/>
                    <a:pt x="24957" y="50483"/>
                    <a:pt x="24968" y="50483"/>
                  </a:cubicBezTo>
                  <a:cubicBezTo>
                    <a:pt x="24979" y="50483"/>
                    <a:pt x="24990" y="50472"/>
                    <a:pt x="24990" y="50450"/>
                  </a:cubicBezTo>
                  <a:cubicBezTo>
                    <a:pt x="25078" y="50340"/>
                    <a:pt x="25078" y="50208"/>
                    <a:pt x="25101" y="50097"/>
                  </a:cubicBezTo>
                  <a:cubicBezTo>
                    <a:pt x="25145" y="49876"/>
                    <a:pt x="25167" y="49678"/>
                    <a:pt x="25189" y="49457"/>
                  </a:cubicBezTo>
                  <a:cubicBezTo>
                    <a:pt x="25211" y="49170"/>
                    <a:pt x="25189" y="48883"/>
                    <a:pt x="25277" y="48574"/>
                  </a:cubicBezTo>
                  <a:cubicBezTo>
                    <a:pt x="25299" y="48508"/>
                    <a:pt x="25299" y="48353"/>
                    <a:pt x="25299" y="48221"/>
                  </a:cubicBezTo>
                  <a:close/>
                  <a:moveTo>
                    <a:pt x="34748" y="21487"/>
                  </a:moveTo>
                  <a:cubicBezTo>
                    <a:pt x="34748" y="21487"/>
                    <a:pt x="34748" y="21509"/>
                    <a:pt x="34770" y="21509"/>
                  </a:cubicBezTo>
                  <a:cubicBezTo>
                    <a:pt x="34483" y="21752"/>
                    <a:pt x="34328" y="22083"/>
                    <a:pt x="34107" y="22370"/>
                  </a:cubicBezTo>
                  <a:cubicBezTo>
                    <a:pt x="33997" y="22502"/>
                    <a:pt x="33931" y="22635"/>
                    <a:pt x="33865" y="22789"/>
                  </a:cubicBezTo>
                  <a:cubicBezTo>
                    <a:pt x="33776" y="22900"/>
                    <a:pt x="33688" y="22944"/>
                    <a:pt x="33644" y="23121"/>
                  </a:cubicBezTo>
                  <a:cubicBezTo>
                    <a:pt x="33644" y="23143"/>
                    <a:pt x="33666" y="23143"/>
                    <a:pt x="33666" y="23143"/>
                  </a:cubicBezTo>
                  <a:cubicBezTo>
                    <a:pt x="33423" y="23562"/>
                    <a:pt x="33202" y="23959"/>
                    <a:pt x="32915" y="24379"/>
                  </a:cubicBezTo>
                  <a:cubicBezTo>
                    <a:pt x="32165" y="25505"/>
                    <a:pt x="31348" y="26586"/>
                    <a:pt x="30620" y="27712"/>
                  </a:cubicBezTo>
                  <a:cubicBezTo>
                    <a:pt x="30266" y="28242"/>
                    <a:pt x="29825" y="28750"/>
                    <a:pt x="29472" y="29258"/>
                  </a:cubicBezTo>
                  <a:cubicBezTo>
                    <a:pt x="29052" y="29854"/>
                    <a:pt x="28633" y="30406"/>
                    <a:pt x="28191" y="30957"/>
                  </a:cubicBezTo>
                  <a:cubicBezTo>
                    <a:pt x="27794" y="31443"/>
                    <a:pt x="27352" y="31885"/>
                    <a:pt x="26845" y="32304"/>
                  </a:cubicBezTo>
                  <a:cubicBezTo>
                    <a:pt x="26552" y="32562"/>
                    <a:pt x="26260" y="32780"/>
                    <a:pt x="25884" y="32780"/>
                  </a:cubicBezTo>
                  <a:cubicBezTo>
                    <a:pt x="25777" y="32780"/>
                    <a:pt x="25664" y="32762"/>
                    <a:pt x="25542" y="32724"/>
                  </a:cubicBezTo>
                  <a:cubicBezTo>
                    <a:pt x="25332" y="32647"/>
                    <a:pt x="25139" y="32505"/>
                    <a:pt x="24991" y="32354"/>
                  </a:cubicBezTo>
                  <a:lnTo>
                    <a:pt x="24991" y="32354"/>
                  </a:lnTo>
                  <a:cubicBezTo>
                    <a:pt x="24997" y="32691"/>
                    <a:pt x="25045" y="33077"/>
                    <a:pt x="25189" y="33386"/>
                  </a:cubicBezTo>
                  <a:cubicBezTo>
                    <a:pt x="25189" y="33562"/>
                    <a:pt x="25189" y="33783"/>
                    <a:pt x="25167" y="33982"/>
                  </a:cubicBezTo>
                  <a:cubicBezTo>
                    <a:pt x="25167" y="34269"/>
                    <a:pt x="25167" y="34534"/>
                    <a:pt x="25189" y="34821"/>
                  </a:cubicBezTo>
                  <a:cubicBezTo>
                    <a:pt x="25255" y="35152"/>
                    <a:pt x="25211" y="35439"/>
                    <a:pt x="25299" y="35748"/>
                  </a:cubicBezTo>
                  <a:cubicBezTo>
                    <a:pt x="25299" y="35755"/>
                    <a:pt x="25302" y="35758"/>
                    <a:pt x="25305" y="35758"/>
                  </a:cubicBezTo>
                  <a:cubicBezTo>
                    <a:pt x="25311" y="35758"/>
                    <a:pt x="25321" y="35748"/>
                    <a:pt x="25321" y="35748"/>
                  </a:cubicBezTo>
                  <a:cubicBezTo>
                    <a:pt x="25277" y="35439"/>
                    <a:pt x="25299" y="35174"/>
                    <a:pt x="25277" y="34865"/>
                  </a:cubicBezTo>
                  <a:cubicBezTo>
                    <a:pt x="25211" y="34534"/>
                    <a:pt x="25211" y="34203"/>
                    <a:pt x="25211" y="33871"/>
                  </a:cubicBezTo>
                  <a:lnTo>
                    <a:pt x="25211" y="33518"/>
                  </a:lnTo>
                  <a:cubicBezTo>
                    <a:pt x="25255" y="33540"/>
                    <a:pt x="25277" y="33607"/>
                    <a:pt x="25299" y="33629"/>
                  </a:cubicBezTo>
                  <a:cubicBezTo>
                    <a:pt x="25321" y="34004"/>
                    <a:pt x="25432" y="34379"/>
                    <a:pt x="25476" y="34754"/>
                  </a:cubicBezTo>
                  <a:cubicBezTo>
                    <a:pt x="25498" y="34975"/>
                    <a:pt x="25520" y="35196"/>
                    <a:pt x="25520" y="35417"/>
                  </a:cubicBezTo>
                  <a:cubicBezTo>
                    <a:pt x="25542" y="35660"/>
                    <a:pt x="25520" y="35925"/>
                    <a:pt x="25542" y="36145"/>
                  </a:cubicBezTo>
                  <a:cubicBezTo>
                    <a:pt x="25542" y="36156"/>
                    <a:pt x="25559" y="36162"/>
                    <a:pt x="25575" y="36162"/>
                  </a:cubicBezTo>
                  <a:cubicBezTo>
                    <a:pt x="25592" y="36162"/>
                    <a:pt x="25608" y="36156"/>
                    <a:pt x="25608" y="36145"/>
                  </a:cubicBezTo>
                  <a:cubicBezTo>
                    <a:pt x="25719" y="35306"/>
                    <a:pt x="25432" y="34512"/>
                    <a:pt x="25365" y="33673"/>
                  </a:cubicBezTo>
                  <a:lnTo>
                    <a:pt x="25365" y="33673"/>
                  </a:lnTo>
                  <a:lnTo>
                    <a:pt x="25410" y="33739"/>
                  </a:lnTo>
                  <a:cubicBezTo>
                    <a:pt x="25432" y="33827"/>
                    <a:pt x="25476" y="33938"/>
                    <a:pt x="25498" y="34004"/>
                  </a:cubicBezTo>
                  <a:cubicBezTo>
                    <a:pt x="25520" y="34644"/>
                    <a:pt x="25608" y="35284"/>
                    <a:pt x="25697" y="35925"/>
                  </a:cubicBezTo>
                  <a:cubicBezTo>
                    <a:pt x="25697" y="35936"/>
                    <a:pt x="25708" y="35941"/>
                    <a:pt x="25719" y="35941"/>
                  </a:cubicBezTo>
                  <a:cubicBezTo>
                    <a:pt x="25730" y="35941"/>
                    <a:pt x="25741" y="35936"/>
                    <a:pt x="25741" y="35925"/>
                  </a:cubicBezTo>
                  <a:cubicBezTo>
                    <a:pt x="25763" y="35770"/>
                    <a:pt x="25741" y="35704"/>
                    <a:pt x="25719" y="35593"/>
                  </a:cubicBezTo>
                  <a:cubicBezTo>
                    <a:pt x="25697" y="35395"/>
                    <a:pt x="25697" y="35218"/>
                    <a:pt x="25652" y="35041"/>
                  </a:cubicBezTo>
                  <a:cubicBezTo>
                    <a:pt x="25630" y="34754"/>
                    <a:pt x="25608" y="34512"/>
                    <a:pt x="25586" y="34269"/>
                  </a:cubicBezTo>
                  <a:lnTo>
                    <a:pt x="25586" y="34269"/>
                  </a:lnTo>
                  <a:cubicBezTo>
                    <a:pt x="25630" y="34379"/>
                    <a:pt x="25697" y="34490"/>
                    <a:pt x="25763" y="34600"/>
                  </a:cubicBezTo>
                  <a:cubicBezTo>
                    <a:pt x="25763" y="34843"/>
                    <a:pt x="25763" y="35108"/>
                    <a:pt x="25807" y="35373"/>
                  </a:cubicBezTo>
                  <a:cubicBezTo>
                    <a:pt x="25829" y="35549"/>
                    <a:pt x="25807" y="35726"/>
                    <a:pt x="25829" y="35925"/>
                  </a:cubicBezTo>
                  <a:cubicBezTo>
                    <a:pt x="25829" y="36101"/>
                    <a:pt x="25873" y="36278"/>
                    <a:pt x="25917" y="36476"/>
                  </a:cubicBezTo>
                  <a:cubicBezTo>
                    <a:pt x="25917" y="36487"/>
                    <a:pt x="25928" y="36493"/>
                    <a:pt x="25939" y="36493"/>
                  </a:cubicBezTo>
                  <a:cubicBezTo>
                    <a:pt x="25950" y="36493"/>
                    <a:pt x="25962" y="36487"/>
                    <a:pt x="25962" y="36476"/>
                  </a:cubicBezTo>
                  <a:cubicBezTo>
                    <a:pt x="25984" y="36300"/>
                    <a:pt x="25917" y="36145"/>
                    <a:pt x="25917" y="35969"/>
                  </a:cubicBezTo>
                  <a:lnTo>
                    <a:pt x="25917" y="35483"/>
                  </a:lnTo>
                  <a:cubicBezTo>
                    <a:pt x="25873" y="35218"/>
                    <a:pt x="25873" y="34953"/>
                    <a:pt x="25851" y="34710"/>
                  </a:cubicBezTo>
                  <a:lnTo>
                    <a:pt x="25851" y="34710"/>
                  </a:lnTo>
                  <a:cubicBezTo>
                    <a:pt x="25962" y="34843"/>
                    <a:pt x="26094" y="34931"/>
                    <a:pt x="26271" y="34975"/>
                  </a:cubicBezTo>
                  <a:cubicBezTo>
                    <a:pt x="26293" y="34997"/>
                    <a:pt x="26315" y="34997"/>
                    <a:pt x="26359" y="34997"/>
                  </a:cubicBezTo>
                  <a:lnTo>
                    <a:pt x="26403" y="34997"/>
                  </a:lnTo>
                  <a:lnTo>
                    <a:pt x="26403" y="35064"/>
                  </a:lnTo>
                  <a:lnTo>
                    <a:pt x="26403" y="35108"/>
                  </a:lnTo>
                  <a:lnTo>
                    <a:pt x="26403" y="35373"/>
                  </a:lnTo>
                  <a:cubicBezTo>
                    <a:pt x="26381" y="35814"/>
                    <a:pt x="26271" y="36211"/>
                    <a:pt x="26293" y="36653"/>
                  </a:cubicBezTo>
                  <a:cubicBezTo>
                    <a:pt x="26293" y="36675"/>
                    <a:pt x="26298" y="36686"/>
                    <a:pt x="26304" y="36686"/>
                  </a:cubicBezTo>
                  <a:cubicBezTo>
                    <a:pt x="26309" y="36686"/>
                    <a:pt x="26315" y="36675"/>
                    <a:pt x="26315" y="36653"/>
                  </a:cubicBezTo>
                  <a:cubicBezTo>
                    <a:pt x="26359" y="36432"/>
                    <a:pt x="26381" y="36211"/>
                    <a:pt x="26381" y="35991"/>
                  </a:cubicBezTo>
                  <a:lnTo>
                    <a:pt x="26381" y="36278"/>
                  </a:lnTo>
                  <a:cubicBezTo>
                    <a:pt x="26381" y="36498"/>
                    <a:pt x="26359" y="36697"/>
                    <a:pt x="26491" y="36874"/>
                  </a:cubicBezTo>
                  <a:cubicBezTo>
                    <a:pt x="26491" y="36887"/>
                    <a:pt x="26496" y="36893"/>
                    <a:pt x="26501" y="36893"/>
                  </a:cubicBezTo>
                  <a:cubicBezTo>
                    <a:pt x="26512" y="36893"/>
                    <a:pt x="26529" y="36867"/>
                    <a:pt x="26513" y="36852"/>
                  </a:cubicBezTo>
                  <a:cubicBezTo>
                    <a:pt x="26425" y="36609"/>
                    <a:pt x="26425" y="36300"/>
                    <a:pt x="26425" y="35991"/>
                  </a:cubicBezTo>
                  <a:cubicBezTo>
                    <a:pt x="26491" y="35704"/>
                    <a:pt x="26469" y="35395"/>
                    <a:pt x="26425" y="35086"/>
                  </a:cubicBezTo>
                  <a:lnTo>
                    <a:pt x="26425" y="35064"/>
                  </a:lnTo>
                  <a:lnTo>
                    <a:pt x="26425" y="35019"/>
                  </a:lnTo>
                  <a:cubicBezTo>
                    <a:pt x="26513" y="35019"/>
                    <a:pt x="26580" y="35064"/>
                    <a:pt x="26646" y="35064"/>
                  </a:cubicBezTo>
                  <a:cubicBezTo>
                    <a:pt x="26624" y="35086"/>
                    <a:pt x="26624" y="35108"/>
                    <a:pt x="26646" y="35174"/>
                  </a:cubicBezTo>
                  <a:lnTo>
                    <a:pt x="26646" y="35284"/>
                  </a:lnTo>
                  <a:cubicBezTo>
                    <a:pt x="26690" y="35417"/>
                    <a:pt x="26712" y="35527"/>
                    <a:pt x="26734" y="35660"/>
                  </a:cubicBezTo>
                  <a:cubicBezTo>
                    <a:pt x="26756" y="35902"/>
                    <a:pt x="26822" y="36167"/>
                    <a:pt x="26845" y="36410"/>
                  </a:cubicBezTo>
                  <a:cubicBezTo>
                    <a:pt x="26845" y="36432"/>
                    <a:pt x="26867" y="36443"/>
                    <a:pt x="26889" y="36443"/>
                  </a:cubicBezTo>
                  <a:cubicBezTo>
                    <a:pt x="26911" y="36443"/>
                    <a:pt x="26933" y="36432"/>
                    <a:pt x="26933" y="36410"/>
                  </a:cubicBezTo>
                  <a:cubicBezTo>
                    <a:pt x="26928" y="36335"/>
                    <a:pt x="26920" y="36259"/>
                    <a:pt x="26911" y="36182"/>
                  </a:cubicBezTo>
                  <a:lnTo>
                    <a:pt x="26911" y="36182"/>
                  </a:lnTo>
                  <a:cubicBezTo>
                    <a:pt x="26911" y="36206"/>
                    <a:pt x="26911" y="36230"/>
                    <a:pt x="26911" y="36256"/>
                  </a:cubicBezTo>
                  <a:cubicBezTo>
                    <a:pt x="26889" y="36104"/>
                    <a:pt x="26867" y="35952"/>
                    <a:pt x="26848" y="35801"/>
                  </a:cubicBezTo>
                  <a:lnTo>
                    <a:pt x="26848" y="35801"/>
                  </a:lnTo>
                  <a:cubicBezTo>
                    <a:pt x="26872" y="35928"/>
                    <a:pt x="26894" y="36056"/>
                    <a:pt x="26911" y="36182"/>
                  </a:cubicBezTo>
                  <a:lnTo>
                    <a:pt x="26911" y="36182"/>
                  </a:lnTo>
                  <a:cubicBezTo>
                    <a:pt x="26910" y="36040"/>
                    <a:pt x="26904" y="35921"/>
                    <a:pt x="26867" y="35770"/>
                  </a:cubicBezTo>
                  <a:cubicBezTo>
                    <a:pt x="26847" y="35652"/>
                    <a:pt x="26845" y="35534"/>
                    <a:pt x="26845" y="35385"/>
                  </a:cubicBezTo>
                  <a:lnTo>
                    <a:pt x="26845" y="35385"/>
                  </a:lnTo>
                  <a:cubicBezTo>
                    <a:pt x="26864" y="35397"/>
                    <a:pt x="26886" y="35409"/>
                    <a:pt x="26911" y="35417"/>
                  </a:cubicBezTo>
                  <a:cubicBezTo>
                    <a:pt x="26933" y="35748"/>
                    <a:pt x="26977" y="36079"/>
                    <a:pt x="27021" y="36410"/>
                  </a:cubicBezTo>
                  <a:cubicBezTo>
                    <a:pt x="27021" y="36436"/>
                    <a:pt x="27036" y="36447"/>
                    <a:pt x="27053" y="36447"/>
                  </a:cubicBezTo>
                  <a:cubicBezTo>
                    <a:pt x="27065" y="36447"/>
                    <a:pt x="27078" y="36441"/>
                    <a:pt x="27087" y="36432"/>
                  </a:cubicBezTo>
                  <a:lnTo>
                    <a:pt x="27087" y="36631"/>
                  </a:lnTo>
                  <a:cubicBezTo>
                    <a:pt x="27087" y="36642"/>
                    <a:pt x="27104" y="36647"/>
                    <a:pt x="27120" y="36647"/>
                  </a:cubicBezTo>
                  <a:cubicBezTo>
                    <a:pt x="27137" y="36647"/>
                    <a:pt x="27154" y="36642"/>
                    <a:pt x="27154" y="36631"/>
                  </a:cubicBezTo>
                  <a:cubicBezTo>
                    <a:pt x="27176" y="36498"/>
                    <a:pt x="27176" y="36344"/>
                    <a:pt x="27176" y="36211"/>
                  </a:cubicBezTo>
                  <a:cubicBezTo>
                    <a:pt x="27198" y="36256"/>
                    <a:pt x="27198" y="36300"/>
                    <a:pt x="27264" y="36322"/>
                  </a:cubicBezTo>
                  <a:cubicBezTo>
                    <a:pt x="27264" y="36410"/>
                    <a:pt x="27286" y="36498"/>
                    <a:pt x="27396" y="36521"/>
                  </a:cubicBezTo>
                  <a:cubicBezTo>
                    <a:pt x="27419" y="36521"/>
                    <a:pt x="27419" y="36521"/>
                    <a:pt x="27419" y="36498"/>
                  </a:cubicBezTo>
                  <a:cubicBezTo>
                    <a:pt x="27308" y="36300"/>
                    <a:pt x="27374" y="36123"/>
                    <a:pt x="27396" y="35947"/>
                  </a:cubicBezTo>
                  <a:cubicBezTo>
                    <a:pt x="27419" y="35792"/>
                    <a:pt x="27419" y="35660"/>
                    <a:pt x="27308" y="35549"/>
                  </a:cubicBezTo>
                  <a:cubicBezTo>
                    <a:pt x="27304" y="35545"/>
                    <a:pt x="27299" y="35543"/>
                    <a:pt x="27294" y="35543"/>
                  </a:cubicBezTo>
                  <a:cubicBezTo>
                    <a:pt x="27272" y="35543"/>
                    <a:pt x="27246" y="35579"/>
                    <a:pt x="27264" y="35615"/>
                  </a:cubicBezTo>
                  <a:cubicBezTo>
                    <a:pt x="27396" y="35748"/>
                    <a:pt x="27286" y="36013"/>
                    <a:pt x="27286" y="36234"/>
                  </a:cubicBezTo>
                  <a:cubicBezTo>
                    <a:pt x="27242" y="36123"/>
                    <a:pt x="27198" y="36057"/>
                    <a:pt x="27198" y="35947"/>
                  </a:cubicBezTo>
                  <a:cubicBezTo>
                    <a:pt x="27198" y="35880"/>
                    <a:pt x="27176" y="35836"/>
                    <a:pt x="27176" y="35770"/>
                  </a:cubicBezTo>
                  <a:cubicBezTo>
                    <a:pt x="27176" y="35660"/>
                    <a:pt x="27154" y="35549"/>
                    <a:pt x="27154" y="35461"/>
                  </a:cubicBezTo>
                  <a:cubicBezTo>
                    <a:pt x="27242" y="35461"/>
                    <a:pt x="27352" y="35505"/>
                    <a:pt x="27463" y="35505"/>
                  </a:cubicBezTo>
                  <a:cubicBezTo>
                    <a:pt x="27595" y="35505"/>
                    <a:pt x="27750" y="35461"/>
                    <a:pt x="27860" y="35439"/>
                  </a:cubicBezTo>
                  <a:cubicBezTo>
                    <a:pt x="27860" y="35858"/>
                    <a:pt x="27904" y="36300"/>
                    <a:pt x="27926" y="36719"/>
                  </a:cubicBezTo>
                  <a:cubicBezTo>
                    <a:pt x="27926" y="36730"/>
                    <a:pt x="27932" y="36736"/>
                    <a:pt x="27937" y="36736"/>
                  </a:cubicBezTo>
                  <a:cubicBezTo>
                    <a:pt x="27943" y="36736"/>
                    <a:pt x="27948" y="36730"/>
                    <a:pt x="27948" y="36719"/>
                  </a:cubicBezTo>
                  <a:cubicBezTo>
                    <a:pt x="28015" y="36300"/>
                    <a:pt x="27926" y="35858"/>
                    <a:pt x="27904" y="35439"/>
                  </a:cubicBezTo>
                  <a:cubicBezTo>
                    <a:pt x="28059" y="35417"/>
                    <a:pt x="28191" y="35351"/>
                    <a:pt x="28279" y="35328"/>
                  </a:cubicBezTo>
                  <a:lnTo>
                    <a:pt x="28279" y="35328"/>
                  </a:lnTo>
                  <a:cubicBezTo>
                    <a:pt x="28257" y="35792"/>
                    <a:pt x="28257" y="36278"/>
                    <a:pt x="28302" y="36719"/>
                  </a:cubicBezTo>
                  <a:cubicBezTo>
                    <a:pt x="28302" y="36730"/>
                    <a:pt x="28313" y="36736"/>
                    <a:pt x="28324" y="36736"/>
                  </a:cubicBezTo>
                  <a:cubicBezTo>
                    <a:pt x="28335" y="36736"/>
                    <a:pt x="28346" y="36730"/>
                    <a:pt x="28346" y="36719"/>
                  </a:cubicBezTo>
                  <a:cubicBezTo>
                    <a:pt x="28390" y="36234"/>
                    <a:pt x="28368" y="35770"/>
                    <a:pt x="28368" y="35306"/>
                  </a:cubicBezTo>
                  <a:cubicBezTo>
                    <a:pt x="28412" y="35284"/>
                    <a:pt x="28478" y="35218"/>
                    <a:pt x="28522" y="35174"/>
                  </a:cubicBezTo>
                  <a:cubicBezTo>
                    <a:pt x="28522" y="35328"/>
                    <a:pt x="28522" y="35461"/>
                    <a:pt x="28566" y="35638"/>
                  </a:cubicBezTo>
                  <a:cubicBezTo>
                    <a:pt x="28589" y="35947"/>
                    <a:pt x="28566" y="36278"/>
                    <a:pt x="28589" y="36565"/>
                  </a:cubicBezTo>
                  <a:cubicBezTo>
                    <a:pt x="28589" y="36587"/>
                    <a:pt x="28600" y="36598"/>
                    <a:pt x="28611" y="36598"/>
                  </a:cubicBezTo>
                  <a:cubicBezTo>
                    <a:pt x="28622" y="36598"/>
                    <a:pt x="28633" y="36587"/>
                    <a:pt x="28633" y="36565"/>
                  </a:cubicBezTo>
                  <a:cubicBezTo>
                    <a:pt x="28633" y="36454"/>
                    <a:pt x="28611" y="35439"/>
                    <a:pt x="28633" y="35086"/>
                  </a:cubicBezTo>
                  <a:cubicBezTo>
                    <a:pt x="28721" y="34997"/>
                    <a:pt x="28809" y="34953"/>
                    <a:pt x="28853" y="34865"/>
                  </a:cubicBezTo>
                  <a:cubicBezTo>
                    <a:pt x="28853" y="34997"/>
                    <a:pt x="28898" y="35130"/>
                    <a:pt x="28898" y="35284"/>
                  </a:cubicBezTo>
                  <a:lnTo>
                    <a:pt x="28898" y="35505"/>
                  </a:lnTo>
                  <a:cubicBezTo>
                    <a:pt x="28920" y="35682"/>
                    <a:pt x="28942" y="35880"/>
                    <a:pt x="28964" y="36057"/>
                  </a:cubicBezTo>
                  <a:cubicBezTo>
                    <a:pt x="28964" y="36068"/>
                    <a:pt x="28975" y="36074"/>
                    <a:pt x="28986" y="36074"/>
                  </a:cubicBezTo>
                  <a:cubicBezTo>
                    <a:pt x="28997" y="36074"/>
                    <a:pt x="29008" y="36068"/>
                    <a:pt x="29008" y="36057"/>
                  </a:cubicBezTo>
                  <a:cubicBezTo>
                    <a:pt x="29140" y="36874"/>
                    <a:pt x="29361" y="37735"/>
                    <a:pt x="29516" y="38529"/>
                  </a:cubicBezTo>
                  <a:cubicBezTo>
                    <a:pt x="29825" y="39964"/>
                    <a:pt x="29935" y="41421"/>
                    <a:pt x="30068" y="42856"/>
                  </a:cubicBezTo>
                  <a:cubicBezTo>
                    <a:pt x="30134" y="43519"/>
                    <a:pt x="30333" y="44181"/>
                    <a:pt x="30399" y="44843"/>
                  </a:cubicBezTo>
                  <a:cubicBezTo>
                    <a:pt x="30487" y="45616"/>
                    <a:pt x="30553" y="46366"/>
                    <a:pt x="30620" y="47139"/>
                  </a:cubicBezTo>
                  <a:cubicBezTo>
                    <a:pt x="30708" y="47823"/>
                    <a:pt x="30840" y="48486"/>
                    <a:pt x="30840" y="49148"/>
                  </a:cubicBezTo>
                  <a:cubicBezTo>
                    <a:pt x="30884" y="49921"/>
                    <a:pt x="30774" y="50693"/>
                    <a:pt x="30774" y="51444"/>
                  </a:cubicBezTo>
                  <a:cubicBezTo>
                    <a:pt x="30774" y="52084"/>
                    <a:pt x="30708" y="52636"/>
                    <a:pt x="30553" y="53276"/>
                  </a:cubicBezTo>
                  <a:lnTo>
                    <a:pt x="30553" y="52879"/>
                  </a:lnTo>
                  <a:cubicBezTo>
                    <a:pt x="30553" y="52636"/>
                    <a:pt x="30487" y="52327"/>
                    <a:pt x="30553" y="52084"/>
                  </a:cubicBezTo>
                  <a:cubicBezTo>
                    <a:pt x="30620" y="51642"/>
                    <a:pt x="30553" y="51201"/>
                    <a:pt x="30487" y="50737"/>
                  </a:cubicBezTo>
                  <a:cubicBezTo>
                    <a:pt x="30364" y="49817"/>
                    <a:pt x="30185" y="48896"/>
                    <a:pt x="30054" y="47940"/>
                  </a:cubicBezTo>
                  <a:lnTo>
                    <a:pt x="30054" y="47940"/>
                  </a:lnTo>
                  <a:cubicBezTo>
                    <a:pt x="30127" y="48529"/>
                    <a:pt x="30184" y="49123"/>
                    <a:pt x="30266" y="49700"/>
                  </a:cubicBezTo>
                  <a:cubicBezTo>
                    <a:pt x="30333" y="50075"/>
                    <a:pt x="30377" y="50450"/>
                    <a:pt x="30443" y="50804"/>
                  </a:cubicBezTo>
                  <a:cubicBezTo>
                    <a:pt x="30465" y="51091"/>
                    <a:pt x="30509" y="51333"/>
                    <a:pt x="30509" y="51620"/>
                  </a:cubicBezTo>
                  <a:cubicBezTo>
                    <a:pt x="30509" y="51841"/>
                    <a:pt x="30443" y="51996"/>
                    <a:pt x="30443" y="52216"/>
                  </a:cubicBezTo>
                  <a:cubicBezTo>
                    <a:pt x="30399" y="52680"/>
                    <a:pt x="30465" y="53166"/>
                    <a:pt x="30443" y="53629"/>
                  </a:cubicBezTo>
                  <a:cubicBezTo>
                    <a:pt x="30266" y="54269"/>
                    <a:pt x="30023" y="54866"/>
                    <a:pt x="29781" y="55439"/>
                  </a:cubicBezTo>
                  <a:cubicBezTo>
                    <a:pt x="29494" y="55704"/>
                    <a:pt x="29339" y="55969"/>
                    <a:pt x="29074" y="56168"/>
                  </a:cubicBezTo>
                  <a:cubicBezTo>
                    <a:pt x="29140" y="56058"/>
                    <a:pt x="29185" y="55969"/>
                    <a:pt x="29251" y="55859"/>
                  </a:cubicBezTo>
                  <a:cubicBezTo>
                    <a:pt x="29361" y="55616"/>
                    <a:pt x="29472" y="55373"/>
                    <a:pt x="29560" y="55130"/>
                  </a:cubicBezTo>
                  <a:lnTo>
                    <a:pt x="29803" y="54380"/>
                  </a:lnTo>
                  <a:cubicBezTo>
                    <a:pt x="29913" y="54071"/>
                    <a:pt x="29935" y="53740"/>
                    <a:pt x="30068" y="53431"/>
                  </a:cubicBezTo>
                  <a:cubicBezTo>
                    <a:pt x="30098" y="53415"/>
                    <a:pt x="30076" y="53390"/>
                    <a:pt x="30052" y="53390"/>
                  </a:cubicBezTo>
                  <a:cubicBezTo>
                    <a:pt x="30041" y="53390"/>
                    <a:pt x="30030" y="53395"/>
                    <a:pt x="30023" y="53409"/>
                  </a:cubicBezTo>
                  <a:cubicBezTo>
                    <a:pt x="29913" y="53629"/>
                    <a:pt x="29847" y="53872"/>
                    <a:pt x="29803" y="54093"/>
                  </a:cubicBezTo>
                  <a:cubicBezTo>
                    <a:pt x="29714" y="54380"/>
                    <a:pt x="29604" y="54623"/>
                    <a:pt x="29516" y="54910"/>
                  </a:cubicBezTo>
                  <a:cubicBezTo>
                    <a:pt x="29449" y="55130"/>
                    <a:pt x="29361" y="55373"/>
                    <a:pt x="29273" y="55616"/>
                  </a:cubicBezTo>
                  <a:cubicBezTo>
                    <a:pt x="29361" y="55373"/>
                    <a:pt x="29383" y="55086"/>
                    <a:pt x="29405" y="54821"/>
                  </a:cubicBezTo>
                  <a:cubicBezTo>
                    <a:pt x="29516" y="54137"/>
                    <a:pt x="29670" y="53475"/>
                    <a:pt x="29825" y="52768"/>
                  </a:cubicBezTo>
                  <a:cubicBezTo>
                    <a:pt x="29825" y="52741"/>
                    <a:pt x="29808" y="52722"/>
                    <a:pt x="29785" y="52722"/>
                  </a:cubicBezTo>
                  <a:cubicBezTo>
                    <a:pt x="29770" y="52722"/>
                    <a:pt x="29753" y="52729"/>
                    <a:pt x="29736" y="52746"/>
                  </a:cubicBezTo>
                  <a:cubicBezTo>
                    <a:pt x="29582" y="53409"/>
                    <a:pt x="29449" y="54049"/>
                    <a:pt x="29339" y="54711"/>
                  </a:cubicBezTo>
                  <a:cubicBezTo>
                    <a:pt x="29295" y="54954"/>
                    <a:pt x="29273" y="55241"/>
                    <a:pt x="29229" y="55484"/>
                  </a:cubicBezTo>
                  <a:cubicBezTo>
                    <a:pt x="29140" y="55749"/>
                    <a:pt x="28920" y="55947"/>
                    <a:pt x="28831" y="56190"/>
                  </a:cubicBezTo>
                  <a:cubicBezTo>
                    <a:pt x="28831" y="56222"/>
                    <a:pt x="28843" y="56243"/>
                    <a:pt x="28867" y="56243"/>
                  </a:cubicBezTo>
                  <a:cubicBezTo>
                    <a:pt x="28876" y="56243"/>
                    <a:pt x="28886" y="56240"/>
                    <a:pt x="28898" y="56234"/>
                  </a:cubicBezTo>
                  <a:cubicBezTo>
                    <a:pt x="29002" y="56046"/>
                    <a:pt x="29146" y="55878"/>
                    <a:pt x="29236" y="55673"/>
                  </a:cubicBezTo>
                  <a:lnTo>
                    <a:pt x="29236" y="55673"/>
                  </a:lnTo>
                  <a:cubicBezTo>
                    <a:pt x="29131" y="55923"/>
                    <a:pt x="29022" y="56134"/>
                    <a:pt x="28853" y="56345"/>
                  </a:cubicBezTo>
                  <a:cubicBezTo>
                    <a:pt x="28679" y="56446"/>
                    <a:pt x="28486" y="56510"/>
                    <a:pt x="28273" y="56510"/>
                  </a:cubicBezTo>
                  <a:cubicBezTo>
                    <a:pt x="28162" y="56510"/>
                    <a:pt x="28047" y="56493"/>
                    <a:pt x="27926" y="56455"/>
                  </a:cubicBezTo>
                  <a:cubicBezTo>
                    <a:pt x="27308" y="56256"/>
                    <a:pt x="26977" y="54954"/>
                    <a:pt x="26845" y="54468"/>
                  </a:cubicBezTo>
                  <a:cubicBezTo>
                    <a:pt x="26690" y="53740"/>
                    <a:pt x="26425" y="53055"/>
                    <a:pt x="26293" y="52327"/>
                  </a:cubicBezTo>
                  <a:cubicBezTo>
                    <a:pt x="26160" y="51665"/>
                    <a:pt x="26072" y="50980"/>
                    <a:pt x="25962" y="50318"/>
                  </a:cubicBezTo>
                  <a:cubicBezTo>
                    <a:pt x="25697" y="48839"/>
                    <a:pt x="25410" y="47338"/>
                    <a:pt x="25255" y="45859"/>
                  </a:cubicBezTo>
                  <a:cubicBezTo>
                    <a:pt x="25078" y="44380"/>
                    <a:pt x="24990" y="42945"/>
                    <a:pt x="24747" y="41510"/>
                  </a:cubicBezTo>
                  <a:cubicBezTo>
                    <a:pt x="24615" y="40825"/>
                    <a:pt x="24504" y="40053"/>
                    <a:pt x="24482" y="39346"/>
                  </a:cubicBezTo>
                  <a:cubicBezTo>
                    <a:pt x="24482" y="39148"/>
                    <a:pt x="24438" y="38927"/>
                    <a:pt x="24416" y="38728"/>
                  </a:cubicBezTo>
                  <a:cubicBezTo>
                    <a:pt x="24416" y="38618"/>
                    <a:pt x="24394" y="38485"/>
                    <a:pt x="24394" y="38375"/>
                  </a:cubicBezTo>
                  <a:cubicBezTo>
                    <a:pt x="24482" y="38375"/>
                    <a:pt x="24482" y="38242"/>
                    <a:pt x="24394" y="38242"/>
                  </a:cubicBezTo>
                  <a:cubicBezTo>
                    <a:pt x="24394" y="37978"/>
                    <a:pt x="24372" y="37757"/>
                    <a:pt x="24372" y="37514"/>
                  </a:cubicBezTo>
                  <a:cubicBezTo>
                    <a:pt x="24372" y="36543"/>
                    <a:pt x="24262" y="35549"/>
                    <a:pt x="24107" y="34600"/>
                  </a:cubicBezTo>
                  <a:cubicBezTo>
                    <a:pt x="23975" y="33717"/>
                    <a:pt x="23931" y="32856"/>
                    <a:pt x="23842" y="31973"/>
                  </a:cubicBezTo>
                  <a:cubicBezTo>
                    <a:pt x="23864" y="31973"/>
                    <a:pt x="23931" y="31951"/>
                    <a:pt x="23953" y="31951"/>
                  </a:cubicBezTo>
                  <a:cubicBezTo>
                    <a:pt x="23997" y="31907"/>
                    <a:pt x="24085" y="31907"/>
                    <a:pt x="24151" y="31885"/>
                  </a:cubicBezTo>
                  <a:lnTo>
                    <a:pt x="24151" y="31885"/>
                  </a:lnTo>
                  <a:cubicBezTo>
                    <a:pt x="24151" y="32635"/>
                    <a:pt x="24085" y="33430"/>
                    <a:pt x="24151" y="34181"/>
                  </a:cubicBezTo>
                  <a:cubicBezTo>
                    <a:pt x="24151" y="34192"/>
                    <a:pt x="24157" y="34197"/>
                    <a:pt x="24162" y="34197"/>
                  </a:cubicBezTo>
                  <a:cubicBezTo>
                    <a:pt x="24168" y="34197"/>
                    <a:pt x="24173" y="34192"/>
                    <a:pt x="24173" y="34181"/>
                  </a:cubicBezTo>
                  <a:cubicBezTo>
                    <a:pt x="24262" y="33430"/>
                    <a:pt x="24195" y="32635"/>
                    <a:pt x="24173" y="31863"/>
                  </a:cubicBezTo>
                  <a:cubicBezTo>
                    <a:pt x="24195" y="31863"/>
                    <a:pt x="24218" y="31840"/>
                    <a:pt x="24262" y="31796"/>
                  </a:cubicBezTo>
                  <a:cubicBezTo>
                    <a:pt x="24284" y="32569"/>
                    <a:pt x="24372" y="33320"/>
                    <a:pt x="24262" y="34092"/>
                  </a:cubicBezTo>
                  <a:cubicBezTo>
                    <a:pt x="24262" y="34107"/>
                    <a:pt x="24283" y="34133"/>
                    <a:pt x="24296" y="34133"/>
                  </a:cubicBezTo>
                  <a:cubicBezTo>
                    <a:pt x="24302" y="34133"/>
                    <a:pt x="24306" y="34128"/>
                    <a:pt x="24306" y="34114"/>
                  </a:cubicBezTo>
                  <a:cubicBezTo>
                    <a:pt x="24482" y="33342"/>
                    <a:pt x="24328" y="32569"/>
                    <a:pt x="24306" y="31796"/>
                  </a:cubicBezTo>
                  <a:cubicBezTo>
                    <a:pt x="24372" y="31774"/>
                    <a:pt x="24394" y="31752"/>
                    <a:pt x="24438" y="31730"/>
                  </a:cubicBezTo>
                  <a:lnTo>
                    <a:pt x="24438" y="31907"/>
                  </a:lnTo>
                  <a:cubicBezTo>
                    <a:pt x="24438" y="32194"/>
                    <a:pt x="24482" y="32503"/>
                    <a:pt x="24504" y="32768"/>
                  </a:cubicBezTo>
                  <a:cubicBezTo>
                    <a:pt x="24527" y="33099"/>
                    <a:pt x="24527" y="33430"/>
                    <a:pt x="24527" y="33783"/>
                  </a:cubicBezTo>
                  <a:cubicBezTo>
                    <a:pt x="24527" y="34114"/>
                    <a:pt x="24615" y="34490"/>
                    <a:pt x="24593" y="34821"/>
                  </a:cubicBezTo>
                  <a:cubicBezTo>
                    <a:pt x="24593" y="34843"/>
                    <a:pt x="24609" y="34854"/>
                    <a:pt x="24626" y="34854"/>
                  </a:cubicBezTo>
                  <a:cubicBezTo>
                    <a:pt x="24642" y="34854"/>
                    <a:pt x="24659" y="34843"/>
                    <a:pt x="24659" y="34821"/>
                  </a:cubicBezTo>
                  <a:cubicBezTo>
                    <a:pt x="24703" y="34754"/>
                    <a:pt x="24703" y="34710"/>
                    <a:pt x="24725" y="34644"/>
                  </a:cubicBezTo>
                  <a:cubicBezTo>
                    <a:pt x="24725" y="34622"/>
                    <a:pt x="24703" y="34622"/>
                    <a:pt x="24703" y="34622"/>
                  </a:cubicBezTo>
                  <a:lnTo>
                    <a:pt x="24703" y="34644"/>
                  </a:lnTo>
                  <a:cubicBezTo>
                    <a:pt x="24703" y="34445"/>
                    <a:pt x="24637" y="34225"/>
                    <a:pt x="24637" y="34048"/>
                  </a:cubicBezTo>
                  <a:lnTo>
                    <a:pt x="24637" y="33121"/>
                  </a:lnTo>
                  <a:cubicBezTo>
                    <a:pt x="24637" y="32856"/>
                    <a:pt x="24593" y="32547"/>
                    <a:pt x="24593" y="32282"/>
                  </a:cubicBezTo>
                  <a:cubicBezTo>
                    <a:pt x="24593" y="32127"/>
                    <a:pt x="24527" y="31885"/>
                    <a:pt x="24549" y="31730"/>
                  </a:cubicBezTo>
                  <a:cubicBezTo>
                    <a:pt x="24583" y="31707"/>
                    <a:pt x="24612" y="31684"/>
                    <a:pt x="24640" y="31664"/>
                  </a:cubicBezTo>
                  <a:lnTo>
                    <a:pt x="24640" y="31664"/>
                  </a:lnTo>
                  <a:cubicBezTo>
                    <a:pt x="24649" y="31797"/>
                    <a:pt x="24678" y="31922"/>
                    <a:pt x="24747" y="32061"/>
                  </a:cubicBezTo>
                  <a:cubicBezTo>
                    <a:pt x="24750" y="32056"/>
                    <a:pt x="24753" y="32051"/>
                    <a:pt x="24757" y="32048"/>
                  </a:cubicBezTo>
                  <a:lnTo>
                    <a:pt x="24757" y="32048"/>
                  </a:lnTo>
                  <a:cubicBezTo>
                    <a:pt x="24776" y="32183"/>
                    <a:pt x="24803" y="32318"/>
                    <a:pt x="24836" y="32459"/>
                  </a:cubicBezTo>
                  <a:cubicBezTo>
                    <a:pt x="24880" y="32834"/>
                    <a:pt x="24858" y="33187"/>
                    <a:pt x="24858" y="33540"/>
                  </a:cubicBezTo>
                  <a:cubicBezTo>
                    <a:pt x="24858" y="33849"/>
                    <a:pt x="24836" y="34158"/>
                    <a:pt x="24836" y="34445"/>
                  </a:cubicBezTo>
                  <a:cubicBezTo>
                    <a:pt x="24858" y="34777"/>
                    <a:pt x="24880" y="35152"/>
                    <a:pt x="24946" y="35483"/>
                  </a:cubicBezTo>
                  <a:cubicBezTo>
                    <a:pt x="24946" y="35494"/>
                    <a:pt x="24952" y="35500"/>
                    <a:pt x="24960" y="35500"/>
                  </a:cubicBezTo>
                  <a:cubicBezTo>
                    <a:pt x="24968" y="35500"/>
                    <a:pt x="24979" y="35494"/>
                    <a:pt x="24990" y="35483"/>
                  </a:cubicBezTo>
                  <a:cubicBezTo>
                    <a:pt x="25034" y="35152"/>
                    <a:pt x="24968" y="34843"/>
                    <a:pt x="24946" y="34512"/>
                  </a:cubicBezTo>
                  <a:cubicBezTo>
                    <a:pt x="24924" y="34181"/>
                    <a:pt x="24946" y="33871"/>
                    <a:pt x="24968" y="33540"/>
                  </a:cubicBezTo>
                  <a:cubicBezTo>
                    <a:pt x="24968" y="33209"/>
                    <a:pt x="24990" y="32878"/>
                    <a:pt x="24968" y="32569"/>
                  </a:cubicBezTo>
                  <a:cubicBezTo>
                    <a:pt x="24958" y="32472"/>
                    <a:pt x="24949" y="32383"/>
                    <a:pt x="24937" y="32297"/>
                  </a:cubicBezTo>
                  <a:lnTo>
                    <a:pt x="24937" y="32297"/>
                  </a:lnTo>
                  <a:cubicBezTo>
                    <a:pt x="24954" y="32316"/>
                    <a:pt x="24972" y="32335"/>
                    <a:pt x="24991" y="32354"/>
                  </a:cubicBezTo>
                  <a:lnTo>
                    <a:pt x="24991" y="32354"/>
                  </a:lnTo>
                  <a:cubicBezTo>
                    <a:pt x="24990" y="32330"/>
                    <a:pt x="24990" y="32306"/>
                    <a:pt x="24990" y="32282"/>
                  </a:cubicBezTo>
                  <a:cubicBezTo>
                    <a:pt x="24968" y="32172"/>
                    <a:pt x="24924" y="32083"/>
                    <a:pt x="24880" y="31973"/>
                  </a:cubicBezTo>
                  <a:lnTo>
                    <a:pt x="24880" y="31973"/>
                  </a:lnTo>
                  <a:cubicBezTo>
                    <a:pt x="24913" y="32056"/>
                    <a:pt x="24921" y="32126"/>
                    <a:pt x="24923" y="32203"/>
                  </a:cubicBezTo>
                  <a:lnTo>
                    <a:pt x="24923" y="32203"/>
                  </a:lnTo>
                  <a:cubicBezTo>
                    <a:pt x="24911" y="32127"/>
                    <a:pt x="24897" y="32052"/>
                    <a:pt x="24880" y="31973"/>
                  </a:cubicBezTo>
                  <a:cubicBezTo>
                    <a:pt x="24880" y="31962"/>
                    <a:pt x="24869" y="31956"/>
                    <a:pt x="24858" y="31956"/>
                  </a:cubicBezTo>
                  <a:cubicBezTo>
                    <a:pt x="24847" y="31956"/>
                    <a:pt x="24836" y="31962"/>
                    <a:pt x="24836" y="31973"/>
                  </a:cubicBezTo>
                  <a:lnTo>
                    <a:pt x="24836" y="32172"/>
                  </a:lnTo>
                  <a:cubicBezTo>
                    <a:pt x="24836" y="32172"/>
                    <a:pt x="24836" y="32127"/>
                    <a:pt x="24814" y="32127"/>
                  </a:cubicBezTo>
                  <a:lnTo>
                    <a:pt x="24814" y="32083"/>
                  </a:lnTo>
                  <a:cubicBezTo>
                    <a:pt x="24814" y="32068"/>
                    <a:pt x="24793" y="32042"/>
                    <a:pt x="24772" y="32042"/>
                  </a:cubicBezTo>
                  <a:cubicBezTo>
                    <a:pt x="24767" y="32042"/>
                    <a:pt x="24762" y="32044"/>
                    <a:pt x="24757" y="32048"/>
                  </a:cubicBezTo>
                  <a:lnTo>
                    <a:pt x="24757" y="32048"/>
                  </a:lnTo>
                  <a:cubicBezTo>
                    <a:pt x="24737" y="31907"/>
                    <a:pt x="24725" y="31766"/>
                    <a:pt x="24725" y="31620"/>
                  </a:cubicBezTo>
                  <a:cubicBezTo>
                    <a:pt x="24694" y="31630"/>
                    <a:pt x="24667" y="31646"/>
                    <a:pt x="24640" y="31664"/>
                  </a:cubicBezTo>
                  <a:lnTo>
                    <a:pt x="24640" y="31664"/>
                  </a:lnTo>
                  <a:cubicBezTo>
                    <a:pt x="24638" y="31628"/>
                    <a:pt x="24637" y="31591"/>
                    <a:pt x="24637" y="31553"/>
                  </a:cubicBezTo>
                  <a:lnTo>
                    <a:pt x="24637" y="31531"/>
                  </a:lnTo>
                  <a:cubicBezTo>
                    <a:pt x="24880" y="31355"/>
                    <a:pt x="24968" y="31289"/>
                    <a:pt x="25056" y="31200"/>
                  </a:cubicBezTo>
                  <a:cubicBezTo>
                    <a:pt x="25078" y="31355"/>
                    <a:pt x="25277" y="31421"/>
                    <a:pt x="25498" y="31443"/>
                  </a:cubicBezTo>
                  <a:cubicBezTo>
                    <a:pt x="25498" y="31465"/>
                    <a:pt x="25498" y="31509"/>
                    <a:pt x="25476" y="31509"/>
                  </a:cubicBezTo>
                  <a:cubicBezTo>
                    <a:pt x="25432" y="31598"/>
                    <a:pt x="25388" y="31730"/>
                    <a:pt x="25388" y="31863"/>
                  </a:cubicBezTo>
                  <a:cubicBezTo>
                    <a:pt x="25388" y="31874"/>
                    <a:pt x="25399" y="31879"/>
                    <a:pt x="25410" y="31879"/>
                  </a:cubicBezTo>
                  <a:cubicBezTo>
                    <a:pt x="25421" y="31879"/>
                    <a:pt x="25432" y="31874"/>
                    <a:pt x="25432" y="31863"/>
                  </a:cubicBezTo>
                  <a:cubicBezTo>
                    <a:pt x="25432" y="31752"/>
                    <a:pt x="25476" y="31664"/>
                    <a:pt x="25498" y="31553"/>
                  </a:cubicBezTo>
                  <a:cubicBezTo>
                    <a:pt x="25498" y="31531"/>
                    <a:pt x="25520" y="31465"/>
                    <a:pt x="25520" y="31443"/>
                  </a:cubicBezTo>
                  <a:lnTo>
                    <a:pt x="25895" y="31443"/>
                  </a:lnTo>
                  <a:cubicBezTo>
                    <a:pt x="25895" y="31509"/>
                    <a:pt x="25873" y="31553"/>
                    <a:pt x="25851" y="31620"/>
                  </a:cubicBezTo>
                  <a:cubicBezTo>
                    <a:pt x="25807" y="31642"/>
                    <a:pt x="25763" y="31664"/>
                    <a:pt x="25763" y="31730"/>
                  </a:cubicBezTo>
                  <a:cubicBezTo>
                    <a:pt x="25763" y="31752"/>
                    <a:pt x="25807" y="31752"/>
                    <a:pt x="25829" y="31752"/>
                  </a:cubicBezTo>
                  <a:cubicBezTo>
                    <a:pt x="25895" y="31686"/>
                    <a:pt x="25939" y="31553"/>
                    <a:pt x="25939" y="31443"/>
                  </a:cubicBezTo>
                  <a:cubicBezTo>
                    <a:pt x="26006" y="31443"/>
                    <a:pt x="26094" y="31421"/>
                    <a:pt x="26182" y="31399"/>
                  </a:cubicBezTo>
                  <a:lnTo>
                    <a:pt x="26182" y="31399"/>
                  </a:lnTo>
                  <a:cubicBezTo>
                    <a:pt x="26182" y="31421"/>
                    <a:pt x="26160" y="31443"/>
                    <a:pt x="26160" y="31465"/>
                  </a:cubicBezTo>
                  <a:cubicBezTo>
                    <a:pt x="26160" y="31509"/>
                    <a:pt x="26182" y="31509"/>
                    <a:pt x="26204" y="31509"/>
                  </a:cubicBezTo>
                  <a:cubicBezTo>
                    <a:pt x="26226" y="31465"/>
                    <a:pt x="26271" y="31421"/>
                    <a:pt x="26293" y="31399"/>
                  </a:cubicBezTo>
                  <a:cubicBezTo>
                    <a:pt x="26315" y="31399"/>
                    <a:pt x="26337" y="31355"/>
                    <a:pt x="26381" y="31355"/>
                  </a:cubicBezTo>
                  <a:cubicBezTo>
                    <a:pt x="26513" y="31289"/>
                    <a:pt x="26668" y="31200"/>
                    <a:pt x="26822" y="31112"/>
                  </a:cubicBezTo>
                  <a:lnTo>
                    <a:pt x="26822" y="31068"/>
                  </a:lnTo>
                  <a:cubicBezTo>
                    <a:pt x="26999" y="30913"/>
                    <a:pt x="27198" y="30759"/>
                    <a:pt x="27374" y="30626"/>
                  </a:cubicBezTo>
                  <a:lnTo>
                    <a:pt x="27374" y="30781"/>
                  </a:lnTo>
                  <a:lnTo>
                    <a:pt x="27396" y="30781"/>
                  </a:lnTo>
                  <a:cubicBezTo>
                    <a:pt x="27419" y="30737"/>
                    <a:pt x="27396" y="30648"/>
                    <a:pt x="27396" y="30582"/>
                  </a:cubicBezTo>
                  <a:cubicBezTo>
                    <a:pt x="27595" y="30428"/>
                    <a:pt x="27750" y="30251"/>
                    <a:pt x="27926" y="30096"/>
                  </a:cubicBezTo>
                  <a:cubicBezTo>
                    <a:pt x="28478" y="29567"/>
                    <a:pt x="29030" y="29015"/>
                    <a:pt x="29516" y="28441"/>
                  </a:cubicBezTo>
                  <a:cubicBezTo>
                    <a:pt x="30023" y="27867"/>
                    <a:pt x="30465" y="27249"/>
                    <a:pt x="30929" y="26675"/>
                  </a:cubicBezTo>
                  <a:cubicBezTo>
                    <a:pt x="31348" y="26167"/>
                    <a:pt x="31613" y="25571"/>
                    <a:pt x="32010" y="25041"/>
                  </a:cubicBezTo>
                  <a:cubicBezTo>
                    <a:pt x="32408" y="24467"/>
                    <a:pt x="32805" y="23827"/>
                    <a:pt x="33180" y="23231"/>
                  </a:cubicBezTo>
                  <a:lnTo>
                    <a:pt x="33180" y="23253"/>
                  </a:lnTo>
                  <a:cubicBezTo>
                    <a:pt x="33180" y="23275"/>
                    <a:pt x="33224" y="23275"/>
                    <a:pt x="33224" y="23275"/>
                  </a:cubicBezTo>
                  <a:cubicBezTo>
                    <a:pt x="33263" y="23242"/>
                    <a:pt x="33297" y="23207"/>
                    <a:pt x="33328" y="23170"/>
                  </a:cubicBezTo>
                  <a:lnTo>
                    <a:pt x="33328" y="23170"/>
                  </a:lnTo>
                  <a:cubicBezTo>
                    <a:pt x="33335" y="23177"/>
                    <a:pt x="33335" y="23187"/>
                    <a:pt x="33335" y="23187"/>
                  </a:cubicBezTo>
                  <a:cubicBezTo>
                    <a:pt x="33335" y="23165"/>
                    <a:pt x="33489" y="22966"/>
                    <a:pt x="33534" y="22922"/>
                  </a:cubicBezTo>
                  <a:lnTo>
                    <a:pt x="33644" y="22811"/>
                  </a:lnTo>
                  <a:cubicBezTo>
                    <a:pt x="33821" y="22613"/>
                    <a:pt x="33975" y="22414"/>
                    <a:pt x="34107" y="22171"/>
                  </a:cubicBezTo>
                  <a:cubicBezTo>
                    <a:pt x="34130" y="22149"/>
                    <a:pt x="34130" y="22127"/>
                    <a:pt x="34152" y="22083"/>
                  </a:cubicBezTo>
                  <a:lnTo>
                    <a:pt x="34152" y="22083"/>
                  </a:lnTo>
                  <a:cubicBezTo>
                    <a:pt x="34151" y="22084"/>
                    <a:pt x="34151" y="22084"/>
                    <a:pt x="34150" y="22085"/>
                  </a:cubicBezTo>
                  <a:lnTo>
                    <a:pt x="34150" y="22085"/>
                  </a:lnTo>
                  <a:cubicBezTo>
                    <a:pt x="34211" y="21998"/>
                    <a:pt x="34277" y="21910"/>
                    <a:pt x="34350" y="21818"/>
                  </a:cubicBezTo>
                  <a:cubicBezTo>
                    <a:pt x="34350" y="21818"/>
                    <a:pt x="34350" y="21796"/>
                    <a:pt x="34372" y="21796"/>
                  </a:cubicBezTo>
                  <a:cubicBezTo>
                    <a:pt x="34483" y="21686"/>
                    <a:pt x="34637" y="21575"/>
                    <a:pt x="34748" y="21487"/>
                  </a:cubicBezTo>
                  <a:close/>
                  <a:moveTo>
                    <a:pt x="32724" y="1"/>
                  </a:moveTo>
                  <a:cubicBezTo>
                    <a:pt x="32324" y="1"/>
                    <a:pt x="31924" y="25"/>
                    <a:pt x="31525" y="73"/>
                  </a:cubicBezTo>
                  <a:cubicBezTo>
                    <a:pt x="29869" y="250"/>
                    <a:pt x="28257" y="1199"/>
                    <a:pt x="26977" y="2237"/>
                  </a:cubicBezTo>
                  <a:cubicBezTo>
                    <a:pt x="26381" y="2767"/>
                    <a:pt x="25719" y="3495"/>
                    <a:pt x="25388" y="4202"/>
                  </a:cubicBezTo>
                  <a:cubicBezTo>
                    <a:pt x="24968" y="5085"/>
                    <a:pt x="24880" y="6078"/>
                    <a:pt x="24460" y="6939"/>
                  </a:cubicBezTo>
                  <a:cubicBezTo>
                    <a:pt x="23997" y="7932"/>
                    <a:pt x="23334" y="8815"/>
                    <a:pt x="22893" y="9809"/>
                  </a:cubicBezTo>
                  <a:cubicBezTo>
                    <a:pt x="22562" y="10559"/>
                    <a:pt x="22010" y="11376"/>
                    <a:pt x="21988" y="12215"/>
                  </a:cubicBezTo>
                  <a:cubicBezTo>
                    <a:pt x="21988" y="12237"/>
                    <a:pt x="21988" y="12237"/>
                    <a:pt x="22010" y="12237"/>
                  </a:cubicBezTo>
                  <a:cubicBezTo>
                    <a:pt x="21966" y="12348"/>
                    <a:pt x="21900" y="12480"/>
                    <a:pt x="21900" y="12590"/>
                  </a:cubicBezTo>
                  <a:cubicBezTo>
                    <a:pt x="21900" y="12657"/>
                    <a:pt x="21900" y="12679"/>
                    <a:pt x="21944" y="12701"/>
                  </a:cubicBezTo>
                  <a:cubicBezTo>
                    <a:pt x="21855" y="12899"/>
                    <a:pt x="21745" y="13054"/>
                    <a:pt x="21657" y="13253"/>
                  </a:cubicBezTo>
                  <a:cubicBezTo>
                    <a:pt x="21193" y="14136"/>
                    <a:pt x="20575" y="14908"/>
                    <a:pt x="20111" y="15813"/>
                  </a:cubicBezTo>
                  <a:cubicBezTo>
                    <a:pt x="19648" y="16785"/>
                    <a:pt x="19096" y="17690"/>
                    <a:pt x="18588" y="18661"/>
                  </a:cubicBezTo>
                  <a:cubicBezTo>
                    <a:pt x="18147" y="19544"/>
                    <a:pt x="17595" y="20339"/>
                    <a:pt x="17352" y="21310"/>
                  </a:cubicBezTo>
                  <a:cubicBezTo>
                    <a:pt x="17043" y="22392"/>
                    <a:pt x="16844" y="23474"/>
                    <a:pt x="16822" y="24578"/>
                  </a:cubicBezTo>
                  <a:cubicBezTo>
                    <a:pt x="16822" y="25041"/>
                    <a:pt x="16822" y="25483"/>
                    <a:pt x="16866" y="25924"/>
                  </a:cubicBezTo>
                  <a:cubicBezTo>
                    <a:pt x="16822" y="26586"/>
                    <a:pt x="16910" y="27227"/>
                    <a:pt x="17043" y="27933"/>
                  </a:cubicBezTo>
                  <a:cubicBezTo>
                    <a:pt x="17242" y="28993"/>
                    <a:pt x="17484" y="29876"/>
                    <a:pt x="18014" y="30803"/>
                  </a:cubicBezTo>
                  <a:cubicBezTo>
                    <a:pt x="18125" y="31024"/>
                    <a:pt x="18235" y="31244"/>
                    <a:pt x="18367" y="31465"/>
                  </a:cubicBezTo>
                  <a:cubicBezTo>
                    <a:pt x="18367" y="31465"/>
                    <a:pt x="18345" y="31487"/>
                    <a:pt x="18345" y="31531"/>
                  </a:cubicBezTo>
                  <a:cubicBezTo>
                    <a:pt x="18367" y="31664"/>
                    <a:pt x="18456" y="31752"/>
                    <a:pt x="18522" y="31863"/>
                  </a:cubicBezTo>
                  <a:cubicBezTo>
                    <a:pt x="18632" y="32039"/>
                    <a:pt x="18699" y="32304"/>
                    <a:pt x="18809" y="32525"/>
                  </a:cubicBezTo>
                  <a:cubicBezTo>
                    <a:pt x="18897" y="32657"/>
                    <a:pt x="18986" y="32812"/>
                    <a:pt x="19074" y="32966"/>
                  </a:cubicBezTo>
                  <a:cubicBezTo>
                    <a:pt x="19250" y="33342"/>
                    <a:pt x="19449" y="33739"/>
                    <a:pt x="19670" y="34092"/>
                  </a:cubicBezTo>
                  <a:cubicBezTo>
                    <a:pt x="20023" y="34644"/>
                    <a:pt x="20288" y="35130"/>
                    <a:pt x="20752" y="35615"/>
                  </a:cubicBezTo>
                  <a:cubicBezTo>
                    <a:pt x="21127" y="35969"/>
                    <a:pt x="21480" y="36410"/>
                    <a:pt x="21966" y="36631"/>
                  </a:cubicBezTo>
                  <a:cubicBezTo>
                    <a:pt x="22149" y="36707"/>
                    <a:pt x="22354" y="36826"/>
                    <a:pt x="22550" y="36826"/>
                  </a:cubicBezTo>
                  <a:cubicBezTo>
                    <a:pt x="22637" y="36826"/>
                    <a:pt x="22723" y="36802"/>
                    <a:pt x="22805" y="36741"/>
                  </a:cubicBezTo>
                  <a:cubicBezTo>
                    <a:pt x="23047" y="36609"/>
                    <a:pt x="23114" y="36344"/>
                    <a:pt x="23136" y="36101"/>
                  </a:cubicBezTo>
                  <a:cubicBezTo>
                    <a:pt x="23423" y="35571"/>
                    <a:pt x="23555" y="34887"/>
                    <a:pt x="23621" y="34401"/>
                  </a:cubicBezTo>
                  <a:cubicBezTo>
                    <a:pt x="23644" y="34247"/>
                    <a:pt x="23644" y="34092"/>
                    <a:pt x="23666" y="33960"/>
                  </a:cubicBezTo>
                  <a:lnTo>
                    <a:pt x="23666" y="33982"/>
                  </a:lnTo>
                  <a:cubicBezTo>
                    <a:pt x="23732" y="34357"/>
                    <a:pt x="23776" y="34777"/>
                    <a:pt x="23842" y="35174"/>
                  </a:cubicBezTo>
                  <a:cubicBezTo>
                    <a:pt x="23886" y="35615"/>
                    <a:pt x="23864" y="36057"/>
                    <a:pt x="23908" y="36521"/>
                  </a:cubicBezTo>
                  <a:cubicBezTo>
                    <a:pt x="23908" y="36609"/>
                    <a:pt x="23908" y="36653"/>
                    <a:pt x="23953" y="36741"/>
                  </a:cubicBezTo>
                  <a:cubicBezTo>
                    <a:pt x="23555" y="36741"/>
                    <a:pt x="23202" y="36785"/>
                    <a:pt x="22849" y="36896"/>
                  </a:cubicBezTo>
                  <a:cubicBezTo>
                    <a:pt x="22407" y="37050"/>
                    <a:pt x="21966" y="37072"/>
                    <a:pt x="21502" y="37161"/>
                  </a:cubicBezTo>
                  <a:cubicBezTo>
                    <a:pt x="20465" y="37315"/>
                    <a:pt x="19537" y="37735"/>
                    <a:pt x="18522" y="37867"/>
                  </a:cubicBezTo>
                  <a:cubicBezTo>
                    <a:pt x="18142" y="37935"/>
                    <a:pt x="17752" y="37951"/>
                    <a:pt x="17359" y="37951"/>
                  </a:cubicBezTo>
                  <a:cubicBezTo>
                    <a:pt x="17013" y="37951"/>
                    <a:pt x="16665" y="37938"/>
                    <a:pt x="16321" y="37938"/>
                  </a:cubicBezTo>
                  <a:cubicBezTo>
                    <a:pt x="16036" y="37938"/>
                    <a:pt x="15753" y="37947"/>
                    <a:pt x="15475" y="37978"/>
                  </a:cubicBezTo>
                  <a:cubicBezTo>
                    <a:pt x="15034" y="38000"/>
                    <a:pt x="14592" y="38000"/>
                    <a:pt x="14129" y="38066"/>
                  </a:cubicBezTo>
                  <a:cubicBezTo>
                    <a:pt x="13709" y="38110"/>
                    <a:pt x="13334" y="38220"/>
                    <a:pt x="12937" y="38331"/>
                  </a:cubicBezTo>
                  <a:cubicBezTo>
                    <a:pt x="12142" y="38529"/>
                    <a:pt x="11281" y="38419"/>
                    <a:pt x="10464" y="38507"/>
                  </a:cubicBezTo>
                  <a:cubicBezTo>
                    <a:pt x="10045" y="38529"/>
                    <a:pt x="9647" y="38596"/>
                    <a:pt x="9250" y="38618"/>
                  </a:cubicBezTo>
                  <a:cubicBezTo>
                    <a:pt x="8742" y="38662"/>
                    <a:pt x="8279" y="38640"/>
                    <a:pt x="7771" y="38706"/>
                  </a:cubicBezTo>
                  <a:cubicBezTo>
                    <a:pt x="7263" y="38772"/>
                    <a:pt x="6755" y="38839"/>
                    <a:pt x="6226" y="38839"/>
                  </a:cubicBezTo>
                  <a:cubicBezTo>
                    <a:pt x="5861" y="38839"/>
                    <a:pt x="5485" y="38801"/>
                    <a:pt x="5114" y="38801"/>
                  </a:cubicBezTo>
                  <a:cubicBezTo>
                    <a:pt x="4991" y="38801"/>
                    <a:pt x="4868" y="38805"/>
                    <a:pt x="4747" y="38816"/>
                  </a:cubicBezTo>
                  <a:cubicBezTo>
                    <a:pt x="4048" y="38848"/>
                    <a:pt x="3339" y="38926"/>
                    <a:pt x="2634" y="38926"/>
                  </a:cubicBezTo>
                  <a:cubicBezTo>
                    <a:pt x="2358" y="38926"/>
                    <a:pt x="2084" y="38914"/>
                    <a:pt x="1811" y="38883"/>
                  </a:cubicBezTo>
                  <a:cubicBezTo>
                    <a:pt x="1608" y="38864"/>
                    <a:pt x="1320" y="38819"/>
                    <a:pt x="1038" y="38819"/>
                  </a:cubicBezTo>
                  <a:cubicBezTo>
                    <a:pt x="645" y="38819"/>
                    <a:pt x="261" y="38907"/>
                    <a:pt x="133" y="39280"/>
                  </a:cubicBezTo>
                  <a:cubicBezTo>
                    <a:pt x="1" y="39699"/>
                    <a:pt x="66" y="40161"/>
                    <a:pt x="176" y="40602"/>
                  </a:cubicBezTo>
                  <a:lnTo>
                    <a:pt x="176" y="40602"/>
                  </a:lnTo>
                  <a:cubicBezTo>
                    <a:pt x="176" y="40602"/>
                    <a:pt x="175" y="40601"/>
                    <a:pt x="174" y="40601"/>
                  </a:cubicBezTo>
                  <a:lnTo>
                    <a:pt x="174" y="40601"/>
                  </a:lnTo>
                  <a:cubicBezTo>
                    <a:pt x="175" y="40602"/>
                    <a:pt x="176" y="40603"/>
                    <a:pt x="177" y="40605"/>
                  </a:cubicBezTo>
                  <a:cubicBezTo>
                    <a:pt x="177" y="40604"/>
                    <a:pt x="176" y="40603"/>
                    <a:pt x="176" y="40602"/>
                  </a:cubicBezTo>
                  <a:lnTo>
                    <a:pt x="176" y="40602"/>
                  </a:lnTo>
                  <a:cubicBezTo>
                    <a:pt x="191" y="40611"/>
                    <a:pt x="206" y="40619"/>
                    <a:pt x="221" y="40627"/>
                  </a:cubicBezTo>
                  <a:cubicBezTo>
                    <a:pt x="331" y="40958"/>
                    <a:pt x="442" y="41289"/>
                    <a:pt x="508" y="41576"/>
                  </a:cubicBezTo>
                  <a:cubicBezTo>
                    <a:pt x="508" y="41620"/>
                    <a:pt x="574" y="41686"/>
                    <a:pt x="618" y="41686"/>
                  </a:cubicBezTo>
                  <a:cubicBezTo>
                    <a:pt x="950" y="41730"/>
                    <a:pt x="1281" y="41730"/>
                    <a:pt x="1590" y="41819"/>
                  </a:cubicBezTo>
                  <a:cubicBezTo>
                    <a:pt x="1877" y="41907"/>
                    <a:pt x="2120" y="41973"/>
                    <a:pt x="2384" y="42039"/>
                  </a:cubicBezTo>
                  <a:cubicBezTo>
                    <a:pt x="2751" y="42116"/>
                    <a:pt x="3106" y="42139"/>
                    <a:pt x="3458" y="42139"/>
                  </a:cubicBezTo>
                  <a:cubicBezTo>
                    <a:pt x="3616" y="42139"/>
                    <a:pt x="3773" y="42135"/>
                    <a:pt x="3930" y="42128"/>
                  </a:cubicBezTo>
                  <a:cubicBezTo>
                    <a:pt x="4371" y="42128"/>
                    <a:pt x="4791" y="42062"/>
                    <a:pt x="5232" y="42039"/>
                  </a:cubicBezTo>
                  <a:cubicBezTo>
                    <a:pt x="5298" y="42062"/>
                    <a:pt x="5365" y="42062"/>
                    <a:pt x="5453" y="42062"/>
                  </a:cubicBezTo>
                  <a:cubicBezTo>
                    <a:pt x="5475" y="42062"/>
                    <a:pt x="5453" y="42039"/>
                    <a:pt x="5453" y="42039"/>
                  </a:cubicBezTo>
                  <a:lnTo>
                    <a:pt x="5762" y="42039"/>
                  </a:lnTo>
                  <a:cubicBezTo>
                    <a:pt x="5920" y="42039"/>
                    <a:pt x="6076" y="42041"/>
                    <a:pt x="6231" y="42041"/>
                  </a:cubicBezTo>
                  <a:cubicBezTo>
                    <a:pt x="6619" y="42041"/>
                    <a:pt x="7001" y="42030"/>
                    <a:pt x="7396" y="41951"/>
                  </a:cubicBezTo>
                  <a:cubicBezTo>
                    <a:pt x="7970" y="41841"/>
                    <a:pt x="8544" y="41841"/>
                    <a:pt x="9118" y="41708"/>
                  </a:cubicBezTo>
                  <a:cubicBezTo>
                    <a:pt x="9401" y="41642"/>
                    <a:pt x="9609" y="41575"/>
                    <a:pt x="9847" y="41575"/>
                  </a:cubicBezTo>
                  <a:cubicBezTo>
                    <a:pt x="9923" y="41575"/>
                    <a:pt x="10003" y="41582"/>
                    <a:pt x="10089" y="41598"/>
                  </a:cubicBezTo>
                  <a:lnTo>
                    <a:pt x="10840" y="41686"/>
                  </a:lnTo>
                  <a:cubicBezTo>
                    <a:pt x="11074" y="41694"/>
                    <a:pt x="11305" y="41699"/>
                    <a:pt x="11536" y="41699"/>
                  </a:cubicBezTo>
                  <a:cubicBezTo>
                    <a:pt x="11935" y="41699"/>
                    <a:pt x="12332" y="41684"/>
                    <a:pt x="12738" y="41642"/>
                  </a:cubicBezTo>
                  <a:cubicBezTo>
                    <a:pt x="13268" y="41598"/>
                    <a:pt x="13754" y="41466"/>
                    <a:pt x="14261" y="41355"/>
                  </a:cubicBezTo>
                  <a:cubicBezTo>
                    <a:pt x="14269" y="41362"/>
                    <a:pt x="14276" y="41365"/>
                    <a:pt x="14283" y="41365"/>
                  </a:cubicBezTo>
                  <a:cubicBezTo>
                    <a:pt x="14296" y="41365"/>
                    <a:pt x="14305" y="41355"/>
                    <a:pt x="14305" y="41355"/>
                  </a:cubicBezTo>
                  <a:lnTo>
                    <a:pt x="14305" y="41355"/>
                  </a:lnTo>
                  <a:cubicBezTo>
                    <a:pt x="13930" y="41907"/>
                    <a:pt x="13643" y="42569"/>
                    <a:pt x="13091" y="42967"/>
                  </a:cubicBezTo>
                  <a:cubicBezTo>
                    <a:pt x="12915" y="43143"/>
                    <a:pt x="12650" y="43364"/>
                    <a:pt x="12429" y="43496"/>
                  </a:cubicBezTo>
                  <a:cubicBezTo>
                    <a:pt x="12164" y="43673"/>
                    <a:pt x="11767" y="43783"/>
                    <a:pt x="11436" y="43894"/>
                  </a:cubicBezTo>
                  <a:cubicBezTo>
                    <a:pt x="10840" y="44070"/>
                    <a:pt x="10266" y="44247"/>
                    <a:pt x="9670" y="44512"/>
                  </a:cubicBezTo>
                  <a:cubicBezTo>
                    <a:pt x="8389" y="45130"/>
                    <a:pt x="7109" y="45616"/>
                    <a:pt x="5696" y="45903"/>
                  </a:cubicBezTo>
                  <a:cubicBezTo>
                    <a:pt x="5232" y="45991"/>
                    <a:pt x="3974" y="46124"/>
                    <a:pt x="4460" y="46874"/>
                  </a:cubicBezTo>
                  <a:cubicBezTo>
                    <a:pt x="4836" y="47412"/>
                    <a:pt x="5320" y="47582"/>
                    <a:pt x="5850" y="47582"/>
                  </a:cubicBezTo>
                  <a:cubicBezTo>
                    <a:pt x="6189" y="47582"/>
                    <a:pt x="6548" y="47512"/>
                    <a:pt x="6910" y="47426"/>
                  </a:cubicBezTo>
                  <a:cubicBezTo>
                    <a:pt x="8279" y="47095"/>
                    <a:pt x="9603" y="46609"/>
                    <a:pt x="10950" y="46256"/>
                  </a:cubicBezTo>
                  <a:cubicBezTo>
                    <a:pt x="11458" y="46124"/>
                    <a:pt x="11965" y="46057"/>
                    <a:pt x="12407" y="45837"/>
                  </a:cubicBezTo>
                  <a:cubicBezTo>
                    <a:pt x="13025" y="45505"/>
                    <a:pt x="13665" y="45240"/>
                    <a:pt x="14350" y="45020"/>
                  </a:cubicBezTo>
                  <a:cubicBezTo>
                    <a:pt x="14791" y="44843"/>
                    <a:pt x="15122" y="44799"/>
                    <a:pt x="15387" y="44380"/>
                  </a:cubicBezTo>
                  <a:cubicBezTo>
                    <a:pt x="15586" y="44115"/>
                    <a:pt x="15718" y="43783"/>
                    <a:pt x="15939" y="43519"/>
                  </a:cubicBezTo>
                  <a:cubicBezTo>
                    <a:pt x="16138" y="43298"/>
                    <a:pt x="16359" y="43077"/>
                    <a:pt x="16601" y="42923"/>
                  </a:cubicBezTo>
                  <a:cubicBezTo>
                    <a:pt x="17242" y="42459"/>
                    <a:pt x="18036" y="42039"/>
                    <a:pt x="18787" y="41753"/>
                  </a:cubicBezTo>
                  <a:cubicBezTo>
                    <a:pt x="19383" y="41532"/>
                    <a:pt x="19935" y="41201"/>
                    <a:pt x="20531" y="40936"/>
                  </a:cubicBezTo>
                  <a:cubicBezTo>
                    <a:pt x="21237" y="40605"/>
                    <a:pt x="21988" y="40362"/>
                    <a:pt x="22672" y="39986"/>
                  </a:cubicBezTo>
                  <a:cubicBezTo>
                    <a:pt x="23114" y="39744"/>
                    <a:pt x="23644" y="39589"/>
                    <a:pt x="24063" y="39302"/>
                  </a:cubicBezTo>
                  <a:cubicBezTo>
                    <a:pt x="24107" y="40141"/>
                    <a:pt x="24240" y="40958"/>
                    <a:pt x="24306" y="41797"/>
                  </a:cubicBezTo>
                  <a:cubicBezTo>
                    <a:pt x="24394" y="42746"/>
                    <a:pt x="24284" y="43739"/>
                    <a:pt x="24284" y="44711"/>
                  </a:cubicBezTo>
                  <a:cubicBezTo>
                    <a:pt x="24240" y="45682"/>
                    <a:pt x="24416" y="46609"/>
                    <a:pt x="24416" y="47558"/>
                  </a:cubicBezTo>
                  <a:cubicBezTo>
                    <a:pt x="24394" y="48486"/>
                    <a:pt x="24504" y="49413"/>
                    <a:pt x="24504" y="50340"/>
                  </a:cubicBezTo>
                  <a:cubicBezTo>
                    <a:pt x="24504" y="50759"/>
                    <a:pt x="24460" y="51135"/>
                    <a:pt x="24460" y="51554"/>
                  </a:cubicBezTo>
                  <a:cubicBezTo>
                    <a:pt x="24504" y="51996"/>
                    <a:pt x="24615" y="52437"/>
                    <a:pt x="24681" y="52879"/>
                  </a:cubicBezTo>
                  <a:cubicBezTo>
                    <a:pt x="24858" y="53740"/>
                    <a:pt x="24880" y="54711"/>
                    <a:pt x="25564" y="55329"/>
                  </a:cubicBezTo>
                  <a:cubicBezTo>
                    <a:pt x="25822" y="55569"/>
                    <a:pt x="26311" y="55901"/>
                    <a:pt x="26723" y="55901"/>
                  </a:cubicBezTo>
                  <a:cubicBezTo>
                    <a:pt x="26804" y="55901"/>
                    <a:pt x="26882" y="55888"/>
                    <a:pt x="26955" y="55859"/>
                  </a:cubicBezTo>
                  <a:cubicBezTo>
                    <a:pt x="27065" y="56058"/>
                    <a:pt x="27176" y="56212"/>
                    <a:pt x="27308" y="56367"/>
                  </a:cubicBezTo>
                  <a:cubicBezTo>
                    <a:pt x="27523" y="56612"/>
                    <a:pt x="27854" y="56697"/>
                    <a:pt x="28184" y="56697"/>
                  </a:cubicBezTo>
                  <a:cubicBezTo>
                    <a:pt x="28330" y="56697"/>
                    <a:pt x="28475" y="56681"/>
                    <a:pt x="28611" y="56654"/>
                  </a:cubicBezTo>
                  <a:cubicBezTo>
                    <a:pt x="29273" y="56521"/>
                    <a:pt x="29692" y="55925"/>
                    <a:pt x="29957" y="55263"/>
                  </a:cubicBezTo>
                  <a:cubicBezTo>
                    <a:pt x="30032" y="55310"/>
                    <a:pt x="30109" y="55331"/>
                    <a:pt x="30188" y="55331"/>
                  </a:cubicBezTo>
                  <a:cubicBezTo>
                    <a:pt x="30663" y="55331"/>
                    <a:pt x="31177" y="54551"/>
                    <a:pt x="31480" y="53982"/>
                  </a:cubicBezTo>
                  <a:lnTo>
                    <a:pt x="31503" y="53982"/>
                  </a:lnTo>
                  <a:cubicBezTo>
                    <a:pt x="31701" y="54005"/>
                    <a:pt x="32010" y="54512"/>
                    <a:pt x="32187" y="54645"/>
                  </a:cubicBezTo>
                  <a:cubicBezTo>
                    <a:pt x="32452" y="54777"/>
                    <a:pt x="32717" y="54888"/>
                    <a:pt x="33004" y="54888"/>
                  </a:cubicBezTo>
                  <a:cubicBezTo>
                    <a:pt x="33600" y="54888"/>
                    <a:pt x="34284" y="54512"/>
                    <a:pt x="34681" y="54049"/>
                  </a:cubicBezTo>
                  <a:cubicBezTo>
                    <a:pt x="35211" y="53431"/>
                    <a:pt x="35255" y="52570"/>
                    <a:pt x="35233" y="51841"/>
                  </a:cubicBezTo>
                  <a:cubicBezTo>
                    <a:pt x="35233" y="50870"/>
                    <a:pt x="35255" y="49965"/>
                    <a:pt x="35101" y="49015"/>
                  </a:cubicBezTo>
                  <a:cubicBezTo>
                    <a:pt x="34704" y="47029"/>
                    <a:pt x="34439" y="45020"/>
                    <a:pt x="33997" y="43033"/>
                  </a:cubicBezTo>
                  <a:cubicBezTo>
                    <a:pt x="33732" y="41929"/>
                    <a:pt x="33489" y="40825"/>
                    <a:pt x="33291" y="39722"/>
                  </a:cubicBezTo>
                  <a:cubicBezTo>
                    <a:pt x="33224" y="39258"/>
                    <a:pt x="33136" y="38816"/>
                    <a:pt x="33026" y="38331"/>
                  </a:cubicBezTo>
                  <a:cubicBezTo>
                    <a:pt x="33026" y="38331"/>
                    <a:pt x="33026" y="38309"/>
                    <a:pt x="33048" y="38309"/>
                  </a:cubicBezTo>
                  <a:cubicBezTo>
                    <a:pt x="33114" y="38220"/>
                    <a:pt x="34130" y="38176"/>
                    <a:pt x="34240" y="38154"/>
                  </a:cubicBezTo>
                  <a:cubicBezTo>
                    <a:pt x="34615" y="38110"/>
                    <a:pt x="34991" y="38088"/>
                    <a:pt x="35366" y="38044"/>
                  </a:cubicBezTo>
                  <a:cubicBezTo>
                    <a:pt x="36161" y="37889"/>
                    <a:pt x="36977" y="37757"/>
                    <a:pt x="37772" y="37602"/>
                  </a:cubicBezTo>
                  <a:cubicBezTo>
                    <a:pt x="38214" y="37492"/>
                    <a:pt x="38677" y="37426"/>
                    <a:pt x="39119" y="37337"/>
                  </a:cubicBezTo>
                  <a:cubicBezTo>
                    <a:pt x="39560" y="37271"/>
                    <a:pt x="40002" y="37095"/>
                    <a:pt x="40443" y="37072"/>
                  </a:cubicBezTo>
                  <a:cubicBezTo>
                    <a:pt x="40565" y="37058"/>
                    <a:pt x="40688" y="37054"/>
                    <a:pt x="40811" y="37054"/>
                  </a:cubicBezTo>
                  <a:cubicBezTo>
                    <a:pt x="40950" y="37054"/>
                    <a:pt x="41089" y="37059"/>
                    <a:pt x="41228" y="37059"/>
                  </a:cubicBezTo>
                  <a:cubicBezTo>
                    <a:pt x="41524" y="37059"/>
                    <a:pt x="41818" y="37036"/>
                    <a:pt x="42099" y="36896"/>
                  </a:cubicBezTo>
                  <a:cubicBezTo>
                    <a:pt x="42408" y="36763"/>
                    <a:pt x="42540" y="36543"/>
                    <a:pt x="42430" y="36211"/>
                  </a:cubicBezTo>
                  <a:cubicBezTo>
                    <a:pt x="42408" y="36123"/>
                    <a:pt x="42342" y="36013"/>
                    <a:pt x="42298" y="35902"/>
                  </a:cubicBezTo>
                  <a:cubicBezTo>
                    <a:pt x="42342" y="35902"/>
                    <a:pt x="42408" y="35902"/>
                    <a:pt x="42430" y="35947"/>
                  </a:cubicBezTo>
                  <a:cubicBezTo>
                    <a:pt x="42433" y="35950"/>
                    <a:pt x="42437" y="35951"/>
                    <a:pt x="42442" y="35951"/>
                  </a:cubicBezTo>
                  <a:cubicBezTo>
                    <a:pt x="42469" y="35951"/>
                    <a:pt x="42515" y="35899"/>
                    <a:pt x="42496" y="35880"/>
                  </a:cubicBezTo>
                  <a:cubicBezTo>
                    <a:pt x="42429" y="35813"/>
                    <a:pt x="42361" y="35784"/>
                    <a:pt x="42294" y="35784"/>
                  </a:cubicBezTo>
                  <a:cubicBezTo>
                    <a:pt x="42273" y="35784"/>
                    <a:pt x="42252" y="35787"/>
                    <a:pt x="42231" y="35792"/>
                  </a:cubicBezTo>
                  <a:cubicBezTo>
                    <a:pt x="42187" y="35726"/>
                    <a:pt x="42121" y="35615"/>
                    <a:pt x="42099" y="35549"/>
                  </a:cubicBezTo>
                  <a:cubicBezTo>
                    <a:pt x="42011" y="35417"/>
                    <a:pt x="41944" y="35417"/>
                    <a:pt x="41790" y="35395"/>
                  </a:cubicBezTo>
                  <a:cubicBezTo>
                    <a:pt x="41703" y="35380"/>
                    <a:pt x="41616" y="35374"/>
                    <a:pt x="41528" y="35374"/>
                  </a:cubicBezTo>
                  <a:cubicBezTo>
                    <a:pt x="40949" y="35374"/>
                    <a:pt x="40365" y="35658"/>
                    <a:pt x="39847" y="35792"/>
                  </a:cubicBezTo>
                  <a:cubicBezTo>
                    <a:pt x="39823" y="35792"/>
                    <a:pt x="39805" y="35806"/>
                    <a:pt x="39786" y="35818"/>
                  </a:cubicBezTo>
                  <a:lnTo>
                    <a:pt x="39786" y="35818"/>
                  </a:lnTo>
                  <a:cubicBezTo>
                    <a:pt x="39797" y="35801"/>
                    <a:pt x="39810" y="35785"/>
                    <a:pt x="39825" y="35770"/>
                  </a:cubicBezTo>
                  <a:lnTo>
                    <a:pt x="39825" y="35770"/>
                  </a:lnTo>
                  <a:cubicBezTo>
                    <a:pt x="39799" y="35779"/>
                    <a:pt x="39772" y="35789"/>
                    <a:pt x="39746" y="35799"/>
                  </a:cubicBezTo>
                  <a:lnTo>
                    <a:pt x="39746" y="35799"/>
                  </a:lnTo>
                  <a:lnTo>
                    <a:pt x="39737" y="35836"/>
                  </a:lnTo>
                  <a:cubicBezTo>
                    <a:pt x="39756" y="35836"/>
                    <a:pt x="39772" y="35827"/>
                    <a:pt x="39786" y="35818"/>
                  </a:cubicBezTo>
                  <a:lnTo>
                    <a:pt x="39786" y="35818"/>
                  </a:lnTo>
                  <a:cubicBezTo>
                    <a:pt x="39749" y="35875"/>
                    <a:pt x="39732" y="35939"/>
                    <a:pt x="39715" y="35991"/>
                  </a:cubicBezTo>
                  <a:cubicBezTo>
                    <a:pt x="39317" y="36101"/>
                    <a:pt x="38964" y="36189"/>
                    <a:pt x="38567" y="36278"/>
                  </a:cubicBezTo>
                  <a:cubicBezTo>
                    <a:pt x="38677" y="36211"/>
                    <a:pt x="38810" y="36167"/>
                    <a:pt x="38942" y="36145"/>
                  </a:cubicBezTo>
                  <a:cubicBezTo>
                    <a:pt x="39204" y="36044"/>
                    <a:pt x="39467" y="35907"/>
                    <a:pt x="39746" y="35799"/>
                  </a:cubicBezTo>
                  <a:lnTo>
                    <a:pt x="39746" y="35799"/>
                  </a:lnTo>
                  <a:lnTo>
                    <a:pt x="39803" y="35571"/>
                  </a:lnTo>
                  <a:lnTo>
                    <a:pt x="40554" y="35240"/>
                  </a:lnTo>
                  <a:lnTo>
                    <a:pt x="40554" y="35240"/>
                  </a:lnTo>
                  <a:cubicBezTo>
                    <a:pt x="40522" y="35320"/>
                    <a:pt x="40478" y="35377"/>
                    <a:pt x="40414" y="35377"/>
                  </a:cubicBezTo>
                  <a:cubicBezTo>
                    <a:pt x="40390" y="35377"/>
                    <a:pt x="40363" y="35369"/>
                    <a:pt x="40333" y="35351"/>
                  </a:cubicBezTo>
                  <a:cubicBezTo>
                    <a:pt x="40311" y="35351"/>
                    <a:pt x="40311" y="35395"/>
                    <a:pt x="40311" y="35395"/>
                  </a:cubicBezTo>
                  <a:lnTo>
                    <a:pt x="40399" y="35461"/>
                  </a:lnTo>
                  <a:cubicBezTo>
                    <a:pt x="40414" y="35461"/>
                    <a:pt x="40419" y="35481"/>
                    <a:pt x="40427" y="35481"/>
                  </a:cubicBezTo>
                  <a:cubicBezTo>
                    <a:pt x="40431" y="35481"/>
                    <a:pt x="40436" y="35476"/>
                    <a:pt x="40443" y="35461"/>
                  </a:cubicBezTo>
                  <a:cubicBezTo>
                    <a:pt x="40554" y="35417"/>
                    <a:pt x="40642" y="35306"/>
                    <a:pt x="40664" y="35196"/>
                  </a:cubicBezTo>
                  <a:cubicBezTo>
                    <a:pt x="40774" y="35174"/>
                    <a:pt x="40863" y="35108"/>
                    <a:pt x="40973" y="35086"/>
                  </a:cubicBezTo>
                  <a:lnTo>
                    <a:pt x="40973" y="35086"/>
                  </a:lnTo>
                  <a:cubicBezTo>
                    <a:pt x="40973" y="35086"/>
                    <a:pt x="40973" y="35108"/>
                    <a:pt x="40951" y="35108"/>
                  </a:cubicBezTo>
                  <a:lnTo>
                    <a:pt x="40907" y="35108"/>
                  </a:lnTo>
                  <a:cubicBezTo>
                    <a:pt x="40907" y="35130"/>
                    <a:pt x="40907" y="35130"/>
                    <a:pt x="40885" y="35174"/>
                  </a:cubicBezTo>
                  <a:cubicBezTo>
                    <a:pt x="40869" y="35190"/>
                    <a:pt x="40887" y="35205"/>
                    <a:pt x="40914" y="35205"/>
                  </a:cubicBezTo>
                  <a:cubicBezTo>
                    <a:pt x="40925" y="35205"/>
                    <a:pt x="40938" y="35202"/>
                    <a:pt x="40951" y="35196"/>
                  </a:cubicBezTo>
                  <a:cubicBezTo>
                    <a:pt x="40995" y="35130"/>
                    <a:pt x="41017" y="35086"/>
                    <a:pt x="41083" y="35019"/>
                  </a:cubicBezTo>
                  <a:cubicBezTo>
                    <a:pt x="41151" y="34992"/>
                    <a:pt x="41211" y="34973"/>
                    <a:pt x="41273" y="34947"/>
                  </a:cubicBezTo>
                  <a:lnTo>
                    <a:pt x="41273" y="34947"/>
                  </a:lnTo>
                  <a:cubicBezTo>
                    <a:pt x="41276" y="34949"/>
                    <a:pt x="41279" y="34951"/>
                    <a:pt x="41282" y="34953"/>
                  </a:cubicBezTo>
                  <a:lnTo>
                    <a:pt x="41282" y="34943"/>
                  </a:lnTo>
                  <a:lnTo>
                    <a:pt x="41282" y="34943"/>
                  </a:lnTo>
                  <a:cubicBezTo>
                    <a:pt x="41279" y="34945"/>
                    <a:pt x="41276" y="34946"/>
                    <a:pt x="41273" y="34947"/>
                  </a:cubicBezTo>
                  <a:lnTo>
                    <a:pt x="41273" y="34947"/>
                  </a:lnTo>
                  <a:cubicBezTo>
                    <a:pt x="41173" y="34889"/>
                    <a:pt x="41096" y="34867"/>
                    <a:pt x="41029" y="34867"/>
                  </a:cubicBezTo>
                  <a:cubicBezTo>
                    <a:pt x="40952" y="34867"/>
                    <a:pt x="40888" y="34896"/>
                    <a:pt x="40819" y="34931"/>
                  </a:cubicBezTo>
                  <a:cubicBezTo>
                    <a:pt x="40819" y="34732"/>
                    <a:pt x="40841" y="34534"/>
                    <a:pt x="40863" y="34423"/>
                  </a:cubicBezTo>
                  <a:cubicBezTo>
                    <a:pt x="40878" y="34408"/>
                    <a:pt x="40850" y="34392"/>
                    <a:pt x="40832" y="34392"/>
                  </a:cubicBezTo>
                  <a:cubicBezTo>
                    <a:pt x="40824" y="34392"/>
                    <a:pt x="40819" y="34395"/>
                    <a:pt x="40819" y="34401"/>
                  </a:cubicBezTo>
                  <a:cubicBezTo>
                    <a:pt x="40774" y="34490"/>
                    <a:pt x="40752" y="34732"/>
                    <a:pt x="40730" y="34953"/>
                  </a:cubicBezTo>
                  <a:cubicBezTo>
                    <a:pt x="40487" y="35064"/>
                    <a:pt x="40223" y="35152"/>
                    <a:pt x="40002" y="35262"/>
                  </a:cubicBezTo>
                  <a:cubicBezTo>
                    <a:pt x="40068" y="35108"/>
                    <a:pt x="40112" y="34997"/>
                    <a:pt x="40178" y="34865"/>
                  </a:cubicBezTo>
                  <a:cubicBezTo>
                    <a:pt x="40194" y="34849"/>
                    <a:pt x="40176" y="34834"/>
                    <a:pt x="40149" y="34834"/>
                  </a:cubicBezTo>
                  <a:cubicBezTo>
                    <a:pt x="40138" y="34834"/>
                    <a:pt x="40125" y="34836"/>
                    <a:pt x="40112" y="34843"/>
                  </a:cubicBezTo>
                  <a:cubicBezTo>
                    <a:pt x="40046" y="34975"/>
                    <a:pt x="39980" y="35152"/>
                    <a:pt x="39936" y="35306"/>
                  </a:cubicBezTo>
                  <a:cubicBezTo>
                    <a:pt x="39781" y="35373"/>
                    <a:pt x="39626" y="35439"/>
                    <a:pt x="39494" y="35505"/>
                  </a:cubicBezTo>
                  <a:cubicBezTo>
                    <a:pt x="38633" y="35925"/>
                    <a:pt x="37640" y="36366"/>
                    <a:pt x="36690" y="36498"/>
                  </a:cubicBezTo>
                  <a:cubicBezTo>
                    <a:pt x="36580" y="36498"/>
                    <a:pt x="36558" y="36609"/>
                    <a:pt x="36558" y="36697"/>
                  </a:cubicBezTo>
                  <a:cubicBezTo>
                    <a:pt x="36359" y="36741"/>
                    <a:pt x="36205" y="36830"/>
                    <a:pt x="36006" y="36918"/>
                  </a:cubicBezTo>
                  <a:cubicBezTo>
                    <a:pt x="35675" y="37050"/>
                    <a:pt x="35344" y="37095"/>
                    <a:pt x="34991" y="37161"/>
                  </a:cubicBezTo>
                  <a:cubicBezTo>
                    <a:pt x="34814" y="37183"/>
                    <a:pt x="34593" y="37205"/>
                    <a:pt x="34483" y="37359"/>
                  </a:cubicBezTo>
                  <a:cubicBezTo>
                    <a:pt x="34461" y="37382"/>
                    <a:pt x="34483" y="37382"/>
                    <a:pt x="34527" y="37382"/>
                  </a:cubicBezTo>
                  <a:cubicBezTo>
                    <a:pt x="34681" y="37249"/>
                    <a:pt x="34968" y="37249"/>
                    <a:pt x="35145" y="37249"/>
                  </a:cubicBezTo>
                  <a:cubicBezTo>
                    <a:pt x="35366" y="37205"/>
                    <a:pt x="35587" y="37183"/>
                    <a:pt x="35807" y="37095"/>
                  </a:cubicBezTo>
                  <a:cubicBezTo>
                    <a:pt x="36050" y="37028"/>
                    <a:pt x="36337" y="36852"/>
                    <a:pt x="36602" y="36763"/>
                  </a:cubicBezTo>
                  <a:cubicBezTo>
                    <a:pt x="36646" y="36808"/>
                    <a:pt x="36668" y="36808"/>
                    <a:pt x="36712" y="36808"/>
                  </a:cubicBezTo>
                  <a:cubicBezTo>
                    <a:pt x="36867" y="36808"/>
                    <a:pt x="36977" y="36808"/>
                    <a:pt x="37088" y="36763"/>
                  </a:cubicBezTo>
                  <a:cubicBezTo>
                    <a:pt x="37154" y="36808"/>
                    <a:pt x="37242" y="36852"/>
                    <a:pt x="37331" y="36940"/>
                  </a:cubicBezTo>
                  <a:cubicBezTo>
                    <a:pt x="37337" y="36946"/>
                    <a:pt x="37342" y="36949"/>
                    <a:pt x="37345" y="36949"/>
                  </a:cubicBezTo>
                  <a:cubicBezTo>
                    <a:pt x="37353" y="36949"/>
                    <a:pt x="37353" y="36934"/>
                    <a:pt x="37353" y="36918"/>
                  </a:cubicBezTo>
                  <a:cubicBezTo>
                    <a:pt x="37308" y="36852"/>
                    <a:pt x="37242" y="36808"/>
                    <a:pt x="37198" y="36763"/>
                  </a:cubicBezTo>
                  <a:cubicBezTo>
                    <a:pt x="37463" y="36719"/>
                    <a:pt x="37750" y="36653"/>
                    <a:pt x="37993" y="36543"/>
                  </a:cubicBezTo>
                  <a:cubicBezTo>
                    <a:pt x="38044" y="36545"/>
                    <a:pt x="38095" y="36546"/>
                    <a:pt x="38146" y="36546"/>
                  </a:cubicBezTo>
                  <a:cubicBezTo>
                    <a:pt x="39102" y="36546"/>
                    <a:pt x="39937" y="36170"/>
                    <a:pt x="40903" y="35978"/>
                  </a:cubicBezTo>
                  <a:lnTo>
                    <a:pt x="40903" y="35978"/>
                  </a:lnTo>
                  <a:cubicBezTo>
                    <a:pt x="40887" y="35984"/>
                    <a:pt x="40875" y="35991"/>
                    <a:pt x="40863" y="35991"/>
                  </a:cubicBezTo>
                  <a:lnTo>
                    <a:pt x="40289" y="36167"/>
                  </a:lnTo>
                  <a:cubicBezTo>
                    <a:pt x="39869" y="36300"/>
                    <a:pt x="39428" y="36410"/>
                    <a:pt x="38986" y="36521"/>
                  </a:cubicBezTo>
                  <a:cubicBezTo>
                    <a:pt x="38589" y="36609"/>
                    <a:pt x="38214" y="36719"/>
                    <a:pt x="37860" y="36830"/>
                  </a:cubicBezTo>
                  <a:cubicBezTo>
                    <a:pt x="37513" y="36932"/>
                    <a:pt x="37166" y="37053"/>
                    <a:pt x="36801" y="37053"/>
                  </a:cubicBezTo>
                  <a:cubicBezTo>
                    <a:pt x="36772" y="37053"/>
                    <a:pt x="36742" y="37052"/>
                    <a:pt x="36712" y="37050"/>
                  </a:cubicBezTo>
                  <a:cubicBezTo>
                    <a:pt x="36690" y="37050"/>
                    <a:pt x="36690" y="37072"/>
                    <a:pt x="36712" y="37095"/>
                  </a:cubicBezTo>
                  <a:cubicBezTo>
                    <a:pt x="36786" y="37110"/>
                    <a:pt x="36860" y="37117"/>
                    <a:pt x="36934" y="37117"/>
                  </a:cubicBezTo>
                  <a:cubicBezTo>
                    <a:pt x="37169" y="37117"/>
                    <a:pt x="37404" y="37046"/>
                    <a:pt x="37640" y="36962"/>
                  </a:cubicBezTo>
                  <a:cubicBezTo>
                    <a:pt x="38037" y="36852"/>
                    <a:pt x="38456" y="36719"/>
                    <a:pt x="38876" y="36631"/>
                  </a:cubicBezTo>
                  <a:cubicBezTo>
                    <a:pt x="39317" y="36521"/>
                    <a:pt x="39781" y="36410"/>
                    <a:pt x="40223" y="36278"/>
                  </a:cubicBezTo>
                  <a:cubicBezTo>
                    <a:pt x="40443" y="36211"/>
                    <a:pt x="40642" y="36145"/>
                    <a:pt x="40863" y="36079"/>
                  </a:cubicBezTo>
                  <a:cubicBezTo>
                    <a:pt x="41061" y="36035"/>
                    <a:pt x="41238" y="35925"/>
                    <a:pt x="41437" y="35880"/>
                  </a:cubicBezTo>
                  <a:cubicBezTo>
                    <a:pt x="41503" y="35869"/>
                    <a:pt x="41580" y="35864"/>
                    <a:pt x="41652" y="35864"/>
                  </a:cubicBezTo>
                  <a:cubicBezTo>
                    <a:pt x="41724" y="35864"/>
                    <a:pt x="41790" y="35869"/>
                    <a:pt x="41834" y="35880"/>
                  </a:cubicBezTo>
                  <a:cubicBezTo>
                    <a:pt x="41856" y="35925"/>
                    <a:pt x="41944" y="36035"/>
                    <a:pt x="41989" y="36145"/>
                  </a:cubicBezTo>
                  <a:cubicBezTo>
                    <a:pt x="41944" y="36167"/>
                    <a:pt x="41900" y="36167"/>
                    <a:pt x="41856" y="36189"/>
                  </a:cubicBezTo>
                  <a:cubicBezTo>
                    <a:pt x="41437" y="36300"/>
                    <a:pt x="41017" y="36476"/>
                    <a:pt x="40576" y="36521"/>
                  </a:cubicBezTo>
                  <a:cubicBezTo>
                    <a:pt x="40178" y="36543"/>
                    <a:pt x="39803" y="36697"/>
                    <a:pt x="39428" y="36763"/>
                  </a:cubicBezTo>
                  <a:cubicBezTo>
                    <a:pt x="38986" y="36874"/>
                    <a:pt x="38523" y="36940"/>
                    <a:pt x="38081" y="37028"/>
                  </a:cubicBezTo>
                  <a:cubicBezTo>
                    <a:pt x="37684" y="37095"/>
                    <a:pt x="37331" y="37161"/>
                    <a:pt x="36977" y="37293"/>
                  </a:cubicBezTo>
                  <a:cubicBezTo>
                    <a:pt x="36690" y="37404"/>
                    <a:pt x="36448" y="37426"/>
                    <a:pt x="36161" y="37426"/>
                  </a:cubicBezTo>
                  <a:cubicBezTo>
                    <a:pt x="35984" y="37426"/>
                    <a:pt x="35785" y="37426"/>
                    <a:pt x="35565" y="37492"/>
                  </a:cubicBezTo>
                  <a:cubicBezTo>
                    <a:pt x="35123" y="37580"/>
                    <a:pt x="34704" y="37713"/>
                    <a:pt x="34284" y="37845"/>
                  </a:cubicBezTo>
                  <a:cubicBezTo>
                    <a:pt x="34107" y="37911"/>
                    <a:pt x="33909" y="37933"/>
                    <a:pt x="33710" y="37955"/>
                  </a:cubicBezTo>
                  <a:cubicBezTo>
                    <a:pt x="33578" y="37955"/>
                    <a:pt x="33467" y="37978"/>
                    <a:pt x="33357" y="38066"/>
                  </a:cubicBezTo>
                  <a:lnTo>
                    <a:pt x="33357" y="38044"/>
                  </a:lnTo>
                  <a:cubicBezTo>
                    <a:pt x="33357" y="38044"/>
                    <a:pt x="33379" y="38000"/>
                    <a:pt x="33379" y="37978"/>
                  </a:cubicBezTo>
                  <a:cubicBezTo>
                    <a:pt x="33379" y="37845"/>
                    <a:pt x="33379" y="37713"/>
                    <a:pt x="33357" y="37580"/>
                  </a:cubicBezTo>
                  <a:cubicBezTo>
                    <a:pt x="33357" y="37580"/>
                    <a:pt x="33357" y="37536"/>
                    <a:pt x="33379" y="37536"/>
                  </a:cubicBezTo>
                  <a:cubicBezTo>
                    <a:pt x="33379" y="37668"/>
                    <a:pt x="33445" y="37779"/>
                    <a:pt x="33489" y="37933"/>
                  </a:cubicBezTo>
                  <a:cubicBezTo>
                    <a:pt x="33499" y="37952"/>
                    <a:pt x="33523" y="37962"/>
                    <a:pt x="33548" y="37962"/>
                  </a:cubicBezTo>
                  <a:cubicBezTo>
                    <a:pt x="33584" y="37962"/>
                    <a:pt x="33622" y="37941"/>
                    <a:pt x="33622" y="37889"/>
                  </a:cubicBezTo>
                  <a:lnTo>
                    <a:pt x="33622" y="36874"/>
                  </a:lnTo>
                  <a:cubicBezTo>
                    <a:pt x="33666" y="37050"/>
                    <a:pt x="33688" y="37183"/>
                    <a:pt x="33732" y="37315"/>
                  </a:cubicBezTo>
                  <a:cubicBezTo>
                    <a:pt x="33750" y="37351"/>
                    <a:pt x="33778" y="37365"/>
                    <a:pt x="33806" y="37365"/>
                  </a:cubicBezTo>
                  <a:cubicBezTo>
                    <a:pt x="33847" y="37365"/>
                    <a:pt x="33887" y="37333"/>
                    <a:pt x="33887" y="37293"/>
                  </a:cubicBezTo>
                  <a:cubicBezTo>
                    <a:pt x="33887" y="37183"/>
                    <a:pt x="33909" y="37050"/>
                    <a:pt x="33931" y="36940"/>
                  </a:cubicBezTo>
                  <a:lnTo>
                    <a:pt x="33931" y="36962"/>
                  </a:lnTo>
                  <a:cubicBezTo>
                    <a:pt x="33945" y="36990"/>
                    <a:pt x="33976" y="37018"/>
                    <a:pt x="34003" y="37018"/>
                  </a:cubicBezTo>
                  <a:cubicBezTo>
                    <a:pt x="34019" y="37018"/>
                    <a:pt x="34033" y="37008"/>
                    <a:pt x="34041" y="36984"/>
                  </a:cubicBezTo>
                  <a:cubicBezTo>
                    <a:pt x="34218" y="36763"/>
                    <a:pt x="34152" y="36476"/>
                    <a:pt x="34130" y="36189"/>
                  </a:cubicBezTo>
                  <a:cubicBezTo>
                    <a:pt x="34152" y="36079"/>
                    <a:pt x="34152" y="35969"/>
                    <a:pt x="34152" y="35858"/>
                  </a:cubicBezTo>
                  <a:cubicBezTo>
                    <a:pt x="34152" y="35615"/>
                    <a:pt x="34152" y="35284"/>
                    <a:pt x="33953" y="35108"/>
                  </a:cubicBezTo>
                  <a:cubicBezTo>
                    <a:pt x="33997" y="35108"/>
                    <a:pt x="34019" y="35086"/>
                    <a:pt x="34063" y="35086"/>
                  </a:cubicBezTo>
                  <a:cubicBezTo>
                    <a:pt x="34262" y="34997"/>
                    <a:pt x="34461" y="34909"/>
                    <a:pt x="34659" y="34821"/>
                  </a:cubicBezTo>
                  <a:cubicBezTo>
                    <a:pt x="34669" y="34801"/>
                    <a:pt x="34670" y="34781"/>
                    <a:pt x="34664" y="34765"/>
                  </a:cubicBezTo>
                  <a:lnTo>
                    <a:pt x="34664" y="34765"/>
                  </a:lnTo>
                  <a:cubicBezTo>
                    <a:pt x="35307" y="34596"/>
                    <a:pt x="35963" y="34473"/>
                    <a:pt x="36602" y="34313"/>
                  </a:cubicBezTo>
                  <a:cubicBezTo>
                    <a:pt x="38103" y="33982"/>
                    <a:pt x="39450" y="33253"/>
                    <a:pt x="40841" y="32635"/>
                  </a:cubicBezTo>
                  <a:cubicBezTo>
                    <a:pt x="41437" y="32326"/>
                    <a:pt x="42099" y="32194"/>
                    <a:pt x="42717" y="31907"/>
                  </a:cubicBezTo>
                  <a:cubicBezTo>
                    <a:pt x="42982" y="31907"/>
                    <a:pt x="43181" y="31664"/>
                    <a:pt x="43424" y="31576"/>
                  </a:cubicBezTo>
                  <a:cubicBezTo>
                    <a:pt x="43622" y="31531"/>
                    <a:pt x="43755" y="31465"/>
                    <a:pt x="43931" y="31355"/>
                  </a:cubicBezTo>
                  <a:cubicBezTo>
                    <a:pt x="44152" y="31222"/>
                    <a:pt x="44373" y="31156"/>
                    <a:pt x="44594" y="31112"/>
                  </a:cubicBezTo>
                  <a:cubicBezTo>
                    <a:pt x="45035" y="30935"/>
                    <a:pt x="45432" y="30781"/>
                    <a:pt x="45874" y="30582"/>
                  </a:cubicBezTo>
                  <a:cubicBezTo>
                    <a:pt x="46139" y="30472"/>
                    <a:pt x="46404" y="30361"/>
                    <a:pt x="46647" y="30207"/>
                  </a:cubicBezTo>
                  <a:lnTo>
                    <a:pt x="46713" y="30207"/>
                  </a:lnTo>
                  <a:cubicBezTo>
                    <a:pt x="47485" y="30030"/>
                    <a:pt x="48170" y="29876"/>
                    <a:pt x="48920" y="29589"/>
                  </a:cubicBezTo>
                  <a:cubicBezTo>
                    <a:pt x="49472" y="29368"/>
                    <a:pt x="50024" y="29412"/>
                    <a:pt x="50576" y="29258"/>
                  </a:cubicBezTo>
                  <a:cubicBezTo>
                    <a:pt x="50598" y="29258"/>
                    <a:pt x="50664" y="29236"/>
                    <a:pt x="50686" y="29236"/>
                  </a:cubicBezTo>
                  <a:lnTo>
                    <a:pt x="50686" y="29236"/>
                  </a:lnTo>
                  <a:cubicBezTo>
                    <a:pt x="50664" y="29236"/>
                    <a:pt x="50620" y="29258"/>
                    <a:pt x="50598" y="29258"/>
                  </a:cubicBezTo>
                  <a:cubicBezTo>
                    <a:pt x="50355" y="29346"/>
                    <a:pt x="50068" y="29412"/>
                    <a:pt x="49803" y="29478"/>
                  </a:cubicBezTo>
                  <a:cubicBezTo>
                    <a:pt x="49583" y="29567"/>
                    <a:pt x="49450" y="29699"/>
                    <a:pt x="49252" y="29810"/>
                  </a:cubicBezTo>
                  <a:cubicBezTo>
                    <a:pt x="49185" y="29854"/>
                    <a:pt x="49119" y="29876"/>
                    <a:pt x="49053" y="29898"/>
                  </a:cubicBezTo>
                  <a:cubicBezTo>
                    <a:pt x="48854" y="29986"/>
                    <a:pt x="48678" y="30030"/>
                    <a:pt x="48479" y="30119"/>
                  </a:cubicBezTo>
                  <a:cubicBezTo>
                    <a:pt x="48170" y="30251"/>
                    <a:pt x="47861" y="30361"/>
                    <a:pt x="47574" y="30428"/>
                  </a:cubicBezTo>
                  <a:cubicBezTo>
                    <a:pt x="47530" y="30428"/>
                    <a:pt x="47530" y="30472"/>
                    <a:pt x="47574" y="30472"/>
                  </a:cubicBezTo>
                  <a:cubicBezTo>
                    <a:pt x="48082" y="30406"/>
                    <a:pt x="48611" y="30141"/>
                    <a:pt x="49075" y="29964"/>
                  </a:cubicBezTo>
                  <a:cubicBezTo>
                    <a:pt x="49252" y="29964"/>
                    <a:pt x="49406" y="29876"/>
                    <a:pt x="49561" y="29854"/>
                  </a:cubicBezTo>
                  <a:cubicBezTo>
                    <a:pt x="49914" y="29765"/>
                    <a:pt x="50267" y="29655"/>
                    <a:pt x="50620" y="29545"/>
                  </a:cubicBezTo>
                  <a:cubicBezTo>
                    <a:pt x="50885" y="29456"/>
                    <a:pt x="51150" y="29412"/>
                    <a:pt x="51393" y="29302"/>
                  </a:cubicBezTo>
                  <a:cubicBezTo>
                    <a:pt x="51547" y="29236"/>
                    <a:pt x="51680" y="29191"/>
                    <a:pt x="51702" y="29037"/>
                  </a:cubicBezTo>
                  <a:cubicBezTo>
                    <a:pt x="51702" y="29026"/>
                    <a:pt x="51696" y="29020"/>
                    <a:pt x="51688" y="29020"/>
                  </a:cubicBezTo>
                  <a:cubicBezTo>
                    <a:pt x="51680" y="29020"/>
                    <a:pt x="51669" y="29026"/>
                    <a:pt x="51658" y="29037"/>
                  </a:cubicBezTo>
                  <a:cubicBezTo>
                    <a:pt x="51570" y="29236"/>
                    <a:pt x="51260" y="29302"/>
                    <a:pt x="51106" y="29346"/>
                  </a:cubicBezTo>
                  <a:cubicBezTo>
                    <a:pt x="50841" y="29434"/>
                    <a:pt x="50598" y="29523"/>
                    <a:pt x="50355" y="29567"/>
                  </a:cubicBezTo>
                  <a:cubicBezTo>
                    <a:pt x="50068" y="29655"/>
                    <a:pt x="49803" y="29765"/>
                    <a:pt x="49516" y="29810"/>
                  </a:cubicBezTo>
                  <a:cubicBezTo>
                    <a:pt x="49472" y="29810"/>
                    <a:pt x="49384" y="29854"/>
                    <a:pt x="49296" y="29854"/>
                  </a:cubicBezTo>
                  <a:cubicBezTo>
                    <a:pt x="49406" y="29787"/>
                    <a:pt x="49494" y="29699"/>
                    <a:pt x="49605" y="29655"/>
                  </a:cubicBezTo>
                  <a:cubicBezTo>
                    <a:pt x="49892" y="29478"/>
                    <a:pt x="50223" y="29456"/>
                    <a:pt x="50510" y="29368"/>
                  </a:cubicBezTo>
                  <a:cubicBezTo>
                    <a:pt x="50819" y="29302"/>
                    <a:pt x="51106" y="29147"/>
                    <a:pt x="51371" y="29037"/>
                  </a:cubicBezTo>
                  <a:cubicBezTo>
                    <a:pt x="51879" y="28882"/>
                    <a:pt x="52386" y="28706"/>
                    <a:pt x="52894" y="28551"/>
                  </a:cubicBezTo>
                  <a:cubicBezTo>
                    <a:pt x="53137" y="28463"/>
                    <a:pt x="53380" y="28375"/>
                    <a:pt x="53645" y="28264"/>
                  </a:cubicBezTo>
                  <a:cubicBezTo>
                    <a:pt x="53758" y="28215"/>
                    <a:pt x="54004" y="28059"/>
                    <a:pt x="54196" y="28059"/>
                  </a:cubicBezTo>
                  <a:cubicBezTo>
                    <a:pt x="54264" y="28059"/>
                    <a:pt x="54327" y="28079"/>
                    <a:pt x="54373" y="28132"/>
                  </a:cubicBezTo>
                  <a:cubicBezTo>
                    <a:pt x="54373" y="28132"/>
                    <a:pt x="54439" y="28353"/>
                    <a:pt x="54439" y="28375"/>
                  </a:cubicBezTo>
                  <a:cubicBezTo>
                    <a:pt x="54449" y="28404"/>
                    <a:pt x="54455" y="28443"/>
                    <a:pt x="54460" y="28485"/>
                  </a:cubicBezTo>
                  <a:lnTo>
                    <a:pt x="54461" y="28485"/>
                  </a:lnTo>
                  <a:cubicBezTo>
                    <a:pt x="54466" y="28516"/>
                    <a:pt x="54469" y="28547"/>
                    <a:pt x="54472" y="28578"/>
                  </a:cubicBezTo>
                  <a:lnTo>
                    <a:pt x="54472" y="28578"/>
                  </a:lnTo>
                  <a:cubicBezTo>
                    <a:pt x="54467" y="28547"/>
                    <a:pt x="54463" y="28515"/>
                    <a:pt x="54460" y="28485"/>
                  </a:cubicBezTo>
                  <a:lnTo>
                    <a:pt x="54439" y="28485"/>
                  </a:lnTo>
                  <a:cubicBezTo>
                    <a:pt x="54285" y="28595"/>
                    <a:pt x="54108" y="28684"/>
                    <a:pt x="53954" y="28750"/>
                  </a:cubicBezTo>
                  <a:cubicBezTo>
                    <a:pt x="53578" y="28882"/>
                    <a:pt x="53336" y="29125"/>
                    <a:pt x="53004" y="29302"/>
                  </a:cubicBezTo>
                  <a:lnTo>
                    <a:pt x="52850" y="29368"/>
                  </a:lnTo>
                  <a:lnTo>
                    <a:pt x="52850" y="29476"/>
                  </a:lnTo>
                  <a:lnTo>
                    <a:pt x="52850" y="29476"/>
                  </a:lnTo>
                  <a:cubicBezTo>
                    <a:pt x="52895" y="29455"/>
                    <a:pt x="52940" y="29433"/>
                    <a:pt x="52982" y="29412"/>
                  </a:cubicBezTo>
                  <a:cubicBezTo>
                    <a:pt x="53225" y="29258"/>
                    <a:pt x="53446" y="29081"/>
                    <a:pt x="53689" y="28971"/>
                  </a:cubicBezTo>
                  <a:cubicBezTo>
                    <a:pt x="53887" y="28860"/>
                    <a:pt x="54108" y="28816"/>
                    <a:pt x="54307" y="28706"/>
                  </a:cubicBezTo>
                  <a:cubicBezTo>
                    <a:pt x="54349" y="28684"/>
                    <a:pt x="54412" y="28663"/>
                    <a:pt x="54476" y="28642"/>
                  </a:cubicBezTo>
                  <a:lnTo>
                    <a:pt x="54476" y="28642"/>
                  </a:lnTo>
                  <a:cubicBezTo>
                    <a:pt x="54475" y="28621"/>
                    <a:pt x="54473" y="28600"/>
                    <a:pt x="54472" y="28578"/>
                  </a:cubicBezTo>
                  <a:lnTo>
                    <a:pt x="54472" y="28578"/>
                  </a:lnTo>
                  <a:cubicBezTo>
                    <a:pt x="54475" y="28599"/>
                    <a:pt x="54479" y="28620"/>
                    <a:pt x="54484" y="28639"/>
                  </a:cubicBezTo>
                  <a:cubicBezTo>
                    <a:pt x="54481" y="28640"/>
                    <a:pt x="54478" y="28641"/>
                    <a:pt x="54476" y="28642"/>
                  </a:cubicBezTo>
                  <a:lnTo>
                    <a:pt x="54476" y="28642"/>
                  </a:lnTo>
                  <a:cubicBezTo>
                    <a:pt x="54489" y="28911"/>
                    <a:pt x="54440" y="29146"/>
                    <a:pt x="54329" y="29258"/>
                  </a:cubicBezTo>
                  <a:cubicBezTo>
                    <a:pt x="54241" y="29346"/>
                    <a:pt x="54086" y="29412"/>
                    <a:pt x="53910" y="29434"/>
                  </a:cubicBezTo>
                  <a:cubicBezTo>
                    <a:pt x="53910" y="29412"/>
                    <a:pt x="53910" y="29368"/>
                    <a:pt x="53954" y="29346"/>
                  </a:cubicBezTo>
                  <a:cubicBezTo>
                    <a:pt x="53976" y="29324"/>
                    <a:pt x="53976" y="29302"/>
                    <a:pt x="53976" y="29258"/>
                  </a:cubicBezTo>
                  <a:cubicBezTo>
                    <a:pt x="53998" y="29147"/>
                    <a:pt x="53998" y="29037"/>
                    <a:pt x="53998" y="28926"/>
                  </a:cubicBezTo>
                  <a:cubicBezTo>
                    <a:pt x="53998" y="28904"/>
                    <a:pt x="53987" y="28893"/>
                    <a:pt x="53976" y="28893"/>
                  </a:cubicBezTo>
                  <a:cubicBezTo>
                    <a:pt x="53965" y="28893"/>
                    <a:pt x="53954" y="28904"/>
                    <a:pt x="53954" y="28926"/>
                  </a:cubicBezTo>
                  <a:cubicBezTo>
                    <a:pt x="53954" y="29081"/>
                    <a:pt x="53954" y="29213"/>
                    <a:pt x="53887" y="29324"/>
                  </a:cubicBezTo>
                  <a:cubicBezTo>
                    <a:pt x="53865" y="29368"/>
                    <a:pt x="53843" y="29434"/>
                    <a:pt x="53843" y="29478"/>
                  </a:cubicBezTo>
                  <a:cubicBezTo>
                    <a:pt x="53733" y="29523"/>
                    <a:pt x="53645" y="29545"/>
                    <a:pt x="53556" y="29567"/>
                  </a:cubicBezTo>
                  <a:lnTo>
                    <a:pt x="53402" y="29655"/>
                  </a:lnTo>
                  <a:cubicBezTo>
                    <a:pt x="53424" y="29589"/>
                    <a:pt x="53424" y="29567"/>
                    <a:pt x="53446" y="29523"/>
                  </a:cubicBezTo>
                  <a:cubicBezTo>
                    <a:pt x="53468" y="29412"/>
                    <a:pt x="53446" y="29302"/>
                    <a:pt x="53446" y="29191"/>
                  </a:cubicBezTo>
                  <a:cubicBezTo>
                    <a:pt x="53446" y="29158"/>
                    <a:pt x="53435" y="29142"/>
                    <a:pt x="53424" y="29142"/>
                  </a:cubicBezTo>
                  <a:cubicBezTo>
                    <a:pt x="53413" y="29142"/>
                    <a:pt x="53402" y="29158"/>
                    <a:pt x="53402" y="29191"/>
                  </a:cubicBezTo>
                  <a:cubicBezTo>
                    <a:pt x="53402" y="29324"/>
                    <a:pt x="53402" y="29456"/>
                    <a:pt x="53336" y="29567"/>
                  </a:cubicBezTo>
                  <a:cubicBezTo>
                    <a:pt x="53336" y="29589"/>
                    <a:pt x="53336" y="29589"/>
                    <a:pt x="53314" y="29589"/>
                  </a:cubicBezTo>
                  <a:lnTo>
                    <a:pt x="53291" y="29589"/>
                  </a:lnTo>
                  <a:lnTo>
                    <a:pt x="53291" y="29633"/>
                  </a:lnTo>
                  <a:lnTo>
                    <a:pt x="53291" y="29677"/>
                  </a:lnTo>
                  <a:cubicBezTo>
                    <a:pt x="53093" y="29787"/>
                    <a:pt x="52916" y="29898"/>
                    <a:pt x="52740" y="30008"/>
                  </a:cubicBezTo>
                  <a:lnTo>
                    <a:pt x="52740" y="29986"/>
                  </a:lnTo>
                  <a:cubicBezTo>
                    <a:pt x="52740" y="29854"/>
                    <a:pt x="52872" y="29787"/>
                    <a:pt x="52894" y="29655"/>
                  </a:cubicBezTo>
                  <a:cubicBezTo>
                    <a:pt x="52894" y="29640"/>
                    <a:pt x="52884" y="29614"/>
                    <a:pt x="52877" y="29614"/>
                  </a:cubicBezTo>
                  <a:cubicBezTo>
                    <a:pt x="52874" y="29614"/>
                    <a:pt x="52872" y="29619"/>
                    <a:pt x="52872" y="29633"/>
                  </a:cubicBezTo>
                  <a:lnTo>
                    <a:pt x="52850" y="29655"/>
                  </a:lnTo>
                  <a:lnTo>
                    <a:pt x="52850" y="29476"/>
                  </a:lnTo>
                  <a:lnTo>
                    <a:pt x="52850" y="29476"/>
                  </a:lnTo>
                  <a:cubicBezTo>
                    <a:pt x="52814" y="29493"/>
                    <a:pt x="52777" y="29509"/>
                    <a:pt x="52740" y="29525"/>
                  </a:cubicBezTo>
                  <a:lnTo>
                    <a:pt x="52740" y="29525"/>
                  </a:lnTo>
                  <a:lnTo>
                    <a:pt x="52740" y="29456"/>
                  </a:lnTo>
                  <a:cubicBezTo>
                    <a:pt x="52541" y="29545"/>
                    <a:pt x="52364" y="29633"/>
                    <a:pt x="52188" y="29677"/>
                  </a:cubicBezTo>
                  <a:cubicBezTo>
                    <a:pt x="52189" y="29688"/>
                    <a:pt x="52190" y="29699"/>
                    <a:pt x="52191" y="29711"/>
                  </a:cubicBezTo>
                  <a:lnTo>
                    <a:pt x="52191" y="29711"/>
                  </a:lnTo>
                  <a:cubicBezTo>
                    <a:pt x="52197" y="29707"/>
                    <a:pt x="52203" y="29704"/>
                    <a:pt x="52210" y="29699"/>
                  </a:cubicBezTo>
                  <a:cubicBezTo>
                    <a:pt x="52210" y="29688"/>
                    <a:pt x="52221" y="29683"/>
                    <a:pt x="52232" y="29683"/>
                  </a:cubicBezTo>
                  <a:cubicBezTo>
                    <a:pt x="52243" y="29683"/>
                    <a:pt x="52254" y="29688"/>
                    <a:pt x="52254" y="29699"/>
                  </a:cubicBezTo>
                  <a:cubicBezTo>
                    <a:pt x="52412" y="29656"/>
                    <a:pt x="52581" y="29594"/>
                    <a:pt x="52740" y="29525"/>
                  </a:cubicBezTo>
                  <a:lnTo>
                    <a:pt x="52740" y="29525"/>
                  </a:lnTo>
                  <a:lnTo>
                    <a:pt x="52740" y="29743"/>
                  </a:lnTo>
                  <a:lnTo>
                    <a:pt x="52651" y="29898"/>
                  </a:lnTo>
                  <a:cubicBezTo>
                    <a:pt x="52651" y="29920"/>
                    <a:pt x="52629" y="29964"/>
                    <a:pt x="52629" y="29986"/>
                  </a:cubicBezTo>
                  <a:cubicBezTo>
                    <a:pt x="52629" y="30008"/>
                    <a:pt x="52651" y="30030"/>
                    <a:pt x="52673" y="30030"/>
                  </a:cubicBezTo>
                  <a:cubicBezTo>
                    <a:pt x="52408" y="30251"/>
                    <a:pt x="52099" y="30428"/>
                    <a:pt x="51746" y="30516"/>
                  </a:cubicBezTo>
                  <a:cubicBezTo>
                    <a:pt x="51702" y="30516"/>
                    <a:pt x="51658" y="30538"/>
                    <a:pt x="51592" y="30538"/>
                  </a:cubicBezTo>
                  <a:cubicBezTo>
                    <a:pt x="51636" y="30472"/>
                    <a:pt x="51592" y="30406"/>
                    <a:pt x="51636" y="30339"/>
                  </a:cubicBezTo>
                  <a:cubicBezTo>
                    <a:pt x="51636" y="30317"/>
                    <a:pt x="51658" y="30295"/>
                    <a:pt x="51658" y="30229"/>
                  </a:cubicBezTo>
                  <a:lnTo>
                    <a:pt x="51746" y="30074"/>
                  </a:lnTo>
                  <a:cubicBezTo>
                    <a:pt x="51746" y="30030"/>
                    <a:pt x="51746" y="30030"/>
                    <a:pt x="51702" y="30030"/>
                  </a:cubicBezTo>
                  <a:cubicBezTo>
                    <a:pt x="51737" y="29978"/>
                    <a:pt x="51744" y="29926"/>
                    <a:pt x="51746" y="29863"/>
                  </a:cubicBezTo>
                  <a:lnTo>
                    <a:pt x="51746" y="29863"/>
                  </a:lnTo>
                  <a:cubicBezTo>
                    <a:pt x="51730" y="29867"/>
                    <a:pt x="51714" y="29872"/>
                    <a:pt x="51698" y="29877"/>
                  </a:cubicBezTo>
                  <a:lnTo>
                    <a:pt x="51698" y="29877"/>
                  </a:lnTo>
                  <a:cubicBezTo>
                    <a:pt x="51699" y="29869"/>
                    <a:pt x="51701" y="29862"/>
                    <a:pt x="51702" y="29854"/>
                  </a:cubicBezTo>
                  <a:lnTo>
                    <a:pt x="51702" y="29854"/>
                  </a:lnTo>
                  <a:cubicBezTo>
                    <a:pt x="51594" y="29890"/>
                    <a:pt x="51485" y="29911"/>
                    <a:pt x="51377" y="29954"/>
                  </a:cubicBezTo>
                  <a:lnTo>
                    <a:pt x="51377" y="29954"/>
                  </a:lnTo>
                  <a:cubicBezTo>
                    <a:pt x="51393" y="29854"/>
                    <a:pt x="51391" y="29753"/>
                    <a:pt x="51371" y="29633"/>
                  </a:cubicBezTo>
                  <a:cubicBezTo>
                    <a:pt x="51371" y="29611"/>
                    <a:pt x="51360" y="29600"/>
                    <a:pt x="51349" y="29600"/>
                  </a:cubicBezTo>
                  <a:cubicBezTo>
                    <a:pt x="51338" y="29600"/>
                    <a:pt x="51327" y="29611"/>
                    <a:pt x="51327" y="29633"/>
                  </a:cubicBezTo>
                  <a:cubicBezTo>
                    <a:pt x="51327" y="29740"/>
                    <a:pt x="51347" y="29847"/>
                    <a:pt x="51328" y="29975"/>
                  </a:cubicBezTo>
                  <a:lnTo>
                    <a:pt x="51328" y="29975"/>
                  </a:lnTo>
                  <a:cubicBezTo>
                    <a:pt x="51345" y="29967"/>
                    <a:pt x="51361" y="29960"/>
                    <a:pt x="51377" y="29954"/>
                  </a:cubicBezTo>
                  <a:lnTo>
                    <a:pt x="51377" y="29954"/>
                  </a:lnTo>
                  <a:cubicBezTo>
                    <a:pt x="51375" y="29965"/>
                    <a:pt x="51373" y="29975"/>
                    <a:pt x="51371" y="29986"/>
                  </a:cubicBezTo>
                  <a:cubicBezTo>
                    <a:pt x="51480" y="29943"/>
                    <a:pt x="51589" y="29910"/>
                    <a:pt x="51698" y="29877"/>
                  </a:cubicBezTo>
                  <a:lnTo>
                    <a:pt x="51698" y="29877"/>
                  </a:lnTo>
                  <a:cubicBezTo>
                    <a:pt x="51675" y="29999"/>
                    <a:pt x="51633" y="30104"/>
                    <a:pt x="51592" y="30229"/>
                  </a:cubicBezTo>
                  <a:lnTo>
                    <a:pt x="51592" y="30273"/>
                  </a:lnTo>
                  <a:cubicBezTo>
                    <a:pt x="51547" y="30361"/>
                    <a:pt x="51525" y="30472"/>
                    <a:pt x="51459" y="30582"/>
                  </a:cubicBezTo>
                  <a:cubicBezTo>
                    <a:pt x="51349" y="30582"/>
                    <a:pt x="51260" y="30582"/>
                    <a:pt x="51194" y="30626"/>
                  </a:cubicBezTo>
                  <a:cubicBezTo>
                    <a:pt x="51194" y="30516"/>
                    <a:pt x="51216" y="30428"/>
                    <a:pt x="51238" y="30317"/>
                  </a:cubicBezTo>
                  <a:cubicBezTo>
                    <a:pt x="51258" y="30219"/>
                    <a:pt x="51260" y="30121"/>
                    <a:pt x="51291" y="30023"/>
                  </a:cubicBezTo>
                  <a:lnTo>
                    <a:pt x="51291" y="30023"/>
                  </a:lnTo>
                  <a:cubicBezTo>
                    <a:pt x="51256" y="30037"/>
                    <a:pt x="51221" y="30049"/>
                    <a:pt x="51188" y="30059"/>
                  </a:cubicBezTo>
                  <a:lnTo>
                    <a:pt x="51188" y="30059"/>
                  </a:lnTo>
                  <a:cubicBezTo>
                    <a:pt x="51190" y="30050"/>
                    <a:pt x="51192" y="30040"/>
                    <a:pt x="51194" y="30030"/>
                  </a:cubicBezTo>
                  <a:cubicBezTo>
                    <a:pt x="51194" y="30030"/>
                    <a:pt x="51194" y="30023"/>
                    <a:pt x="51198" y="30017"/>
                  </a:cubicBezTo>
                  <a:lnTo>
                    <a:pt x="51198" y="30017"/>
                  </a:lnTo>
                  <a:cubicBezTo>
                    <a:pt x="51101" y="30063"/>
                    <a:pt x="51015" y="30087"/>
                    <a:pt x="50911" y="30115"/>
                  </a:cubicBezTo>
                  <a:lnTo>
                    <a:pt x="50911" y="30115"/>
                  </a:lnTo>
                  <a:cubicBezTo>
                    <a:pt x="50932" y="29991"/>
                    <a:pt x="50951" y="29864"/>
                    <a:pt x="50951" y="29699"/>
                  </a:cubicBezTo>
                  <a:cubicBezTo>
                    <a:pt x="50951" y="29688"/>
                    <a:pt x="50940" y="29683"/>
                    <a:pt x="50929" y="29683"/>
                  </a:cubicBezTo>
                  <a:cubicBezTo>
                    <a:pt x="50918" y="29683"/>
                    <a:pt x="50907" y="29688"/>
                    <a:pt x="50907" y="29699"/>
                  </a:cubicBezTo>
                  <a:cubicBezTo>
                    <a:pt x="50907" y="29857"/>
                    <a:pt x="50890" y="29980"/>
                    <a:pt x="50854" y="30131"/>
                  </a:cubicBezTo>
                  <a:lnTo>
                    <a:pt x="50854" y="30131"/>
                  </a:lnTo>
                  <a:cubicBezTo>
                    <a:pt x="50874" y="30125"/>
                    <a:pt x="50893" y="30120"/>
                    <a:pt x="50911" y="30115"/>
                  </a:cubicBezTo>
                  <a:lnTo>
                    <a:pt x="50911" y="30115"/>
                  </a:lnTo>
                  <a:cubicBezTo>
                    <a:pt x="50910" y="30124"/>
                    <a:pt x="50909" y="30132"/>
                    <a:pt x="50907" y="30141"/>
                  </a:cubicBezTo>
                  <a:cubicBezTo>
                    <a:pt x="50998" y="30110"/>
                    <a:pt x="51089" y="30090"/>
                    <a:pt x="51188" y="30059"/>
                  </a:cubicBezTo>
                  <a:lnTo>
                    <a:pt x="51188" y="30059"/>
                  </a:lnTo>
                  <a:cubicBezTo>
                    <a:pt x="51146" y="30248"/>
                    <a:pt x="51106" y="30437"/>
                    <a:pt x="51106" y="30626"/>
                  </a:cubicBezTo>
                  <a:lnTo>
                    <a:pt x="50686" y="30693"/>
                  </a:lnTo>
                  <a:cubicBezTo>
                    <a:pt x="50775" y="30582"/>
                    <a:pt x="50775" y="30428"/>
                    <a:pt x="50797" y="30317"/>
                  </a:cubicBezTo>
                  <a:cubicBezTo>
                    <a:pt x="50797" y="30269"/>
                    <a:pt x="50809" y="30232"/>
                    <a:pt x="50815" y="30190"/>
                  </a:cubicBezTo>
                  <a:lnTo>
                    <a:pt x="50815" y="30190"/>
                  </a:lnTo>
                  <a:cubicBezTo>
                    <a:pt x="50794" y="30195"/>
                    <a:pt x="50773" y="30201"/>
                    <a:pt x="50753" y="30207"/>
                  </a:cubicBezTo>
                  <a:lnTo>
                    <a:pt x="50753" y="30207"/>
                  </a:lnTo>
                  <a:cubicBezTo>
                    <a:pt x="50753" y="30207"/>
                    <a:pt x="50753" y="30207"/>
                    <a:pt x="50753" y="30207"/>
                  </a:cubicBezTo>
                  <a:lnTo>
                    <a:pt x="50753" y="30185"/>
                  </a:lnTo>
                  <a:cubicBezTo>
                    <a:pt x="50686" y="30198"/>
                    <a:pt x="50620" y="30219"/>
                    <a:pt x="50554" y="30239"/>
                  </a:cubicBezTo>
                  <a:lnTo>
                    <a:pt x="50554" y="30239"/>
                  </a:lnTo>
                  <a:lnTo>
                    <a:pt x="50554" y="30074"/>
                  </a:lnTo>
                  <a:cubicBezTo>
                    <a:pt x="50554" y="30052"/>
                    <a:pt x="50537" y="30041"/>
                    <a:pt x="50521" y="30041"/>
                  </a:cubicBezTo>
                  <a:cubicBezTo>
                    <a:pt x="50504" y="30041"/>
                    <a:pt x="50488" y="30052"/>
                    <a:pt x="50488" y="30074"/>
                  </a:cubicBezTo>
                  <a:cubicBezTo>
                    <a:pt x="50488" y="30125"/>
                    <a:pt x="50501" y="30189"/>
                    <a:pt x="50497" y="30255"/>
                  </a:cubicBezTo>
                  <a:lnTo>
                    <a:pt x="50497" y="30255"/>
                  </a:lnTo>
                  <a:cubicBezTo>
                    <a:pt x="50516" y="30250"/>
                    <a:pt x="50535" y="30244"/>
                    <a:pt x="50554" y="30239"/>
                  </a:cubicBezTo>
                  <a:lnTo>
                    <a:pt x="50554" y="30239"/>
                  </a:lnTo>
                  <a:lnTo>
                    <a:pt x="50554" y="30295"/>
                  </a:lnTo>
                  <a:cubicBezTo>
                    <a:pt x="50602" y="30263"/>
                    <a:pt x="50674" y="30231"/>
                    <a:pt x="50753" y="30207"/>
                  </a:cubicBezTo>
                  <a:lnTo>
                    <a:pt x="50753" y="30207"/>
                  </a:lnTo>
                  <a:cubicBezTo>
                    <a:pt x="50709" y="30295"/>
                    <a:pt x="50709" y="30406"/>
                    <a:pt x="50686" y="30516"/>
                  </a:cubicBezTo>
                  <a:cubicBezTo>
                    <a:pt x="50664" y="30582"/>
                    <a:pt x="50642" y="30670"/>
                    <a:pt x="50598" y="30737"/>
                  </a:cubicBezTo>
                  <a:cubicBezTo>
                    <a:pt x="50377" y="30759"/>
                    <a:pt x="50157" y="30803"/>
                    <a:pt x="49980" y="30847"/>
                  </a:cubicBezTo>
                  <a:lnTo>
                    <a:pt x="50046" y="30516"/>
                  </a:lnTo>
                  <a:lnTo>
                    <a:pt x="50046" y="30469"/>
                  </a:lnTo>
                  <a:lnTo>
                    <a:pt x="50046" y="30469"/>
                  </a:lnTo>
                  <a:cubicBezTo>
                    <a:pt x="50027" y="30475"/>
                    <a:pt x="50007" y="30481"/>
                    <a:pt x="49987" y="30488"/>
                  </a:cubicBezTo>
                  <a:lnTo>
                    <a:pt x="49987" y="30488"/>
                  </a:lnTo>
                  <a:cubicBezTo>
                    <a:pt x="49993" y="30458"/>
                    <a:pt x="50002" y="30425"/>
                    <a:pt x="50002" y="30383"/>
                  </a:cubicBezTo>
                  <a:lnTo>
                    <a:pt x="50002" y="30383"/>
                  </a:lnTo>
                  <a:cubicBezTo>
                    <a:pt x="49952" y="30421"/>
                    <a:pt x="49895" y="30444"/>
                    <a:pt x="49835" y="30461"/>
                  </a:cubicBezTo>
                  <a:lnTo>
                    <a:pt x="49835" y="30461"/>
                  </a:lnTo>
                  <a:cubicBezTo>
                    <a:pt x="49835" y="30447"/>
                    <a:pt x="49833" y="30435"/>
                    <a:pt x="49826" y="30428"/>
                  </a:cubicBezTo>
                  <a:cubicBezTo>
                    <a:pt x="49826" y="30418"/>
                    <a:pt x="49818" y="30413"/>
                    <a:pt x="49809" y="30413"/>
                  </a:cubicBezTo>
                  <a:cubicBezTo>
                    <a:pt x="49797" y="30413"/>
                    <a:pt x="49781" y="30424"/>
                    <a:pt x="49781" y="30450"/>
                  </a:cubicBezTo>
                  <a:cubicBezTo>
                    <a:pt x="49781" y="30459"/>
                    <a:pt x="49781" y="30468"/>
                    <a:pt x="49781" y="30475"/>
                  </a:cubicBezTo>
                  <a:lnTo>
                    <a:pt x="49781" y="30475"/>
                  </a:lnTo>
                  <a:cubicBezTo>
                    <a:pt x="49799" y="30471"/>
                    <a:pt x="49818" y="30467"/>
                    <a:pt x="49835" y="30461"/>
                  </a:cubicBezTo>
                  <a:lnTo>
                    <a:pt x="49835" y="30461"/>
                  </a:lnTo>
                  <a:cubicBezTo>
                    <a:pt x="49835" y="30489"/>
                    <a:pt x="49826" y="30523"/>
                    <a:pt x="49826" y="30538"/>
                  </a:cubicBezTo>
                  <a:cubicBezTo>
                    <a:pt x="49875" y="30526"/>
                    <a:pt x="49931" y="30506"/>
                    <a:pt x="49987" y="30488"/>
                  </a:cubicBezTo>
                  <a:lnTo>
                    <a:pt x="49987" y="30488"/>
                  </a:lnTo>
                  <a:cubicBezTo>
                    <a:pt x="49983" y="30505"/>
                    <a:pt x="49980" y="30522"/>
                    <a:pt x="49980" y="30538"/>
                  </a:cubicBezTo>
                  <a:cubicBezTo>
                    <a:pt x="49936" y="30604"/>
                    <a:pt x="49892" y="30715"/>
                    <a:pt x="49892" y="30803"/>
                  </a:cubicBezTo>
                  <a:lnTo>
                    <a:pt x="49472" y="30891"/>
                  </a:lnTo>
                  <a:cubicBezTo>
                    <a:pt x="49318" y="31002"/>
                    <a:pt x="49163" y="31024"/>
                    <a:pt x="49031" y="31090"/>
                  </a:cubicBezTo>
                  <a:lnTo>
                    <a:pt x="49031" y="30913"/>
                  </a:lnTo>
                  <a:cubicBezTo>
                    <a:pt x="49031" y="30882"/>
                    <a:pt x="49031" y="30839"/>
                    <a:pt x="49039" y="30801"/>
                  </a:cubicBezTo>
                  <a:lnTo>
                    <a:pt x="49039" y="30801"/>
                  </a:lnTo>
                  <a:cubicBezTo>
                    <a:pt x="49019" y="30804"/>
                    <a:pt x="49001" y="30808"/>
                    <a:pt x="48984" y="30813"/>
                  </a:cubicBezTo>
                  <a:lnTo>
                    <a:pt x="48984" y="30813"/>
                  </a:lnTo>
                  <a:cubicBezTo>
                    <a:pt x="48980" y="30831"/>
                    <a:pt x="48969" y="30847"/>
                    <a:pt x="48942" y="30847"/>
                  </a:cubicBezTo>
                  <a:cubicBezTo>
                    <a:pt x="48920" y="30957"/>
                    <a:pt x="48942" y="31024"/>
                    <a:pt x="48898" y="31112"/>
                  </a:cubicBezTo>
                  <a:cubicBezTo>
                    <a:pt x="48391" y="31289"/>
                    <a:pt x="47927" y="31443"/>
                    <a:pt x="47419" y="31620"/>
                  </a:cubicBezTo>
                  <a:cubicBezTo>
                    <a:pt x="46889" y="31796"/>
                    <a:pt x="46161" y="32017"/>
                    <a:pt x="45631" y="32348"/>
                  </a:cubicBezTo>
                  <a:cubicBezTo>
                    <a:pt x="45300" y="32569"/>
                    <a:pt x="45123" y="32900"/>
                    <a:pt x="44792" y="33121"/>
                  </a:cubicBezTo>
                  <a:cubicBezTo>
                    <a:pt x="44483" y="33320"/>
                    <a:pt x="44174" y="33540"/>
                    <a:pt x="43865" y="33717"/>
                  </a:cubicBezTo>
                  <a:lnTo>
                    <a:pt x="43711" y="33783"/>
                  </a:lnTo>
                  <a:cubicBezTo>
                    <a:pt x="43755" y="33651"/>
                    <a:pt x="43777" y="33518"/>
                    <a:pt x="43821" y="33408"/>
                  </a:cubicBezTo>
                  <a:cubicBezTo>
                    <a:pt x="43854" y="33243"/>
                    <a:pt x="43874" y="33079"/>
                    <a:pt x="43883" y="32914"/>
                  </a:cubicBezTo>
                  <a:lnTo>
                    <a:pt x="43883" y="32914"/>
                  </a:lnTo>
                  <a:cubicBezTo>
                    <a:pt x="43870" y="32921"/>
                    <a:pt x="43856" y="32931"/>
                    <a:pt x="43843" y="32944"/>
                  </a:cubicBezTo>
                  <a:cubicBezTo>
                    <a:pt x="43824" y="32950"/>
                    <a:pt x="43806" y="32958"/>
                    <a:pt x="43788" y="32967"/>
                  </a:cubicBezTo>
                  <a:lnTo>
                    <a:pt x="43788" y="32967"/>
                  </a:lnTo>
                  <a:cubicBezTo>
                    <a:pt x="43763" y="33134"/>
                    <a:pt x="43742" y="33293"/>
                    <a:pt x="43711" y="33452"/>
                  </a:cubicBezTo>
                  <a:cubicBezTo>
                    <a:pt x="43688" y="33562"/>
                    <a:pt x="43644" y="33673"/>
                    <a:pt x="43600" y="33783"/>
                  </a:cubicBezTo>
                  <a:cubicBezTo>
                    <a:pt x="43600" y="33783"/>
                    <a:pt x="43578" y="33805"/>
                    <a:pt x="43578" y="33849"/>
                  </a:cubicBezTo>
                  <a:cubicBezTo>
                    <a:pt x="43512" y="33871"/>
                    <a:pt x="43424" y="33894"/>
                    <a:pt x="43357" y="33916"/>
                  </a:cubicBezTo>
                  <a:cubicBezTo>
                    <a:pt x="43313" y="33871"/>
                    <a:pt x="43313" y="33783"/>
                    <a:pt x="43313" y="33761"/>
                  </a:cubicBezTo>
                  <a:cubicBezTo>
                    <a:pt x="43313" y="33750"/>
                    <a:pt x="43308" y="33745"/>
                    <a:pt x="43299" y="33745"/>
                  </a:cubicBezTo>
                  <a:cubicBezTo>
                    <a:pt x="43291" y="33745"/>
                    <a:pt x="43280" y="33750"/>
                    <a:pt x="43269" y="33761"/>
                  </a:cubicBezTo>
                  <a:cubicBezTo>
                    <a:pt x="43225" y="33849"/>
                    <a:pt x="43225" y="33894"/>
                    <a:pt x="43269" y="33960"/>
                  </a:cubicBezTo>
                  <a:cubicBezTo>
                    <a:pt x="43203" y="34004"/>
                    <a:pt x="43092" y="34048"/>
                    <a:pt x="42982" y="34070"/>
                  </a:cubicBezTo>
                  <a:cubicBezTo>
                    <a:pt x="43132" y="33827"/>
                    <a:pt x="43154" y="33521"/>
                    <a:pt x="43145" y="33232"/>
                  </a:cubicBezTo>
                  <a:lnTo>
                    <a:pt x="43145" y="33232"/>
                  </a:lnTo>
                  <a:cubicBezTo>
                    <a:pt x="43112" y="33233"/>
                    <a:pt x="43080" y="33240"/>
                    <a:pt x="43048" y="33248"/>
                  </a:cubicBezTo>
                  <a:lnTo>
                    <a:pt x="43048" y="33248"/>
                  </a:lnTo>
                  <a:lnTo>
                    <a:pt x="43048" y="33077"/>
                  </a:lnTo>
                  <a:cubicBezTo>
                    <a:pt x="43007" y="33077"/>
                    <a:pt x="42965" y="33082"/>
                    <a:pt x="42926" y="33087"/>
                  </a:cubicBezTo>
                  <a:lnTo>
                    <a:pt x="42926" y="33087"/>
                  </a:lnTo>
                  <a:cubicBezTo>
                    <a:pt x="42938" y="32967"/>
                    <a:pt x="42938" y="32847"/>
                    <a:pt x="42938" y="32746"/>
                  </a:cubicBezTo>
                  <a:cubicBezTo>
                    <a:pt x="42938" y="32735"/>
                    <a:pt x="42921" y="32729"/>
                    <a:pt x="42905" y="32729"/>
                  </a:cubicBezTo>
                  <a:cubicBezTo>
                    <a:pt x="42888" y="32729"/>
                    <a:pt x="42872" y="32735"/>
                    <a:pt x="42872" y="32746"/>
                  </a:cubicBezTo>
                  <a:cubicBezTo>
                    <a:pt x="42872" y="32873"/>
                    <a:pt x="42863" y="32982"/>
                    <a:pt x="42850" y="33096"/>
                  </a:cubicBezTo>
                  <a:lnTo>
                    <a:pt x="42850" y="33096"/>
                  </a:lnTo>
                  <a:cubicBezTo>
                    <a:pt x="42874" y="33094"/>
                    <a:pt x="42899" y="33090"/>
                    <a:pt x="42926" y="33087"/>
                  </a:cubicBezTo>
                  <a:lnTo>
                    <a:pt x="42926" y="33087"/>
                  </a:lnTo>
                  <a:cubicBezTo>
                    <a:pt x="42919" y="33151"/>
                    <a:pt x="42909" y="33214"/>
                    <a:pt x="42894" y="33275"/>
                  </a:cubicBezTo>
                  <a:cubicBezTo>
                    <a:pt x="42945" y="33275"/>
                    <a:pt x="42997" y="33260"/>
                    <a:pt x="43048" y="33248"/>
                  </a:cubicBezTo>
                  <a:lnTo>
                    <a:pt x="43048" y="33248"/>
                  </a:lnTo>
                  <a:lnTo>
                    <a:pt x="43048" y="33408"/>
                  </a:lnTo>
                  <a:cubicBezTo>
                    <a:pt x="43048" y="33518"/>
                    <a:pt x="43048" y="33629"/>
                    <a:pt x="43026" y="33739"/>
                  </a:cubicBezTo>
                  <a:cubicBezTo>
                    <a:pt x="43026" y="33783"/>
                    <a:pt x="42982" y="33827"/>
                    <a:pt x="42982" y="33871"/>
                  </a:cubicBezTo>
                  <a:cubicBezTo>
                    <a:pt x="42969" y="33972"/>
                    <a:pt x="42928" y="34023"/>
                    <a:pt x="42858" y="34023"/>
                  </a:cubicBezTo>
                  <a:cubicBezTo>
                    <a:pt x="42805" y="34023"/>
                    <a:pt x="42736" y="33994"/>
                    <a:pt x="42651" y="33938"/>
                  </a:cubicBezTo>
                  <a:cubicBezTo>
                    <a:pt x="42651" y="33938"/>
                    <a:pt x="42651" y="33894"/>
                    <a:pt x="42629" y="33894"/>
                  </a:cubicBezTo>
                  <a:cubicBezTo>
                    <a:pt x="42696" y="33709"/>
                    <a:pt x="42738" y="33511"/>
                    <a:pt x="42773" y="33301"/>
                  </a:cubicBezTo>
                  <a:lnTo>
                    <a:pt x="42773" y="33301"/>
                  </a:lnTo>
                  <a:cubicBezTo>
                    <a:pt x="42760" y="33304"/>
                    <a:pt x="42750" y="33309"/>
                    <a:pt x="42739" y="33320"/>
                  </a:cubicBezTo>
                  <a:lnTo>
                    <a:pt x="42739" y="33297"/>
                  </a:lnTo>
                  <a:cubicBezTo>
                    <a:pt x="42739" y="33264"/>
                    <a:pt x="42723" y="33248"/>
                    <a:pt x="42706" y="33248"/>
                  </a:cubicBezTo>
                  <a:cubicBezTo>
                    <a:pt x="42702" y="33248"/>
                    <a:pt x="42699" y="33249"/>
                    <a:pt x="42695" y="33250"/>
                  </a:cubicBezTo>
                  <a:lnTo>
                    <a:pt x="42695" y="33250"/>
                  </a:lnTo>
                  <a:cubicBezTo>
                    <a:pt x="42702" y="33221"/>
                    <a:pt x="42709" y="33193"/>
                    <a:pt x="42717" y="33165"/>
                  </a:cubicBezTo>
                  <a:lnTo>
                    <a:pt x="42651" y="33165"/>
                  </a:lnTo>
                  <a:cubicBezTo>
                    <a:pt x="42651" y="33233"/>
                    <a:pt x="42651" y="33296"/>
                    <a:pt x="42647" y="33361"/>
                  </a:cubicBezTo>
                  <a:lnTo>
                    <a:pt x="42647" y="33361"/>
                  </a:lnTo>
                  <a:cubicBezTo>
                    <a:pt x="42657" y="33355"/>
                    <a:pt x="42665" y="33349"/>
                    <a:pt x="42673" y="33342"/>
                  </a:cubicBezTo>
                  <a:lnTo>
                    <a:pt x="42673" y="33297"/>
                  </a:lnTo>
                  <a:cubicBezTo>
                    <a:pt x="42673" y="33272"/>
                    <a:pt x="42683" y="33256"/>
                    <a:pt x="42695" y="33250"/>
                  </a:cubicBezTo>
                  <a:lnTo>
                    <a:pt x="42695" y="33250"/>
                  </a:lnTo>
                  <a:cubicBezTo>
                    <a:pt x="42664" y="33382"/>
                    <a:pt x="42643" y="33520"/>
                    <a:pt x="42607" y="33629"/>
                  </a:cubicBezTo>
                  <a:cubicBezTo>
                    <a:pt x="42632" y="33529"/>
                    <a:pt x="42642" y="33444"/>
                    <a:pt x="42647" y="33361"/>
                  </a:cubicBezTo>
                  <a:lnTo>
                    <a:pt x="42647" y="33361"/>
                  </a:lnTo>
                  <a:cubicBezTo>
                    <a:pt x="42625" y="33373"/>
                    <a:pt x="42598" y="33380"/>
                    <a:pt x="42572" y="33386"/>
                  </a:cubicBezTo>
                  <a:lnTo>
                    <a:pt x="42572" y="33386"/>
                  </a:lnTo>
                  <a:cubicBezTo>
                    <a:pt x="42548" y="33589"/>
                    <a:pt x="42495" y="33781"/>
                    <a:pt x="42430" y="33960"/>
                  </a:cubicBezTo>
                  <a:cubicBezTo>
                    <a:pt x="42430" y="33762"/>
                    <a:pt x="42420" y="33575"/>
                    <a:pt x="42406" y="33413"/>
                  </a:cubicBezTo>
                  <a:lnTo>
                    <a:pt x="42406" y="33413"/>
                  </a:lnTo>
                  <a:cubicBezTo>
                    <a:pt x="42381" y="33420"/>
                    <a:pt x="42355" y="33428"/>
                    <a:pt x="42330" y="33438"/>
                  </a:cubicBezTo>
                  <a:lnTo>
                    <a:pt x="42330" y="33438"/>
                  </a:lnTo>
                  <a:cubicBezTo>
                    <a:pt x="42325" y="33369"/>
                    <a:pt x="42320" y="33300"/>
                    <a:pt x="42320" y="33231"/>
                  </a:cubicBezTo>
                  <a:cubicBezTo>
                    <a:pt x="42298" y="33253"/>
                    <a:pt x="42253" y="33253"/>
                    <a:pt x="42187" y="33297"/>
                  </a:cubicBezTo>
                  <a:cubicBezTo>
                    <a:pt x="42187" y="33297"/>
                    <a:pt x="42209" y="33297"/>
                    <a:pt x="42209" y="33320"/>
                  </a:cubicBezTo>
                  <a:cubicBezTo>
                    <a:pt x="42209" y="33373"/>
                    <a:pt x="42209" y="33431"/>
                    <a:pt x="42209" y="33492"/>
                  </a:cubicBezTo>
                  <a:lnTo>
                    <a:pt x="42209" y="33492"/>
                  </a:lnTo>
                  <a:cubicBezTo>
                    <a:pt x="42249" y="33473"/>
                    <a:pt x="42290" y="33454"/>
                    <a:pt x="42330" y="33438"/>
                  </a:cubicBezTo>
                  <a:lnTo>
                    <a:pt x="42330" y="33438"/>
                  </a:lnTo>
                  <a:cubicBezTo>
                    <a:pt x="42340" y="33568"/>
                    <a:pt x="42349" y="33698"/>
                    <a:pt x="42320" y="33827"/>
                  </a:cubicBezTo>
                  <a:cubicBezTo>
                    <a:pt x="42320" y="33960"/>
                    <a:pt x="42320" y="34092"/>
                    <a:pt x="42298" y="34225"/>
                  </a:cubicBezTo>
                  <a:lnTo>
                    <a:pt x="42298" y="34269"/>
                  </a:lnTo>
                  <a:lnTo>
                    <a:pt x="42276" y="34269"/>
                  </a:lnTo>
                  <a:cubicBezTo>
                    <a:pt x="42209" y="34291"/>
                    <a:pt x="42165" y="34291"/>
                    <a:pt x="42099" y="34313"/>
                  </a:cubicBezTo>
                  <a:cubicBezTo>
                    <a:pt x="42189" y="34062"/>
                    <a:pt x="42205" y="33753"/>
                    <a:pt x="42209" y="33492"/>
                  </a:cubicBezTo>
                  <a:lnTo>
                    <a:pt x="42209" y="33492"/>
                  </a:lnTo>
                  <a:cubicBezTo>
                    <a:pt x="42192" y="33499"/>
                    <a:pt x="42176" y="33507"/>
                    <a:pt x="42159" y="33515"/>
                  </a:cubicBezTo>
                  <a:lnTo>
                    <a:pt x="42159" y="33515"/>
                  </a:lnTo>
                  <a:cubicBezTo>
                    <a:pt x="42163" y="33459"/>
                    <a:pt x="42165" y="33401"/>
                    <a:pt x="42165" y="33342"/>
                  </a:cubicBezTo>
                  <a:lnTo>
                    <a:pt x="42165" y="33320"/>
                  </a:lnTo>
                  <a:cubicBezTo>
                    <a:pt x="42149" y="33320"/>
                    <a:pt x="42134" y="33321"/>
                    <a:pt x="42120" y="33323"/>
                  </a:cubicBezTo>
                  <a:lnTo>
                    <a:pt x="42120" y="33323"/>
                  </a:lnTo>
                  <a:cubicBezTo>
                    <a:pt x="42117" y="33399"/>
                    <a:pt x="42099" y="33461"/>
                    <a:pt x="42099" y="33540"/>
                  </a:cubicBezTo>
                  <a:cubicBezTo>
                    <a:pt x="42119" y="33532"/>
                    <a:pt x="42139" y="33524"/>
                    <a:pt x="42159" y="33515"/>
                  </a:cubicBezTo>
                  <a:lnTo>
                    <a:pt x="42159" y="33515"/>
                  </a:lnTo>
                  <a:cubicBezTo>
                    <a:pt x="42145" y="33707"/>
                    <a:pt x="42111" y="33882"/>
                    <a:pt x="42077" y="34070"/>
                  </a:cubicBezTo>
                  <a:cubicBezTo>
                    <a:pt x="42055" y="34158"/>
                    <a:pt x="42033" y="34291"/>
                    <a:pt x="41967" y="34401"/>
                  </a:cubicBezTo>
                  <a:lnTo>
                    <a:pt x="41816" y="34487"/>
                  </a:lnTo>
                  <a:lnTo>
                    <a:pt x="41816" y="34487"/>
                  </a:lnTo>
                  <a:cubicBezTo>
                    <a:pt x="41821" y="34473"/>
                    <a:pt x="41827" y="34459"/>
                    <a:pt x="41834" y="34445"/>
                  </a:cubicBezTo>
                  <a:cubicBezTo>
                    <a:pt x="41878" y="34181"/>
                    <a:pt x="41944" y="33871"/>
                    <a:pt x="41989" y="33607"/>
                  </a:cubicBezTo>
                  <a:lnTo>
                    <a:pt x="41989" y="33607"/>
                  </a:lnTo>
                  <a:cubicBezTo>
                    <a:pt x="41978" y="33612"/>
                    <a:pt x="41968" y="33616"/>
                    <a:pt x="41958" y="33619"/>
                  </a:cubicBezTo>
                  <a:lnTo>
                    <a:pt x="41958" y="33619"/>
                  </a:lnTo>
                  <a:cubicBezTo>
                    <a:pt x="41961" y="33598"/>
                    <a:pt x="41964" y="33577"/>
                    <a:pt x="41967" y="33557"/>
                  </a:cubicBezTo>
                  <a:lnTo>
                    <a:pt x="41967" y="33557"/>
                  </a:lnTo>
                  <a:cubicBezTo>
                    <a:pt x="41959" y="33560"/>
                    <a:pt x="41952" y="33562"/>
                    <a:pt x="41944" y="33562"/>
                  </a:cubicBezTo>
                  <a:cubicBezTo>
                    <a:pt x="41304" y="33849"/>
                    <a:pt x="40730" y="34181"/>
                    <a:pt x="40134" y="34534"/>
                  </a:cubicBezTo>
                  <a:cubicBezTo>
                    <a:pt x="39847" y="34710"/>
                    <a:pt x="39516" y="34821"/>
                    <a:pt x="39207" y="34953"/>
                  </a:cubicBezTo>
                  <a:cubicBezTo>
                    <a:pt x="39516" y="34843"/>
                    <a:pt x="39803" y="34732"/>
                    <a:pt x="40112" y="34600"/>
                  </a:cubicBezTo>
                  <a:cubicBezTo>
                    <a:pt x="40686" y="34269"/>
                    <a:pt x="41238" y="33938"/>
                    <a:pt x="41856" y="33651"/>
                  </a:cubicBezTo>
                  <a:cubicBezTo>
                    <a:pt x="41890" y="33634"/>
                    <a:pt x="41924" y="33630"/>
                    <a:pt x="41958" y="33619"/>
                  </a:cubicBezTo>
                  <a:lnTo>
                    <a:pt x="41958" y="33619"/>
                  </a:lnTo>
                  <a:cubicBezTo>
                    <a:pt x="41917" y="33910"/>
                    <a:pt x="41864" y="34193"/>
                    <a:pt x="41812" y="34490"/>
                  </a:cubicBezTo>
                  <a:lnTo>
                    <a:pt x="41816" y="34487"/>
                  </a:lnTo>
                  <a:lnTo>
                    <a:pt x="41816" y="34487"/>
                  </a:lnTo>
                  <a:cubicBezTo>
                    <a:pt x="41795" y="34546"/>
                    <a:pt x="41789" y="34605"/>
                    <a:pt x="41778" y="34663"/>
                  </a:cubicBezTo>
                  <a:lnTo>
                    <a:pt x="41778" y="34663"/>
                  </a:lnTo>
                  <a:cubicBezTo>
                    <a:pt x="41828" y="34634"/>
                    <a:pt x="41883" y="34604"/>
                    <a:pt x="41944" y="34578"/>
                  </a:cubicBezTo>
                  <a:cubicBezTo>
                    <a:pt x="41989" y="34556"/>
                    <a:pt x="42055" y="34534"/>
                    <a:pt x="42077" y="34512"/>
                  </a:cubicBezTo>
                  <a:cubicBezTo>
                    <a:pt x="42121" y="34512"/>
                    <a:pt x="42165" y="34467"/>
                    <a:pt x="42187" y="34445"/>
                  </a:cubicBezTo>
                  <a:cubicBezTo>
                    <a:pt x="42209" y="34445"/>
                    <a:pt x="42231" y="34423"/>
                    <a:pt x="42276" y="34423"/>
                  </a:cubicBezTo>
                  <a:cubicBezTo>
                    <a:pt x="42298" y="34423"/>
                    <a:pt x="42320" y="34423"/>
                    <a:pt x="42320" y="34401"/>
                  </a:cubicBezTo>
                  <a:cubicBezTo>
                    <a:pt x="42607" y="34291"/>
                    <a:pt x="42872" y="34203"/>
                    <a:pt x="43159" y="34114"/>
                  </a:cubicBezTo>
                  <a:cubicBezTo>
                    <a:pt x="43821" y="33916"/>
                    <a:pt x="44417" y="33540"/>
                    <a:pt x="44969" y="33121"/>
                  </a:cubicBezTo>
                  <a:cubicBezTo>
                    <a:pt x="45278" y="32900"/>
                    <a:pt x="45477" y="32591"/>
                    <a:pt x="45764" y="32414"/>
                  </a:cubicBezTo>
                  <a:cubicBezTo>
                    <a:pt x="46073" y="32216"/>
                    <a:pt x="46470" y="32127"/>
                    <a:pt x="46801" y="32017"/>
                  </a:cubicBezTo>
                  <a:cubicBezTo>
                    <a:pt x="47596" y="31708"/>
                    <a:pt x="48413" y="31465"/>
                    <a:pt x="49229" y="31200"/>
                  </a:cubicBezTo>
                  <a:cubicBezTo>
                    <a:pt x="49914" y="30980"/>
                    <a:pt x="50620" y="30935"/>
                    <a:pt x="51327" y="30759"/>
                  </a:cubicBezTo>
                  <a:cubicBezTo>
                    <a:pt x="51614" y="30670"/>
                    <a:pt x="51945" y="30604"/>
                    <a:pt x="52254" y="30494"/>
                  </a:cubicBezTo>
                  <a:cubicBezTo>
                    <a:pt x="52673" y="30317"/>
                    <a:pt x="53049" y="30008"/>
                    <a:pt x="53468" y="29787"/>
                  </a:cubicBezTo>
                  <a:cubicBezTo>
                    <a:pt x="53887" y="29545"/>
                    <a:pt x="54351" y="29655"/>
                    <a:pt x="54572" y="29147"/>
                  </a:cubicBezTo>
                  <a:cubicBezTo>
                    <a:pt x="54682" y="28904"/>
                    <a:pt x="54704" y="28573"/>
                    <a:pt x="54682" y="28242"/>
                  </a:cubicBezTo>
                  <a:lnTo>
                    <a:pt x="54743" y="28182"/>
                  </a:lnTo>
                  <a:lnTo>
                    <a:pt x="54743" y="28182"/>
                  </a:lnTo>
                  <a:cubicBezTo>
                    <a:pt x="54745" y="28194"/>
                    <a:pt x="54747" y="28207"/>
                    <a:pt x="54748" y="28220"/>
                  </a:cubicBezTo>
                  <a:cubicBezTo>
                    <a:pt x="54759" y="28220"/>
                    <a:pt x="54782" y="28231"/>
                    <a:pt x="54790" y="28231"/>
                  </a:cubicBezTo>
                  <a:cubicBezTo>
                    <a:pt x="54798" y="28231"/>
                    <a:pt x="54793" y="28220"/>
                    <a:pt x="54748" y="28176"/>
                  </a:cubicBezTo>
                  <a:lnTo>
                    <a:pt x="54743" y="28182"/>
                  </a:lnTo>
                  <a:lnTo>
                    <a:pt x="54743" y="28182"/>
                  </a:lnTo>
                  <a:cubicBezTo>
                    <a:pt x="54716" y="28024"/>
                    <a:pt x="54654" y="27901"/>
                    <a:pt x="54572" y="27779"/>
                  </a:cubicBezTo>
                  <a:cubicBezTo>
                    <a:pt x="54481" y="27620"/>
                    <a:pt x="54338" y="27566"/>
                    <a:pt x="54179" y="27566"/>
                  </a:cubicBezTo>
                  <a:cubicBezTo>
                    <a:pt x="54027" y="27566"/>
                    <a:pt x="53861" y="27614"/>
                    <a:pt x="53711" y="27668"/>
                  </a:cubicBezTo>
                  <a:cubicBezTo>
                    <a:pt x="53004" y="27933"/>
                    <a:pt x="52298" y="28154"/>
                    <a:pt x="51547" y="28419"/>
                  </a:cubicBezTo>
                  <a:cubicBezTo>
                    <a:pt x="51150" y="28529"/>
                    <a:pt x="50775" y="28684"/>
                    <a:pt x="50377" y="28794"/>
                  </a:cubicBezTo>
                  <a:cubicBezTo>
                    <a:pt x="50046" y="28882"/>
                    <a:pt x="49715" y="28882"/>
                    <a:pt x="49384" y="28904"/>
                  </a:cubicBezTo>
                  <a:cubicBezTo>
                    <a:pt x="49053" y="28949"/>
                    <a:pt x="48700" y="29125"/>
                    <a:pt x="48369" y="29236"/>
                  </a:cubicBezTo>
                  <a:cubicBezTo>
                    <a:pt x="47993" y="29368"/>
                    <a:pt x="47618" y="29456"/>
                    <a:pt x="47243" y="29545"/>
                  </a:cubicBezTo>
                  <a:cubicBezTo>
                    <a:pt x="46735" y="29633"/>
                    <a:pt x="46293" y="29787"/>
                    <a:pt x="45808" y="29810"/>
                  </a:cubicBezTo>
                  <a:cubicBezTo>
                    <a:pt x="45432" y="29810"/>
                    <a:pt x="45145" y="29810"/>
                    <a:pt x="44792" y="29942"/>
                  </a:cubicBezTo>
                  <a:cubicBezTo>
                    <a:pt x="44086" y="30185"/>
                    <a:pt x="43688" y="30560"/>
                    <a:pt x="43159" y="31024"/>
                  </a:cubicBezTo>
                  <a:cubicBezTo>
                    <a:pt x="42496" y="31598"/>
                    <a:pt x="41547" y="31752"/>
                    <a:pt x="40752" y="32105"/>
                  </a:cubicBezTo>
                  <a:cubicBezTo>
                    <a:pt x="39759" y="32569"/>
                    <a:pt x="38832" y="33077"/>
                    <a:pt x="37794" y="33430"/>
                  </a:cubicBezTo>
                  <a:cubicBezTo>
                    <a:pt x="36955" y="33739"/>
                    <a:pt x="36094" y="33916"/>
                    <a:pt x="35211" y="34181"/>
                  </a:cubicBezTo>
                  <a:cubicBezTo>
                    <a:pt x="34328" y="34423"/>
                    <a:pt x="33379" y="34688"/>
                    <a:pt x="32452" y="34799"/>
                  </a:cubicBezTo>
                  <a:cubicBezTo>
                    <a:pt x="32452" y="34732"/>
                    <a:pt x="32430" y="34644"/>
                    <a:pt x="32430" y="34556"/>
                  </a:cubicBezTo>
                  <a:cubicBezTo>
                    <a:pt x="32827" y="34181"/>
                    <a:pt x="33202" y="33761"/>
                    <a:pt x="33600" y="33364"/>
                  </a:cubicBezTo>
                  <a:cubicBezTo>
                    <a:pt x="34019" y="32988"/>
                    <a:pt x="34372" y="32635"/>
                    <a:pt x="34748" y="32194"/>
                  </a:cubicBezTo>
                  <a:cubicBezTo>
                    <a:pt x="35476" y="31267"/>
                    <a:pt x="36359" y="30472"/>
                    <a:pt x="37022" y="29478"/>
                  </a:cubicBezTo>
                  <a:cubicBezTo>
                    <a:pt x="37308" y="29059"/>
                    <a:pt x="37507" y="28485"/>
                    <a:pt x="37728" y="28021"/>
                  </a:cubicBezTo>
                  <a:cubicBezTo>
                    <a:pt x="37993" y="27359"/>
                    <a:pt x="38214" y="26675"/>
                    <a:pt x="38456" y="26012"/>
                  </a:cubicBezTo>
                  <a:cubicBezTo>
                    <a:pt x="38677" y="25372"/>
                    <a:pt x="38876" y="24732"/>
                    <a:pt x="39075" y="24070"/>
                  </a:cubicBezTo>
                  <a:cubicBezTo>
                    <a:pt x="39185" y="23739"/>
                    <a:pt x="39273" y="23385"/>
                    <a:pt x="39339" y="23054"/>
                  </a:cubicBezTo>
                  <a:cubicBezTo>
                    <a:pt x="39384" y="22922"/>
                    <a:pt x="39516" y="22260"/>
                    <a:pt x="39626" y="22215"/>
                  </a:cubicBezTo>
                  <a:cubicBezTo>
                    <a:pt x="39671" y="22193"/>
                    <a:pt x="39671" y="22105"/>
                    <a:pt x="39626" y="22083"/>
                  </a:cubicBezTo>
                  <a:cubicBezTo>
                    <a:pt x="39737" y="21928"/>
                    <a:pt x="39847" y="21730"/>
                    <a:pt x="39891" y="21531"/>
                  </a:cubicBezTo>
                  <a:cubicBezTo>
                    <a:pt x="40223" y="20449"/>
                    <a:pt x="40532" y="19301"/>
                    <a:pt x="40178" y="18198"/>
                  </a:cubicBezTo>
                  <a:cubicBezTo>
                    <a:pt x="40046" y="17756"/>
                    <a:pt x="39936" y="17293"/>
                    <a:pt x="39649" y="16895"/>
                  </a:cubicBezTo>
                  <a:cubicBezTo>
                    <a:pt x="39317" y="16432"/>
                    <a:pt x="39163" y="15858"/>
                    <a:pt x="38854" y="15350"/>
                  </a:cubicBezTo>
                  <a:cubicBezTo>
                    <a:pt x="38832" y="15328"/>
                    <a:pt x="38832" y="15306"/>
                    <a:pt x="38788" y="15262"/>
                  </a:cubicBezTo>
                  <a:cubicBezTo>
                    <a:pt x="38832" y="15239"/>
                    <a:pt x="38854" y="15195"/>
                    <a:pt x="38788" y="15195"/>
                  </a:cubicBezTo>
                  <a:cubicBezTo>
                    <a:pt x="38743" y="15151"/>
                    <a:pt x="38677" y="14975"/>
                    <a:pt x="38655" y="14886"/>
                  </a:cubicBezTo>
                  <a:cubicBezTo>
                    <a:pt x="38611" y="14820"/>
                    <a:pt x="38545" y="14776"/>
                    <a:pt x="38523" y="14710"/>
                  </a:cubicBezTo>
                  <a:cubicBezTo>
                    <a:pt x="38324" y="14334"/>
                    <a:pt x="38169" y="13937"/>
                    <a:pt x="37949" y="13584"/>
                  </a:cubicBezTo>
                  <a:cubicBezTo>
                    <a:pt x="37772" y="13341"/>
                    <a:pt x="37662" y="13120"/>
                    <a:pt x="37573" y="12877"/>
                  </a:cubicBezTo>
                  <a:cubicBezTo>
                    <a:pt x="37529" y="12546"/>
                    <a:pt x="37507" y="12127"/>
                    <a:pt x="37463" y="11818"/>
                  </a:cubicBezTo>
                  <a:cubicBezTo>
                    <a:pt x="37441" y="11332"/>
                    <a:pt x="37507" y="10891"/>
                    <a:pt x="37573" y="10383"/>
                  </a:cubicBezTo>
                  <a:cubicBezTo>
                    <a:pt x="37662" y="9698"/>
                    <a:pt x="37684" y="9058"/>
                    <a:pt x="38192" y="8528"/>
                  </a:cubicBezTo>
                  <a:cubicBezTo>
                    <a:pt x="38312" y="8408"/>
                    <a:pt x="38460" y="8306"/>
                    <a:pt x="38615" y="8209"/>
                  </a:cubicBezTo>
                  <a:lnTo>
                    <a:pt x="38615" y="8209"/>
                  </a:lnTo>
                  <a:cubicBezTo>
                    <a:pt x="38614" y="8213"/>
                    <a:pt x="38613" y="8216"/>
                    <a:pt x="38611" y="8219"/>
                  </a:cubicBezTo>
                  <a:cubicBezTo>
                    <a:pt x="38766" y="8131"/>
                    <a:pt x="38964" y="8065"/>
                    <a:pt x="39163" y="7999"/>
                  </a:cubicBezTo>
                  <a:cubicBezTo>
                    <a:pt x="39113" y="7979"/>
                    <a:pt x="39068" y="7968"/>
                    <a:pt x="39023" y="7960"/>
                  </a:cubicBezTo>
                  <a:lnTo>
                    <a:pt x="39023" y="7960"/>
                  </a:lnTo>
                  <a:cubicBezTo>
                    <a:pt x="38891" y="8044"/>
                    <a:pt x="38750" y="8124"/>
                    <a:pt x="38615" y="8209"/>
                  </a:cubicBezTo>
                  <a:lnTo>
                    <a:pt x="38615" y="8209"/>
                  </a:lnTo>
                  <a:cubicBezTo>
                    <a:pt x="38621" y="8177"/>
                    <a:pt x="38586" y="8147"/>
                    <a:pt x="38561" y="8147"/>
                  </a:cubicBezTo>
                  <a:cubicBezTo>
                    <a:pt x="38554" y="8147"/>
                    <a:pt x="38549" y="8149"/>
                    <a:pt x="38545" y="8153"/>
                  </a:cubicBezTo>
                  <a:cubicBezTo>
                    <a:pt x="38501" y="8219"/>
                    <a:pt x="38434" y="8264"/>
                    <a:pt x="38412" y="8330"/>
                  </a:cubicBezTo>
                  <a:cubicBezTo>
                    <a:pt x="38302" y="8374"/>
                    <a:pt x="38214" y="8462"/>
                    <a:pt x="38103" y="8573"/>
                  </a:cubicBezTo>
                  <a:cubicBezTo>
                    <a:pt x="37949" y="8727"/>
                    <a:pt x="37838" y="8926"/>
                    <a:pt x="37750" y="9147"/>
                  </a:cubicBezTo>
                  <a:cubicBezTo>
                    <a:pt x="37662" y="9257"/>
                    <a:pt x="37551" y="9367"/>
                    <a:pt x="37463" y="9500"/>
                  </a:cubicBezTo>
                  <a:cubicBezTo>
                    <a:pt x="37397" y="9676"/>
                    <a:pt x="37353" y="9875"/>
                    <a:pt x="37242" y="10030"/>
                  </a:cubicBezTo>
                  <a:cubicBezTo>
                    <a:pt x="37227" y="10045"/>
                    <a:pt x="37254" y="10071"/>
                    <a:pt x="37272" y="10071"/>
                  </a:cubicBezTo>
                  <a:cubicBezTo>
                    <a:pt x="37280" y="10071"/>
                    <a:pt x="37286" y="10065"/>
                    <a:pt x="37286" y="10052"/>
                  </a:cubicBezTo>
                  <a:cubicBezTo>
                    <a:pt x="37397" y="9919"/>
                    <a:pt x="37419" y="9765"/>
                    <a:pt x="37507" y="9588"/>
                  </a:cubicBezTo>
                  <a:cubicBezTo>
                    <a:pt x="37551" y="9500"/>
                    <a:pt x="37618" y="9434"/>
                    <a:pt x="37684" y="9345"/>
                  </a:cubicBezTo>
                  <a:lnTo>
                    <a:pt x="37684" y="9345"/>
                  </a:lnTo>
                  <a:cubicBezTo>
                    <a:pt x="37618" y="9610"/>
                    <a:pt x="37551" y="9919"/>
                    <a:pt x="37529" y="10228"/>
                  </a:cubicBezTo>
                  <a:cubicBezTo>
                    <a:pt x="37441" y="10913"/>
                    <a:pt x="37331" y="11531"/>
                    <a:pt x="37397" y="12215"/>
                  </a:cubicBezTo>
                  <a:cubicBezTo>
                    <a:pt x="37397" y="12259"/>
                    <a:pt x="37397" y="12325"/>
                    <a:pt x="37419" y="12370"/>
                  </a:cubicBezTo>
                  <a:lnTo>
                    <a:pt x="37419" y="12436"/>
                  </a:lnTo>
                  <a:cubicBezTo>
                    <a:pt x="37441" y="12635"/>
                    <a:pt x="37463" y="12855"/>
                    <a:pt x="37551" y="13032"/>
                  </a:cubicBezTo>
                  <a:cubicBezTo>
                    <a:pt x="37441" y="12877"/>
                    <a:pt x="37397" y="12701"/>
                    <a:pt x="37308" y="12546"/>
                  </a:cubicBezTo>
                  <a:cubicBezTo>
                    <a:pt x="37220" y="12303"/>
                    <a:pt x="37110" y="12105"/>
                    <a:pt x="37110" y="11818"/>
                  </a:cubicBezTo>
                  <a:cubicBezTo>
                    <a:pt x="37110" y="11807"/>
                    <a:pt x="37099" y="11801"/>
                    <a:pt x="37088" y="11801"/>
                  </a:cubicBezTo>
                  <a:cubicBezTo>
                    <a:pt x="37077" y="11801"/>
                    <a:pt x="37066" y="11807"/>
                    <a:pt x="37066" y="11818"/>
                  </a:cubicBezTo>
                  <a:cubicBezTo>
                    <a:pt x="37066" y="12016"/>
                    <a:pt x="37088" y="12237"/>
                    <a:pt x="37176" y="12414"/>
                  </a:cubicBezTo>
                  <a:lnTo>
                    <a:pt x="36999" y="12237"/>
                  </a:lnTo>
                  <a:cubicBezTo>
                    <a:pt x="36955" y="12193"/>
                    <a:pt x="36889" y="12149"/>
                    <a:pt x="36845" y="12105"/>
                  </a:cubicBezTo>
                  <a:lnTo>
                    <a:pt x="36845" y="12083"/>
                  </a:lnTo>
                  <a:cubicBezTo>
                    <a:pt x="36845" y="12061"/>
                    <a:pt x="36834" y="12050"/>
                    <a:pt x="36823" y="12050"/>
                  </a:cubicBezTo>
                  <a:cubicBezTo>
                    <a:pt x="36812" y="12050"/>
                    <a:pt x="36801" y="12061"/>
                    <a:pt x="36801" y="12083"/>
                  </a:cubicBezTo>
                  <a:cubicBezTo>
                    <a:pt x="36779" y="12039"/>
                    <a:pt x="36757" y="12016"/>
                    <a:pt x="36735" y="12016"/>
                  </a:cubicBezTo>
                  <a:cubicBezTo>
                    <a:pt x="36668" y="11928"/>
                    <a:pt x="36646" y="11818"/>
                    <a:pt x="36646" y="11818"/>
                  </a:cubicBezTo>
                  <a:cubicBezTo>
                    <a:pt x="36624" y="11752"/>
                    <a:pt x="36580" y="11663"/>
                    <a:pt x="36580" y="11575"/>
                  </a:cubicBezTo>
                  <a:cubicBezTo>
                    <a:pt x="36558" y="11332"/>
                    <a:pt x="36580" y="11045"/>
                    <a:pt x="36580" y="10802"/>
                  </a:cubicBezTo>
                  <a:cubicBezTo>
                    <a:pt x="36580" y="10791"/>
                    <a:pt x="36569" y="10786"/>
                    <a:pt x="36558" y="10786"/>
                  </a:cubicBezTo>
                  <a:cubicBezTo>
                    <a:pt x="36547" y="10786"/>
                    <a:pt x="36536" y="10791"/>
                    <a:pt x="36536" y="10802"/>
                  </a:cubicBezTo>
                  <a:cubicBezTo>
                    <a:pt x="36536" y="11111"/>
                    <a:pt x="36470" y="11465"/>
                    <a:pt x="36558" y="11774"/>
                  </a:cubicBezTo>
                  <a:cubicBezTo>
                    <a:pt x="36558" y="11796"/>
                    <a:pt x="36580" y="11818"/>
                    <a:pt x="36580" y="11862"/>
                  </a:cubicBezTo>
                  <a:cubicBezTo>
                    <a:pt x="36558" y="11818"/>
                    <a:pt x="36536" y="11796"/>
                    <a:pt x="36514" y="11796"/>
                  </a:cubicBezTo>
                  <a:cubicBezTo>
                    <a:pt x="36359" y="11641"/>
                    <a:pt x="36315" y="11465"/>
                    <a:pt x="36315" y="11244"/>
                  </a:cubicBezTo>
                  <a:lnTo>
                    <a:pt x="36315" y="10714"/>
                  </a:lnTo>
                  <a:cubicBezTo>
                    <a:pt x="36315" y="10703"/>
                    <a:pt x="36310" y="10697"/>
                    <a:pt x="36299" y="10697"/>
                  </a:cubicBezTo>
                  <a:cubicBezTo>
                    <a:pt x="36287" y="10697"/>
                    <a:pt x="36271" y="10703"/>
                    <a:pt x="36249" y="10714"/>
                  </a:cubicBezTo>
                  <a:cubicBezTo>
                    <a:pt x="36249" y="11001"/>
                    <a:pt x="36183" y="11420"/>
                    <a:pt x="36337" y="11663"/>
                  </a:cubicBezTo>
                  <a:cubicBezTo>
                    <a:pt x="36293" y="11641"/>
                    <a:pt x="36249" y="11575"/>
                    <a:pt x="36205" y="11553"/>
                  </a:cubicBezTo>
                  <a:cubicBezTo>
                    <a:pt x="36227" y="11531"/>
                    <a:pt x="36227" y="11487"/>
                    <a:pt x="36227" y="11442"/>
                  </a:cubicBezTo>
                  <a:cubicBezTo>
                    <a:pt x="36227" y="11431"/>
                    <a:pt x="36221" y="11426"/>
                    <a:pt x="36216" y="11426"/>
                  </a:cubicBezTo>
                  <a:cubicBezTo>
                    <a:pt x="36210" y="11426"/>
                    <a:pt x="36205" y="11431"/>
                    <a:pt x="36205" y="11442"/>
                  </a:cubicBezTo>
                  <a:cubicBezTo>
                    <a:pt x="36205" y="11465"/>
                    <a:pt x="36183" y="11465"/>
                    <a:pt x="36183" y="11487"/>
                  </a:cubicBezTo>
                  <a:cubicBezTo>
                    <a:pt x="36116" y="11244"/>
                    <a:pt x="36183" y="10979"/>
                    <a:pt x="36183" y="10714"/>
                  </a:cubicBezTo>
                  <a:cubicBezTo>
                    <a:pt x="36183" y="10703"/>
                    <a:pt x="36166" y="10697"/>
                    <a:pt x="36150" y="10697"/>
                  </a:cubicBezTo>
                  <a:cubicBezTo>
                    <a:pt x="36133" y="10697"/>
                    <a:pt x="36116" y="10703"/>
                    <a:pt x="36116" y="10714"/>
                  </a:cubicBezTo>
                  <a:cubicBezTo>
                    <a:pt x="36116" y="10979"/>
                    <a:pt x="36072" y="11244"/>
                    <a:pt x="36116" y="11531"/>
                  </a:cubicBezTo>
                  <a:cubicBezTo>
                    <a:pt x="36028" y="11465"/>
                    <a:pt x="35962" y="11420"/>
                    <a:pt x="35874" y="11376"/>
                  </a:cubicBezTo>
                  <a:cubicBezTo>
                    <a:pt x="35851" y="11376"/>
                    <a:pt x="35807" y="11354"/>
                    <a:pt x="35785" y="11354"/>
                  </a:cubicBezTo>
                  <a:cubicBezTo>
                    <a:pt x="35741" y="11111"/>
                    <a:pt x="35851" y="10670"/>
                    <a:pt x="35851" y="10537"/>
                  </a:cubicBezTo>
                  <a:cubicBezTo>
                    <a:pt x="35851" y="10515"/>
                    <a:pt x="35840" y="10504"/>
                    <a:pt x="35829" y="10504"/>
                  </a:cubicBezTo>
                  <a:cubicBezTo>
                    <a:pt x="35818" y="10504"/>
                    <a:pt x="35807" y="10515"/>
                    <a:pt x="35807" y="10537"/>
                  </a:cubicBezTo>
                  <a:cubicBezTo>
                    <a:pt x="35807" y="10604"/>
                    <a:pt x="35741" y="11045"/>
                    <a:pt x="35763" y="11332"/>
                  </a:cubicBezTo>
                  <a:cubicBezTo>
                    <a:pt x="35322" y="11133"/>
                    <a:pt x="34814" y="11045"/>
                    <a:pt x="34350" y="10913"/>
                  </a:cubicBezTo>
                  <a:cubicBezTo>
                    <a:pt x="33776" y="10758"/>
                    <a:pt x="33202" y="10559"/>
                    <a:pt x="32650" y="10361"/>
                  </a:cubicBezTo>
                  <a:cubicBezTo>
                    <a:pt x="32364" y="10272"/>
                    <a:pt x="32121" y="10118"/>
                    <a:pt x="31834" y="9941"/>
                  </a:cubicBezTo>
                  <a:cubicBezTo>
                    <a:pt x="32032" y="9941"/>
                    <a:pt x="32253" y="9875"/>
                    <a:pt x="32430" y="9787"/>
                  </a:cubicBezTo>
                  <a:cubicBezTo>
                    <a:pt x="32584" y="9676"/>
                    <a:pt x="32761" y="9500"/>
                    <a:pt x="32982" y="9478"/>
                  </a:cubicBezTo>
                  <a:cubicBezTo>
                    <a:pt x="33004" y="9478"/>
                    <a:pt x="33004" y="9456"/>
                    <a:pt x="32982" y="9456"/>
                  </a:cubicBezTo>
                  <a:cubicBezTo>
                    <a:pt x="32949" y="9442"/>
                    <a:pt x="32917" y="9435"/>
                    <a:pt x="32886" y="9435"/>
                  </a:cubicBezTo>
                  <a:cubicBezTo>
                    <a:pt x="32772" y="9435"/>
                    <a:pt x="32671" y="9519"/>
                    <a:pt x="32584" y="9588"/>
                  </a:cubicBezTo>
                  <a:cubicBezTo>
                    <a:pt x="32364" y="9765"/>
                    <a:pt x="32143" y="9897"/>
                    <a:pt x="31834" y="9897"/>
                  </a:cubicBezTo>
                  <a:cubicBezTo>
                    <a:pt x="31812" y="9897"/>
                    <a:pt x="31812" y="9919"/>
                    <a:pt x="31812" y="9919"/>
                  </a:cubicBezTo>
                  <a:cubicBezTo>
                    <a:pt x="31701" y="9875"/>
                    <a:pt x="31591" y="9787"/>
                    <a:pt x="31503" y="9721"/>
                  </a:cubicBezTo>
                  <a:cubicBezTo>
                    <a:pt x="31679" y="9698"/>
                    <a:pt x="31834" y="9676"/>
                    <a:pt x="32010" y="9610"/>
                  </a:cubicBezTo>
                  <a:cubicBezTo>
                    <a:pt x="32364" y="9500"/>
                    <a:pt x="32650" y="9257"/>
                    <a:pt x="32982" y="9147"/>
                  </a:cubicBezTo>
                  <a:cubicBezTo>
                    <a:pt x="33004" y="9147"/>
                    <a:pt x="33004" y="9102"/>
                    <a:pt x="32982" y="9102"/>
                  </a:cubicBezTo>
                  <a:cubicBezTo>
                    <a:pt x="32673" y="9125"/>
                    <a:pt x="32452" y="9345"/>
                    <a:pt x="32209" y="9456"/>
                  </a:cubicBezTo>
                  <a:cubicBezTo>
                    <a:pt x="31944" y="9566"/>
                    <a:pt x="31679" y="9610"/>
                    <a:pt x="31392" y="9654"/>
                  </a:cubicBezTo>
                  <a:cubicBezTo>
                    <a:pt x="31326" y="9588"/>
                    <a:pt x="31260" y="9566"/>
                    <a:pt x="31171" y="9500"/>
                  </a:cubicBezTo>
                  <a:cubicBezTo>
                    <a:pt x="31017" y="9434"/>
                    <a:pt x="30884" y="9345"/>
                    <a:pt x="30708" y="9257"/>
                  </a:cubicBezTo>
                  <a:lnTo>
                    <a:pt x="30708" y="9257"/>
                  </a:lnTo>
                  <a:cubicBezTo>
                    <a:pt x="30887" y="9295"/>
                    <a:pt x="31052" y="9319"/>
                    <a:pt x="31219" y="9319"/>
                  </a:cubicBezTo>
                  <a:cubicBezTo>
                    <a:pt x="31340" y="9319"/>
                    <a:pt x="31461" y="9307"/>
                    <a:pt x="31591" y="9279"/>
                  </a:cubicBezTo>
                  <a:cubicBezTo>
                    <a:pt x="31944" y="9213"/>
                    <a:pt x="32386" y="9036"/>
                    <a:pt x="32650" y="8793"/>
                  </a:cubicBezTo>
                  <a:cubicBezTo>
                    <a:pt x="32666" y="8778"/>
                    <a:pt x="32660" y="8752"/>
                    <a:pt x="32640" y="8752"/>
                  </a:cubicBezTo>
                  <a:cubicBezTo>
                    <a:pt x="32632" y="8752"/>
                    <a:pt x="32620" y="8758"/>
                    <a:pt x="32606" y="8771"/>
                  </a:cubicBezTo>
                  <a:cubicBezTo>
                    <a:pt x="32319" y="8992"/>
                    <a:pt x="31900" y="9169"/>
                    <a:pt x="31547" y="9257"/>
                  </a:cubicBezTo>
                  <a:cubicBezTo>
                    <a:pt x="31442" y="9278"/>
                    <a:pt x="31337" y="9286"/>
                    <a:pt x="31232" y="9286"/>
                  </a:cubicBezTo>
                  <a:cubicBezTo>
                    <a:pt x="31008" y="9286"/>
                    <a:pt x="30786" y="9250"/>
                    <a:pt x="30575" y="9235"/>
                  </a:cubicBezTo>
                  <a:cubicBezTo>
                    <a:pt x="30333" y="9125"/>
                    <a:pt x="30068" y="9058"/>
                    <a:pt x="29825" y="8992"/>
                  </a:cubicBezTo>
                  <a:cubicBezTo>
                    <a:pt x="29498" y="8918"/>
                    <a:pt x="29201" y="8824"/>
                    <a:pt x="28888" y="8824"/>
                  </a:cubicBezTo>
                  <a:cubicBezTo>
                    <a:pt x="28735" y="8824"/>
                    <a:pt x="28578" y="8846"/>
                    <a:pt x="28412" y="8904"/>
                  </a:cubicBezTo>
                  <a:cubicBezTo>
                    <a:pt x="28279" y="8948"/>
                    <a:pt x="28147" y="9014"/>
                    <a:pt x="28037" y="9058"/>
                  </a:cubicBezTo>
                  <a:lnTo>
                    <a:pt x="28037" y="9036"/>
                  </a:lnTo>
                  <a:lnTo>
                    <a:pt x="28059" y="9036"/>
                  </a:lnTo>
                  <a:cubicBezTo>
                    <a:pt x="28076" y="9036"/>
                    <a:pt x="28080" y="9008"/>
                    <a:pt x="28069" y="9008"/>
                  </a:cubicBezTo>
                  <a:cubicBezTo>
                    <a:pt x="28067" y="9008"/>
                    <a:pt x="28063" y="9010"/>
                    <a:pt x="28059" y="9014"/>
                  </a:cubicBezTo>
                  <a:lnTo>
                    <a:pt x="28015" y="9014"/>
                  </a:lnTo>
                  <a:cubicBezTo>
                    <a:pt x="28015" y="9014"/>
                    <a:pt x="27970" y="9014"/>
                    <a:pt x="27970" y="9036"/>
                  </a:cubicBezTo>
                  <a:cubicBezTo>
                    <a:pt x="27970" y="9058"/>
                    <a:pt x="27948" y="9102"/>
                    <a:pt x="27926" y="9147"/>
                  </a:cubicBezTo>
                  <a:cubicBezTo>
                    <a:pt x="27860" y="9169"/>
                    <a:pt x="27838" y="9169"/>
                    <a:pt x="27794" y="9213"/>
                  </a:cubicBezTo>
                  <a:cubicBezTo>
                    <a:pt x="27617" y="9235"/>
                    <a:pt x="27485" y="9257"/>
                    <a:pt x="27308" y="9279"/>
                  </a:cubicBezTo>
                  <a:cubicBezTo>
                    <a:pt x="27374" y="9257"/>
                    <a:pt x="27419" y="9213"/>
                    <a:pt x="27507" y="9147"/>
                  </a:cubicBezTo>
                  <a:cubicBezTo>
                    <a:pt x="27617" y="9058"/>
                    <a:pt x="27794" y="9036"/>
                    <a:pt x="27860" y="8926"/>
                  </a:cubicBezTo>
                  <a:cubicBezTo>
                    <a:pt x="27860" y="8904"/>
                    <a:pt x="27838" y="8904"/>
                    <a:pt x="27838" y="8904"/>
                  </a:cubicBezTo>
                  <a:cubicBezTo>
                    <a:pt x="27728" y="8992"/>
                    <a:pt x="27617" y="9014"/>
                    <a:pt x="27507" y="9102"/>
                  </a:cubicBezTo>
                  <a:cubicBezTo>
                    <a:pt x="27396" y="9169"/>
                    <a:pt x="27308" y="9279"/>
                    <a:pt x="27176" y="9279"/>
                  </a:cubicBezTo>
                  <a:cubicBezTo>
                    <a:pt x="27154" y="9279"/>
                    <a:pt x="27154" y="9323"/>
                    <a:pt x="27154" y="9345"/>
                  </a:cubicBezTo>
                  <a:cubicBezTo>
                    <a:pt x="27043" y="9367"/>
                    <a:pt x="26911" y="9389"/>
                    <a:pt x="26800" y="9434"/>
                  </a:cubicBezTo>
                  <a:cubicBezTo>
                    <a:pt x="26845" y="9367"/>
                    <a:pt x="26933" y="9323"/>
                    <a:pt x="26977" y="9257"/>
                  </a:cubicBezTo>
                  <a:cubicBezTo>
                    <a:pt x="27154" y="9125"/>
                    <a:pt x="27308" y="9036"/>
                    <a:pt x="27507" y="8948"/>
                  </a:cubicBezTo>
                  <a:cubicBezTo>
                    <a:pt x="27595" y="8904"/>
                    <a:pt x="27639" y="8882"/>
                    <a:pt x="27705" y="8793"/>
                  </a:cubicBezTo>
                  <a:cubicBezTo>
                    <a:pt x="27705" y="8771"/>
                    <a:pt x="27683" y="8771"/>
                    <a:pt x="27683" y="8771"/>
                  </a:cubicBezTo>
                  <a:cubicBezTo>
                    <a:pt x="27529" y="8904"/>
                    <a:pt x="27352" y="8926"/>
                    <a:pt x="27176" y="9036"/>
                  </a:cubicBezTo>
                  <a:cubicBezTo>
                    <a:pt x="27021" y="9125"/>
                    <a:pt x="26867" y="9257"/>
                    <a:pt x="26734" y="9345"/>
                  </a:cubicBezTo>
                  <a:cubicBezTo>
                    <a:pt x="26690" y="9367"/>
                    <a:pt x="26646" y="9434"/>
                    <a:pt x="26602" y="9456"/>
                  </a:cubicBezTo>
                  <a:lnTo>
                    <a:pt x="26271" y="9544"/>
                  </a:lnTo>
                  <a:lnTo>
                    <a:pt x="26359" y="9456"/>
                  </a:lnTo>
                  <a:cubicBezTo>
                    <a:pt x="26491" y="9279"/>
                    <a:pt x="26624" y="9169"/>
                    <a:pt x="26800" y="9058"/>
                  </a:cubicBezTo>
                  <a:cubicBezTo>
                    <a:pt x="26955" y="8948"/>
                    <a:pt x="27065" y="8815"/>
                    <a:pt x="27198" y="8683"/>
                  </a:cubicBezTo>
                  <a:cubicBezTo>
                    <a:pt x="27374" y="8506"/>
                    <a:pt x="27595" y="8440"/>
                    <a:pt x="27750" y="8286"/>
                  </a:cubicBezTo>
                  <a:cubicBezTo>
                    <a:pt x="27794" y="8286"/>
                    <a:pt x="27750" y="8264"/>
                    <a:pt x="27728" y="8264"/>
                  </a:cubicBezTo>
                  <a:cubicBezTo>
                    <a:pt x="27595" y="8352"/>
                    <a:pt x="27396" y="8396"/>
                    <a:pt x="27264" y="8506"/>
                  </a:cubicBezTo>
                  <a:cubicBezTo>
                    <a:pt x="27176" y="8595"/>
                    <a:pt x="27132" y="8705"/>
                    <a:pt x="27043" y="8793"/>
                  </a:cubicBezTo>
                  <a:cubicBezTo>
                    <a:pt x="26955" y="8882"/>
                    <a:pt x="26867" y="8926"/>
                    <a:pt x="26756" y="9014"/>
                  </a:cubicBezTo>
                  <a:cubicBezTo>
                    <a:pt x="26624" y="9125"/>
                    <a:pt x="26491" y="9213"/>
                    <a:pt x="26359" y="9345"/>
                  </a:cubicBezTo>
                  <a:cubicBezTo>
                    <a:pt x="26271" y="9456"/>
                    <a:pt x="26182" y="9544"/>
                    <a:pt x="26094" y="9610"/>
                  </a:cubicBezTo>
                  <a:cubicBezTo>
                    <a:pt x="26050" y="9654"/>
                    <a:pt x="26028" y="9654"/>
                    <a:pt x="25962" y="9676"/>
                  </a:cubicBezTo>
                  <a:cubicBezTo>
                    <a:pt x="25829" y="9721"/>
                    <a:pt x="25719" y="9787"/>
                    <a:pt x="25586" y="9831"/>
                  </a:cubicBezTo>
                  <a:cubicBezTo>
                    <a:pt x="25630" y="9765"/>
                    <a:pt x="25697" y="9698"/>
                    <a:pt x="25741" y="9610"/>
                  </a:cubicBezTo>
                  <a:cubicBezTo>
                    <a:pt x="25917" y="9389"/>
                    <a:pt x="26094" y="9213"/>
                    <a:pt x="26293" y="9036"/>
                  </a:cubicBezTo>
                  <a:cubicBezTo>
                    <a:pt x="26491" y="8882"/>
                    <a:pt x="26756" y="8683"/>
                    <a:pt x="27021" y="8573"/>
                  </a:cubicBezTo>
                  <a:cubicBezTo>
                    <a:pt x="27038" y="8573"/>
                    <a:pt x="27042" y="8535"/>
                    <a:pt x="27034" y="8535"/>
                  </a:cubicBezTo>
                  <a:cubicBezTo>
                    <a:pt x="27031" y="8535"/>
                    <a:pt x="27027" y="8540"/>
                    <a:pt x="27021" y="8551"/>
                  </a:cubicBezTo>
                  <a:cubicBezTo>
                    <a:pt x="26822" y="8573"/>
                    <a:pt x="26624" y="8705"/>
                    <a:pt x="26491" y="8815"/>
                  </a:cubicBezTo>
                  <a:cubicBezTo>
                    <a:pt x="26271" y="8948"/>
                    <a:pt x="26072" y="9169"/>
                    <a:pt x="25873" y="9367"/>
                  </a:cubicBezTo>
                  <a:cubicBezTo>
                    <a:pt x="25719" y="9544"/>
                    <a:pt x="25586" y="9765"/>
                    <a:pt x="25432" y="9919"/>
                  </a:cubicBezTo>
                  <a:cubicBezTo>
                    <a:pt x="25321" y="9985"/>
                    <a:pt x="25189" y="10030"/>
                    <a:pt x="25078" y="10096"/>
                  </a:cubicBezTo>
                  <a:cubicBezTo>
                    <a:pt x="25167" y="9941"/>
                    <a:pt x="25277" y="9831"/>
                    <a:pt x="25388" y="9721"/>
                  </a:cubicBezTo>
                  <a:cubicBezTo>
                    <a:pt x="25608" y="9544"/>
                    <a:pt x="25829" y="9345"/>
                    <a:pt x="26050" y="9125"/>
                  </a:cubicBezTo>
                  <a:cubicBezTo>
                    <a:pt x="26271" y="8904"/>
                    <a:pt x="26580" y="8771"/>
                    <a:pt x="26756" y="8506"/>
                  </a:cubicBezTo>
                  <a:cubicBezTo>
                    <a:pt x="26787" y="8491"/>
                    <a:pt x="26775" y="8475"/>
                    <a:pt x="26756" y="8475"/>
                  </a:cubicBezTo>
                  <a:cubicBezTo>
                    <a:pt x="26749" y="8475"/>
                    <a:pt x="26741" y="8478"/>
                    <a:pt x="26734" y="8484"/>
                  </a:cubicBezTo>
                  <a:cubicBezTo>
                    <a:pt x="26248" y="8882"/>
                    <a:pt x="25719" y="9257"/>
                    <a:pt x="25277" y="9721"/>
                  </a:cubicBezTo>
                  <a:lnTo>
                    <a:pt x="24946" y="10140"/>
                  </a:lnTo>
                  <a:cubicBezTo>
                    <a:pt x="24769" y="10228"/>
                    <a:pt x="24593" y="10339"/>
                    <a:pt x="24416" y="10427"/>
                  </a:cubicBezTo>
                  <a:cubicBezTo>
                    <a:pt x="24593" y="10162"/>
                    <a:pt x="24769" y="9941"/>
                    <a:pt x="24990" y="9765"/>
                  </a:cubicBezTo>
                  <a:cubicBezTo>
                    <a:pt x="25277" y="9500"/>
                    <a:pt x="25520" y="9257"/>
                    <a:pt x="25763" y="8992"/>
                  </a:cubicBezTo>
                  <a:cubicBezTo>
                    <a:pt x="25873" y="8882"/>
                    <a:pt x="26028" y="8771"/>
                    <a:pt x="26138" y="8661"/>
                  </a:cubicBezTo>
                  <a:cubicBezTo>
                    <a:pt x="26248" y="8551"/>
                    <a:pt x="26359" y="8352"/>
                    <a:pt x="26513" y="8286"/>
                  </a:cubicBezTo>
                  <a:cubicBezTo>
                    <a:pt x="26531" y="8286"/>
                    <a:pt x="26535" y="8257"/>
                    <a:pt x="26524" y="8257"/>
                  </a:cubicBezTo>
                  <a:cubicBezTo>
                    <a:pt x="26521" y="8257"/>
                    <a:pt x="26518" y="8259"/>
                    <a:pt x="26513" y="8264"/>
                  </a:cubicBezTo>
                  <a:cubicBezTo>
                    <a:pt x="26403" y="8264"/>
                    <a:pt x="26359" y="8330"/>
                    <a:pt x="26271" y="8396"/>
                  </a:cubicBezTo>
                  <a:cubicBezTo>
                    <a:pt x="26138" y="8551"/>
                    <a:pt x="25984" y="8661"/>
                    <a:pt x="25851" y="8771"/>
                  </a:cubicBezTo>
                  <a:cubicBezTo>
                    <a:pt x="25697" y="8904"/>
                    <a:pt x="25542" y="9102"/>
                    <a:pt x="25410" y="9257"/>
                  </a:cubicBezTo>
                  <a:cubicBezTo>
                    <a:pt x="25255" y="9434"/>
                    <a:pt x="25078" y="9588"/>
                    <a:pt x="24880" y="9721"/>
                  </a:cubicBezTo>
                  <a:cubicBezTo>
                    <a:pt x="24615" y="9985"/>
                    <a:pt x="24394" y="10272"/>
                    <a:pt x="24173" y="10559"/>
                  </a:cubicBezTo>
                  <a:cubicBezTo>
                    <a:pt x="23931" y="10714"/>
                    <a:pt x="23666" y="10891"/>
                    <a:pt x="23445" y="11111"/>
                  </a:cubicBezTo>
                  <a:cubicBezTo>
                    <a:pt x="23710" y="10758"/>
                    <a:pt x="24041" y="10427"/>
                    <a:pt x="24284" y="10118"/>
                  </a:cubicBezTo>
                  <a:cubicBezTo>
                    <a:pt x="24747" y="9566"/>
                    <a:pt x="25277" y="9058"/>
                    <a:pt x="25807" y="8573"/>
                  </a:cubicBezTo>
                  <a:cubicBezTo>
                    <a:pt x="25829" y="8551"/>
                    <a:pt x="25807" y="8551"/>
                    <a:pt x="25763" y="8551"/>
                  </a:cubicBezTo>
                  <a:cubicBezTo>
                    <a:pt x="25167" y="9036"/>
                    <a:pt x="24593" y="9610"/>
                    <a:pt x="24085" y="10228"/>
                  </a:cubicBezTo>
                  <a:cubicBezTo>
                    <a:pt x="23820" y="10559"/>
                    <a:pt x="23511" y="10891"/>
                    <a:pt x="23290" y="11266"/>
                  </a:cubicBezTo>
                  <a:cubicBezTo>
                    <a:pt x="23070" y="11487"/>
                    <a:pt x="22871" y="11707"/>
                    <a:pt x="22716" y="11994"/>
                  </a:cubicBezTo>
                  <a:cubicBezTo>
                    <a:pt x="22783" y="11685"/>
                    <a:pt x="22981" y="11420"/>
                    <a:pt x="23158" y="11133"/>
                  </a:cubicBezTo>
                  <a:cubicBezTo>
                    <a:pt x="23379" y="10802"/>
                    <a:pt x="23533" y="10493"/>
                    <a:pt x="23820" y="10228"/>
                  </a:cubicBezTo>
                  <a:cubicBezTo>
                    <a:pt x="24306" y="9676"/>
                    <a:pt x="24880" y="9169"/>
                    <a:pt x="25410" y="8617"/>
                  </a:cubicBezTo>
                  <a:cubicBezTo>
                    <a:pt x="25410" y="8595"/>
                    <a:pt x="25410" y="8595"/>
                    <a:pt x="25388" y="8595"/>
                  </a:cubicBezTo>
                  <a:cubicBezTo>
                    <a:pt x="24747" y="9169"/>
                    <a:pt x="24107" y="9765"/>
                    <a:pt x="23555" y="10383"/>
                  </a:cubicBezTo>
                  <a:cubicBezTo>
                    <a:pt x="23511" y="10449"/>
                    <a:pt x="23445" y="10537"/>
                    <a:pt x="23401" y="10582"/>
                  </a:cubicBezTo>
                  <a:lnTo>
                    <a:pt x="23489" y="10427"/>
                  </a:lnTo>
                  <a:cubicBezTo>
                    <a:pt x="23621" y="10206"/>
                    <a:pt x="23776" y="9985"/>
                    <a:pt x="23953" y="9765"/>
                  </a:cubicBezTo>
                  <a:cubicBezTo>
                    <a:pt x="24284" y="9323"/>
                    <a:pt x="24593" y="8882"/>
                    <a:pt x="24946" y="8484"/>
                  </a:cubicBezTo>
                  <a:cubicBezTo>
                    <a:pt x="25101" y="8330"/>
                    <a:pt x="25255" y="8153"/>
                    <a:pt x="25388" y="7999"/>
                  </a:cubicBezTo>
                  <a:cubicBezTo>
                    <a:pt x="25542" y="7800"/>
                    <a:pt x="25741" y="7690"/>
                    <a:pt x="25917" y="7491"/>
                  </a:cubicBezTo>
                  <a:cubicBezTo>
                    <a:pt x="25939" y="7469"/>
                    <a:pt x="25917" y="7469"/>
                    <a:pt x="25873" y="7469"/>
                  </a:cubicBezTo>
                  <a:cubicBezTo>
                    <a:pt x="25719" y="7623"/>
                    <a:pt x="25498" y="7734"/>
                    <a:pt x="25321" y="7932"/>
                  </a:cubicBezTo>
                  <a:cubicBezTo>
                    <a:pt x="25167" y="8131"/>
                    <a:pt x="24990" y="8286"/>
                    <a:pt x="24836" y="8462"/>
                  </a:cubicBezTo>
                  <a:cubicBezTo>
                    <a:pt x="24504" y="8815"/>
                    <a:pt x="24195" y="9235"/>
                    <a:pt x="23931" y="9610"/>
                  </a:cubicBezTo>
                  <a:cubicBezTo>
                    <a:pt x="23754" y="9831"/>
                    <a:pt x="23599" y="10052"/>
                    <a:pt x="23445" y="10272"/>
                  </a:cubicBezTo>
                  <a:cubicBezTo>
                    <a:pt x="23312" y="10471"/>
                    <a:pt x="23224" y="10692"/>
                    <a:pt x="23158" y="10913"/>
                  </a:cubicBezTo>
                  <a:cubicBezTo>
                    <a:pt x="23070" y="11111"/>
                    <a:pt x="22937" y="11222"/>
                    <a:pt x="22827" y="11376"/>
                  </a:cubicBezTo>
                  <a:cubicBezTo>
                    <a:pt x="22738" y="11531"/>
                    <a:pt x="22716" y="11685"/>
                    <a:pt x="22628" y="11818"/>
                  </a:cubicBezTo>
                  <a:cubicBezTo>
                    <a:pt x="22650" y="11707"/>
                    <a:pt x="22672" y="11641"/>
                    <a:pt x="22650" y="11531"/>
                  </a:cubicBezTo>
                  <a:cubicBezTo>
                    <a:pt x="22650" y="11531"/>
                    <a:pt x="22640" y="11511"/>
                    <a:pt x="22634" y="11511"/>
                  </a:cubicBezTo>
                  <a:cubicBezTo>
                    <a:pt x="22630" y="11511"/>
                    <a:pt x="22628" y="11516"/>
                    <a:pt x="22628" y="11531"/>
                  </a:cubicBezTo>
                  <a:cubicBezTo>
                    <a:pt x="22606" y="11641"/>
                    <a:pt x="22518" y="11752"/>
                    <a:pt x="22451" y="11818"/>
                  </a:cubicBezTo>
                  <a:cubicBezTo>
                    <a:pt x="22606" y="11465"/>
                    <a:pt x="22783" y="11133"/>
                    <a:pt x="22959" y="10802"/>
                  </a:cubicBezTo>
                  <a:cubicBezTo>
                    <a:pt x="23047" y="10228"/>
                    <a:pt x="23224" y="9698"/>
                    <a:pt x="23599" y="9235"/>
                  </a:cubicBezTo>
                  <a:cubicBezTo>
                    <a:pt x="23864" y="8838"/>
                    <a:pt x="24063" y="8396"/>
                    <a:pt x="24306" y="7999"/>
                  </a:cubicBezTo>
                  <a:cubicBezTo>
                    <a:pt x="24593" y="7535"/>
                    <a:pt x="24880" y="7071"/>
                    <a:pt x="25034" y="6586"/>
                  </a:cubicBezTo>
                  <a:cubicBezTo>
                    <a:pt x="25388" y="5438"/>
                    <a:pt x="25586" y="4290"/>
                    <a:pt x="26469" y="3429"/>
                  </a:cubicBezTo>
                  <a:cubicBezTo>
                    <a:pt x="26602" y="3297"/>
                    <a:pt x="26756" y="3120"/>
                    <a:pt x="26933" y="2987"/>
                  </a:cubicBezTo>
                  <a:cubicBezTo>
                    <a:pt x="27065" y="2877"/>
                    <a:pt x="27264" y="2877"/>
                    <a:pt x="27419" y="2833"/>
                  </a:cubicBezTo>
                  <a:cubicBezTo>
                    <a:pt x="27463" y="2833"/>
                    <a:pt x="27485" y="2789"/>
                    <a:pt x="27507" y="2789"/>
                  </a:cubicBezTo>
                  <a:cubicBezTo>
                    <a:pt x="27485" y="2833"/>
                    <a:pt x="27419" y="2855"/>
                    <a:pt x="27396" y="2899"/>
                  </a:cubicBezTo>
                  <a:lnTo>
                    <a:pt x="27352" y="2965"/>
                  </a:lnTo>
                  <a:cubicBezTo>
                    <a:pt x="27303" y="2979"/>
                    <a:pt x="27256" y="2989"/>
                    <a:pt x="27212" y="2998"/>
                  </a:cubicBezTo>
                  <a:lnTo>
                    <a:pt x="27212" y="2998"/>
                  </a:lnTo>
                  <a:cubicBezTo>
                    <a:pt x="27225" y="2987"/>
                    <a:pt x="27242" y="2987"/>
                    <a:pt x="27242" y="2987"/>
                  </a:cubicBezTo>
                  <a:cubicBezTo>
                    <a:pt x="27211" y="2987"/>
                    <a:pt x="27184" y="2997"/>
                    <a:pt x="27158" y="3010"/>
                  </a:cubicBezTo>
                  <a:lnTo>
                    <a:pt x="27158" y="3010"/>
                  </a:lnTo>
                  <a:cubicBezTo>
                    <a:pt x="27176" y="3006"/>
                    <a:pt x="27193" y="3002"/>
                    <a:pt x="27212" y="2998"/>
                  </a:cubicBezTo>
                  <a:lnTo>
                    <a:pt x="27212" y="2998"/>
                  </a:lnTo>
                  <a:cubicBezTo>
                    <a:pt x="27204" y="3005"/>
                    <a:pt x="27198" y="3015"/>
                    <a:pt x="27198" y="3032"/>
                  </a:cubicBezTo>
                  <a:cubicBezTo>
                    <a:pt x="27154" y="3032"/>
                    <a:pt x="27132" y="3054"/>
                    <a:pt x="27065" y="3054"/>
                  </a:cubicBezTo>
                  <a:cubicBezTo>
                    <a:pt x="27100" y="3042"/>
                    <a:pt x="27129" y="3024"/>
                    <a:pt x="27158" y="3010"/>
                  </a:cubicBezTo>
                  <a:lnTo>
                    <a:pt x="27158" y="3010"/>
                  </a:lnTo>
                  <a:cubicBezTo>
                    <a:pt x="27084" y="3027"/>
                    <a:pt x="27016" y="3049"/>
                    <a:pt x="26955" y="3098"/>
                  </a:cubicBezTo>
                  <a:cubicBezTo>
                    <a:pt x="26940" y="3113"/>
                    <a:pt x="26945" y="3139"/>
                    <a:pt x="26958" y="3139"/>
                  </a:cubicBezTo>
                  <a:cubicBezTo>
                    <a:pt x="26963" y="3139"/>
                    <a:pt x="26970" y="3134"/>
                    <a:pt x="26977" y="3120"/>
                  </a:cubicBezTo>
                  <a:lnTo>
                    <a:pt x="27021" y="3120"/>
                  </a:lnTo>
                  <a:cubicBezTo>
                    <a:pt x="27021" y="3120"/>
                    <a:pt x="27021" y="3164"/>
                    <a:pt x="27043" y="3164"/>
                  </a:cubicBezTo>
                  <a:lnTo>
                    <a:pt x="27087" y="3164"/>
                  </a:lnTo>
                  <a:cubicBezTo>
                    <a:pt x="27043" y="3186"/>
                    <a:pt x="26977" y="3208"/>
                    <a:pt x="26955" y="3274"/>
                  </a:cubicBezTo>
                  <a:cubicBezTo>
                    <a:pt x="26756" y="3429"/>
                    <a:pt x="26535" y="3561"/>
                    <a:pt x="26381" y="3782"/>
                  </a:cubicBezTo>
                  <a:cubicBezTo>
                    <a:pt x="26381" y="3826"/>
                    <a:pt x="26381" y="3826"/>
                    <a:pt x="26403" y="3826"/>
                  </a:cubicBezTo>
                  <a:cubicBezTo>
                    <a:pt x="26602" y="3606"/>
                    <a:pt x="26867" y="3407"/>
                    <a:pt x="27132" y="3208"/>
                  </a:cubicBezTo>
                  <a:lnTo>
                    <a:pt x="27132" y="3208"/>
                  </a:lnTo>
                  <a:cubicBezTo>
                    <a:pt x="27065" y="3297"/>
                    <a:pt x="27043" y="3385"/>
                    <a:pt x="27043" y="3451"/>
                  </a:cubicBezTo>
                  <a:cubicBezTo>
                    <a:pt x="27043" y="3455"/>
                    <a:pt x="27043" y="3459"/>
                    <a:pt x="27044" y="3462"/>
                  </a:cubicBezTo>
                  <a:lnTo>
                    <a:pt x="27044" y="3462"/>
                  </a:lnTo>
                  <a:cubicBezTo>
                    <a:pt x="26832" y="3567"/>
                    <a:pt x="26641" y="3655"/>
                    <a:pt x="26491" y="3826"/>
                  </a:cubicBezTo>
                  <a:cubicBezTo>
                    <a:pt x="26476" y="3842"/>
                    <a:pt x="26482" y="3858"/>
                    <a:pt x="26495" y="3858"/>
                  </a:cubicBezTo>
                  <a:cubicBezTo>
                    <a:pt x="26500" y="3858"/>
                    <a:pt x="26507" y="3855"/>
                    <a:pt x="26513" y="3848"/>
                  </a:cubicBezTo>
                  <a:cubicBezTo>
                    <a:pt x="26690" y="3672"/>
                    <a:pt x="26867" y="3561"/>
                    <a:pt x="27065" y="3495"/>
                  </a:cubicBezTo>
                  <a:cubicBezTo>
                    <a:pt x="27198" y="3429"/>
                    <a:pt x="27308" y="3341"/>
                    <a:pt x="27463" y="3274"/>
                  </a:cubicBezTo>
                  <a:lnTo>
                    <a:pt x="27553" y="3250"/>
                  </a:lnTo>
                  <a:lnTo>
                    <a:pt x="27553" y="3250"/>
                  </a:lnTo>
                  <a:cubicBezTo>
                    <a:pt x="27535" y="3276"/>
                    <a:pt x="27549" y="3319"/>
                    <a:pt x="27595" y="3319"/>
                  </a:cubicBezTo>
                  <a:lnTo>
                    <a:pt x="27838" y="3319"/>
                  </a:lnTo>
                  <a:cubicBezTo>
                    <a:pt x="27617" y="3429"/>
                    <a:pt x="27352" y="3517"/>
                    <a:pt x="27154" y="3650"/>
                  </a:cubicBezTo>
                  <a:cubicBezTo>
                    <a:pt x="26933" y="3826"/>
                    <a:pt x="26690" y="3937"/>
                    <a:pt x="26513" y="4157"/>
                  </a:cubicBezTo>
                  <a:cubicBezTo>
                    <a:pt x="26498" y="4173"/>
                    <a:pt x="26515" y="4189"/>
                    <a:pt x="26542" y="4189"/>
                  </a:cubicBezTo>
                  <a:cubicBezTo>
                    <a:pt x="26554" y="4189"/>
                    <a:pt x="26567" y="4186"/>
                    <a:pt x="26580" y="4180"/>
                  </a:cubicBezTo>
                  <a:cubicBezTo>
                    <a:pt x="26734" y="3981"/>
                    <a:pt x="27021" y="3782"/>
                    <a:pt x="27264" y="3672"/>
                  </a:cubicBezTo>
                  <a:cubicBezTo>
                    <a:pt x="27264" y="3704"/>
                    <a:pt x="27288" y="3725"/>
                    <a:pt x="27300" y="3725"/>
                  </a:cubicBezTo>
                  <a:cubicBezTo>
                    <a:pt x="27305" y="3725"/>
                    <a:pt x="27308" y="3722"/>
                    <a:pt x="27308" y="3716"/>
                  </a:cubicBezTo>
                  <a:cubicBezTo>
                    <a:pt x="27352" y="3628"/>
                    <a:pt x="27595" y="3561"/>
                    <a:pt x="27750" y="3561"/>
                  </a:cubicBezTo>
                  <a:cubicBezTo>
                    <a:pt x="27705" y="3606"/>
                    <a:pt x="27639" y="3606"/>
                    <a:pt x="27617" y="3606"/>
                  </a:cubicBezTo>
                  <a:cubicBezTo>
                    <a:pt x="27573" y="3606"/>
                    <a:pt x="27573" y="3672"/>
                    <a:pt x="27617" y="3672"/>
                  </a:cubicBezTo>
                  <a:cubicBezTo>
                    <a:pt x="27639" y="3672"/>
                    <a:pt x="27705" y="3672"/>
                    <a:pt x="27728" y="3650"/>
                  </a:cubicBezTo>
                  <a:cubicBezTo>
                    <a:pt x="27728" y="3650"/>
                    <a:pt x="27728" y="3672"/>
                    <a:pt x="27750" y="3672"/>
                  </a:cubicBezTo>
                  <a:cubicBezTo>
                    <a:pt x="27463" y="3826"/>
                    <a:pt x="27176" y="3981"/>
                    <a:pt x="26911" y="4157"/>
                  </a:cubicBezTo>
                  <a:cubicBezTo>
                    <a:pt x="26875" y="4175"/>
                    <a:pt x="26897" y="4208"/>
                    <a:pt x="26919" y="4208"/>
                  </a:cubicBezTo>
                  <a:cubicBezTo>
                    <a:pt x="26924" y="4208"/>
                    <a:pt x="26929" y="4206"/>
                    <a:pt x="26933" y="4202"/>
                  </a:cubicBezTo>
                  <a:cubicBezTo>
                    <a:pt x="27132" y="4069"/>
                    <a:pt x="27352" y="3959"/>
                    <a:pt x="27573" y="3870"/>
                  </a:cubicBezTo>
                  <a:lnTo>
                    <a:pt x="27573" y="3870"/>
                  </a:lnTo>
                  <a:cubicBezTo>
                    <a:pt x="27507" y="3937"/>
                    <a:pt x="27463" y="3981"/>
                    <a:pt x="27419" y="4047"/>
                  </a:cubicBezTo>
                  <a:cubicBezTo>
                    <a:pt x="27406" y="4073"/>
                    <a:pt x="27431" y="4084"/>
                    <a:pt x="27458" y="4084"/>
                  </a:cubicBezTo>
                  <a:cubicBezTo>
                    <a:pt x="27477" y="4084"/>
                    <a:pt x="27498" y="4078"/>
                    <a:pt x="27507" y="4069"/>
                  </a:cubicBezTo>
                  <a:cubicBezTo>
                    <a:pt x="27573" y="3893"/>
                    <a:pt x="27794" y="3870"/>
                    <a:pt x="27948" y="3826"/>
                  </a:cubicBezTo>
                  <a:cubicBezTo>
                    <a:pt x="28169" y="3738"/>
                    <a:pt x="28390" y="3694"/>
                    <a:pt x="28611" y="3628"/>
                  </a:cubicBezTo>
                  <a:cubicBezTo>
                    <a:pt x="28699" y="3606"/>
                    <a:pt x="28743" y="3583"/>
                    <a:pt x="28831" y="3583"/>
                  </a:cubicBezTo>
                  <a:cubicBezTo>
                    <a:pt x="29030" y="3539"/>
                    <a:pt x="29229" y="3517"/>
                    <a:pt x="29383" y="3495"/>
                  </a:cubicBezTo>
                  <a:lnTo>
                    <a:pt x="29383" y="3495"/>
                  </a:lnTo>
                  <a:lnTo>
                    <a:pt x="29361" y="3517"/>
                  </a:lnTo>
                  <a:lnTo>
                    <a:pt x="29361" y="3539"/>
                  </a:lnTo>
                  <a:cubicBezTo>
                    <a:pt x="29163" y="3583"/>
                    <a:pt x="28964" y="3650"/>
                    <a:pt x="28787" y="3760"/>
                  </a:cubicBezTo>
                  <a:cubicBezTo>
                    <a:pt x="28743" y="3760"/>
                    <a:pt x="28699" y="3804"/>
                    <a:pt x="28677" y="3804"/>
                  </a:cubicBezTo>
                  <a:lnTo>
                    <a:pt x="28257" y="3870"/>
                  </a:lnTo>
                  <a:cubicBezTo>
                    <a:pt x="28081" y="3937"/>
                    <a:pt x="27948" y="3981"/>
                    <a:pt x="27750" y="3981"/>
                  </a:cubicBezTo>
                  <a:cubicBezTo>
                    <a:pt x="27728" y="3981"/>
                    <a:pt x="27728" y="4047"/>
                    <a:pt x="27750" y="4047"/>
                  </a:cubicBezTo>
                  <a:cubicBezTo>
                    <a:pt x="27970" y="4047"/>
                    <a:pt x="28169" y="3959"/>
                    <a:pt x="28390" y="3915"/>
                  </a:cubicBezTo>
                  <a:lnTo>
                    <a:pt x="28390" y="3915"/>
                  </a:lnTo>
                  <a:cubicBezTo>
                    <a:pt x="28235" y="3959"/>
                    <a:pt x="28059" y="3981"/>
                    <a:pt x="27904" y="4091"/>
                  </a:cubicBezTo>
                  <a:cubicBezTo>
                    <a:pt x="27705" y="4202"/>
                    <a:pt x="27507" y="4268"/>
                    <a:pt x="27308" y="4356"/>
                  </a:cubicBezTo>
                  <a:cubicBezTo>
                    <a:pt x="27154" y="4378"/>
                    <a:pt x="27021" y="4422"/>
                    <a:pt x="26867" y="4511"/>
                  </a:cubicBezTo>
                  <a:cubicBezTo>
                    <a:pt x="26624" y="4643"/>
                    <a:pt x="26381" y="4754"/>
                    <a:pt x="26160" y="4930"/>
                  </a:cubicBezTo>
                  <a:cubicBezTo>
                    <a:pt x="26143" y="4947"/>
                    <a:pt x="26152" y="4989"/>
                    <a:pt x="26167" y="4989"/>
                  </a:cubicBezTo>
                  <a:cubicBezTo>
                    <a:pt x="26172" y="4989"/>
                    <a:pt x="26177" y="4985"/>
                    <a:pt x="26182" y="4974"/>
                  </a:cubicBezTo>
                  <a:cubicBezTo>
                    <a:pt x="26381" y="4842"/>
                    <a:pt x="26602" y="4754"/>
                    <a:pt x="26822" y="4643"/>
                  </a:cubicBezTo>
                  <a:cubicBezTo>
                    <a:pt x="27043" y="4511"/>
                    <a:pt x="27264" y="4422"/>
                    <a:pt x="27507" y="4378"/>
                  </a:cubicBezTo>
                  <a:cubicBezTo>
                    <a:pt x="27529" y="4378"/>
                    <a:pt x="27529" y="4312"/>
                    <a:pt x="27507" y="4312"/>
                  </a:cubicBezTo>
                  <a:cubicBezTo>
                    <a:pt x="27816" y="4180"/>
                    <a:pt x="28125" y="4069"/>
                    <a:pt x="28412" y="3959"/>
                  </a:cubicBezTo>
                  <a:cubicBezTo>
                    <a:pt x="28566" y="3937"/>
                    <a:pt x="28677" y="3848"/>
                    <a:pt x="28809" y="3804"/>
                  </a:cubicBezTo>
                  <a:cubicBezTo>
                    <a:pt x="28942" y="3760"/>
                    <a:pt x="29052" y="3716"/>
                    <a:pt x="29185" y="3694"/>
                  </a:cubicBezTo>
                  <a:cubicBezTo>
                    <a:pt x="29230" y="3663"/>
                    <a:pt x="29286" y="3654"/>
                    <a:pt x="29331" y="3644"/>
                  </a:cubicBezTo>
                  <a:lnTo>
                    <a:pt x="29331" y="3644"/>
                  </a:lnTo>
                  <a:cubicBezTo>
                    <a:pt x="29267" y="3668"/>
                    <a:pt x="29211" y="3703"/>
                    <a:pt x="29140" y="3738"/>
                  </a:cubicBezTo>
                  <a:cubicBezTo>
                    <a:pt x="28942" y="3760"/>
                    <a:pt x="28743" y="3848"/>
                    <a:pt x="28589" y="3937"/>
                  </a:cubicBezTo>
                  <a:cubicBezTo>
                    <a:pt x="28478" y="3981"/>
                    <a:pt x="28279" y="4025"/>
                    <a:pt x="28169" y="4091"/>
                  </a:cubicBezTo>
                  <a:cubicBezTo>
                    <a:pt x="27904" y="4202"/>
                    <a:pt x="27595" y="4290"/>
                    <a:pt x="27352" y="4489"/>
                  </a:cubicBezTo>
                  <a:cubicBezTo>
                    <a:pt x="27319" y="4505"/>
                    <a:pt x="27349" y="4548"/>
                    <a:pt x="27375" y="4548"/>
                  </a:cubicBezTo>
                  <a:cubicBezTo>
                    <a:pt x="27383" y="4548"/>
                    <a:pt x="27391" y="4543"/>
                    <a:pt x="27396" y="4533"/>
                  </a:cubicBezTo>
                  <a:cubicBezTo>
                    <a:pt x="27595" y="4378"/>
                    <a:pt x="27838" y="4290"/>
                    <a:pt x="28081" y="4202"/>
                  </a:cubicBezTo>
                  <a:lnTo>
                    <a:pt x="28081" y="4268"/>
                  </a:lnTo>
                  <a:cubicBezTo>
                    <a:pt x="28081" y="4290"/>
                    <a:pt x="28097" y="4301"/>
                    <a:pt x="28114" y="4301"/>
                  </a:cubicBezTo>
                  <a:cubicBezTo>
                    <a:pt x="28130" y="4301"/>
                    <a:pt x="28147" y="4290"/>
                    <a:pt x="28147" y="4268"/>
                  </a:cubicBezTo>
                  <a:cubicBezTo>
                    <a:pt x="28147" y="4202"/>
                    <a:pt x="28191" y="4180"/>
                    <a:pt x="28257" y="4157"/>
                  </a:cubicBezTo>
                  <a:cubicBezTo>
                    <a:pt x="28279" y="4135"/>
                    <a:pt x="28346" y="4135"/>
                    <a:pt x="28368" y="4091"/>
                  </a:cubicBezTo>
                  <a:cubicBezTo>
                    <a:pt x="28412" y="4069"/>
                    <a:pt x="28456" y="4069"/>
                    <a:pt x="28478" y="4069"/>
                  </a:cubicBezTo>
                  <a:cubicBezTo>
                    <a:pt x="28633" y="3981"/>
                    <a:pt x="28831" y="3937"/>
                    <a:pt x="29008" y="3870"/>
                  </a:cubicBezTo>
                  <a:cubicBezTo>
                    <a:pt x="29008" y="3870"/>
                    <a:pt x="29008" y="3915"/>
                    <a:pt x="29030" y="3915"/>
                  </a:cubicBezTo>
                  <a:cubicBezTo>
                    <a:pt x="29074" y="3937"/>
                    <a:pt x="29163" y="3937"/>
                    <a:pt x="29251" y="3937"/>
                  </a:cubicBezTo>
                  <a:cubicBezTo>
                    <a:pt x="29229" y="3937"/>
                    <a:pt x="29163" y="3959"/>
                    <a:pt x="29140" y="3959"/>
                  </a:cubicBezTo>
                  <a:cubicBezTo>
                    <a:pt x="29008" y="3981"/>
                    <a:pt x="28898" y="3981"/>
                    <a:pt x="28743" y="4047"/>
                  </a:cubicBezTo>
                  <a:cubicBezTo>
                    <a:pt x="28633" y="4069"/>
                    <a:pt x="28566" y="4135"/>
                    <a:pt x="28456" y="4180"/>
                  </a:cubicBezTo>
                  <a:cubicBezTo>
                    <a:pt x="28418" y="4199"/>
                    <a:pt x="28445" y="4250"/>
                    <a:pt x="28468" y="4250"/>
                  </a:cubicBezTo>
                  <a:cubicBezTo>
                    <a:pt x="28472" y="4250"/>
                    <a:pt x="28475" y="4249"/>
                    <a:pt x="28478" y="4246"/>
                  </a:cubicBezTo>
                  <a:cubicBezTo>
                    <a:pt x="28721" y="4135"/>
                    <a:pt x="29008" y="4091"/>
                    <a:pt x="29251" y="4025"/>
                  </a:cubicBezTo>
                  <a:cubicBezTo>
                    <a:pt x="29560" y="3937"/>
                    <a:pt x="29825" y="3826"/>
                    <a:pt x="30134" y="3760"/>
                  </a:cubicBezTo>
                  <a:cubicBezTo>
                    <a:pt x="30266" y="3738"/>
                    <a:pt x="30443" y="3716"/>
                    <a:pt x="30575" y="3694"/>
                  </a:cubicBezTo>
                  <a:lnTo>
                    <a:pt x="30575" y="3716"/>
                  </a:lnTo>
                  <a:cubicBezTo>
                    <a:pt x="30266" y="3826"/>
                    <a:pt x="29935" y="3937"/>
                    <a:pt x="29626" y="3981"/>
                  </a:cubicBezTo>
                  <a:lnTo>
                    <a:pt x="29449" y="3981"/>
                  </a:lnTo>
                  <a:cubicBezTo>
                    <a:pt x="29383" y="3981"/>
                    <a:pt x="29339" y="4025"/>
                    <a:pt x="29273" y="4025"/>
                  </a:cubicBezTo>
                  <a:cubicBezTo>
                    <a:pt x="29140" y="4069"/>
                    <a:pt x="28964" y="4135"/>
                    <a:pt x="28853" y="4180"/>
                  </a:cubicBezTo>
                  <a:cubicBezTo>
                    <a:pt x="28677" y="4246"/>
                    <a:pt x="28500" y="4290"/>
                    <a:pt x="28302" y="4356"/>
                  </a:cubicBezTo>
                  <a:cubicBezTo>
                    <a:pt x="28169" y="4400"/>
                    <a:pt x="27970" y="4511"/>
                    <a:pt x="27838" y="4511"/>
                  </a:cubicBezTo>
                  <a:cubicBezTo>
                    <a:pt x="27816" y="4511"/>
                    <a:pt x="27816" y="4577"/>
                    <a:pt x="27838" y="4577"/>
                  </a:cubicBezTo>
                  <a:cubicBezTo>
                    <a:pt x="27948" y="4577"/>
                    <a:pt x="28015" y="4511"/>
                    <a:pt x="28125" y="4489"/>
                  </a:cubicBezTo>
                  <a:cubicBezTo>
                    <a:pt x="28279" y="4400"/>
                    <a:pt x="28478" y="4378"/>
                    <a:pt x="28677" y="4312"/>
                  </a:cubicBezTo>
                  <a:lnTo>
                    <a:pt x="29251" y="4157"/>
                  </a:lnTo>
                  <a:cubicBezTo>
                    <a:pt x="29604" y="4157"/>
                    <a:pt x="29957" y="4047"/>
                    <a:pt x="30288" y="3937"/>
                  </a:cubicBezTo>
                  <a:lnTo>
                    <a:pt x="30575" y="3937"/>
                  </a:lnTo>
                  <a:cubicBezTo>
                    <a:pt x="30597" y="3937"/>
                    <a:pt x="30597" y="3870"/>
                    <a:pt x="30575" y="3870"/>
                  </a:cubicBezTo>
                  <a:lnTo>
                    <a:pt x="30487" y="3870"/>
                  </a:lnTo>
                  <a:cubicBezTo>
                    <a:pt x="30509" y="3870"/>
                    <a:pt x="30575" y="3848"/>
                    <a:pt x="30597" y="3848"/>
                  </a:cubicBezTo>
                  <a:cubicBezTo>
                    <a:pt x="30686" y="3826"/>
                    <a:pt x="30774" y="3826"/>
                    <a:pt x="30840" y="3804"/>
                  </a:cubicBezTo>
                  <a:cubicBezTo>
                    <a:pt x="30929" y="3760"/>
                    <a:pt x="31017" y="3738"/>
                    <a:pt x="31061" y="3716"/>
                  </a:cubicBezTo>
                  <a:cubicBezTo>
                    <a:pt x="31282" y="3650"/>
                    <a:pt x="31480" y="3606"/>
                    <a:pt x="31701" y="3539"/>
                  </a:cubicBezTo>
                  <a:cubicBezTo>
                    <a:pt x="31834" y="3517"/>
                    <a:pt x="31944" y="3473"/>
                    <a:pt x="32099" y="3429"/>
                  </a:cubicBezTo>
                  <a:lnTo>
                    <a:pt x="32121" y="3429"/>
                  </a:lnTo>
                  <a:cubicBezTo>
                    <a:pt x="32143" y="3429"/>
                    <a:pt x="32165" y="3429"/>
                    <a:pt x="32209" y="3407"/>
                  </a:cubicBezTo>
                  <a:cubicBezTo>
                    <a:pt x="32319" y="3385"/>
                    <a:pt x="32452" y="3363"/>
                    <a:pt x="32562" y="3363"/>
                  </a:cubicBezTo>
                  <a:cubicBezTo>
                    <a:pt x="32584" y="3363"/>
                    <a:pt x="32584" y="3297"/>
                    <a:pt x="32562" y="3297"/>
                  </a:cubicBezTo>
                  <a:lnTo>
                    <a:pt x="32584" y="3297"/>
                  </a:lnTo>
                  <a:cubicBezTo>
                    <a:pt x="32783" y="3297"/>
                    <a:pt x="32937" y="3297"/>
                    <a:pt x="33136" y="3319"/>
                  </a:cubicBezTo>
                  <a:cubicBezTo>
                    <a:pt x="33158" y="3319"/>
                    <a:pt x="33202" y="3274"/>
                    <a:pt x="33158" y="3252"/>
                  </a:cubicBezTo>
                  <a:cubicBezTo>
                    <a:pt x="33114" y="3186"/>
                    <a:pt x="33048" y="3164"/>
                    <a:pt x="33004" y="3164"/>
                  </a:cubicBezTo>
                  <a:cubicBezTo>
                    <a:pt x="33269" y="3142"/>
                    <a:pt x="33556" y="3142"/>
                    <a:pt x="33821" y="3098"/>
                  </a:cubicBezTo>
                  <a:cubicBezTo>
                    <a:pt x="33865" y="3098"/>
                    <a:pt x="33887" y="3054"/>
                    <a:pt x="33865" y="3054"/>
                  </a:cubicBezTo>
                  <a:cubicBezTo>
                    <a:pt x="33997" y="3054"/>
                    <a:pt x="34130" y="3054"/>
                    <a:pt x="34306" y="3032"/>
                  </a:cubicBezTo>
                  <a:cubicBezTo>
                    <a:pt x="34328" y="3032"/>
                    <a:pt x="34328" y="2987"/>
                    <a:pt x="34306" y="2965"/>
                  </a:cubicBezTo>
                  <a:cubicBezTo>
                    <a:pt x="34217" y="2952"/>
                    <a:pt x="34130" y="2946"/>
                    <a:pt x="34044" y="2946"/>
                  </a:cubicBezTo>
                  <a:cubicBezTo>
                    <a:pt x="33853" y="2946"/>
                    <a:pt x="33665" y="2972"/>
                    <a:pt x="33467" y="2987"/>
                  </a:cubicBezTo>
                  <a:cubicBezTo>
                    <a:pt x="33357" y="2987"/>
                    <a:pt x="33224" y="2987"/>
                    <a:pt x="33114" y="3032"/>
                  </a:cubicBezTo>
                  <a:cubicBezTo>
                    <a:pt x="32761" y="3032"/>
                    <a:pt x="32430" y="3054"/>
                    <a:pt x="32099" y="3164"/>
                  </a:cubicBezTo>
                  <a:cubicBezTo>
                    <a:pt x="32032" y="3164"/>
                    <a:pt x="31988" y="3186"/>
                    <a:pt x="31922" y="3186"/>
                  </a:cubicBezTo>
                  <a:cubicBezTo>
                    <a:pt x="31988" y="3164"/>
                    <a:pt x="32010" y="3164"/>
                    <a:pt x="32054" y="3142"/>
                  </a:cubicBezTo>
                  <a:cubicBezTo>
                    <a:pt x="32099" y="3098"/>
                    <a:pt x="32099" y="3054"/>
                    <a:pt x="32054" y="3054"/>
                  </a:cubicBezTo>
                  <a:cubicBezTo>
                    <a:pt x="32143" y="3032"/>
                    <a:pt x="32231" y="3032"/>
                    <a:pt x="32319" y="2987"/>
                  </a:cubicBezTo>
                  <a:cubicBezTo>
                    <a:pt x="32673" y="2921"/>
                    <a:pt x="33026" y="2877"/>
                    <a:pt x="33423" y="2833"/>
                  </a:cubicBezTo>
                  <a:cubicBezTo>
                    <a:pt x="33545" y="2833"/>
                    <a:pt x="33671" y="2838"/>
                    <a:pt x="33801" y="2838"/>
                  </a:cubicBezTo>
                  <a:cubicBezTo>
                    <a:pt x="33931" y="2838"/>
                    <a:pt x="34063" y="2833"/>
                    <a:pt x="34196" y="2811"/>
                  </a:cubicBezTo>
                  <a:cubicBezTo>
                    <a:pt x="34218" y="2811"/>
                    <a:pt x="34218" y="2767"/>
                    <a:pt x="34196" y="2745"/>
                  </a:cubicBezTo>
                  <a:cubicBezTo>
                    <a:pt x="33986" y="2723"/>
                    <a:pt x="33771" y="2711"/>
                    <a:pt x="33556" y="2711"/>
                  </a:cubicBezTo>
                  <a:cubicBezTo>
                    <a:pt x="33340" y="2711"/>
                    <a:pt x="33125" y="2723"/>
                    <a:pt x="32915" y="2745"/>
                  </a:cubicBezTo>
                  <a:cubicBezTo>
                    <a:pt x="32474" y="2811"/>
                    <a:pt x="32032" y="2943"/>
                    <a:pt x="31591" y="2943"/>
                  </a:cubicBezTo>
                  <a:cubicBezTo>
                    <a:pt x="31569" y="2943"/>
                    <a:pt x="31569" y="2943"/>
                    <a:pt x="31569" y="2965"/>
                  </a:cubicBezTo>
                  <a:cubicBezTo>
                    <a:pt x="31503" y="2965"/>
                    <a:pt x="31436" y="2987"/>
                    <a:pt x="31370" y="2987"/>
                  </a:cubicBezTo>
                  <a:lnTo>
                    <a:pt x="31348" y="2987"/>
                  </a:lnTo>
                  <a:cubicBezTo>
                    <a:pt x="31436" y="2965"/>
                    <a:pt x="31480" y="2943"/>
                    <a:pt x="31569" y="2921"/>
                  </a:cubicBezTo>
                  <a:cubicBezTo>
                    <a:pt x="31679" y="2877"/>
                    <a:pt x="31767" y="2877"/>
                    <a:pt x="31878" y="2855"/>
                  </a:cubicBezTo>
                  <a:cubicBezTo>
                    <a:pt x="32165" y="2833"/>
                    <a:pt x="32474" y="2767"/>
                    <a:pt x="32805" y="2745"/>
                  </a:cubicBezTo>
                  <a:cubicBezTo>
                    <a:pt x="33136" y="2723"/>
                    <a:pt x="33467" y="2634"/>
                    <a:pt x="33798" y="2612"/>
                  </a:cubicBezTo>
                  <a:cubicBezTo>
                    <a:pt x="33821" y="2612"/>
                    <a:pt x="33821" y="2546"/>
                    <a:pt x="33798" y="2546"/>
                  </a:cubicBezTo>
                  <a:cubicBezTo>
                    <a:pt x="33755" y="2540"/>
                    <a:pt x="33711" y="2537"/>
                    <a:pt x="33666" y="2537"/>
                  </a:cubicBezTo>
                  <a:cubicBezTo>
                    <a:pt x="33625" y="2537"/>
                    <a:pt x="33584" y="2539"/>
                    <a:pt x="33543" y="2543"/>
                  </a:cubicBezTo>
                  <a:lnTo>
                    <a:pt x="33543" y="2543"/>
                  </a:lnTo>
                  <a:cubicBezTo>
                    <a:pt x="33561" y="2534"/>
                    <a:pt x="33571" y="2502"/>
                    <a:pt x="33534" y="2502"/>
                  </a:cubicBezTo>
                  <a:cubicBezTo>
                    <a:pt x="33483" y="2499"/>
                    <a:pt x="33434" y="2497"/>
                    <a:pt x="33385" y="2497"/>
                  </a:cubicBezTo>
                  <a:cubicBezTo>
                    <a:pt x="33069" y="2497"/>
                    <a:pt x="32780" y="2555"/>
                    <a:pt x="32474" y="2612"/>
                  </a:cubicBezTo>
                  <a:cubicBezTo>
                    <a:pt x="32430" y="2612"/>
                    <a:pt x="32364" y="2634"/>
                    <a:pt x="32319" y="2634"/>
                  </a:cubicBezTo>
                  <a:cubicBezTo>
                    <a:pt x="32319" y="2612"/>
                    <a:pt x="32275" y="2612"/>
                    <a:pt x="32253" y="2612"/>
                  </a:cubicBezTo>
                  <a:cubicBezTo>
                    <a:pt x="32209" y="2634"/>
                    <a:pt x="32121" y="2634"/>
                    <a:pt x="32054" y="2656"/>
                  </a:cubicBezTo>
                  <a:lnTo>
                    <a:pt x="32054" y="2634"/>
                  </a:lnTo>
                  <a:cubicBezTo>
                    <a:pt x="32121" y="2612"/>
                    <a:pt x="32165" y="2590"/>
                    <a:pt x="32231" y="2524"/>
                  </a:cubicBezTo>
                  <a:cubicBezTo>
                    <a:pt x="32562" y="2480"/>
                    <a:pt x="32893" y="2369"/>
                    <a:pt x="33247" y="2303"/>
                  </a:cubicBezTo>
                  <a:cubicBezTo>
                    <a:pt x="33379" y="2303"/>
                    <a:pt x="33556" y="2281"/>
                    <a:pt x="33688" y="2281"/>
                  </a:cubicBezTo>
                  <a:cubicBezTo>
                    <a:pt x="33710" y="2281"/>
                    <a:pt x="33710" y="2259"/>
                    <a:pt x="33688" y="2259"/>
                  </a:cubicBezTo>
                  <a:lnTo>
                    <a:pt x="33357" y="2259"/>
                  </a:lnTo>
                  <a:cubicBezTo>
                    <a:pt x="33247" y="2259"/>
                    <a:pt x="33158" y="2259"/>
                    <a:pt x="33048" y="2281"/>
                  </a:cubicBezTo>
                  <a:cubicBezTo>
                    <a:pt x="32871" y="2303"/>
                    <a:pt x="32650" y="2303"/>
                    <a:pt x="32452" y="2303"/>
                  </a:cubicBezTo>
                  <a:lnTo>
                    <a:pt x="32272" y="2303"/>
                  </a:lnTo>
                  <a:cubicBezTo>
                    <a:pt x="32067" y="2345"/>
                    <a:pt x="31862" y="2395"/>
                    <a:pt x="31657" y="2413"/>
                  </a:cubicBezTo>
                  <a:cubicBezTo>
                    <a:pt x="31701" y="2369"/>
                    <a:pt x="31701" y="2303"/>
                    <a:pt x="31657" y="2303"/>
                  </a:cubicBezTo>
                  <a:lnTo>
                    <a:pt x="31613" y="2303"/>
                  </a:lnTo>
                  <a:cubicBezTo>
                    <a:pt x="31613" y="2303"/>
                    <a:pt x="31603" y="2293"/>
                    <a:pt x="31589" y="2286"/>
                  </a:cubicBezTo>
                  <a:lnTo>
                    <a:pt x="31589" y="2286"/>
                  </a:lnTo>
                  <a:cubicBezTo>
                    <a:pt x="31561" y="2293"/>
                    <a:pt x="31532" y="2299"/>
                    <a:pt x="31503" y="2303"/>
                  </a:cubicBezTo>
                  <a:cubicBezTo>
                    <a:pt x="31524" y="2292"/>
                    <a:pt x="31541" y="2287"/>
                    <a:pt x="31555" y="2281"/>
                  </a:cubicBezTo>
                  <a:lnTo>
                    <a:pt x="31555" y="2281"/>
                  </a:lnTo>
                  <a:cubicBezTo>
                    <a:pt x="31516" y="2282"/>
                    <a:pt x="31477" y="2287"/>
                    <a:pt x="31437" y="2294"/>
                  </a:cubicBezTo>
                  <a:lnTo>
                    <a:pt x="31437" y="2294"/>
                  </a:lnTo>
                  <a:cubicBezTo>
                    <a:pt x="31460" y="2288"/>
                    <a:pt x="31477" y="2281"/>
                    <a:pt x="31503" y="2281"/>
                  </a:cubicBezTo>
                  <a:cubicBezTo>
                    <a:pt x="31532" y="2281"/>
                    <a:pt x="31562" y="2271"/>
                    <a:pt x="31585" y="2265"/>
                  </a:cubicBezTo>
                  <a:lnTo>
                    <a:pt x="31585" y="2265"/>
                  </a:lnTo>
                  <a:cubicBezTo>
                    <a:pt x="31587" y="2263"/>
                    <a:pt x="31589" y="2261"/>
                    <a:pt x="31591" y="2259"/>
                  </a:cubicBezTo>
                  <a:cubicBezTo>
                    <a:pt x="31812" y="2171"/>
                    <a:pt x="32032" y="2104"/>
                    <a:pt x="32253" y="2038"/>
                  </a:cubicBezTo>
                  <a:cubicBezTo>
                    <a:pt x="32540" y="1950"/>
                    <a:pt x="32783" y="1817"/>
                    <a:pt x="33092" y="1773"/>
                  </a:cubicBezTo>
                  <a:cubicBezTo>
                    <a:pt x="33114" y="1773"/>
                    <a:pt x="33114" y="1751"/>
                    <a:pt x="33092" y="1729"/>
                  </a:cubicBezTo>
                  <a:lnTo>
                    <a:pt x="32937" y="1729"/>
                  </a:lnTo>
                  <a:cubicBezTo>
                    <a:pt x="33004" y="1707"/>
                    <a:pt x="33048" y="1707"/>
                    <a:pt x="33114" y="1663"/>
                  </a:cubicBezTo>
                  <a:cubicBezTo>
                    <a:pt x="33335" y="1641"/>
                    <a:pt x="33534" y="1597"/>
                    <a:pt x="33754" y="1530"/>
                  </a:cubicBezTo>
                  <a:cubicBezTo>
                    <a:pt x="33776" y="1530"/>
                    <a:pt x="33776" y="1508"/>
                    <a:pt x="33754" y="1508"/>
                  </a:cubicBezTo>
                  <a:cubicBezTo>
                    <a:pt x="33710" y="1508"/>
                    <a:pt x="33666" y="1508"/>
                    <a:pt x="33644" y="1530"/>
                  </a:cubicBezTo>
                  <a:cubicBezTo>
                    <a:pt x="33644" y="1530"/>
                    <a:pt x="33644" y="1508"/>
                    <a:pt x="33600" y="1508"/>
                  </a:cubicBezTo>
                  <a:cubicBezTo>
                    <a:pt x="33467" y="1508"/>
                    <a:pt x="33335" y="1530"/>
                    <a:pt x="33202" y="1597"/>
                  </a:cubicBezTo>
                  <a:cubicBezTo>
                    <a:pt x="32937" y="1619"/>
                    <a:pt x="32695" y="1663"/>
                    <a:pt x="32452" y="1707"/>
                  </a:cubicBezTo>
                  <a:cubicBezTo>
                    <a:pt x="32231" y="1729"/>
                    <a:pt x="32032" y="1773"/>
                    <a:pt x="31812" y="1817"/>
                  </a:cubicBezTo>
                  <a:cubicBezTo>
                    <a:pt x="31808" y="1817"/>
                    <a:pt x="31805" y="1817"/>
                    <a:pt x="31802" y="1818"/>
                  </a:cubicBezTo>
                  <a:lnTo>
                    <a:pt x="31802" y="1818"/>
                  </a:lnTo>
                  <a:cubicBezTo>
                    <a:pt x="31821" y="1803"/>
                    <a:pt x="31842" y="1785"/>
                    <a:pt x="31862" y="1765"/>
                  </a:cubicBezTo>
                  <a:lnTo>
                    <a:pt x="31862" y="1765"/>
                  </a:lnTo>
                  <a:cubicBezTo>
                    <a:pt x="31743" y="1788"/>
                    <a:pt x="31617" y="1816"/>
                    <a:pt x="31503" y="1862"/>
                  </a:cubicBezTo>
                  <a:cubicBezTo>
                    <a:pt x="31503" y="1840"/>
                    <a:pt x="31480" y="1840"/>
                    <a:pt x="31458" y="1840"/>
                  </a:cubicBezTo>
                  <a:cubicBezTo>
                    <a:pt x="31598" y="1797"/>
                    <a:pt x="31739" y="1773"/>
                    <a:pt x="31879" y="1750"/>
                  </a:cubicBezTo>
                  <a:lnTo>
                    <a:pt x="31879" y="1750"/>
                  </a:lnTo>
                  <a:cubicBezTo>
                    <a:pt x="31873" y="1755"/>
                    <a:pt x="31868" y="1760"/>
                    <a:pt x="31862" y="1765"/>
                  </a:cubicBezTo>
                  <a:lnTo>
                    <a:pt x="31862" y="1765"/>
                  </a:lnTo>
                  <a:cubicBezTo>
                    <a:pt x="31974" y="1745"/>
                    <a:pt x="32080" y="1728"/>
                    <a:pt x="32165" y="1707"/>
                  </a:cubicBezTo>
                  <a:cubicBezTo>
                    <a:pt x="32174" y="1701"/>
                    <a:pt x="32182" y="1696"/>
                    <a:pt x="32190" y="1692"/>
                  </a:cubicBezTo>
                  <a:lnTo>
                    <a:pt x="32190" y="1692"/>
                  </a:lnTo>
                  <a:cubicBezTo>
                    <a:pt x="32163" y="1700"/>
                    <a:pt x="32138" y="1707"/>
                    <a:pt x="32121" y="1707"/>
                  </a:cubicBezTo>
                  <a:cubicBezTo>
                    <a:pt x="32040" y="1723"/>
                    <a:pt x="31959" y="1736"/>
                    <a:pt x="31879" y="1750"/>
                  </a:cubicBezTo>
                  <a:lnTo>
                    <a:pt x="31879" y="1750"/>
                  </a:lnTo>
                  <a:cubicBezTo>
                    <a:pt x="31894" y="1735"/>
                    <a:pt x="31909" y="1720"/>
                    <a:pt x="31922" y="1707"/>
                  </a:cubicBezTo>
                  <a:cubicBezTo>
                    <a:pt x="31922" y="1707"/>
                    <a:pt x="31944" y="1707"/>
                    <a:pt x="31944" y="1663"/>
                  </a:cubicBezTo>
                  <a:cubicBezTo>
                    <a:pt x="32099" y="1619"/>
                    <a:pt x="32253" y="1597"/>
                    <a:pt x="32386" y="1530"/>
                  </a:cubicBezTo>
                  <a:cubicBezTo>
                    <a:pt x="32761" y="1486"/>
                    <a:pt x="33114" y="1420"/>
                    <a:pt x="33467" y="1398"/>
                  </a:cubicBezTo>
                  <a:cubicBezTo>
                    <a:pt x="33489" y="1398"/>
                    <a:pt x="33489" y="1376"/>
                    <a:pt x="33467" y="1376"/>
                  </a:cubicBezTo>
                  <a:lnTo>
                    <a:pt x="33202" y="1376"/>
                  </a:lnTo>
                  <a:cubicBezTo>
                    <a:pt x="33467" y="1332"/>
                    <a:pt x="33754" y="1310"/>
                    <a:pt x="34019" y="1266"/>
                  </a:cubicBezTo>
                  <a:cubicBezTo>
                    <a:pt x="34041" y="1266"/>
                    <a:pt x="34019" y="1221"/>
                    <a:pt x="34019" y="1221"/>
                  </a:cubicBezTo>
                  <a:cubicBezTo>
                    <a:pt x="33942" y="1216"/>
                    <a:pt x="33863" y="1213"/>
                    <a:pt x="33784" y="1213"/>
                  </a:cubicBezTo>
                  <a:cubicBezTo>
                    <a:pt x="33545" y="1213"/>
                    <a:pt x="33296" y="1238"/>
                    <a:pt x="33048" y="1288"/>
                  </a:cubicBezTo>
                  <a:cubicBezTo>
                    <a:pt x="33247" y="1199"/>
                    <a:pt x="33445" y="1155"/>
                    <a:pt x="33644" y="1111"/>
                  </a:cubicBezTo>
                  <a:cubicBezTo>
                    <a:pt x="33666" y="1111"/>
                    <a:pt x="33666" y="1067"/>
                    <a:pt x="33644" y="1067"/>
                  </a:cubicBezTo>
                  <a:lnTo>
                    <a:pt x="33600" y="1067"/>
                  </a:lnTo>
                  <a:cubicBezTo>
                    <a:pt x="33688" y="1067"/>
                    <a:pt x="33754" y="1067"/>
                    <a:pt x="33821" y="1045"/>
                  </a:cubicBezTo>
                  <a:cubicBezTo>
                    <a:pt x="33865" y="1045"/>
                    <a:pt x="33865" y="1001"/>
                    <a:pt x="33821" y="1001"/>
                  </a:cubicBezTo>
                  <a:cubicBezTo>
                    <a:pt x="33666" y="979"/>
                    <a:pt x="33534" y="979"/>
                    <a:pt x="33357" y="979"/>
                  </a:cubicBezTo>
                  <a:cubicBezTo>
                    <a:pt x="33423" y="956"/>
                    <a:pt x="33489" y="956"/>
                    <a:pt x="33556" y="934"/>
                  </a:cubicBezTo>
                  <a:cubicBezTo>
                    <a:pt x="33776" y="934"/>
                    <a:pt x="33975" y="934"/>
                    <a:pt x="34196" y="890"/>
                  </a:cubicBezTo>
                  <a:cubicBezTo>
                    <a:pt x="34218" y="890"/>
                    <a:pt x="34218" y="846"/>
                    <a:pt x="34196" y="846"/>
                  </a:cubicBezTo>
                  <a:cubicBezTo>
                    <a:pt x="33960" y="805"/>
                    <a:pt x="33709" y="788"/>
                    <a:pt x="33458" y="788"/>
                  </a:cubicBezTo>
                  <a:cubicBezTo>
                    <a:pt x="33169" y="788"/>
                    <a:pt x="32878" y="811"/>
                    <a:pt x="32606" y="846"/>
                  </a:cubicBezTo>
                  <a:lnTo>
                    <a:pt x="32131" y="919"/>
                  </a:lnTo>
                  <a:lnTo>
                    <a:pt x="32131" y="919"/>
                  </a:lnTo>
                  <a:cubicBezTo>
                    <a:pt x="32288" y="898"/>
                    <a:pt x="32443" y="880"/>
                    <a:pt x="32584" y="868"/>
                  </a:cubicBezTo>
                  <a:lnTo>
                    <a:pt x="33048" y="868"/>
                  </a:lnTo>
                  <a:cubicBezTo>
                    <a:pt x="32982" y="890"/>
                    <a:pt x="32915" y="934"/>
                    <a:pt x="32827" y="956"/>
                  </a:cubicBezTo>
                  <a:cubicBezTo>
                    <a:pt x="32584" y="956"/>
                    <a:pt x="32341" y="979"/>
                    <a:pt x="32121" y="1045"/>
                  </a:cubicBezTo>
                  <a:cubicBezTo>
                    <a:pt x="31900" y="1089"/>
                    <a:pt x="31657" y="1111"/>
                    <a:pt x="31392" y="1177"/>
                  </a:cubicBezTo>
                  <a:cubicBezTo>
                    <a:pt x="31503" y="1111"/>
                    <a:pt x="31613" y="1067"/>
                    <a:pt x="31723" y="979"/>
                  </a:cubicBezTo>
                  <a:cubicBezTo>
                    <a:pt x="31826" y="963"/>
                    <a:pt x="31931" y="947"/>
                    <a:pt x="32035" y="932"/>
                  </a:cubicBezTo>
                  <a:lnTo>
                    <a:pt x="32035" y="932"/>
                  </a:lnTo>
                  <a:cubicBezTo>
                    <a:pt x="32034" y="933"/>
                    <a:pt x="32033" y="934"/>
                    <a:pt x="32032" y="934"/>
                  </a:cubicBezTo>
                  <a:lnTo>
                    <a:pt x="32131" y="919"/>
                  </a:lnTo>
                  <a:lnTo>
                    <a:pt x="32131" y="919"/>
                  </a:lnTo>
                  <a:cubicBezTo>
                    <a:pt x="32099" y="923"/>
                    <a:pt x="32067" y="928"/>
                    <a:pt x="32035" y="932"/>
                  </a:cubicBezTo>
                  <a:lnTo>
                    <a:pt x="32035" y="932"/>
                  </a:lnTo>
                  <a:cubicBezTo>
                    <a:pt x="32101" y="890"/>
                    <a:pt x="32166" y="867"/>
                    <a:pt x="32231" y="824"/>
                  </a:cubicBezTo>
                  <a:cubicBezTo>
                    <a:pt x="32893" y="736"/>
                    <a:pt x="33578" y="780"/>
                    <a:pt x="34240" y="669"/>
                  </a:cubicBezTo>
                  <a:cubicBezTo>
                    <a:pt x="34262" y="669"/>
                    <a:pt x="34262" y="625"/>
                    <a:pt x="34240" y="625"/>
                  </a:cubicBezTo>
                  <a:lnTo>
                    <a:pt x="34152" y="625"/>
                  </a:lnTo>
                  <a:cubicBezTo>
                    <a:pt x="34196" y="625"/>
                    <a:pt x="34262" y="625"/>
                    <a:pt x="34328" y="603"/>
                  </a:cubicBezTo>
                  <a:cubicBezTo>
                    <a:pt x="34880" y="669"/>
                    <a:pt x="35432" y="824"/>
                    <a:pt x="35984" y="979"/>
                  </a:cubicBezTo>
                  <a:cubicBezTo>
                    <a:pt x="37088" y="1376"/>
                    <a:pt x="38103" y="1928"/>
                    <a:pt x="38788" y="2877"/>
                  </a:cubicBezTo>
                  <a:cubicBezTo>
                    <a:pt x="39119" y="3363"/>
                    <a:pt x="39494" y="3760"/>
                    <a:pt x="39737" y="4268"/>
                  </a:cubicBezTo>
                  <a:cubicBezTo>
                    <a:pt x="39869" y="4489"/>
                    <a:pt x="39980" y="4709"/>
                    <a:pt x="40223" y="4842"/>
                  </a:cubicBezTo>
                  <a:cubicBezTo>
                    <a:pt x="40046" y="4908"/>
                    <a:pt x="39936" y="5040"/>
                    <a:pt x="39715" y="5173"/>
                  </a:cubicBezTo>
                  <a:cubicBezTo>
                    <a:pt x="39406" y="5394"/>
                    <a:pt x="39075" y="5526"/>
                    <a:pt x="38721" y="5681"/>
                  </a:cubicBezTo>
                  <a:cubicBezTo>
                    <a:pt x="38390" y="5813"/>
                    <a:pt x="37993" y="5857"/>
                    <a:pt x="37662" y="6034"/>
                  </a:cubicBezTo>
                  <a:cubicBezTo>
                    <a:pt x="37728" y="5857"/>
                    <a:pt x="37772" y="5703"/>
                    <a:pt x="37838" y="5570"/>
                  </a:cubicBezTo>
                  <a:cubicBezTo>
                    <a:pt x="37949" y="5239"/>
                    <a:pt x="37949" y="4842"/>
                    <a:pt x="38103" y="4533"/>
                  </a:cubicBezTo>
                  <a:cubicBezTo>
                    <a:pt x="38119" y="4517"/>
                    <a:pt x="38101" y="4502"/>
                    <a:pt x="38090" y="4502"/>
                  </a:cubicBezTo>
                  <a:cubicBezTo>
                    <a:pt x="38085" y="4502"/>
                    <a:pt x="38081" y="4504"/>
                    <a:pt x="38081" y="4511"/>
                  </a:cubicBezTo>
                  <a:cubicBezTo>
                    <a:pt x="37905" y="4754"/>
                    <a:pt x="37882" y="5040"/>
                    <a:pt x="37838" y="5350"/>
                  </a:cubicBezTo>
                  <a:cubicBezTo>
                    <a:pt x="37772" y="5592"/>
                    <a:pt x="37662" y="5835"/>
                    <a:pt x="37551" y="6078"/>
                  </a:cubicBezTo>
                  <a:cubicBezTo>
                    <a:pt x="37507" y="6122"/>
                    <a:pt x="37463" y="6144"/>
                    <a:pt x="37419" y="6166"/>
                  </a:cubicBezTo>
                  <a:cubicBezTo>
                    <a:pt x="37529" y="5857"/>
                    <a:pt x="37662" y="5592"/>
                    <a:pt x="37750" y="5283"/>
                  </a:cubicBezTo>
                  <a:cubicBezTo>
                    <a:pt x="37838" y="4974"/>
                    <a:pt x="37838" y="4709"/>
                    <a:pt x="37905" y="4400"/>
                  </a:cubicBezTo>
                  <a:cubicBezTo>
                    <a:pt x="37905" y="4389"/>
                    <a:pt x="37899" y="4384"/>
                    <a:pt x="37894" y="4384"/>
                  </a:cubicBezTo>
                  <a:cubicBezTo>
                    <a:pt x="37888" y="4384"/>
                    <a:pt x="37882" y="4389"/>
                    <a:pt x="37882" y="4400"/>
                  </a:cubicBezTo>
                  <a:cubicBezTo>
                    <a:pt x="37794" y="4709"/>
                    <a:pt x="37794" y="5018"/>
                    <a:pt x="37662" y="5305"/>
                  </a:cubicBezTo>
                  <a:cubicBezTo>
                    <a:pt x="37551" y="5592"/>
                    <a:pt x="37397" y="5901"/>
                    <a:pt x="37331" y="6188"/>
                  </a:cubicBezTo>
                  <a:lnTo>
                    <a:pt x="37331" y="6233"/>
                  </a:lnTo>
                  <a:cubicBezTo>
                    <a:pt x="37242" y="6277"/>
                    <a:pt x="37198" y="6343"/>
                    <a:pt x="37110" y="6365"/>
                  </a:cubicBezTo>
                  <a:cubicBezTo>
                    <a:pt x="37066" y="6387"/>
                    <a:pt x="37022" y="6409"/>
                    <a:pt x="36999" y="6453"/>
                  </a:cubicBezTo>
                  <a:cubicBezTo>
                    <a:pt x="36955" y="6475"/>
                    <a:pt x="36911" y="6497"/>
                    <a:pt x="36867" y="6520"/>
                  </a:cubicBezTo>
                  <a:cubicBezTo>
                    <a:pt x="36889" y="6497"/>
                    <a:pt x="36911" y="6475"/>
                    <a:pt x="36911" y="6453"/>
                  </a:cubicBezTo>
                  <a:cubicBezTo>
                    <a:pt x="36911" y="6464"/>
                    <a:pt x="36922" y="6470"/>
                    <a:pt x="36936" y="6470"/>
                  </a:cubicBezTo>
                  <a:cubicBezTo>
                    <a:pt x="36950" y="6470"/>
                    <a:pt x="36966" y="6464"/>
                    <a:pt x="36977" y="6453"/>
                  </a:cubicBezTo>
                  <a:cubicBezTo>
                    <a:pt x="37110" y="6166"/>
                    <a:pt x="37220" y="5857"/>
                    <a:pt x="37286" y="5570"/>
                  </a:cubicBezTo>
                  <a:cubicBezTo>
                    <a:pt x="37308" y="5460"/>
                    <a:pt x="37286" y="5305"/>
                    <a:pt x="37308" y="5195"/>
                  </a:cubicBezTo>
                  <a:cubicBezTo>
                    <a:pt x="37331" y="5129"/>
                    <a:pt x="37419" y="4798"/>
                    <a:pt x="37419" y="4798"/>
                  </a:cubicBezTo>
                  <a:cubicBezTo>
                    <a:pt x="37441" y="4754"/>
                    <a:pt x="37397" y="4754"/>
                    <a:pt x="37397" y="4754"/>
                  </a:cubicBezTo>
                  <a:cubicBezTo>
                    <a:pt x="37286" y="4930"/>
                    <a:pt x="37242" y="5151"/>
                    <a:pt x="37242" y="5350"/>
                  </a:cubicBezTo>
                  <a:cubicBezTo>
                    <a:pt x="37242" y="5504"/>
                    <a:pt x="37198" y="5681"/>
                    <a:pt x="37132" y="5835"/>
                  </a:cubicBezTo>
                  <a:cubicBezTo>
                    <a:pt x="37110" y="5946"/>
                    <a:pt x="36999" y="6166"/>
                    <a:pt x="36977" y="6299"/>
                  </a:cubicBezTo>
                  <a:lnTo>
                    <a:pt x="36911" y="6299"/>
                  </a:lnTo>
                  <a:cubicBezTo>
                    <a:pt x="36867" y="6453"/>
                    <a:pt x="36757" y="6520"/>
                    <a:pt x="36668" y="6674"/>
                  </a:cubicBezTo>
                  <a:cubicBezTo>
                    <a:pt x="36646" y="6696"/>
                    <a:pt x="36646" y="6718"/>
                    <a:pt x="36624" y="6740"/>
                  </a:cubicBezTo>
                  <a:cubicBezTo>
                    <a:pt x="36596" y="6783"/>
                    <a:pt x="36622" y="6807"/>
                    <a:pt x="36651" y="6807"/>
                  </a:cubicBezTo>
                  <a:cubicBezTo>
                    <a:pt x="36666" y="6807"/>
                    <a:pt x="36683" y="6800"/>
                    <a:pt x="36690" y="6784"/>
                  </a:cubicBezTo>
                  <a:cubicBezTo>
                    <a:pt x="36690" y="6740"/>
                    <a:pt x="36735" y="6718"/>
                    <a:pt x="36735" y="6718"/>
                  </a:cubicBezTo>
                  <a:cubicBezTo>
                    <a:pt x="36735" y="6718"/>
                    <a:pt x="36735" y="6696"/>
                    <a:pt x="36757" y="6696"/>
                  </a:cubicBezTo>
                  <a:lnTo>
                    <a:pt x="36845" y="6608"/>
                  </a:lnTo>
                  <a:cubicBezTo>
                    <a:pt x="36845" y="6630"/>
                    <a:pt x="36867" y="6674"/>
                    <a:pt x="36889" y="6674"/>
                  </a:cubicBezTo>
                  <a:lnTo>
                    <a:pt x="36955" y="6674"/>
                  </a:lnTo>
                  <a:cubicBezTo>
                    <a:pt x="36977" y="6674"/>
                    <a:pt x="36977" y="6630"/>
                    <a:pt x="36977" y="6630"/>
                  </a:cubicBezTo>
                  <a:lnTo>
                    <a:pt x="37132" y="6564"/>
                  </a:lnTo>
                  <a:cubicBezTo>
                    <a:pt x="37220" y="6586"/>
                    <a:pt x="37331" y="6586"/>
                    <a:pt x="37419" y="6608"/>
                  </a:cubicBezTo>
                  <a:cubicBezTo>
                    <a:pt x="37419" y="6674"/>
                    <a:pt x="37441" y="6696"/>
                    <a:pt x="37529" y="6718"/>
                  </a:cubicBezTo>
                  <a:cubicBezTo>
                    <a:pt x="37618" y="6718"/>
                    <a:pt x="37684" y="6784"/>
                    <a:pt x="37772" y="6807"/>
                  </a:cubicBezTo>
                  <a:cubicBezTo>
                    <a:pt x="37750" y="6829"/>
                    <a:pt x="37728" y="6851"/>
                    <a:pt x="37728" y="6895"/>
                  </a:cubicBezTo>
                  <a:cubicBezTo>
                    <a:pt x="37551" y="6961"/>
                    <a:pt x="37419" y="7182"/>
                    <a:pt x="37308" y="7336"/>
                  </a:cubicBezTo>
                  <a:cubicBezTo>
                    <a:pt x="37066" y="7668"/>
                    <a:pt x="36757" y="7954"/>
                    <a:pt x="36558" y="8330"/>
                  </a:cubicBezTo>
                  <a:cubicBezTo>
                    <a:pt x="36558" y="8345"/>
                    <a:pt x="36569" y="8361"/>
                    <a:pt x="36575" y="8361"/>
                  </a:cubicBezTo>
                  <a:cubicBezTo>
                    <a:pt x="36578" y="8361"/>
                    <a:pt x="36580" y="8358"/>
                    <a:pt x="36580" y="8352"/>
                  </a:cubicBezTo>
                  <a:cubicBezTo>
                    <a:pt x="36757" y="8043"/>
                    <a:pt x="37022" y="7800"/>
                    <a:pt x="37220" y="7513"/>
                  </a:cubicBezTo>
                  <a:cubicBezTo>
                    <a:pt x="37308" y="7403"/>
                    <a:pt x="37397" y="7270"/>
                    <a:pt x="37463" y="7160"/>
                  </a:cubicBezTo>
                  <a:cubicBezTo>
                    <a:pt x="37505" y="7118"/>
                    <a:pt x="37666" y="6937"/>
                    <a:pt x="37720" y="6937"/>
                  </a:cubicBezTo>
                  <a:cubicBezTo>
                    <a:pt x="37723" y="6937"/>
                    <a:pt x="37726" y="6938"/>
                    <a:pt x="37728" y="6939"/>
                  </a:cubicBezTo>
                  <a:cubicBezTo>
                    <a:pt x="37662" y="7027"/>
                    <a:pt x="37573" y="7138"/>
                    <a:pt x="37551" y="7182"/>
                  </a:cubicBezTo>
                  <a:cubicBezTo>
                    <a:pt x="37463" y="7336"/>
                    <a:pt x="37397" y="7469"/>
                    <a:pt x="37286" y="7601"/>
                  </a:cubicBezTo>
                  <a:cubicBezTo>
                    <a:pt x="37132" y="7800"/>
                    <a:pt x="37022" y="8021"/>
                    <a:pt x="36867" y="8175"/>
                  </a:cubicBezTo>
                  <a:cubicBezTo>
                    <a:pt x="36851" y="8208"/>
                    <a:pt x="36858" y="8228"/>
                    <a:pt x="36872" y="8228"/>
                  </a:cubicBezTo>
                  <a:cubicBezTo>
                    <a:pt x="36877" y="8228"/>
                    <a:pt x="36883" y="8225"/>
                    <a:pt x="36889" y="8219"/>
                  </a:cubicBezTo>
                  <a:cubicBezTo>
                    <a:pt x="37110" y="8021"/>
                    <a:pt x="37286" y="7712"/>
                    <a:pt x="37441" y="7469"/>
                  </a:cubicBezTo>
                  <a:cubicBezTo>
                    <a:pt x="37507" y="7381"/>
                    <a:pt x="37551" y="7292"/>
                    <a:pt x="37618" y="7182"/>
                  </a:cubicBezTo>
                  <a:cubicBezTo>
                    <a:pt x="37640" y="7138"/>
                    <a:pt x="37684" y="7071"/>
                    <a:pt x="37750" y="7005"/>
                  </a:cubicBezTo>
                  <a:cubicBezTo>
                    <a:pt x="37750" y="7005"/>
                    <a:pt x="37772" y="6961"/>
                    <a:pt x="37772" y="6939"/>
                  </a:cubicBezTo>
                  <a:cubicBezTo>
                    <a:pt x="37860" y="6961"/>
                    <a:pt x="37905" y="7005"/>
                    <a:pt x="37971" y="7049"/>
                  </a:cubicBezTo>
                  <a:cubicBezTo>
                    <a:pt x="37905" y="7071"/>
                    <a:pt x="37882" y="7138"/>
                    <a:pt x="37860" y="7182"/>
                  </a:cubicBezTo>
                  <a:cubicBezTo>
                    <a:pt x="37772" y="7270"/>
                    <a:pt x="37728" y="7336"/>
                    <a:pt x="37640" y="7381"/>
                  </a:cubicBezTo>
                  <a:cubicBezTo>
                    <a:pt x="37551" y="7469"/>
                    <a:pt x="37529" y="7579"/>
                    <a:pt x="37463" y="7668"/>
                  </a:cubicBezTo>
                  <a:cubicBezTo>
                    <a:pt x="37331" y="7910"/>
                    <a:pt x="37110" y="8109"/>
                    <a:pt x="36911" y="8286"/>
                  </a:cubicBezTo>
                  <a:cubicBezTo>
                    <a:pt x="36757" y="8484"/>
                    <a:pt x="36690" y="8771"/>
                    <a:pt x="36536" y="8992"/>
                  </a:cubicBezTo>
                  <a:cubicBezTo>
                    <a:pt x="36536" y="8992"/>
                    <a:pt x="36536" y="9014"/>
                    <a:pt x="36558" y="9014"/>
                  </a:cubicBezTo>
                  <a:cubicBezTo>
                    <a:pt x="36690" y="8838"/>
                    <a:pt x="36735" y="8661"/>
                    <a:pt x="36845" y="8484"/>
                  </a:cubicBezTo>
                  <a:cubicBezTo>
                    <a:pt x="36955" y="8286"/>
                    <a:pt x="37132" y="8153"/>
                    <a:pt x="37286" y="7999"/>
                  </a:cubicBezTo>
                  <a:lnTo>
                    <a:pt x="37286" y="7999"/>
                  </a:lnTo>
                  <a:cubicBezTo>
                    <a:pt x="37088" y="8264"/>
                    <a:pt x="36889" y="8551"/>
                    <a:pt x="36690" y="8882"/>
                  </a:cubicBezTo>
                  <a:cubicBezTo>
                    <a:pt x="36675" y="8897"/>
                    <a:pt x="36703" y="8913"/>
                    <a:pt x="36729" y="8913"/>
                  </a:cubicBezTo>
                  <a:cubicBezTo>
                    <a:pt x="36740" y="8913"/>
                    <a:pt x="36750" y="8910"/>
                    <a:pt x="36757" y="8904"/>
                  </a:cubicBezTo>
                  <a:cubicBezTo>
                    <a:pt x="36977" y="8484"/>
                    <a:pt x="37220" y="8109"/>
                    <a:pt x="37529" y="7734"/>
                  </a:cubicBezTo>
                  <a:cubicBezTo>
                    <a:pt x="37640" y="7601"/>
                    <a:pt x="37772" y="7469"/>
                    <a:pt x="37905" y="7336"/>
                  </a:cubicBezTo>
                  <a:lnTo>
                    <a:pt x="38059" y="7182"/>
                  </a:lnTo>
                  <a:cubicBezTo>
                    <a:pt x="38081" y="7226"/>
                    <a:pt x="38103" y="7270"/>
                    <a:pt x="38125" y="7336"/>
                  </a:cubicBezTo>
                  <a:cubicBezTo>
                    <a:pt x="37882" y="7358"/>
                    <a:pt x="37750" y="7778"/>
                    <a:pt x="37640" y="7932"/>
                  </a:cubicBezTo>
                  <a:cubicBezTo>
                    <a:pt x="37463" y="8219"/>
                    <a:pt x="37286" y="8462"/>
                    <a:pt x="37110" y="8705"/>
                  </a:cubicBezTo>
                  <a:cubicBezTo>
                    <a:pt x="36911" y="9014"/>
                    <a:pt x="36779" y="9345"/>
                    <a:pt x="36646" y="9654"/>
                  </a:cubicBezTo>
                  <a:cubicBezTo>
                    <a:pt x="36646" y="9670"/>
                    <a:pt x="36657" y="9686"/>
                    <a:pt x="36664" y="9686"/>
                  </a:cubicBezTo>
                  <a:cubicBezTo>
                    <a:pt x="36666" y="9686"/>
                    <a:pt x="36668" y="9683"/>
                    <a:pt x="36668" y="9676"/>
                  </a:cubicBezTo>
                  <a:cubicBezTo>
                    <a:pt x="36779" y="9434"/>
                    <a:pt x="36867" y="9169"/>
                    <a:pt x="36999" y="8948"/>
                  </a:cubicBezTo>
                  <a:cubicBezTo>
                    <a:pt x="37110" y="8727"/>
                    <a:pt x="37286" y="8551"/>
                    <a:pt x="37441" y="8330"/>
                  </a:cubicBezTo>
                  <a:cubicBezTo>
                    <a:pt x="37551" y="8153"/>
                    <a:pt x="37684" y="7999"/>
                    <a:pt x="37794" y="7800"/>
                  </a:cubicBezTo>
                  <a:cubicBezTo>
                    <a:pt x="37833" y="7742"/>
                    <a:pt x="38058" y="7379"/>
                    <a:pt x="38158" y="7379"/>
                  </a:cubicBezTo>
                  <a:cubicBezTo>
                    <a:pt x="38172" y="7379"/>
                    <a:pt x="38183" y="7386"/>
                    <a:pt x="38192" y="7403"/>
                  </a:cubicBezTo>
                  <a:cubicBezTo>
                    <a:pt x="38192" y="7447"/>
                    <a:pt x="38214" y="7469"/>
                    <a:pt x="38214" y="7469"/>
                  </a:cubicBezTo>
                  <a:cubicBezTo>
                    <a:pt x="38192" y="7491"/>
                    <a:pt x="38192" y="7513"/>
                    <a:pt x="38169" y="7513"/>
                  </a:cubicBezTo>
                  <a:cubicBezTo>
                    <a:pt x="37993" y="7734"/>
                    <a:pt x="37794" y="7954"/>
                    <a:pt x="37662" y="8219"/>
                  </a:cubicBezTo>
                  <a:cubicBezTo>
                    <a:pt x="37419" y="8573"/>
                    <a:pt x="37198" y="8926"/>
                    <a:pt x="36977" y="9323"/>
                  </a:cubicBezTo>
                  <a:cubicBezTo>
                    <a:pt x="36845" y="9566"/>
                    <a:pt x="36580" y="9875"/>
                    <a:pt x="36558" y="10162"/>
                  </a:cubicBezTo>
                  <a:cubicBezTo>
                    <a:pt x="36558" y="10184"/>
                    <a:pt x="36574" y="10195"/>
                    <a:pt x="36591" y="10195"/>
                  </a:cubicBezTo>
                  <a:cubicBezTo>
                    <a:pt x="36608" y="10195"/>
                    <a:pt x="36624" y="10184"/>
                    <a:pt x="36624" y="10162"/>
                  </a:cubicBezTo>
                  <a:cubicBezTo>
                    <a:pt x="36646" y="9875"/>
                    <a:pt x="36889" y="9544"/>
                    <a:pt x="37066" y="9279"/>
                  </a:cubicBezTo>
                  <a:cubicBezTo>
                    <a:pt x="37220" y="8992"/>
                    <a:pt x="37419" y="8705"/>
                    <a:pt x="37618" y="8440"/>
                  </a:cubicBezTo>
                  <a:cubicBezTo>
                    <a:pt x="37750" y="8219"/>
                    <a:pt x="37905" y="8021"/>
                    <a:pt x="38059" y="7822"/>
                  </a:cubicBezTo>
                  <a:cubicBezTo>
                    <a:pt x="38125" y="7734"/>
                    <a:pt x="38192" y="7623"/>
                    <a:pt x="38280" y="7557"/>
                  </a:cubicBezTo>
                  <a:lnTo>
                    <a:pt x="38324" y="7601"/>
                  </a:lnTo>
                  <a:cubicBezTo>
                    <a:pt x="38390" y="7690"/>
                    <a:pt x="38456" y="7734"/>
                    <a:pt x="38545" y="7778"/>
                  </a:cubicBezTo>
                  <a:cubicBezTo>
                    <a:pt x="38412" y="7822"/>
                    <a:pt x="38302" y="7999"/>
                    <a:pt x="38192" y="8109"/>
                  </a:cubicBezTo>
                  <a:cubicBezTo>
                    <a:pt x="37971" y="8330"/>
                    <a:pt x="37772" y="8551"/>
                    <a:pt x="37618" y="8793"/>
                  </a:cubicBezTo>
                  <a:cubicBezTo>
                    <a:pt x="37419" y="9058"/>
                    <a:pt x="37242" y="9345"/>
                    <a:pt x="37088" y="9610"/>
                  </a:cubicBezTo>
                  <a:cubicBezTo>
                    <a:pt x="36999" y="9765"/>
                    <a:pt x="36977" y="9897"/>
                    <a:pt x="36911" y="10030"/>
                  </a:cubicBezTo>
                  <a:cubicBezTo>
                    <a:pt x="36867" y="10140"/>
                    <a:pt x="36801" y="10206"/>
                    <a:pt x="36801" y="10317"/>
                  </a:cubicBezTo>
                  <a:cubicBezTo>
                    <a:pt x="36801" y="10328"/>
                    <a:pt x="36817" y="10333"/>
                    <a:pt x="36834" y="10333"/>
                  </a:cubicBezTo>
                  <a:cubicBezTo>
                    <a:pt x="36850" y="10333"/>
                    <a:pt x="36867" y="10328"/>
                    <a:pt x="36867" y="10317"/>
                  </a:cubicBezTo>
                  <a:cubicBezTo>
                    <a:pt x="36867" y="10206"/>
                    <a:pt x="36955" y="10140"/>
                    <a:pt x="36977" y="10052"/>
                  </a:cubicBezTo>
                  <a:cubicBezTo>
                    <a:pt x="37066" y="9919"/>
                    <a:pt x="37088" y="9765"/>
                    <a:pt x="37176" y="9588"/>
                  </a:cubicBezTo>
                  <a:cubicBezTo>
                    <a:pt x="37286" y="9367"/>
                    <a:pt x="37441" y="9169"/>
                    <a:pt x="37573" y="8992"/>
                  </a:cubicBezTo>
                  <a:cubicBezTo>
                    <a:pt x="37728" y="8771"/>
                    <a:pt x="37882" y="8551"/>
                    <a:pt x="38059" y="8352"/>
                  </a:cubicBezTo>
                  <a:cubicBezTo>
                    <a:pt x="38080" y="8331"/>
                    <a:pt x="38509" y="7882"/>
                    <a:pt x="38598" y="7882"/>
                  </a:cubicBezTo>
                  <a:cubicBezTo>
                    <a:pt x="38604" y="7882"/>
                    <a:pt x="38608" y="7884"/>
                    <a:pt x="38611" y="7888"/>
                  </a:cubicBezTo>
                  <a:cubicBezTo>
                    <a:pt x="38611" y="7896"/>
                    <a:pt x="38616" y="7898"/>
                    <a:pt x="38622" y="7898"/>
                  </a:cubicBezTo>
                  <a:cubicBezTo>
                    <a:pt x="38636" y="7898"/>
                    <a:pt x="38655" y="7888"/>
                    <a:pt x="38655" y="7888"/>
                  </a:cubicBezTo>
                  <a:lnTo>
                    <a:pt x="38655" y="7844"/>
                  </a:lnTo>
                  <a:cubicBezTo>
                    <a:pt x="38721" y="7888"/>
                    <a:pt x="38766" y="7910"/>
                    <a:pt x="38854" y="7932"/>
                  </a:cubicBezTo>
                  <a:cubicBezTo>
                    <a:pt x="38915" y="7945"/>
                    <a:pt x="38969" y="7950"/>
                    <a:pt x="39023" y="7960"/>
                  </a:cubicBezTo>
                  <a:lnTo>
                    <a:pt x="39023" y="7960"/>
                  </a:lnTo>
                  <a:cubicBezTo>
                    <a:pt x="39071" y="7929"/>
                    <a:pt x="39118" y="7898"/>
                    <a:pt x="39163" y="7866"/>
                  </a:cubicBezTo>
                  <a:lnTo>
                    <a:pt x="39384" y="7866"/>
                  </a:lnTo>
                  <a:cubicBezTo>
                    <a:pt x="39654" y="7902"/>
                    <a:pt x="39939" y="7938"/>
                    <a:pt x="40215" y="7938"/>
                  </a:cubicBezTo>
                  <a:cubicBezTo>
                    <a:pt x="40277" y="7938"/>
                    <a:pt x="40338" y="7936"/>
                    <a:pt x="40399" y="7932"/>
                  </a:cubicBezTo>
                  <a:cubicBezTo>
                    <a:pt x="40841" y="7866"/>
                    <a:pt x="41415" y="7712"/>
                    <a:pt x="41812" y="7513"/>
                  </a:cubicBezTo>
                  <a:cubicBezTo>
                    <a:pt x="42033" y="7403"/>
                    <a:pt x="42253" y="7204"/>
                    <a:pt x="42474" y="7094"/>
                  </a:cubicBezTo>
                  <a:cubicBezTo>
                    <a:pt x="42695" y="6983"/>
                    <a:pt x="43159" y="6917"/>
                    <a:pt x="43401" y="6851"/>
                  </a:cubicBezTo>
                  <a:cubicBezTo>
                    <a:pt x="43482" y="6831"/>
                    <a:pt x="43471" y="6737"/>
                    <a:pt x="43402" y="6737"/>
                  </a:cubicBezTo>
                  <a:cubicBezTo>
                    <a:pt x="43395" y="6737"/>
                    <a:pt x="43387" y="6738"/>
                    <a:pt x="43379" y="6740"/>
                  </a:cubicBezTo>
                  <a:cubicBezTo>
                    <a:pt x="42850" y="6829"/>
                    <a:pt x="42540" y="6807"/>
                    <a:pt x="42099" y="7049"/>
                  </a:cubicBezTo>
                  <a:cubicBezTo>
                    <a:pt x="41635" y="7314"/>
                    <a:pt x="41106" y="7491"/>
                    <a:pt x="40554" y="7579"/>
                  </a:cubicBezTo>
                  <a:cubicBezTo>
                    <a:pt x="40429" y="7595"/>
                    <a:pt x="40249" y="7610"/>
                    <a:pt x="40045" y="7610"/>
                  </a:cubicBezTo>
                  <a:cubicBezTo>
                    <a:pt x="39960" y="7610"/>
                    <a:pt x="39872" y="7608"/>
                    <a:pt x="39781" y="7601"/>
                  </a:cubicBezTo>
                  <a:cubicBezTo>
                    <a:pt x="39825" y="7601"/>
                    <a:pt x="39825" y="7579"/>
                    <a:pt x="39781" y="7579"/>
                  </a:cubicBezTo>
                  <a:cubicBezTo>
                    <a:pt x="39737" y="7579"/>
                    <a:pt x="39671" y="7579"/>
                    <a:pt x="39649" y="7535"/>
                  </a:cubicBezTo>
                  <a:cubicBezTo>
                    <a:pt x="39516" y="7513"/>
                    <a:pt x="39450" y="7469"/>
                    <a:pt x="39406" y="7358"/>
                  </a:cubicBezTo>
                  <a:cubicBezTo>
                    <a:pt x="39339" y="7270"/>
                    <a:pt x="39295" y="7182"/>
                    <a:pt x="39229" y="7138"/>
                  </a:cubicBezTo>
                  <a:cubicBezTo>
                    <a:pt x="39185" y="7027"/>
                    <a:pt x="39075" y="6851"/>
                    <a:pt x="38920" y="6851"/>
                  </a:cubicBezTo>
                  <a:cubicBezTo>
                    <a:pt x="38898" y="6851"/>
                    <a:pt x="38898" y="6917"/>
                    <a:pt x="38920" y="6917"/>
                  </a:cubicBezTo>
                  <a:cubicBezTo>
                    <a:pt x="39075" y="6917"/>
                    <a:pt x="39119" y="7138"/>
                    <a:pt x="39185" y="7204"/>
                  </a:cubicBezTo>
                  <a:lnTo>
                    <a:pt x="39339" y="7469"/>
                  </a:lnTo>
                  <a:cubicBezTo>
                    <a:pt x="39362" y="7513"/>
                    <a:pt x="39406" y="7535"/>
                    <a:pt x="39450" y="7579"/>
                  </a:cubicBezTo>
                  <a:cubicBezTo>
                    <a:pt x="39362" y="7579"/>
                    <a:pt x="39295" y="7579"/>
                    <a:pt x="39207" y="7535"/>
                  </a:cubicBezTo>
                  <a:cubicBezTo>
                    <a:pt x="39008" y="7491"/>
                    <a:pt x="38876" y="7358"/>
                    <a:pt x="38766" y="7204"/>
                  </a:cubicBezTo>
                  <a:cubicBezTo>
                    <a:pt x="38655" y="7049"/>
                    <a:pt x="38545" y="6762"/>
                    <a:pt x="38346" y="6696"/>
                  </a:cubicBezTo>
                  <a:cubicBezTo>
                    <a:pt x="38324" y="6696"/>
                    <a:pt x="38324" y="6718"/>
                    <a:pt x="38346" y="6718"/>
                  </a:cubicBezTo>
                  <a:cubicBezTo>
                    <a:pt x="38523" y="6807"/>
                    <a:pt x="38633" y="7094"/>
                    <a:pt x="38743" y="7248"/>
                  </a:cubicBezTo>
                  <a:cubicBezTo>
                    <a:pt x="38788" y="7314"/>
                    <a:pt x="38876" y="7425"/>
                    <a:pt x="38964" y="7491"/>
                  </a:cubicBezTo>
                  <a:cubicBezTo>
                    <a:pt x="38986" y="7513"/>
                    <a:pt x="39008" y="7513"/>
                    <a:pt x="39075" y="7535"/>
                  </a:cubicBezTo>
                  <a:cubicBezTo>
                    <a:pt x="38810" y="7491"/>
                    <a:pt x="38633" y="7403"/>
                    <a:pt x="38456" y="7292"/>
                  </a:cubicBezTo>
                  <a:lnTo>
                    <a:pt x="38456" y="7248"/>
                  </a:lnTo>
                  <a:cubicBezTo>
                    <a:pt x="38456" y="7204"/>
                    <a:pt x="38456" y="7182"/>
                    <a:pt x="38434" y="7182"/>
                  </a:cubicBezTo>
                  <a:lnTo>
                    <a:pt x="38346" y="7182"/>
                  </a:lnTo>
                  <a:cubicBezTo>
                    <a:pt x="38302" y="7138"/>
                    <a:pt x="38258" y="7071"/>
                    <a:pt x="38236" y="7049"/>
                  </a:cubicBezTo>
                  <a:cubicBezTo>
                    <a:pt x="38302" y="7049"/>
                    <a:pt x="38302" y="6961"/>
                    <a:pt x="38258" y="6939"/>
                  </a:cubicBezTo>
                  <a:cubicBezTo>
                    <a:pt x="38147" y="6829"/>
                    <a:pt x="38015" y="6718"/>
                    <a:pt x="37882" y="6608"/>
                  </a:cubicBezTo>
                  <a:lnTo>
                    <a:pt x="37882" y="6608"/>
                  </a:lnTo>
                  <a:cubicBezTo>
                    <a:pt x="38071" y="6618"/>
                    <a:pt x="38261" y="6622"/>
                    <a:pt x="38452" y="6622"/>
                  </a:cubicBezTo>
                  <a:cubicBezTo>
                    <a:pt x="39131" y="6622"/>
                    <a:pt x="39820" y="6566"/>
                    <a:pt x="40509" y="6497"/>
                  </a:cubicBezTo>
                  <a:cubicBezTo>
                    <a:pt x="40597" y="6483"/>
                    <a:pt x="40686" y="6477"/>
                    <a:pt x="40776" y="6477"/>
                  </a:cubicBezTo>
                  <a:cubicBezTo>
                    <a:pt x="41091" y="6477"/>
                    <a:pt x="41414" y="6551"/>
                    <a:pt x="41724" y="6586"/>
                  </a:cubicBezTo>
                  <a:cubicBezTo>
                    <a:pt x="42055" y="6608"/>
                    <a:pt x="42386" y="6586"/>
                    <a:pt x="42717" y="6630"/>
                  </a:cubicBezTo>
                  <a:cubicBezTo>
                    <a:pt x="42883" y="6663"/>
                    <a:pt x="43059" y="6691"/>
                    <a:pt x="43233" y="6691"/>
                  </a:cubicBezTo>
                  <a:cubicBezTo>
                    <a:pt x="43407" y="6691"/>
                    <a:pt x="43578" y="6663"/>
                    <a:pt x="43733" y="6586"/>
                  </a:cubicBezTo>
                  <a:cubicBezTo>
                    <a:pt x="43777" y="6542"/>
                    <a:pt x="43777" y="6475"/>
                    <a:pt x="43755" y="6409"/>
                  </a:cubicBezTo>
                  <a:cubicBezTo>
                    <a:pt x="43644" y="6166"/>
                    <a:pt x="43424" y="6078"/>
                    <a:pt x="43181" y="5946"/>
                  </a:cubicBezTo>
                  <a:cubicBezTo>
                    <a:pt x="42761" y="5703"/>
                    <a:pt x="42408" y="5416"/>
                    <a:pt x="41944" y="5217"/>
                  </a:cubicBezTo>
                  <a:cubicBezTo>
                    <a:pt x="41569" y="5085"/>
                    <a:pt x="41172" y="4974"/>
                    <a:pt x="40774" y="4886"/>
                  </a:cubicBezTo>
                  <a:cubicBezTo>
                    <a:pt x="40576" y="4864"/>
                    <a:pt x="40421" y="4754"/>
                    <a:pt x="40245" y="4709"/>
                  </a:cubicBezTo>
                  <a:cubicBezTo>
                    <a:pt x="40289" y="4643"/>
                    <a:pt x="40289" y="4555"/>
                    <a:pt x="40200" y="4511"/>
                  </a:cubicBezTo>
                  <a:cubicBezTo>
                    <a:pt x="39869" y="4268"/>
                    <a:pt x="39847" y="3760"/>
                    <a:pt x="39626" y="3429"/>
                  </a:cubicBezTo>
                  <a:cubicBezTo>
                    <a:pt x="39317" y="3010"/>
                    <a:pt x="39008" y="2634"/>
                    <a:pt x="38699" y="2237"/>
                  </a:cubicBezTo>
                  <a:cubicBezTo>
                    <a:pt x="38258" y="1663"/>
                    <a:pt x="37485" y="1177"/>
                    <a:pt x="36823" y="868"/>
                  </a:cubicBezTo>
                  <a:cubicBezTo>
                    <a:pt x="35532" y="300"/>
                    <a:pt x="34135" y="1"/>
                    <a:pt x="32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3376400" y="3600125"/>
              <a:ext cx="6450" cy="7550"/>
            </a:xfrm>
            <a:custGeom>
              <a:avLst/>
              <a:gdLst/>
              <a:ahLst/>
              <a:cxnLst/>
              <a:rect l="l" t="t" r="r" b="b"/>
              <a:pathLst>
                <a:path w="258" h="302" extrusionOk="0">
                  <a:moveTo>
                    <a:pt x="172" y="0"/>
                  </a:moveTo>
                  <a:cubicBezTo>
                    <a:pt x="160" y="0"/>
                    <a:pt x="147" y="17"/>
                    <a:pt x="147" y="53"/>
                  </a:cubicBezTo>
                  <a:lnTo>
                    <a:pt x="147" y="141"/>
                  </a:lnTo>
                  <a:lnTo>
                    <a:pt x="37" y="252"/>
                  </a:lnTo>
                  <a:cubicBezTo>
                    <a:pt x="1" y="270"/>
                    <a:pt x="23" y="302"/>
                    <a:pt x="44" y="302"/>
                  </a:cubicBezTo>
                  <a:cubicBezTo>
                    <a:pt x="49" y="302"/>
                    <a:pt x="54" y="300"/>
                    <a:pt x="59" y="296"/>
                  </a:cubicBezTo>
                  <a:cubicBezTo>
                    <a:pt x="103" y="274"/>
                    <a:pt x="147" y="208"/>
                    <a:pt x="169" y="186"/>
                  </a:cubicBezTo>
                  <a:cubicBezTo>
                    <a:pt x="191" y="164"/>
                    <a:pt x="257" y="97"/>
                    <a:pt x="257" y="53"/>
                  </a:cubicBezTo>
                  <a:cubicBezTo>
                    <a:pt x="257" y="31"/>
                    <a:pt x="213" y="31"/>
                    <a:pt x="213" y="31"/>
                  </a:cubicBezTo>
                  <a:cubicBezTo>
                    <a:pt x="213" y="53"/>
                    <a:pt x="191" y="53"/>
                    <a:pt x="191" y="53"/>
                  </a:cubicBezTo>
                  <a:lnTo>
                    <a:pt x="191" y="31"/>
                  </a:lnTo>
                  <a:cubicBezTo>
                    <a:pt x="191" y="11"/>
                    <a:pt x="182"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3396625" y="3589150"/>
              <a:ext cx="8850" cy="10650"/>
            </a:xfrm>
            <a:custGeom>
              <a:avLst/>
              <a:gdLst/>
              <a:ahLst/>
              <a:cxnLst/>
              <a:rect l="l" t="t" r="r" b="b"/>
              <a:pathLst>
                <a:path w="354" h="426" extrusionOk="0">
                  <a:moveTo>
                    <a:pt x="44" y="1"/>
                  </a:moveTo>
                  <a:cubicBezTo>
                    <a:pt x="33" y="1"/>
                    <a:pt x="22" y="18"/>
                    <a:pt x="22" y="51"/>
                  </a:cubicBezTo>
                  <a:cubicBezTo>
                    <a:pt x="22" y="161"/>
                    <a:pt x="0" y="293"/>
                    <a:pt x="22" y="404"/>
                  </a:cubicBezTo>
                  <a:lnTo>
                    <a:pt x="44" y="426"/>
                  </a:lnTo>
                  <a:cubicBezTo>
                    <a:pt x="177" y="426"/>
                    <a:pt x="221" y="316"/>
                    <a:pt x="331" y="249"/>
                  </a:cubicBezTo>
                  <a:cubicBezTo>
                    <a:pt x="353" y="205"/>
                    <a:pt x="331" y="183"/>
                    <a:pt x="287" y="183"/>
                  </a:cubicBezTo>
                  <a:cubicBezTo>
                    <a:pt x="243" y="183"/>
                    <a:pt x="221" y="205"/>
                    <a:pt x="177" y="271"/>
                  </a:cubicBezTo>
                  <a:cubicBezTo>
                    <a:pt x="155" y="293"/>
                    <a:pt x="133" y="316"/>
                    <a:pt x="66" y="360"/>
                  </a:cubicBezTo>
                  <a:cubicBezTo>
                    <a:pt x="44" y="249"/>
                    <a:pt x="66" y="161"/>
                    <a:pt x="66" y="51"/>
                  </a:cubicBezTo>
                  <a:cubicBezTo>
                    <a:pt x="66" y="18"/>
                    <a:pt x="55"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3105775" y="3597450"/>
              <a:ext cx="257450" cy="107225"/>
            </a:xfrm>
            <a:custGeom>
              <a:avLst/>
              <a:gdLst/>
              <a:ahLst/>
              <a:cxnLst/>
              <a:rect l="l" t="t" r="r" b="b"/>
              <a:pathLst>
                <a:path w="10298" h="4289" extrusionOk="0">
                  <a:moveTo>
                    <a:pt x="10155" y="0"/>
                  </a:moveTo>
                  <a:cubicBezTo>
                    <a:pt x="10133" y="0"/>
                    <a:pt x="10111" y="17"/>
                    <a:pt x="10111" y="50"/>
                  </a:cubicBezTo>
                  <a:lnTo>
                    <a:pt x="10111" y="271"/>
                  </a:lnTo>
                  <a:cubicBezTo>
                    <a:pt x="9736" y="491"/>
                    <a:pt x="9272" y="580"/>
                    <a:pt x="8897" y="690"/>
                  </a:cubicBezTo>
                  <a:cubicBezTo>
                    <a:pt x="8477" y="800"/>
                    <a:pt x="8058" y="911"/>
                    <a:pt x="7661" y="1087"/>
                  </a:cubicBezTo>
                  <a:cubicBezTo>
                    <a:pt x="7440" y="1176"/>
                    <a:pt x="7263" y="1352"/>
                    <a:pt x="7064" y="1463"/>
                  </a:cubicBezTo>
                  <a:cubicBezTo>
                    <a:pt x="6888" y="1573"/>
                    <a:pt x="6689" y="1617"/>
                    <a:pt x="6491" y="1705"/>
                  </a:cubicBezTo>
                  <a:cubicBezTo>
                    <a:pt x="6093" y="1926"/>
                    <a:pt x="5762" y="2368"/>
                    <a:pt x="5365" y="2478"/>
                  </a:cubicBezTo>
                  <a:cubicBezTo>
                    <a:pt x="5267" y="2494"/>
                    <a:pt x="5169" y="2499"/>
                    <a:pt x="5072" y="2499"/>
                  </a:cubicBezTo>
                  <a:cubicBezTo>
                    <a:pt x="4966" y="2499"/>
                    <a:pt x="4862" y="2494"/>
                    <a:pt x="4760" y="2494"/>
                  </a:cubicBezTo>
                  <a:cubicBezTo>
                    <a:pt x="4703" y="2494"/>
                    <a:pt x="4647" y="2495"/>
                    <a:pt x="4592" y="2500"/>
                  </a:cubicBezTo>
                  <a:cubicBezTo>
                    <a:pt x="4393" y="2522"/>
                    <a:pt x="4217" y="2588"/>
                    <a:pt x="4062" y="2677"/>
                  </a:cubicBezTo>
                  <a:cubicBezTo>
                    <a:pt x="3643" y="2831"/>
                    <a:pt x="3267" y="2964"/>
                    <a:pt x="2870" y="3229"/>
                  </a:cubicBezTo>
                  <a:cubicBezTo>
                    <a:pt x="2671" y="3339"/>
                    <a:pt x="2495" y="3405"/>
                    <a:pt x="2274" y="3494"/>
                  </a:cubicBezTo>
                  <a:cubicBezTo>
                    <a:pt x="2009" y="3604"/>
                    <a:pt x="1788" y="3736"/>
                    <a:pt x="1523" y="3825"/>
                  </a:cubicBezTo>
                  <a:lnTo>
                    <a:pt x="773" y="4068"/>
                  </a:lnTo>
                  <a:cubicBezTo>
                    <a:pt x="567" y="4129"/>
                    <a:pt x="322" y="4268"/>
                    <a:pt x="75" y="4268"/>
                  </a:cubicBezTo>
                  <a:cubicBezTo>
                    <a:pt x="57" y="4268"/>
                    <a:pt x="40" y="4268"/>
                    <a:pt x="22" y="4266"/>
                  </a:cubicBezTo>
                  <a:cubicBezTo>
                    <a:pt x="0" y="4266"/>
                    <a:pt x="0" y="4288"/>
                    <a:pt x="22" y="4288"/>
                  </a:cubicBezTo>
                  <a:cubicBezTo>
                    <a:pt x="221" y="4288"/>
                    <a:pt x="420" y="4222"/>
                    <a:pt x="574" y="4156"/>
                  </a:cubicBezTo>
                  <a:cubicBezTo>
                    <a:pt x="839" y="4112"/>
                    <a:pt x="1060" y="4023"/>
                    <a:pt x="1303" y="3935"/>
                  </a:cubicBezTo>
                  <a:cubicBezTo>
                    <a:pt x="1766" y="3803"/>
                    <a:pt x="2186" y="3604"/>
                    <a:pt x="2627" y="3383"/>
                  </a:cubicBezTo>
                  <a:cubicBezTo>
                    <a:pt x="2914" y="3273"/>
                    <a:pt x="3135" y="3074"/>
                    <a:pt x="3400" y="3008"/>
                  </a:cubicBezTo>
                  <a:cubicBezTo>
                    <a:pt x="3621" y="2942"/>
                    <a:pt x="3819" y="2853"/>
                    <a:pt x="4018" y="2787"/>
                  </a:cubicBezTo>
                  <a:cubicBezTo>
                    <a:pt x="4283" y="2677"/>
                    <a:pt x="4526" y="2588"/>
                    <a:pt x="4835" y="2566"/>
                  </a:cubicBezTo>
                  <a:cubicBezTo>
                    <a:pt x="4914" y="2566"/>
                    <a:pt x="4994" y="2570"/>
                    <a:pt x="5072" y="2570"/>
                  </a:cubicBezTo>
                  <a:cubicBezTo>
                    <a:pt x="5189" y="2570"/>
                    <a:pt x="5303" y="2562"/>
                    <a:pt x="5409" y="2522"/>
                  </a:cubicBezTo>
                  <a:cubicBezTo>
                    <a:pt x="5806" y="2412"/>
                    <a:pt x="6115" y="2015"/>
                    <a:pt x="6446" y="1816"/>
                  </a:cubicBezTo>
                  <a:cubicBezTo>
                    <a:pt x="6623" y="1705"/>
                    <a:pt x="6822" y="1639"/>
                    <a:pt x="7020" y="1573"/>
                  </a:cubicBezTo>
                  <a:cubicBezTo>
                    <a:pt x="7241" y="1463"/>
                    <a:pt x="7440" y="1286"/>
                    <a:pt x="7683" y="1176"/>
                  </a:cubicBezTo>
                  <a:cubicBezTo>
                    <a:pt x="8168" y="955"/>
                    <a:pt x="8698" y="844"/>
                    <a:pt x="9206" y="690"/>
                  </a:cubicBezTo>
                  <a:cubicBezTo>
                    <a:pt x="9493" y="602"/>
                    <a:pt x="9802" y="513"/>
                    <a:pt x="10089" y="359"/>
                  </a:cubicBezTo>
                  <a:lnTo>
                    <a:pt x="10089" y="359"/>
                  </a:lnTo>
                  <a:cubicBezTo>
                    <a:pt x="10089" y="381"/>
                    <a:pt x="10045" y="425"/>
                    <a:pt x="10045" y="469"/>
                  </a:cubicBezTo>
                  <a:cubicBezTo>
                    <a:pt x="10023" y="580"/>
                    <a:pt x="10001" y="690"/>
                    <a:pt x="10023" y="756"/>
                  </a:cubicBezTo>
                  <a:cubicBezTo>
                    <a:pt x="10023" y="778"/>
                    <a:pt x="10028" y="789"/>
                    <a:pt x="10036" y="789"/>
                  </a:cubicBezTo>
                  <a:cubicBezTo>
                    <a:pt x="10045" y="789"/>
                    <a:pt x="10056" y="778"/>
                    <a:pt x="10067" y="756"/>
                  </a:cubicBezTo>
                  <a:cubicBezTo>
                    <a:pt x="10133" y="646"/>
                    <a:pt x="10133" y="513"/>
                    <a:pt x="10155" y="381"/>
                  </a:cubicBezTo>
                  <a:cubicBezTo>
                    <a:pt x="10155" y="359"/>
                    <a:pt x="10155" y="315"/>
                    <a:pt x="10199" y="293"/>
                  </a:cubicBezTo>
                  <a:cubicBezTo>
                    <a:pt x="10221" y="271"/>
                    <a:pt x="10243" y="271"/>
                    <a:pt x="10265" y="248"/>
                  </a:cubicBezTo>
                  <a:cubicBezTo>
                    <a:pt x="10298" y="216"/>
                    <a:pt x="10283" y="196"/>
                    <a:pt x="10264" y="196"/>
                  </a:cubicBezTo>
                  <a:cubicBezTo>
                    <a:pt x="10257" y="196"/>
                    <a:pt x="10249" y="198"/>
                    <a:pt x="10243" y="204"/>
                  </a:cubicBezTo>
                  <a:cubicBezTo>
                    <a:pt x="10243" y="204"/>
                    <a:pt x="10221" y="248"/>
                    <a:pt x="10199" y="248"/>
                  </a:cubicBezTo>
                  <a:lnTo>
                    <a:pt x="10199" y="50"/>
                  </a:lnTo>
                  <a:cubicBezTo>
                    <a:pt x="10199" y="17"/>
                    <a:pt x="10177" y="0"/>
                    <a:pt x="10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37"/>
          <p:cNvSpPr/>
          <p:nvPr/>
        </p:nvSpPr>
        <p:spPr>
          <a:xfrm rot="2701459">
            <a:off x="7681526" y="2597668"/>
            <a:ext cx="999990" cy="231648"/>
          </a:xfrm>
          <a:prstGeom prst="rect">
            <a:avLst/>
          </a:prstGeom>
          <a:solidFill>
            <a:srgbClr val="A54072">
              <a:alpha val="6730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386182" y="4180146"/>
            <a:ext cx="4055343" cy="584775"/>
          </a:xfrm>
          <a:prstGeom prst="rect">
            <a:avLst/>
          </a:prstGeom>
        </p:spPr>
        <p:txBody>
          <a:bodyPr wrap="square">
            <a:spAutoFit/>
          </a:bodyPr>
          <a:lstStyle/>
          <a:p>
            <a:r>
              <a:rPr lang="en" sz="1600" dirty="0" smtClean="0">
                <a:latin typeface="Tinos" panose="020B0604020202020204" charset="0"/>
                <a:ea typeface="Tinos" panose="020B0604020202020204" charset="0"/>
                <a:cs typeface="Tinos" panose="020B0604020202020204" charset="0"/>
              </a:rPr>
              <a:t>Supervisor: Senior Lecturer Ramil Shukurov</a:t>
            </a:r>
          </a:p>
          <a:p>
            <a:r>
              <a:rPr lang="en" sz="1600" dirty="0" smtClean="0">
                <a:latin typeface="Tinos" panose="020B0604020202020204" charset="0"/>
                <a:ea typeface="Tinos" panose="020B0604020202020204" charset="0"/>
                <a:cs typeface="Tinos" panose="020B0604020202020204" charset="0"/>
              </a:rPr>
              <a:t>Presenter: Bahruz Huseynov </a:t>
            </a:r>
            <a:endParaRPr lang="en-GB" sz="1600" dirty="0">
              <a:latin typeface="Tinos" panose="020B0604020202020204" charset="0"/>
              <a:ea typeface="Tinos" panose="020B0604020202020204" charset="0"/>
              <a:cs typeface="Tinos"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57"/>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rot="5400000">
            <a:off x="-651434" y="1521359"/>
            <a:ext cx="4221723" cy="1798443"/>
          </a:xfrm>
          <a:prstGeom prst="rect">
            <a:avLst/>
          </a:prstGeom>
        </p:spPr>
      </p:pic>
      <p:sp>
        <p:nvSpPr>
          <p:cNvPr id="14" name="Google Shape;310;p37"/>
          <p:cNvSpPr txBox="1">
            <a:spLocks/>
          </p:cNvSpPr>
          <p:nvPr/>
        </p:nvSpPr>
        <p:spPr>
          <a:xfrm>
            <a:off x="457200" y="4667128"/>
            <a:ext cx="5176683" cy="542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nos"/>
              <a:buNone/>
              <a:defRPr sz="3600" b="1" i="0" u="none" strike="noStrike" cap="none">
                <a:solidFill>
                  <a:schemeClr val="dk1"/>
                </a:solidFill>
                <a:latin typeface="Tinos"/>
                <a:ea typeface="Tinos"/>
                <a:cs typeface="Tinos"/>
                <a:sym typeface="Tinos"/>
              </a:defRPr>
            </a:lvl1pPr>
            <a:lvl2pPr marR="0" lvl="1"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9pPr>
          </a:lstStyle>
          <a:p>
            <a:r>
              <a:rPr lang="en-US" sz="3200" dirty="0" smtClean="0"/>
              <a:t>EfficientNet-B0 architecture</a:t>
            </a:r>
            <a:endParaRPr lang="en-GB" sz="2800" dirty="0"/>
          </a:p>
        </p:txBody>
      </p:sp>
      <p:sp>
        <p:nvSpPr>
          <p:cNvPr id="2" name="Rectangle 1"/>
          <p:cNvSpPr/>
          <p:nvPr/>
        </p:nvSpPr>
        <p:spPr>
          <a:xfrm>
            <a:off x="3749848" y="4137619"/>
            <a:ext cx="1257074" cy="307777"/>
          </a:xfrm>
          <a:prstGeom prst="rect">
            <a:avLst/>
          </a:prstGeom>
        </p:spPr>
        <p:txBody>
          <a:bodyPr wrap="none">
            <a:spAutoFit/>
          </a:bodyPr>
          <a:lstStyle/>
          <a:p>
            <a:pPr algn="ctr">
              <a:spcAft>
                <a:spcPts val="1000"/>
              </a:spcAft>
            </a:pPr>
            <a:r>
              <a:rPr lang="en-US" i="1" dirty="0" err="1">
                <a:solidFill>
                  <a:schemeClr val="tx1"/>
                </a:solidFill>
                <a:latin typeface="Tinos" panose="020B0604020202020204" charset="0"/>
                <a:ea typeface="Tinos" panose="020B0604020202020204" charset="0"/>
                <a:cs typeface="Tinos" panose="020B0604020202020204" charset="0"/>
              </a:rPr>
              <a:t>MBConv</a:t>
            </a:r>
            <a:r>
              <a:rPr lang="en-US" i="1" dirty="0">
                <a:solidFill>
                  <a:schemeClr val="tx1"/>
                </a:solidFill>
                <a:latin typeface="Tinos" panose="020B0604020202020204" charset="0"/>
                <a:ea typeface="Tinos" panose="020B0604020202020204" charset="0"/>
                <a:cs typeface="Tinos" panose="020B0604020202020204" charset="0"/>
              </a:rPr>
              <a:t> block</a:t>
            </a:r>
            <a:endParaRPr lang="en-GB" sz="1000" i="1" dirty="0">
              <a:solidFill>
                <a:schemeClr val="tx1"/>
              </a:solidFill>
              <a:effectLst/>
              <a:latin typeface="Tinos" panose="020B0604020202020204" charset="0"/>
              <a:ea typeface="Tinos" panose="020B0604020202020204" charset="0"/>
              <a:cs typeface="Tinos" panose="020B0604020202020204" charset="0"/>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6398121" y="2676832"/>
            <a:ext cx="2237057" cy="1460788"/>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3102608" y="309718"/>
            <a:ext cx="2551554" cy="3745271"/>
          </a:xfrm>
          <a:prstGeom prst="rect">
            <a:avLst/>
          </a:prstGeom>
        </p:spPr>
      </p:pic>
      <p:pic>
        <p:nvPicPr>
          <p:cNvPr id="13" name="Picture 12"/>
          <p:cNvPicPr/>
          <p:nvPr/>
        </p:nvPicPr>
        <p:blipFill>
          <a:blip r:embed="rId6">
            <a:extLst>
              <a:ext uri="{28A0092B-C50C-407E-A947-70E740481C1C}">
                <a14:useLocalDpi xmlns:a14="http://schemas.microsoft.com/office/drawing/2010/main" val="0"/>
              </a:ext>
            </a:extLst>
          </a:blip>
          <a:stretch>
            <a:fillRect/>
          </a:stretch>
        </p:blipFill>
        <p:spPr>
          <a:xfrm>
            <a:off x="6398122" y="309718"/>
            <a:ext cx="2237057" cy="1988031"/>
          </a:xfrm>
          <a:prstGeom prst="rect">
            <a:avLst/>
          </a:prstGeom>
        </p:spPr>
      </p:pic>
      <p:sp>
        <p:nvSpPr>
          <p:cNvPr id="15" name="Rectangle 14"/>
          <p:cNvSpPr/>
          <p:nvPr/>
        </p:nvSpPr>
        <p:spPr>
          <a:xfrm>
            <a:off x="6962653" y="4137619"/>
            <a:ext cx="1107997" cy="307777"/>
          </a:xfrm>
          <a:prstGeom prst="rect">
            <a:avLst/>
          </a:prstGeom>
        </p:spPr>
        <p:txBody>
          <a:bodyPr wrap="none">
            <a:spAutoFit/>
          </a:bodyPr>
          <a:lstStyle/>
          <a:p>
            <a:pPr algn="ctr">
              <a:spcAft>
                <a:spcPts val="1000"/>
              </a:spcAft>
            </a:pPr>
            <a:r>
              <a:rPr lang="en-US" i="1" dirty="0" smtClean="0">
                <a:solidFill>
                  <a:schemeClr val="tx1"/>
                </a:solidFill>
                <a:latin typeface="Tinos" panose="020B0604020202020204" charset="0"/>
                <a:ea typeface="Tinos" panose="020B0604020202020204" charset="0"/>
                <a:cs typeface="Tinos" panose="020B0604020202020204" charset="0"/>
              </a:rPr>
              <a:t>Final Layers</a:t>
            </a:r>
            <a:endParaRPr lang="en-GB" sz="1000" i="1" dirty="0">
              <a:solidFill>
                <a:schemeClr val="tx1"/>
              </a:solidFill>
              <a:effectLst/>
              <a:latin typeface="Tinos" panose="020B0604020202020204" charset="0"/>
              <a:ea typeface="Tinos" panose="020B0604020202020204" charset="0"/>
              <a:cs typeface="Tinos" panose="020B0604020202020204" charset="0"/>
            </a:endParaRPr>
          </a:p>
        </p:txBody>
      </p:sp>
      <p:sp>
        <p:nvSpPr>
          <p:cNvPr id="16" name="Rectangle 15"/>
          <p:cNvSpPr/>
          <p:nvPr/>
        </p:nvSpPr>
        <p:spPr>
          <a:xfrm>
            <a:off x="6563509" y="2266691"/>
            <a:ext cx="1906291" cy="307777"/>
          </a:xfrm>
          <a:prstGeom prst="rect">
            <a:avLst/>
          </a:prstGeom>
        </p:spPr>
        <p:txBody>
          <a:bodyPr wrap="none">
            <a:spAutoFit/>
          </a:bodyPr>
          <a:lstStyle/>
          <a:p>
            <a:pPr algn="ctr">
              <a:spcAft>
                <a:spcPts val="1000"/>
              </a:spcAft>
            </a:pPr>
            <a:r>
              <a:rPr lang="en-US" i="1" dirty="0" smtClean="0">
                <a:solidFill>
                  <a:schemeClr val="tx1"/>
                </a:solidFill>
                <a:latin typeface="Tinos" panose="020B0604020202020204" charset="0"/>
                <a:ea typeface="Tinos" panose="020B0604020202020204" charset="0"/>
                <a:cs typeface="Tinos" panose="020B0604020202020204" charset="0"/>
              </a:rPr>
              <a:t>Squeeze and Excitation</a:t>
            </a:r>
            <a:endParaRPr lang="en-GB" sz="1000" i="1" dirty="0">
              <a:solidFill>
                <a:schemeClr val="tx1"/>
              </a:solidFill>
              <a:effectLst/>
              <a:latin typeface="Tinos" panose="020B0604020202020204" charset="0"/>
              <a:ea typeface="Tinos" panose="020B0604020202020204" charset="0"/>
              <a:cs typeface="Tinos" panose="020B0604020202020204" charset="0"/>
            </a:endParaRPr>
          </a:p>
        </p:txBody>
      </p:sp>
    </p:spTree>
    <p:extLst>
      <p:ext uri="{BB962C8B-B14F-4D97-AF65-F5344CB8AC3E}">
        <p14:creationId xmlns:p14="http://schemas.microsoft.com/office/powerpoint/2010/main" val="1874661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0374" y="980200"/>
            <a:ext cx="3770895" cy="3376823"/>
          </a:xfrm>
          <a:prstGeom prst="rect">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 Placeholder 1"/>
          <p:cNvSpPr txBox="1">
            <a:spLocks/>
          </p:cNvSpPr>
          <p:nvPr/>
        </p:nvSpPr>
        <p:spPr>
          <a:xfrm>
            <a:off x="835621" y="3852719"/>
            <a:ext cx="3600400" cy="50430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2000" b="1" dirty="0" smtClean="0">
                <a:solidFill>
                  <a:schemeClr val="bg2"/>
                </a:solidFill>
                <a:ea typeface="+mj-ea"/>
                <a:cs typeface="Arial" pitchFamily="34" charset="0"/>
              </a:rPr>
              <a:t>Intuitional optimization</a:t>
            </a:r>
            <a:endParaRPr lang="en-US" altLang="ko-KR" sz="2000" b="1" dirty="0">
              <a:solidFill>
                <a:schemeClr val="bg2"/>
              </a:solidFill>
              <a:ea typeface="+mj-ea"/>
              <a:cs typeface="Arial" pitchFamily="34" charset="0"/>
            </a:endParaRPr>
          </a:p>
        </p:txBody>
      </p:sp>
      <p:pic>
        <p:nvPicPr>
          <p:cNvPr id="25" name="Picture Placeholder 1"/>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3281" r="3281"/>
          <a:stretch>
            <a:fillRect/>
          </a:stretch>
        </p:blipFill>
        <p:spPr>
          <a:xfrm>
            <a:off x="246318" y="476144"/>
            <a:ext cx="3816424" cy="3312000"/>
          </a:xfrm>
        </p:spPr>
      </p:pic>
      <p:sp>
        <p:nvSpPr>
          <p:cNvPr id="35" name="Text Placeholder 1"/>
          <p:cNvSpPr txBox="1">
            <a:spLocks/>
          </p:cNvSpPr>
          <p:nvPr/>
        </p:nvSpPr>
        <p:spPr>
          <a:xfrm>
            <a:off x="5151931" y="127405"/>
            <a:ext cx="3456384" cy="149163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smtClean="0">
                <a:solidFill>
                  <a:schemeClr val="bg2"/>
                </a:solidFill>
                <a:latin typeface="Tinos" panose="020B0604020202020204" charset="0"/>
                <a:ea typeface="Tinos" panose="020B0604020202020204" charset="0"/>
                <a:cs typeface="Tinos" panose="020B0604020202020204" charset="0"/>
              </a:rPr>
              <a:t>Optimizers</a:t>
            </a:r>
            <a:r>
              <a:rPr lang="en-US" altLang="ko-KR" b="1" dirty="0" smtClean="0">
                <a:solidFill>
                  <a:schemeClr val="accent1"/>
                </a:solidFill>
                <a:latin typeface="Tinos" panose="020B0604020202020204" charset="0"/>
                <a:ea typeface="Tinos" panose="020B0604020202020204" charset="0"/>
                <a:cs typeface="Tinos" panose="020B0604020202020204" charset="0"/>
              </a:rPr>
              <a:t> </a:t>
            </a:r>
            <a:endParaRPr lang="en-US" altLang="ko-KR" b="1" dirty="0">
              <a:solidFill>
                <a:schemeClr val="accent1"/>
              </a:solidFill>
              <a:latin typeface="Tinos" panose="020B0604020202020204" charset="0"/>
              <a:ea typeface="Tinos" panose="020B0604020202020204" charset="0"/>
              <a:cs typeface="Tinos" panose="020B0604020202020204" charset="0"/>
            </a:endParaRPr>
          </a:p>
          <a:p>
            <a:pPr marL="0" indent="0" algn="ctr">
              <a:buNone/>
            </a:pPr>
            <a:r>
              <a:rPr lang="en-US" altLang="ko-KR" b="1" dirty="0" smtClean="0">
                <a:solidFill>
                  <a:schemeClr val="bg1"/>
                </a:solidFill>
                <a:latin typeface="Tinos" panose="020B0604020202020204" charset="0"/>
                <a:ea typeface="Tinos" panose="020B0604020202020204" charset="0"/>
                <a:cs typeface="Tinos" panose="020B0604020202020204" charset="0"/>
              </a:rPr>
              <a:t>and Loss functions </a:t>
            </a:r>
            <a:endParaRPr lang="ko-KR" altLang="en-US" b="1" dirty="0">
              <a:solidFill>
                <a:schemeClr val="bg1"/>
              </a:solidFill>
              <a:latin typeface="Tinos" panose="020B0604020202020204" charset="0"/>
              <a:ea typeface="+mj-ea"/>
              <a:cs typeface="Tinos" panose="020B0604020202020204" charset="0"/>
            </a:endParaRPr>
          </a:p>
        </p:txBody>
      </p:sp>
      <p:sp>
        <p:nvSpPr>
          <p:cNvPr id="36" name="TextBox 35"/>
          <p:cNvSpPr txBox="1"/>
          <p:nvPr/>
        </p:nvSpPr>
        <p:spPr>
          <a:xfrm>
            <a:off x="4822723" y="1985739"/>
            <a:ext cx="4114800" cy="1938992"/>
          </a:xfrm>
          <a:prstGeom prst="rect">
            <a:avLst/>
          </a:prstGeom>
          <a:noFill/>
        </p:spPr>
        <p:txBody>
          <a:bodyPr wrap="square" rtlCol="0">
            <a:spAutoFit/>
          </a:bodyPr>
          <a:lstStyle/>
          <a:p>
            <a:pPr marL="342900" indent="-342900" algn="just">
              <a:buFont typeface="Arial" panose="020B0604020202020204" pitchFamily="34" charset="0"/>
              <a:buChar char="•"/>
            </a:pPr>
            <a:r>
              <a:rPr lang="en-US" altLang="ko-KR" sz="2400" dirty="0" smtClean="0">
                <a:solidFill>
                  <a:schemeClr val="tx1"/>
                </a:solidFill>
                <a:latin typeface="Tinos" panose="020B0604020202020204" charset="0"/>
                <a:ea typeface="Tinos" panose="020B0604020202020204" charset="0"/>
                <a:cs typeface="Tinos" panose="020B0604020202020204" charset="0"/>
              </a:rPr>
              <a:t>Optimizers</a:t>
            </a:r>
            <a:endParaRPr lang="en-US" altLang="ko-KR" sz="2400" dirty="0">
              <a:solidFill>
                <a:schemeClr val="tx1"/>
              </a:solidFill>
              <a:latin typeface="Tinos" panose="020B0604020202020204" charset="0"/>
              <a:ea typeface="Tinos" panose="020B0604020202020204" charset="0"/>
              <a:cs typeface="Tinos" panose="020B0604020202020204" charset="0"/>
            </a:endParaRPr>
          </a:p>
          <a:p>
            <a:pPr algn="just"/>
            <a:r>
              <a:rPr lang="en-US" altLang="ko-KR" sz="2400" dirty="0">
                <a:solidFill>
                  <a:schemeClr val="tx1"/>
                </a:solidFill>
                <a:latin typeface="Tinos" panose="020B0604020202020204" charset="0"/>
                <a:ea typeface="Tinos" panose="020B0604020202020204" charset="0"/>
                <a:cs typeface="Tinos" panose="020B0604020202020204" charset="0"/>
              </a:rPr>
              <a:t>	- SGD with momentum</a:t>
            </a:r>
          </a:p>
          <a:p>
            <a:pPr algn="just"/>
            <a:r>
              <a:rPr lang="en-US" altLang="ko-KR" sz="2400" dirty="0">
                <a:solidFill>
                  <a:schemeClr val="tx1"/>
                </a:solidFill>
                <a:latin typeface="Tinos" panose="020B0604020202020204" charset="0"/>
                <a:ea typeface="Tinos" panose="020B0604020202020204" charset="0"/>
                <a:cs typeface="Tinos" panose="020B0604020202020204" charset="0"/>
              </a:rPr>
              <a:t>	- </a:t>
            </a:r>
            <a:r>
              <a:rPr lang="en-US" altLang="ko-KR" sz="2400" dirty="0" smtClean="0">
                <a:solidFill>
                  <a:schemeClr val="tx1"/>
                </a:solidFill>
                <a:latin typeface="Tinos" panose="020B0604020202020204" charset="0"/>
                <a:ea typeface="Tinos" panose="020B0604020202020204" charset="0"/>
                <a:cs typeface="Tinos" panose="020B0604020202020204" charset="0"/>
              </a:rPr>
              <a:t>Adam</a:t>
            </a:r>
          </a:p>
          <a:p>
            <a:pPr marL="342900" indent="-342900" algn="just">
              <a:buFont typeface="Arial" panose="020B0604020202020204" pitchFamily="34" charset="0"/>
              <a:buChar char="•"/>
            </a:pPr>
            <a:r>
              <a:rPr lang="en-US" altLang="ko-KR" sz="2400" dirty="0" smtClean="0">
                <a:solidFill>
                  <a:schemeClr val="tx1"/>
                </a:solidFill>
                <a:latin typeface="Tinos" panose="020B0604020202020204" charset="0"/>
                <a:ea typeface="Tinos" panose="020B0604020202020204" charset="0"/>
                <a:cs typeface="Tinos" panose="020B0604020202020204" charset="0"/>
              </a:rPr>
              <a:t>Loss</a:t>
            </a:r>
            <a:endParaRPr lang="en-US" altLang="ko-KR" sz="2400" dirty="0">
              <a:solidFill>
                <a:schemeClr val="tx1"/>
              </a:solidFill>
              <a:latin typeface="Tinos" panose="020B0604020202020204" charset="0"/>
              <a:ea typeface="Tinos" panose="020B0604020202020204" charset="0"/>
              <a:cs typeface="Tinos" panose="020B0604020202020204" charset="0"/>
            </a:endParaRPr>
          </a:p>
          <a:p>
            <a:pPr lvl="1" algn="just"/>
            <a:r>
              <a:rPr lang="en-US" altLang="ko-KR" sz="2400" dirty="0" smtClean="0">
                <a:solidFill>
                  <a:schemeClr val="tx1"/>
                </a:solidFill>
                <a:latin typeface="Tinos" panose="020B0604020202020204" charset="0"/>
                <a:ea typeface="Tinos" panose="020B0604020202020204" charset="0"/>
                <a:cs typeface="Tinos" panose="020B0604020202020204" charset="0"/>
              </a:rPr>
              <a:t>	- Cross Entropy Loss</a:t>
            </a:r>
          </a:p>
        </p:txBody>
      </p:sp>
    </p:spTree>
    <p:extLst>
      <p:ext uri="{BB962C8B-B14F-4D97-AF65-F5344CB8AC3E}">
        <p14:creationId xmlns:p14="http://schemas.microsoft.com/office/powerpoint/2010/main" val="1921348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cxnSp>
        <p:nvCxnSpPr>
          <p:cNvPr id="904" name="Google Shape;904;p41"/>
          <p:cNvCxnSpPr/>
          <p:nvPr/>
        </p:nvCxnSpPr>
        <p:spPr>
          <a:xfrm>
            <a:off x="-14250" y="4229000"/>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905" name="Google Shape;905;p41"/>
          <p:cNvCxnSpPr/>
          <p:nvPr/>
        </p:nvCxnSpPr>
        <p:spPr>
          <a:xfrm>
            <a:off x="942493" y="2364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906" name="Google Shape;906;p41"/>
          <p:cNvCxnSpPr/>
          <p:nvPr/>
        </p:nvCxnSpPr>
        <p:spPr>
          <a:xfrm>
            <a:off x="3474855" y="236400"/>
            <a:ext cx="0" cy="4903500"/>
          </a:xfrm>
          <a:prstGeom prst="straightConnector1">
            <a:avLst/>
          </a:prstGeom>
          <a:noFill/>
          <a:ln w="28575" cap="flat" cmpd="sng">
            <a:solidFill>
              <a:schemeClr val="dk2"/>
            </a:solidFill>
            <a:prstDash val="solid"/>
            <a:round/>
            <a:headEnd type="none" w="med" len="med"/>
            <a:tailEnd type="none" w="med" len="med"/>
          </a:ln>
        </p:spPr>
      </p:cxnSp>
      <p:sp>
        <p:nvSpPr>
          <p:cNvPr id="907" name="Google Shape;907;p41"/>
          <p:cNvSpPr/>
          <p:nvPr/>
        </p:nvSpPr>
        <p:spPr>
          <a:xfrm>
            <a:off x="1795086" y="625249"/>
            <a:ext cx="2847061" cy="1855129"/>
          </a:xfrm>
          <a:custGeom>
            <a:avLst/>
            <a:gdLst/>
            <a:ahLst/>
            <a:cxnLst/>
            <a:rect l="l" t="t" r="r" b="b"/>
            <a:pathLst>
              <a:path w="42784" h="24778" extrusionOk="0">
                <a:moveTo>
                  <a:pt x="9074" y="0"/>
                </a:moveTo>
                <a:cubicBezTo>
                  <a:pt x="8794" y="0"/>
                  <a:pt x="8514" y="15"/>
                  <a:pt x="8235" y="49"/>
                </a:cubicBezTo>
                <a:cubicBezTo>
                  <a:pt x="6593" y="236"/>
                  <a:pt x="5140" y="422"/>
                  <a:pt x="3544" y="422"/>
                </a:cubicBezTo>
                <a:cubicBezTo>
                  <a:pt x="3251" y="422"/>
                  <a:pt x="2954" y="416"/>
                  <a:pt x="2650" y="402"/>
                </a:cubicBezTo>
                <a:cubicBezTo>
                  <a:pt x="2559" y="405"/>
                  <a:pt x="2469" y="406"/>
                  <a:pt x="2377" y="406"/>
                </a:cubicBezTo>
                <a:cubicBezTo>
                  <a:pt x="2017" y="406"/>
                  <a:pt x="1648" y="390"/>
                  <a:pt x="1275" y="390"/>
                </a:cubicBezTo>
                <a:cubicBezTo>
                  <a:pt x="955" y="390"/>
                  <a:pt x="632" y="402"/>
                  <a:pt x="310" y="446"/>
                </a:cubicBezTo>
                <a:cubicBezTo>
                  <a:pt x="420" y="1153"/>
                  <a:pt x="310" y="1925"/>
                  <a:pt x="442" y="2610"/>
                </a:cubicBezTo>
                <a:cubicBezTo>
                  <a:pt x="641" y="3581"/>
                  <a:pt x="950" y="3493"/>
                  <a:pt x="1" y="4155"/>
                </a:cubicBezTo>
                <a:cubicBezTo>
                  <a:pt x="530" y="4354"/>
                  <a:pt x="1436" y="4817"/>
                  <a:pt x="1347" y="5369"/>
                </a:cubicBezTo>
                <a:cubicBezTo>
                  <a:pt x="1215" y="6076"/>
                  <a:pt x="442" y="5899"/>
                  <a:pt x="575" y="6782"/>
                </a:cubicBezTo>
                <a:cubicBezTo>
                  <a:pt x="729" y="7709"/>
                  <a:pt x="1082" y="7665"/>
                  <a:pt x="884" y="8681"/>
                </a:cubicBezTo>
                <a:cubicBezTo>
                  <a:pt x="795" y="9100"/>
                  <a:pt x="906" y="9718"/>
                  <a:pt x="839" y="10094"/>
                </a:cubicBezTo>
                <a:cubicBezTo>
                  <a:pt x="663" y="10667"/>
                  <a:pt x="199" y="10756"/>
                  <a:pt x="199" y="11462"/>
                </a:cubicBezTo>
                <a:cubicBezTo>
                  <a:pt x="199" y="12522"/>
                  <a:pt x="508" y="13471"/>
                  <a:pt x="398" y="14575"/>
                </a:cubicBezTo>
                <a:cubicBezTo>
                  <a:pt x="310" y="15524"/>
                  <a:pt x="508" y="15944"/>
                  <a:pt x="795" y="16782"/>
                </a:cubicBezTo>
                <a:cubicBezTo>
                  <a:pt x="1215" y="17886"/>
                  <a:pt x="552" y="18107"/>
                  <a:pt x="508" y="19056"/>
                </a:cubicBezTo>
                <a:cubicBezTo>
                  <a:pt x="464" y="19498"/>
                  <a:pt x="862" y="19829"/>
                  <a:pt x="884" y="20293"/>
                </a:cubicBezTo>
                <a:cubicBezTo>
                  <a:pt x="906" y="20690"/>
                  <a:pt x="641" y="21021"/>
                  <a:pt x="663" y="21374"/>
                </a:cubicBezTo>
                <a:cubicBezTo>
                  <a:pt x="773" y="22566"/>
                  <a:pt x="1634" y="22831"/>
                  <a:pt x="508" y="23825"/>
                </a:cubicBezTo>
                <a:cubicBezTo>
                  <a:pt x="508" y="23847"/>
                  <a:pt x="464" y="24377"/>
                  <a:pt x="464" y="24443"/>
                </a:cubicBezTo>
                <a:cubicBezTo>
                  <a:pt x="1553" y="24686"/>
                  <a:pt x="2666" y="24777"/>
                  <a:pt x="3784" y="24777"/>
                </a:cubicBezTo>
                <a:cubicBezTo>
                  <a:pt x="4797" y="24777"/>
                  <a:pt x="5814" y="24702"/>
                  <a:pt x="6822" y="24597"/>
                </a:cubicBezTo>
                <a:cubicBezTo>
                  <a:pt x="8500" y="24443"/>
                  <a:pt x="10133" y="23957"/>
                  <a:pt x="11811" y="23913"/>
                </a:cubicBezTo>
                <a:cubicBezTo>
                  <a:pt x="13312" y="23891"/>
                  <a:pt x="14549" y="23273"/>
                  <a:pt x="15984" y="23184"/>
                </a:cubicBezTo>
                <a:cubicBezTo>
                  <a:pt x="16420" y="23157"/>
                  <a:pt x="16851" y="23149"/>
                  <a:pt x="17281" y="23149"/>
                </a:cubicBezTo>
                <a:cubicBezTo>
                  <a:pt x="17926" y="23149"/>
                  <a:pt x="18566" y="23167"/>
                  <a:pt x="19208" y="23167"/>
                </a:cubicBezTo>
                <a:cubicBezTo>
                  <a:pt x="19851" y="23167"/>
                  <a:pt x="20495" y="23149"/>
                  <a:pt x="21149" y="23074"/>
                </a:cubicBezTo>
                <a:cubicBezTo>
                  <a:pt x="22133" y="22969"/>
                  <a:pt x="23086" y="22942"/>
                  <a:pt x="24044" y="22942"/>
                </a:cubicBezTo>
                <a:cubicBezTo>
                  <a:pt x="24699" y="22942"/>
                  <a:pt x="25356" y="22955"/>
                  <a:pt x="26028" y="22964"/>
                </a:cubicBezTo>
                <a:cubicBezTo>
                  <a:pt x="26838" y="22992"/>
                  <a:pt x="27612" y="23121"/>
                  <a:pt x="28378" y="23121"/>
                </a:cubicBezTo>
                <a:cubicBezTo>
                  <a:pt x="28802" y="23121"/>
                  <a:pt x="29224" y="23082"/>
                  <a:pt x="29648" y="22964"/>
                </a:cubicBezTo>
                <a:cubicBezTo>
                  <a:pt x="30225" y="22804"/>
                  <a:pt x="30488" y="22643"/>
                  <a:pt x="30901" y="22643"/>
                </a:cubicBezTo>
                <a:cubicBezTo>
                  <a:pt x="31057" y="22643"/>
                  <a:pt x="31234" y="22666"/>
                  <a:pt x="31459" y="22721"/>
                </a:cubicBezTo>
                <a:cubicBezTo>
                  <a:pt x="32209" y="22920"/>
                  <a:pt x="32916" y="23339"/>
                  <a:pt x="33755" y="23494"/>
                </a:cubicBezTo>
                <a:cubicBezTo>
                  <a:pt x="35609" y="23891"/>
                  <a:pt x="37485" y="24001"/>
                  <a:pt x="39362" y="24134"/>
                </a:cubicBezTo>
                <a:cubicBezTo>
                  <a:pt x="39708" y="24166"/>
                  <a:pt x="40069" y="24216"/>
                  <a:pt x="40419" y="24216"/>
                </a:cubicBezTo>
                <a:cubicBezTo>
                  <a:pt x="41028" y="24216"/>
                  <a:pt x="41604" y="24064"/>
                  <a:pt x="42011" y="23405"/>
                </a:cubicBezTo>
                <a:cubicBezTo>
                  <a:pt x="40620" y="22279"/>
                  <a:pt x="41636" y="22368"/>
                  <a:pt x="41923" y="20977"/>
                </a:cubicBezTo>
                <a:cubicBezTo>
                  <a:pt x="42033" y="20381"/>
                  <a:pt x="41945" y="19409"/>
                  <a:pt x="42033" y="18725"/>
                </a:cubicBezTo>
                <a:cubicBezTo>
                  <a:pt x="42254" y="16606"/>
                  <a:pt x="42784" y="13184"/>
                  <a:pt x="40841" y="11904"/>
                </a:cubicBezTo>
                <a:cubicBezTo>
                  <a:pt x="41150" y="11573"/>
                  <a:pt x="41525" y="11264"/>
                  <a:pt x="41812" y="10977"/>
                </a:cubicBezTo>
                <a:cubicBezTo>
                  <a:pt x="40731" y="9829"/>
                  <a:pt x="41260" y="9056"/>
                  <a:pt x="42298" y="8018"/>
                </a:cubicBezTo>
                <a:cubicBezTo>
                  <a:pt x="41525" y="6937"/>
                  <a:pt x="40157" y="6407"/>
                  <a:pt x="39185" y="5568"/>
                </a:cubicBezTo>
                <a:cubicBezTo>
                  <a:pt x="39958" y="4972"/>
                  <a:pt x="40841" y="4310"/>
                  <a:pt x="41812" y="4089"/>
                </a:cubicBezTo>
                <a:cubicBezTo>
                  <a:pt x="41680" y="3051"/>
                  <a:pt x="42188" y="1638"/>
                  <a:pt x="41967" y="645"/>
                </a:cubicBezTo>
                <a:cubicBezTo>
                  <a:pt x="41876" y="189"/>
                  <a:pt x="41831" y="79"/>
                  <a:pt x="41609" y="79"/>
                </a:cubicBezTo>
                <a:cubicBezTo>
                  <a:pt x="41456" y="79"/>
                  <a:pt x="41217" y="132"/>
                  <a:pt x="40819" y="159"/>
                </a:cubicBezTo>
                <a:cubicBezTo>
                  <a:pt x="36482" y="380"/>
                  <a:pt x="32054" y="1044"/>
                  <a:pt x="27687" y="1044"/>
                </a:cubicBezTo>
                <a:cubicBezTo>
                  <a:pt x="26807" y="1044"/>
                  <a:pt x="25930" y="1017"/>
                  <a:pt x="25057" y="954"/>
                </a:cubicBezTo>
                <a:cubicBezTo>
                  <a:pt x="22586" y="775"/>
                  <a:pt x="20318" y="585"/>
                  <a:pt x="17946" y="585"/>
                </a:cubicBezTo>
                <a:cubicBezTo>
                  <a:pt x="17096" y="585"/>
                  <a:pt x="16234" y="609"/>
                  <a:pt x="15343" y="667"/>
                </a:cubicBezTo>
                <a:cubicBezTo>
                  <a:pt x="15163" y="681"/>
                  <a:pt x="14983" y="687"/>
                  <a:pt x="14803" y="687"/>
                </a:cubicBezTo>
                <a:cubicBezTo>
                  <a:pt x="12897" y="687"/>
                  <a:pt x="10980" y="0"/>
                  <a:pt x="9074"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txBox="1">
            <a:spLocks noGrp="1"/>
          </p:cNvSpPr>
          <p:nvPr>
            <p:ph type="title"/>
          </p:nvPr>
        </p:nvSpPr>
        <p:spPr>
          <a:xfrm flipH="1">
            <a:off x="4914858" y="2232003"/>
            <a:ext cx="3058800" cy="91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t>
            </a:r>
            <a:r>
              <a:rPr lang="en" dirty="0" smtClean="0"/>
              <a:t>esults</a:t>
            </a:r>
            <a:endParaRPr dirty="0"/>
          </a:p>
        </p:txBody>
      </p:sp>
      <p:sp>
        <p:nvSpPr>
          <p:cNvPr id="910" name="Google Shape;910;p41"/>
          <p:cNvSpPr txBox="1">
            <a:spLocks noGrp="1"/>
          </p:cNvSpPr>
          <p:nvPr>
            <p:ph type="title" idx="2"/>
          </p:nvPr>
        </p:nvSpPr>
        <p:spPr>
          <a:xfrm flipH="1">
            <a:off x="4915360" y="1210800"/>
            <a:ext cx="3058800" cy="94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 </a:t>
            </a:r>
            <a:r>
              <a:rPr lang="en" dirty="0"/>
              <a:t>|</a:t>
            </a:r>
            <a:endParaRPr dirty="0"/>
          </a:p>
        </p:txBody>
      </p:sp>
      <p:grpSp>
        <p:nvGrpSpPr>
          <p:cNvPr id="911" name="Google Shape;911;p41"/>
          <p:cNvGrpSpPr/>
          <p:nvPr/>
        </p:nvGrpSpPr>
        <p:grpSpPr>
          <a:xfrm>
            <a:off x="713189" y="2388407"/>
            <a:ext cx="1964925" cy="2210837"/>
            <a:chOff x="1057725" y="2881225"/>
            <a:chExt cx="1384725" cy="1558025"/>
          </a:xfrm>
        </p:grpSpPr>
        <p:sp>
          <p:nvSpPr>
            <p:cNvPr id="912" name="Google Shape;912;p41"/>
            <p:cNvSpPr/>
            <p:nvPr/>
          </p:nvSpPr>
          <p:spPr>
            <a:xfrm>
              <a:off x="1061025" y="2881225"/>
              <a:ext cx="1381425" cy="1558025"/>
            </a:xfrm>
            <a:custGeom>
              <a:avLst/>
              <a:gdLst/>
              <a:ahLst/>
              <a:cxnLst/>
              <a:rect l="l" t="t" r="r" b="b"/>
              <a:pathLst>
                <a:path w="55257" h="62321" extrusionOk="0">
                  <a:moveTo>
                    <a:pt x="1" y="1"/>
                  </a:moveTo>
                  <a:lnTo>
                    <a:pt x="1" y="62144"/>
                  </a:lnTo>
                  <a:lnTo>
                    <a:pt x="55058" y="62321"/>
                  </a:lnTo>
                  <a:cubicBezTo>
                    <a:pt x="55124" y="62188"/>
                    <a:pt x="55168" y="62034"/>
                    <a:pt x="55257" y="61923"/>
                  </a:cubicBezTo>
                  <a:cubicBezTo>
                    <a:pt x="54617" y="61327"/>
                    <a:pt x="53689" y="60908"/>
                    <a:pt x="53093" y="60246"/>
                  </a:cubicBezTo>
                  <a:cubicBezTo>
                    <a:pt x="52740" y="59870"/>
                    <a:pt x="52144" y="58987"/>
                    <a:pt x="51945" y="58546"/>
                  </a:cubicBezTo>
                  <a:cubicBezTo>
                    <a:pt x="51747" y="58060"/>
                    <a:pt x="51879" y="57619"/>
                    <a:pt x="51769" y="57155"/>
                  </a:cubicBezTo>
                  <a:cubicBezTo>
                    <a:pt x="51592" y="56449"/>
                    <a:pt x="51394" y="56581"/>
                    <a:pt x="51062" y="56007"/>
                  </a:cubicBezTo>
                  <a:cubicBezTo>
                    <a:pt x="50400" y="54837"/>
                    <a:pt x="50665" y="54175"/>
                    <a:pt x="50422" y="52872"/>
                  </a:cubicBezTo>
                  <a:cubicBezTo>
                    <a:pt x="50268" y="52056"/>
                    <a:pt x="49937" y="51989"/>
                    <a:pt x="50069" y="50974"/>
                  </a:cubicBezTo>
                  <a:cubicBezTo>
                    <a:pt x="50201" y="50047"/>
                    <a:pt x="49892" y="49451"/>
                    <a:pt x="49937" y="48634"/>
                  </a:cubicBezTo>
                  <a:cubicBezTo>
                    <a:pt x="49959" y="47883"/>
                    <a:pt x="50444" y="47221"/>
                    <a:pt x="50555" y="46470"/>
                  </a:cubicBezTo>
                  <a:cubicBezTo>
                    <a:pt x="50621" y="46007"/>
                    <a:pt x="50422" y="45565"/>
                    <a:pt x="50510" y="45080"/>
                  </a:cubicBezTo>
                  <a:cubicBezTo>
                    <a:pt x="50555" y="44704"/>
                    <a:pt x="50952" y="44351"/>
                    <a:pt x="50930" y="43976"/>
                  </a:cubicBezTo>
                  <a:cubicBezTo>
                    <a:pt x="50842" y="43269"/>
                    <a:pt x="50157" y="42938"/>
                    <a:pt x="49848" y="42431"/>
                  </a:cubicBezTo>
                  <a:cubicBezTo>
                    <a:pt x="49120" y="41216"/>
                    <a:pt x="49009" y="40687"/>
                    <a:pt x="47398" y="40400"/>
                  </a:cubicBezTo>
                  <a:cubicBezTo>
                    <a:pt x="45063" y="40029"/>
                    <a:pt x="42787" y="39694"/>
                    <a:pt x="40509" y="39694"/>
                  </a:cubicBezTo>
                  <a:cubicBezTo>
                    <a:pt x="39664" y="39694"/>
                    <a:pt x="38820" y="39740"/>
                    <a:pt x="37971" y="39848"/>
                  </a:cubicBezTo>
                  <a:cubicBezTo>
                    <a:pt x="37145" y="39966"/>
                    <a:pt x="36300" y="40229"/>
                    <a:pt x="35496" y="40229"/>
                  </a:cubicBezTo>
                  <a:cubicBezTo>
                    <a:pt x="34797" y="40229"/>
                    <a:pt x="34130" y="40030"/>
                    <a:pt x="33534" y="39362"/>
                  </a:cubicBezTo>
                  <a:cubicBezTo>
                    <a:pt x="33402" y="39185"/>
                    <a:pt x="33645" y="38832"/>
                    <a:pt x="33512" y="38633"/>
                  </a:cubicBezTo>
                  <a:cubicBezTo>
                    <a:pt x="33203" y="38258"/>
                    <a:pt x="32673" y="38082"/>
                    <a:pt x="32298" y="37817"/>
                  </a:cubicBezTo>
                  <a:cubicBezTo>
                    <a:pt x="31856" y="37486"/>
                    <a:pt x="31459" y="37199"/>
                    <a:pt x="31194" y="36713"/>
                  </a:cubicBezTo>
                  <a:cubicBezTo>
                    <a:pt x="31164" y="36698"/>
                    <a:pt x="31140" y="36692"/>
                    <a:pt x="31121" y="36692"/>
                  </a:cubicBezTo>
                  <a:cubicBezTo>
                    <a:pt x="31057" y="36692"/>
                    <a:pt x="31041" y="36757"/>
                    <a:pt x="30973" y="36757"/>
                  </a:cubicBezTo>
                  <a:cubicBezTo>
                    <a:pt x="30543" y="36249"/>
                    <a:pt x="29803" y="36249"/>
                    <a:pt x="29097" y="36249"/>
                  </a:cubicBezTo>
                  <a:cubicBezTo>
                    <a:pt x="28390" y="36249"/>
                    <a:pt x="27717" y="36249"/>
                    <a:pt x="27419" y="35742"/>
                  </a:cubicBezTo>
                  <a:cubicBezTo>
                    <a:pt x="27044" y="35168"/>
                    <a:pt x="27441" y="34881"/>
                    <a:pt x="27706" y="34262"/>
                  </a:cubicBezTo>
                  <a:cubicBezTo>
                    <a:pt x="28103" y="33379"/>
                    <a:pt x="28324" y="33092"/>
                    <a:pt x="28103" y="32055"/>
                  </a:cubicBezTo>
                  <a:cubicBezTo>
                    <a:pt x="27772" y="30488"/>
                    <a:pt x="26911" y="28766"/>
                    <a:pt x="26139" y="27375"/>
                  </a:cubicBezTo>
                  <a:cubicBezTo>
                    <a:pt x="25697" y="26602"/>
                    <a:pt x="25145" y="26006"/>
                    <a:pt x="24615" y="25211"/>
                  </a:cubicBezTo>
                  <a:cubicBezTo>
                    <a:pt x="24439" y="24924"/>
                    <a:pt x="24505" y="24549"/>
                    <a:pt x="24284" y="24328"/>
                  </a:cubicBezTo>
                  <a:cubicBezTo>
                    <a:pt x="24064" y="24063"/>
                    <a:pt x="23401" y="24041"/>
                    <a:pt x="23136" y="23799"/>
                  </a:cubicBezTo>
                  <a:cubicBezTo>
                    <a:pt x="22651" y="23379"/>
                    <a:pt x="22938" y="22938"/>
                    <a:pt x="22585" y="22518"/>
                  </a:cubicBezTo>
                  <a:cubicBezTo>
                    <a:pt x="22055" y="21922"/>
                    <a:pt x="21525" y="22121"/>
                    <a:pt x="21083" y="21304"/>
                  </a:cubicBezTo>
                  <a:cubicBezTo>
                    <a:pt x="20598" y="20399"/>
                    <a:pt x="20487" y="19715"/>
                    <a:pt x="19582" y="19141"/>
                  </a:cubicBezTo>
                  <a:cubicBezTo>
                    <a:pt x="18258" y="18302"/>
                    <a:pt x="17286" y="18059"/>
                    <a:pt x="17220" y="16315"/>
                  </a:cubicBezTo>
                  <a:cubicBezTo>
                    <a:pt x="17198" y="15012"/>
                    <a:pt x="17529" y="14725"/>
                    <a:pt x="16624" y="13776"/>
                  </a:cubicBezTo>
                  <a:cubicBezTo>
                    <a:pt x="16227" y="13401"/>
                    <a:pt x="15763" y="12650"/>
                    <a:pt x="15366" y="12319"/>
                  </a:cubicBezTo>
                  <a:cubicBezTo>
                    <a:pt x="14637" y="11657"/>
                    <a:pt x="12827" y="11878"/>
                    <a:pt x="12695" y="10641"/>
                  </a:cubicBezTo>
                  <a:cubicBezTo>
                    <a:pt x="12654" y="10643"/>
                    <a:pt x="12614" y="10644"/>
                    <a:pt x="12575" y="10644"/>
                  </a:cubicBezTo>
                  <a:cubicBezTo>
                    <a:pt x="11439" y="10644"/>
                    <a:pt x="11141" y="10032"/>
                    <a:pt x="10244" y="9648"/>
                  </a:cubicBezTo>
                  <a:cubicBezTo>
                    <a:pt x="9405" y="9273"/>
                    <a:pt x="9273" y="9648"/>
                    <a:pt x="8633" y="8897"/>
                  </a:cubicBezTo>
                  <a:cubicBezTo>
                    <a:pt x="8191" y="8390"/>
                    <a:pt x="8390" y="7992"/>
                    <a:pt x="7617" y="7683"/>
                  </a:cubicBezTo>
                  <a:cubicBezTo>
                    <a:pt x="7463" y="7619"/>
                    <a:pt x="7314" y="7600"/>
                    <a:pt x="7166" y="7600"/>
                  </a:cubicBezTo>
                  <a:cubicBezTo>
                    <a:pt x="6944" y="7600"/>
                    <a:pt x="6725" y="7643"/>
                    <a:pt x="6494" y="7643"/>
                  </a:cubicBezTo>
                  <a:cubicBezTo>
                    <a:pt x="6352" y="7643"/>
                    <a:pt x="6205" y="7627"/>
                    <a:pt x="6050" y="7573"/>
                  </a:cubicBezTo>
                  <a:cubicBezTo>
                    <a:pt x="5211" y="7264"/>
                    <a:pt x="4946" y="6116"/>
                    <a:pt x="4394" y="5498"/>
                  </a:cubicBezTo>
                  <a:cubicBezTo>
                    <a:pt x="4063" y="5145"/>
                    <a:pt x="3533" y="5056"/>
                    <a:pt x="3224" y="4637"/>
                  </a:cubicBezTo>
                  <a:cubicBezTo>
                    <a:pt x="2937" y="4262"/>
                    <a:pt x="2937" y="3754"/>
                    <a:pt x="2672" y="3378"/>
                  </a:cubicBezTo>
                  <a:cubicBezTo>
                    <a:pt x="2120" y="2495"/>
                    <a:pt x="1635" y="1921"/>
                    <a:pt x="751" y="1480"/>
                  </a:cubicBezTo>
                  <a:cubicBezTo>
                    <a:pt x="862" y="1281"/>
                    <a:pt x="796" y="972"/>
                    <a:pt x="994" y="751"/>
                  </a:cubicBezTo>
                  <a:cubicBezTo>
                    <a:pt x="751" y="487"/>
                    <a:pt x="111" y="111"/>
                    <a:pt x="1"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1057725" y="2923725"/>
              <a:ext cx="1353825" cy="1513325"/>
            </a:xfrm>
            <a:custGeom>
              <a:avLst/>
              <a:gdLst/>
              <a:ahLst/>
              <a:cxnLst/>
              <a:rect l="l" t="t" r="r" b="b"/>
              <a:pathLst>
                <a:path w="54153" h="60533" extrusionOk="0">
                  <a:moveTo>
                    <a:pt x="0" y="1"/>
                  </a:moveTo>
                  <a:lnTo>
                    <a:pt x="0" y="60532"/>
                  </a:lnTo>
                  <a:lnTo>
                    <a:pt x="54153" y="60532"/>
                  </a:lnTo>
                  <a:lnTo>
                    <a:pt x="54153" y="60488"/>
                  </a:lnTo>
                  <a:cubicBezTo>
                    <a:pt x="49848" y="58568"/>
                    <a:pt x="47243" y="53490"/>
                    <a:pt x="48192" y="48899"/>
                  </a:cubicBezTo>
                  <a:cubicBezTo>
                    <a:pt x="48744" y="46205"/>
                    <a:pt x="50311" y="43313"/>
                    <a:pt x="48965" y="40951"/>
                  </a:cubicBezTo>
                  <a:cubicBezTo>
                    <a:pt x="48009" y="39303"/>
                    <a:pt x="46080" y="38713"/>
                    <a:pt x="44117" y="38713"/>
                  </a:cubicBezTo>
                  <a:cubicBezTo>
                    <a:pt x="43451" y="38713"/>
                    <a:pt x="42781" y="38781"/>
                    <a:pt x="42143" y="38898"/>
                  </a:cubicBezTo>
                  <a:cubicBezTo>
                    <a:pt x="40288" y="39227"/>
                    <a:pt x="38396" y="39836"/>
                    <a:pt x="36549" y="39836"/>
                  </a:cubicBezTo>
                  <a:cubicBezTo>
                    <a:pt x="35913" y="39836"/>
                    <a:pt x="35282" y="39764"/>
                    <a:pt x="34660" y="39583"/>
                  </a:cubicBezTo>
                  <a:cubicBezTo>
                    <a:pt x="33423" y="39229"/>
                    <a:pt x="32275" y="38457"/>
                    <a:pt x="31525" y="37419"/>
                  </a:cubicBezTo>
                  <a:cubicBezTo>
                    <a:pt x="30995" y="36691"/>
                    <a:pt x="30553" y="35786"/>
                    <a:pt x="29692" y="35476"/>
                  </a:cubicBezTo>
                  <a:cubicBezTo>
                    <a:pt x="29478" y="35399"/>
                    <a:pt x="29263" y="35366"/>
                    <a:pt x="29047" y="35366"/>
                  </a:cubicBezTo>
                  <a:cubicBezTo>
                    <a:pt x="28284" y="35366"/>
                    <a:pt x="27513" y="35775"/>
                    <a:pt x="26756" y="36050"/>
                  </a:cubicBezTo>
                  <a:cubicBezTo>
                    <a:pt x="26458" y="36155"/>
                    <a:pt x="26115" y="36213"/>
                    <a:pt x="25779" y="36213"/>
                  </a:cubicBezTo>
                  <a:cubicBezTo>
                    <a:pt x="25045" y="36213"/>
                    <a:pt x="24340" y="35937"/>
                    <a:pt x="24174" y="35256"/>
                  </a:cubicBezTo>
                  <a:cubicBezTo>
                    <a:pt x="23997" y="34505"/>
                    <a:pt x="24637" y="33821"/>
                    <a:pt x="25299" y="33468"/>
                  </a:cubicBezTo>
                  <a:cubicBezTo>
                    <a:pt x="25962" y="33114"/>
                    <a:pt x="26734" y="32849"/>
                    <a:pt x="27242" y="32275"/>
                  </a:cubicBezTo>
                  <a:cubicBezTo>
                    <a:pt x="27993" y="31370"/>
                    <a:pt x="27706" y="29958"/>
                    <a:pt x="27132" y="28942"/>
                  </a:cubicBezTo>
                  <a:cubicBezTo>
                    <a:pt x="26558" y="27882"/>
                    <a:pt x="25719" y="26977"/>
                    <a:pt x="25366" y="25851"/>
                  </a:cubicBezTo>
                  <a:cubicBezTo>
                    <a:pt x="25189" y="25322"/>
                    <a:pt x="25145" y="24726"/>
                    <a:pt x="24747" y="24306"/>
                  </a:cubicBezTo>
                  <a:cubicBezTo>
                    <a:pt x="24129" y="23622"/>
                    <a:pt x="22937" y="23798"/>
                    <a:pt x="22120" y="23291"/>
                  </a:cubicBezTo>
                  <a:cubicBezTo>
                    <a:pt x="21105" y="22584"/>
                    <a:pt x="21171" y="21039"/>
                    <a:pt x="20354" y="20112"/>
                  </a:cubicBezTo>
                  <a:cubicBezTo>
                    <a:pt x="19891" y="19582"/>
                    <a:pt x="19206" y="19339"/>
                    <a:pt x="18610" y="19008"/>
                  </a:cubicBezTo>
                  <a:cubicBezTo>
                    <a:pt x="17109" y="18147"/>
                    <a:pt x="16094" y="16580"/>
                    <a:pt x="15895" y="14858"/>
                  </a:cubicBezTo>
                  <a:cubicBezTo>
                    <a:pt x="15785" y="13931"/>
                    <a:pt x="15895" y="12849"/>
                    <a:pt x="15321" y="12098"/>
                  </a:cubicBezTo>
                  <a:cubicBezTo>
                    <a:pt x="14968" y="11657"/>
                    <a:pt x="14438" y="11414"/>
                    <a:pt x="13908" y="11193"/>
                  </a:cubicBezTo>
                  <a:cubicBezTo>
                    <a:pt x="12032" y="10376"/>
                    <a:pt x="10155" y="9537"/>
                    <a:pt x="8301" y="8721"/>
                  </a:cubicBezTo>
                  <a:cubicBezTo>
                    <a:pt x="7308" y="8279"/>
                    <a:pt x="6314" y="7838"/>
                    <a:pt x="5497" y="7109"/>
                  </a:cubicBezTo>
                  <a:cubicBezTo>
                    <a:pt x="5012" y="6668"/>
                    <a:pt x="4614" y="6138"/>
                    <a:pt x="4217" y="5630"/>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41"/>
          <p:cNvSpPr/>
          <p:nvPr/>
        </p:nvSpPr>
        <p:spPr>
          <a:xfrm rot="8100000">
            <a:off x="1466864" y="755285"/>
            <a:ext cx="999990" cy="232072"/>
          </a:xfrm>
          <a:prstGeom prst="rect">
            <a:avLst/>
          </a:prstGeom>
          <a:solidFill>
            <a:srgbClr val="A54072">
              <a:alpha val="6730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1195676" y="4483385"/>
            <a:ext cx="999900" cy="232200"/>
          </a:xfrm>
          <a:prstGeom prst="rect">
            <a:avLst/>
          </a:prstGeom>
          <a:solidFill>
            <a:srgbClr val="A54072">
              <a:alpha val="6730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41"/>
          <p:cNvGrpSpPr/>
          <p:nvPr/>
        </p:nvGrpSpPr>
        <p:grpSpPr>
          <a:xfrm>
            <a:off x="2272030" y="808990"/>
            <a:ext cx="641590" cy="999010"/>
            <a:chOff x="669575" y="2853325"/>
            <a:chExt cx="930650" cy="1449100"/>
          </a:xfrm>
        </p:grpSpPr>
        <p:sp>
          <p:nvSpPr>
            <p:cNvPr id="917" name="Google Shape;917;p41"/>
            <p:cNvSpPr/>
            <p:nvPr/>
          </p:nvSpPr>
          <p:spPr>
            <a:xfrm>
              <a:off x="1314300" y="2932000"/>
              <a:ext cx="56875" cy="48175"/>
            </a:xfrm>
            <a:custGeom>
              <a:avLst/>
              <a:gdLst/>
              <a:ahLst/>
              <a:cxnLst/>
              <a:rect l="l" t="t" r="r" b="b"/>
              <a:pathLst>
                <a:path w="2275" h="1927" extrusionOk="0">
                  <a:moveTo>
                    <a:pt x="1149" y="464"/>
                  </a:moveTo>
                  <a:lnTo>
                    <a:pt x="1149" y="464"/>
                  </a:lnTo>
                  <a:cubicBezTo>
                    <a:pt x="1215" y="486"/>
                    <a:pt x="1281" y="486"/>
                    <a:pt x="1303" y="508"/>
                  </a:cubicBezTo>
                  <a:lnTo>
                    <a:pt x="1215" y="508"/>
                  </a:lnTo>
                  <a:cubicBezTo>
                    <a:pt x="1193" y="508"/>
                    <a:pt x="1149" y="464"/>
                    <a:pt x="1149" y="464"/>
                  </a:cubicBezTo>
                  <a:close/>
                  <a:moveTo>
                    <a:pt x="1170" y="0"/>
                  </a:moveTo>
                  <a:cubicBezTo>
                    <a:pt x="883" y="0"/>
                    <a:pt x="602" y="120"/>
                    <a:pt x="420" y="353"/>
                  </a:cubicBezTo>
                  <a:cubicBezTo>
                    <a:pt x="244" y="618"/>
                    <a:pt x="1" y="1082"/>
                    <a:pt x="222" y="1369"/>
                  </a:cubicBezTo>
                  <a:cubicBezTo>
                    <a:pt x="332" y="1656"/>
                    <a:pt x="575" y="1877"/>
                    <a:pt x="950" y="1921"/>
                  </a:cubicBezTo>
                  <a:cubicBezTo>
                    <a:pt x="1015" y="1924"/>
                    <a:pt x="1083" y="1926"/>
                    <a:pt x="1152" y="1926"/>
                  </a:cubicBezTo>
                  <a:cubicBezTo>
                    <a:pt x="1552" y="1926"/>
                    <a:pt x="1988" y="1849"/>
                    <a:pt x="2120" y="1435"/>
                  </a:cubicBezTo>
                  <a:cubicBezTo>
                    <a:pt x="2275" y="994"/>
                    <a:pt x="2164" y="442"/>
                    <a:pt x="1745" y="177"/>
                  </a:cubicBezTo>
                  <a:cubicBezTo>
                    <a:pt x="1572" y="59"/>
                    <a:pt x="1370"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669575" y="2853325"/>
              <a:ext cx="930650" cy="1449100"/>
            </a:xfrm>
            <a:custGeom>
              <a:avLst/>
              <a:gdLst/>
              <a:ahLst/>
              <a:cxnLst/>
              <a:rect l="l" t="t" r="r" b="b"/>
              <a:pathLst>
                <a:path w="37226" h="57964" extrusionOk="0">
                  <a:moveTo>
                    <a:pt x="30253" y="1429"/>
                  </a:moveTo>
                  <a:cubicBezTo>
                    <a:pt x="30277" y="1445"/>
                    <a:pt x="30303" y="1457"/>
                    <a:pt x="30315" y="1469"/>
                  </a:cubicBezTo>
                  <a:lnTo>
                    <a:pt x="30293" y="1469"/>
                  </a:lnTo>
                  <a:lnTo>
                    <a:pt x="30253" y="1429"/>
                  </a:lnTo>
                  <a:close/>
                  <a:moveTo>
                    <a:pt x="27501" y="1668"/>
                  </a:moveTo>
                  <a:cubicBezTo>
                    <a:pt x="27519" y="1668"/>
                    <a:pt x="27537" y="1668"/>
                    <a:pt x="27556" y="1668"/>
                  </a:cubicBezTo>
                  <a:lnTo>
                    <a:pt x="27512" y="1668"/>
                  </a:lnTo>
                  <a:cubicBezTo>
                    <a:pt x="27508" y="1668"/>
                    <a:pt x="27504" y="1668"/>
                    <a:pt x="27501" y="1668"/>
                  </a:cubicBezTo>
                  <a:close/>
                  <a:moveTo>
                    <a:pt x="28638" y="1602"/>
                  </a:moveTo>
                  <a:cubicBezTo>
                    <a:pt x="28660" y="1602"/>
                    <a:pt x="28682" y="1646"/>
                    <a:pt x="28726" y="1646"/>
                  </a:cubicBezTo>
                  <a:cubicBezTo>
                    <a:pt x="28726" y="1690"/>
                    <a:pt x="28726" y="1712"/>
                    <a:pt x="28748" y="1779"/>
                  </a:cubicBezTo>
                  <a:cubicBezTo>
                    <a:pt x="28726" y="1779"/>
                    <a:pt x="28726" y="1756"/>
                    <a:pt x="28682" y="1756"/>
                  </a:cubicBezTo>
                  <a:lnTo>
                    <a:pt x="28549" y="1756"/>
                  </a:lnTo>
                  <a:cubicBezTo>
                    <a:pt x="28616" y="1712"/>
                    <a:pt x="28638" y="1668"/>
                    <a:pt x="28638" y="1602"/>
                  </a:cubicBezTo>
                  <a:close/>
                  <a:moveTo>
                    <a:pt x="28549" y="1779"/>
                  </a:moveTo>
                  <a:cubicBezTo>
                    <a:pt x="28527" y="1779"/>
                    <a:pt x="28527" y="1801"/>
                    <a:pt x="28505" y="1801"/>
                  </a:cubicBezTo>
                  <a:cubicBezTo>
                    <a:pt x="28439" y="1801"/>
                    <a:pt x="28417" y="1779"/>
                    <a:pt x="28395" y="1779"/>
                  </a:cubicBezTo>
                  <a:close/>
                  <a:moveTo>
                    <a:pt x="30325" y="2108"/>
                  </a:moveTo>
                  <a:cubicBezTo>
                    <a:pt x="30358" y="2152"/>
                    <a:pt x="30390" y="2197"/>
                    <a:pt x="30426" y="2242"/>
                  </a:cubicBezTo>
                  <a:cubicBezTo>
                    <a:pt x="30404" y="2264"/>
                    <a:pt x="30382" y="2264"/>
                    <a:pt x="30382" y="2308"/>
                  </a:cubicBezTo>
                  <a:cubicBezTo>
                    <a:pt x="30338" y="2264"/>
                    <a:pt x="30338" y="2242"/>
                    <a:pt x="30315" y="2220"/>
                  </a:cubicBezTo>
                  <a:cubicBezTo>
                    <a:pt x="30330" y="2177"/>
                    <a:pt x="30335" y="2144"/>
                    <a:pt x="30325" y="2108"/>
                  </a:cubicBezTo>
                  <a:close/>
                  <a:moveTo>
                    <a:pt x="27556" y="2397"/>
                  </a:moveTo>
                  <a:lnTo>
                    <a:pt x="27578" y="2441"/>
                  </a:lnTo>
                  <a:cubicBezTo>
                    <a:pt x="27622" y="2441"/>
                    <a:pt x="27622" y="2463"/>
                    <a:pt x="27644" y="2463"/>
                  </a:cubicBezTo>
                  <a:cubicBezTo>
                    <a:pt x="27622" y="2463"/>
                    <a:pt x="27556" y="2463"/>
                    <a:pt x="27534" y="2441"/>
                  </a:cubicBezTo>
                  <a:cubicBezTo>
                    <a:pt x="27534" y="2441"/>
                    <a:pt x="27490" y="2397"/>
                    <a:pt x="27468" y="2397"/>
                  </a:cubicBezTo>
                  <a:close/>
                  <a:moveTo>
                    <a:pt x="27181" y="2463"/>
                  </a:moveTo>
                  <a:cubicBezTo>
                    <a:pt x="27247" y="2485"/>
                    <a:pt x="27313" y="2529"/>
                    <a:pt x="27401" y="2551"/>
                  </a:cubicBezTo>
                  <a:cubicBezTo>
                    <a:pt x="27313" y="2551"/>
                    <a:pt x="27225" y="2529"/>
                    <a:pt x="27137" y="2529"/>
                  </a:cubicBezTo>
                  <a:cubicBezTo>
                    <a:pt x="27137" y="2485"/>
                    <a:pt x="27181" y="2485"/>
                    <a:pt x="27181" y="2463"/>
                  </a:cubicBezTo>
                  <a:close/>
                  <a:moveTo>
                    <a:pt x="27865" y="2595"/>
                  </a:moveTo>
                  <a:lnTo>
                    <a:pt x="27865" y="2662"/>
                  </a:lnTo>
                  <a:cubicBezTo>
                    <a:pt x="27799" y="2662"/>
                    <a:pt x="27733" y="2639"/>
                    <a:pt x="27666" y="2595"/>
                  </a:cubicBezTo>
                  <a:close/>
                  <a:moveTo>
                    <a:pt x="30448" y="2551"/>
                  </a:moveTo>
                  <a:cubicBezTo>
                    <a:pt x="30503" y="2624"/>
                    <a:pt x="30573" y="2667"/>
                    <a:pt x="30671" y="2667"/>
                  </a:cubicBezTo>
                  <a:cubicBezTo>
                    <a:pt x="30691" y="2667"/>
                    <a:pt x="30712" y="2665"/>
                    <a:pt x="30735" y="2662"/>
                  </a:cubicBezTo>
                  <a:cubicBezTo>
                    <a:pt x="30779" y="2662"/>
                    <a:pt x="30845" y="2617"/>
                    <a:pt x="30867" y="2573"/>
                  </a:cubicBezTo>
                  <a:cubicBezTo>
                    <a:pt x="30867" y="2595"/>
                    <a:pt x="30867" y="2662"/>
                    <a:pt x="30889" y="2684"/>
                  </a:cubicBezTo>
                  <a:cubicBezTo>
                    <a:pt x="30873" y="2676"/>
                    <a:pt x="30848" y="2670"/>
                    <a:pt x="30822" y="2670"/>
                  </a:cubicBezTo>
                  <a:cubicBezTo>
                    <a:pt x="30776" y="2670"/>
                    <a:pt x="30727" y="2686"/>
                    <a:pt x="30713" y="2728"/>
                  </a:cubicBezTo>
                  <a:lnTo>
                    <a:pt x="30713" y="2772"/>
                  </a:lnTo>
                  <a:lnTo>
                    <a:pt x="30647" y="2772"/>
                  </a:lnTo>
                  <a:cubicBezTo>
                    <a:pt x="30625" y="2684"/>
                    <a:pt x="30536" y="2617"/>
                    <a:pt x="30448" y="2617"/>
                  </a:cubicBezTo>
                  <a:cubicBezTo>
                    <a:pt x="30426" y="2573"/>
                    <a:pt x="30448" y="2573"/>
                    <a:pt x="30448" y="2551"/>
                  </a:cubicBezTo>
                  <a:close/>
                  <a:moveTo>
                    <a:pt x="26651" y="2684"/>
                  </a:moveTo>
                  <a:lnTo>
                    <a:pt x="26651" y="2706"/>
                  </a:lnTo>
                  <a:cubicBezTo>
                    <a:pt x="26563" y="2750"/>
                    <a:pt x="26518" y="2772"/>
                    <a:pt x="26430" y="2794"/>
                  </a:cubicBezTo>
                  <a:lnTo>
                    <a:pt x="26430" y="2684"/>
                  </a:lnTo>
                  <a:close/>
                  <a:moveTo>
                    <a:pt x="25635" y="3236"/>
                  </a:moveTo>
                  <a:lnTo>
                    <a:pt x="25591" y="3258"/>
                  </a:lnTo>
                  <a:cubicBezTo>
                    <a:pt x="25525" y="3258"/>
                    <a:pt x="25459" y="3302"/>
                    <a:pt x="25370" y="3324"/>
                  </a:cubicBezTo>
                  <a:lnTo>
                    <a:pt x="25547" y="3236"/>
                  </a:lnTo>
                  <a:close/>
                  <a:moveTo>
                    <a:pt x="25238" y="3258"/>
                  </a:moveTo>
                  <a:cubicBezTo>
                    <a:pt x="25216" y="3280"/>
                    <a:pt x="25194" y="3280"/>
                    <a:pt x="25150" y="3324"/>
                  </a:cubicBezTo>
                  <a:cubicBezTo>
                    <a:pt x="25106" y="3324"/>
                    <a:pt x="25084" y="3346"/>
                    <a:pt x="25017" y="3368"/>
                  </a:cubicBezTo>
                  <a:lnTo>
                    <a:pt x="24995" y="3346"/>
                  </a:lnTo>
                  <a:cubicBezTo>
                    <a:pt x="24973" y="3346"/>
                    <a:pt x="25039" y="3280"/>
                    <a:pt x="25150" y="3258"/>
                  </a:cubicBezTo>
                  <a:close/>
                  <a:moveTo>
                    <a:pt x="31552" y="2330"/>
                  </a:moveTo>
                  <a:lnTo>
                    <a:pt x="31552" y="2330"/>
                  </a:lnTo>
                  <a:cubicBezTo>
                    <a:pt x="31772" y="2375"/>
                    <a:pt x="32037" y="2419"/>
                    <a:pt x="32258" y="2441"/>
                  </a:cubicBezTo>
                  <a:cubicBezTo>
                    <a:pt x="32766" y="2529"/>
                    <a:pt x="33318" y="2573"/>
                    <a:pt x="33826" y="2684"/>
                  </a:cubicBezTo>
                  <a:cubicBezTo>
                    <a:pt x="34510" y="2882"/>
                    <a:pt x="35172" y="3147"/>
                    <a:pt x="35857" y="3434"/>
                  </a:cubicBezTo>
                  <a:cubicBezTo>
                    <a:pt x="35812" y="3434"/>
                    <a:pt x="35746" y="3390"/>
                    <a:pt x="35702" y="3390"/>
                  </a:cubicBezTo>
                  <a:cubicBezTo>
                    <a:pt x="35474" y="3353"/>
                    <a:pt x="35238" y="3339"/>
                    <a:pt x="35000" y="3339"/>
                  </a:cubicBezTo>
                  <a:cubicBezTo>
                    <a:pt x="34525" y="3339"/>
                    <a:pt x="34039" y="3397"/>
                    <a:pt x="33583" y="3456"/>
                  </a:cubicBezTo>
                  <a:lnTo>
                    <a:pt x="33539" y="3456"/>
                  </a:lnTo>
                  <a:cubicBezTo>
                    <a:pt x="33583" y="3456"/>
                    <a:pt x="33605" y="3434"/>
                    <a:pt x="33649" y="3434"/>
                  </a:cubicBezTo>
                  <a:cubicBezTo>
                    <a:pt x="33936" y="3346"/>
                    <a:pt x="34311" y="3213"/>
                    <a:pt x="34598" y="3213"/>
                  </a:cubicBezTo>
                  <a:cubicBezTo>
                    <a:pt x="34642" y="3213"/>
                    <a:pt x="34642" y="3125"/>
                    <a:pt x="34598" y="3125"/>
                  </a:cubicBezTo>
                  <a:cubicBezTo>
                    <a:pt x="34554" y="3122"/>
                    <a:pt x="34510" y="3121"/>
                    <a:pt x="34466" y="3121"/>
                  </a:cubicBezTo>
                  <a:cubicBezTo>
                    <a:pt x="34359" y="3121"/>
                    <a:pt x="34254" y="3129"/>
                    <a:pt x="34149" y="3142"/>
                  </a:cubicBezTo>
                  <a:lnTo>
                    <a:pt x="34149" y="3142"/>
                  </a:lnTo>
                  <a:cubicBezTo>
                    <a:pt x="34147" y="3133"/>
                    <a:pt x="34142" y="3125"/>
                    <a:pt x="34135" y="3125"/>
                  </a:cubicBezTo>
                  <a:cubicBezTo>
                    <a:pt x="33605" y="3103"/>
                    <a:pt x="33053" y="3037"/>
                    <a:pt x="32523" y="3037"/>
                  </a:cubicBezTo>
                  <a:cubicBezTo>
                    <a:pt x="32170" y="3037"/>
                    <a:pt x="31927" y="3191"/>
                    <a:pt x="31618" y="3324"/>
                  </a:cubicBezTo>
                  <a:lnTo>
                    <a:pt x="31706" y="3236"/>
                  </a:lnTo>
                  <a:cubicBezTo>
                    <a:pt x="31728" y="3213"/>
                    <a:pt x="31750" y="3213"/>
                    <a:pt x="31750" y="3191"/>
                  </a:cubicBezTo>
                  <a:cubicBezTo>
                    <a:pt x="31772" y="3147"/>
                    <a:pt x="31817" y="3125"/>
                    <a:pt x="31839" y="3081"/>
                  </a:cubicBezTo>
                  <a:cubicBezTo>
                    <a:pt x="31971" y="2816"/>
                    <a:pt x="31706" y="2595"/>
                    <a:pt x="31552" y="2330"/>
                  </a:cubicBezTo>
                  <a:close/>
                  <a:moveTo>
                    <a:pt x="33772" y="3207"/>
                  </a:moveTo>
                  <a:cubicBezTo>
                    <a:pt x="33724" y="3216"/>
                    <a:pt x="33676" y="3226"/>
                    <a:pt x="33627" y="3236"/>
                  </a:cubicBezTo>
                  <a:cubicBezTo>
                    <a:pt x="33252" y="3280"/>
                    <a:pt x="32876" y="3280"/>
                    <a:pt x="32501" y="3390"/>
                  </a:cubicBezTo>
                  <a:cubicBezTo>
                    <a:pt x="32281" y="3445"/>
                    <a:pt x="32073" y="3511"/>
                    <a:pt x="31872" y="3585"/>
                  </a:cubicBezTo>
                  <a:lnTo>
                    <a:pt x="31872" y="3585"/>
                  </a:lnTo>
                  <a:cubicBezTo>
                    <a:pt x="32201" y="3403"/>
                    <a:pt x="32507" y="3254"/>
                    <a:pt x="32943" y="3236"/>
                  </a:cubicBezTo>
                  <a:cubicBezTo>
                    <a:pt x="33205" y="3220"/>
                    <a:pt x="33489" y="3215"/>
                    <a:pt x="33772" y="3207"/>
                  </a:cubicBezTo>
                  <a:close/>
                  <a:moveTo>
                    <a:pt x="25084" y="3545"/>
                  </a:moveTo>
                  <a:lnTo>
                    <a:pt x="24973" y="3655"/>
                  </a:lnTo>
                  <a:cubicBezTo>
                    <a:pt x="24929" y="3677"/>
                    <a:pt x="24907" y="3677"/>
                    <a:pt x="24907" y="3677"/>
                  </a:cubicBezTo>
                  <a:cubicBezTo>
                    <a:pt x="24973" y="3633"/>
                    <a:pt x="25017" y="3589"/>
                    <a:pt x="25084" y="3545"/>
                  </a:cubicBezTo>
                  <a:close/>
                  <a:moveTo>
                    <a:pt x="32943" y="3655"/>
                  </a:moveTo>
                  <a:cubicBezTo>
                    <a:pt x="32864" y="3672"/>
                    <a:pt x="32782" y="3693"/>
                    <a:pt x="32699" y="3715"/>
                  </a:cubicBezTo>
                  <a:lnTo>
                    <a:pt x="32699" y="3715"/>
                  </a:lnTo>
                  <a:cubicBezTo>
                    <a:pt x="32735" y="3704"/>
                    <a:pt x="32771" y="3692"/>
                    <a:pt x="32810" y="3677"/>
                  </a:cubicBezTo>
                  <a:cubicBezTo>
                    <a:pt x="32832" y="3677"/>
                    <a:pt x="32876" y="3655"/>
                    <a:pt x="32943" y="3655"/>
                  </a:cubicBezTo>
                  <a:close/>
                  <a:moveTo>
                    <a:pt x="32462" y="3777"/>
                  </a:moveTo>
                  <a:cubicBezTo>
                    <a:pt x="32415" y="3788"/>
                    <a:pt x="32369" y="3800"/>
                    <a:pt x="32324" y="3810"/>
                  </a:cubicBezTo>
                  <a:cubicBezTo>
                    <a:pt x="32373" y="3797"/>
                    <a:pt x="32418" y="3787"/>
                    <a:pt x="32462" y="3777"/>
                  </a:cubicBezTo>
                  <a:close/>
                  <a:moveTo>
                    <a:pt x="36033" y="3699"/>
                  </a:moveTo>
                  <a:lnTo>
                    <a:pt x="36453" y="3787"/>
                  </a:lnTo>
                  <a:cubicBezTo>
                    <a:pt x="36497" y="3787"/>
                    <a:pt x="36585" y="3810"/>
                    <a:pt x="36629" y="3810"/>
                  </a:cubicBezTo>
                  <a:cubicBezTo>
                    <a:pt x="36563" y="3876"/>
                    <a:pt x="36497" y="3898"/>
                    <a:pt x="36408" y="3898"/>
                  </a:cubicBezTo>
                  <a:cubicBezTo>
                    <a:pt x="36276" y="3810"/>
                    <a:pt x="36166" y="3765"/>
                    <a:pt x="36033" y="3699"/>
                  </a:cubicBezTo>
                  <a:close/>
                  <a:moveTo>
                    <a:pt x="24700" y="3898"/>
                  </a:moveTo>
                  <a:lnTo>
                    <a:pt x="24683" y="3918"/>
                  </a:lnTo>
                  <a:lnTo>
                    <a:pt x="24683" y="3918"/>
                  </a:lnTo>
                  <a:cubicBezTo>
                    <a:pt x="24690" y="3912"/>
                    <a:pt x="24699" y="3907"/>
                    <a:pt x="24708" y="3903"/>
                  </a:cubicBezTo>
                  <a:lnTo>
                    <a:pt x="24708" y="3903"/>
                  </a:lnTo>
                  <a:cubicBezTo>
                    <a:pt x="24708" y="3900"/>
                    <a:pt x="24708" y="3898"/>
                    <a:pt x="24708" y="3898"/>
                  </a:cubicBezTo>
                  <a:close/>
                  <a:moveTo>
                    <a:pt x="24683" y="3918"/>
                  </a:moveTo>
                  <a:cubicBezTo>
                    <a:pt x="24665" y="3930"/>
                    <a:pt x="24651" y="3945"/>
                    <a:pt x="24642" y="3964"/>
                  </a:cubicBezTo>
                  <a:lnTo>
                    <a:pt x="24683" y="3918"/>
                  </a:lnTo>
                  <a:close/>
                  <a:moveTo>
                    <a:pt x="25039" y="3876"/>
                  </a:moveTo>
                  <a:lnTo>
                    <a:pt x="25039" y="3920"/>
                  </a:lnTo>
                  <a:cubicBezTo>
                    <a:pt x="25017" y="3964"/>
                    <a:pt x="24995" y="3964"/>
                    <a:pt x="24973" y="3986"/>
                  </a:cubicBezTo>
                  <a:cubicBezTo>
                    <a:pt x="24973" y="3964"/>
                    <a:pt x="24995" y="3920"/>
                    <a:pt x="25039" y="3876"/>
                  </a:cubicBezTo>
                  <a:close/>
                  <a:moveTo>
                    <a:pt x="31192" y="3874"/>
                  </a:moveTo>
                  <a:cubicBezTo>
                    <a:pt x="31084" y="3918"/>
                    <a:pt x="30969" y="3952"/>
                    <a:pt x="30867" y="3986"/>
                  </a:cubicBezTo>
                  <a:lnTo>
                    <a:pt x="30934" y="3920"/>
                  </a:lnTo>
                  <a:cubicBezTo>
                    <a:pt x="31017" y="3912"/>
                    <a:pt x="31104" y="3897"/>
                    <a:pt x="31192" y="3874"/>
                  </a:cubicBezTo>
                  <a:close/>
                  <a:moveTo>
                    <a:pt x="31397" y="4185"/>
                  </a:moveTo>
                  <a:cubicBezTo>
                    <a:pt x="31397" y="4196"/>
                    <a:pt x="31392" y="4201"/>
                    <a:pt x="31389" y="4201"/>
                  </a:cubicBezTo>
                  <a:cubicBezTo>
                    <a:pt x="31386" y="4201"/>
                    <a:pt x="31386" y="4196"/>
                    <a:pt x="31397" y="4185"/>
                  </a:cubicBezTo>
                  <a:close/>
                  <a:moveTo>
                    <a:pt x="31354" y="4201"/>
                  </a:moveTo>
                  <a:lnTo>
                    <a:pt x="31354" y="4201"/>
                  </a:lnTo>
                  <a:cubicBezTo>
                    <a:pt x="31195" y="4262"/>
                    <a:pt x="31055" y="4321"/>
                    <a:pt x="30934" y="4361"/>
                  </a:cubicBezTo>
                  <a:cubicBezTo>
                    <a:pt x="30823" y="4406"/>
                    <a:pt x="30713" y="4450"/>
                    <a:pt x="30602" y="4472"/>
                  </a:cubicBezTo>
                  <a:cubicBezTo>
                    <a:pt x="30833" y="4367"/>
                    <a:pt x="31084" y="4302"/>
                    <a:pt x="31354" y="4201"/>
                  </a:cubicBezTo>
                  <a:close/>
                  <a:moveTo>
                    <a:pt x="34978" y="3818"/>
                  </a:moveTo>
                  <a:cubicBezTo>
                    <a:pt x="35413" y="3818"/>
                    <a:pt x="35842" y="3863"/>
                    <a:pt x="36232" y="3964"/>
                  </a:cubicBezTo>
                  <a:cubicBezTo>
                    <a:pt x="36144" y="4008"/>
                    <a:pt x="36077" y="4008"/>
                    <a:pt x="36033" y="4030"/>
                  </a:cubicBezTo>
                  <a:cubicBezTo>
                    <a:pt x="35724" y="4096"/>
                    <a:pt x="35459" y="4185"/>
                    <a:pt x="35150" y="4229"/>
                  </a:cubicBezTo>
                  <a:cubicBezTo>
                    <a:pt x="34576" y="4361"/>
                    <a:pt x="33980" y="4361"/>
                    <a:pt x="33406" y="4582"/>
                  </a:cubicBezTo>
                  <a:cubicBezTo>
                    <a:pt x="33185" y="4670"/>
                    <a:pt x="32965" y="4737"/>
                    <a:pt x="32744" y="4803"/>
                  </a:cubicBezTo>
                  <a:cubicBezTo>
                    <a:pt x="32876" y="4737"/>
                    <a:pt x="33031" y="4648"/>
                    <a:pt x="33163" y="4538"/>
                  </a:cubicBezTo>
                  <a:cubicBezTo>
                    <a:pt x="33207" y="4516"/>
                    <a:pt x="33252" y="4472"/>
                    <a:pt x="33296" y="4428"/>
                  </a:cubicBezTo>
                  <a:cubicBezTo>
                    <a:pt x="33318" y="4406"/>
                    <a:pt x="33318" y="4361"/>
                    <a:pt x="33296" y="4339"/>
                  </a:cubicBezTo>
                  <a:cubicBezTo>
                    <a:pt x="33803" y="4185"/>
                    <a:pt x="34311" y="4074"/>
                    <a:pt x="34863" y="4008"/>
                  </a:cubicBezTo>
                  <a:cubicBezTo>
                    <a:pt x="34929" y="4008"/>
                    <a:pt x="34929" y="3898"/>
                    <a:pt x="34863" y="3898"/>
                  </a:cubicBezTo>
                  <a:cubicBezTo>
                    <a:pt x="34611" y="3898"/>
                    <a:pt x="34318" y="3918"/>
                    <a:pt x="34062" y="3958"/>
                  </a:cubicBezTo>
                  <a:lnTo>
                    <a:pt x="34062" y="3958"/>
                  </a:lnTo>
                  <a:cubicBezTo>
                    <a:pt x="34109" y="3946"/>
                    <a:pt x="34177" y="3920"/>
                    <a:pt x="34245" y="3920"/>
                  </a:cubicBezTo>
                  <a:cubicBezTo>
                    <a:pt x="34289" y="3920"/>
                    <a:pt x="34289" y="3876"/>
                    <a:pt x="34289" y="3854"/>
                  </a:cubicBezTo>
                  <a:cubicBezTo>
                    <a:pt x="34518" y="3831"/>
                    <a:pt x="34749" y="3818"/>
                    <a:pt x="34978" y="3818"/>
                  </a:cubicBezTo>
                  <a:close/>
                  <a:moveTo>
                    <a:pt x="30095" y="4980"/>
                  </a:moveTo>
                  <a:cubicBezTo>
                    <a:pt x="30095" y="4980"/>
                    <a:pt x="30095" y="5002"/>
                    <a:pt x="30073" y="5002"/>
                  </a:cubicBezTo>
                  <a:lnTo>
                    <a:pt x="30095" y="4980"/>
                  </a:lnTo>
                  <a:close/>
                  <a:moveTo>
                    <a:pt x="24046" y="4913"/>
                  </a:moveTo>
                  <a:cubicBezTo>
                    <a:pt x="24090" y="4913"/>
                    <a:pt x="24134" y="4935"/>
                    <a:pt x="24156" y="4935"/>
                  </a:cubicBezTo>
                  <a:cubicBezTo>
                    <a:pt x="24267" y="4980"/>
                    <a:pt x="24377" y="5002"/>
                    <a:pt x="24532" y="5002"/>
                  </a:cubicBezTo>
                  <a:lnTo>
                    <a:pt x="24532" y="5024"/>
                  </a:lnTo>
                  <a:cubicBezTo>
                    <a:pt x="24487" y="5024"/>
                    <a:pt x="24487" y="5068"/>
                    <a:pt x="24487" y="5068"/>
                  </a:cubicBezTo>
                  <a:lnTo>
                    <a:pt x="24333" y="5068"/>
                  </a:lnTo>
                  <a:cubicBezTo>
                    <a:pt x="24267" y="5068"/>
                    <a:pt x="24245" y="5090"/>
                    <a:pt x="24223" y="5112"/>
                  </a:cubicBezTo>
                  <a:cubicBezTo>
                    <a:pt x="24156" y="5090"/>
                    <a:pt x="24090" y="5090"/>
                    <a:pt x="24024" y="5068"/>
                  </a:cubicBezTo>
                  <a:cubicBezTo>
                    <a:pt x="23980" y="5068"/>
                    <a:pt x="23913" y="5024"/>
                    <a:pt x="23891" y="5024"/>
                  </a:cubicBezTo>
                  <a:cubicBezTo>
                    <a:pt x="23936" y="5002"/>
                    <a:pt x="23980" y="4980"/>
                    <a:pt x="24024" y="4935"/>
                  </a:cubicBezTo>
                  <a:lnTo>
                    <a:pt x="24046" y="4913"/>
                  </a:lnTo>
                  <a:close/>
                  <a:moveTo>
                    <a:pt x="23428" y="5090"/>
                  </a:moveTo>
                  <a:cubicBezTo>
                    <a:pt x="23384" y="5112"/>
                    <a:pt x="23362" y="5112"/>
                    <a:pt x="23340" y="5134"/>
                  </a:cubicBezTo>
                  <a:lnTo>
                    <a:pt x="23317" y="5112"/>
                  </a:lnTo>
                  <a:cubicBezTo>
                    <a:pt x="23340" y="5112"/>
                    <a:pt x="23362" y="5090"/>
                    <a:pt x="23428" y="5090"/>
                  </a:cubicBezTo>
                  <a:close/>
                  <a:moveTo>
                    <a:pt x="26651" y="2794"/>
                  </a:moveTo>
                  <a:cubicBezTo>
                    <a:pt x="26673" y="2816"/>
                    <a:pt x="26739" y="2860"/>
                    <a:pt x="26783" y="2860"/>
                  </a:cubicBezTo>
                  <a:cubicBezTo>
                    <a:pt x="26942" y="2860"/>
                    <a:pt x="27084" y="2850"/>
                    <a:pt x="27220" y="2850"/>
                  </a:cubicBezTo>
                  <a:cubicBezTo>
                    <a:pt x="27424" y="2850"/>
                    <a:pt x="27618" y="2873"/>
                    <a:pt x="27843" y="2993"/>
                  </a:cubicBezTo>
                  <a:cubicBezTo>
                    <a:pt x="27887" y="3015"/>
                    <a:pt x="27975" y="3081"/>
                    <a:pt x="28020" y="3125"/>
                  </a:cubicBezTo>
                  <a:cubicBezTo>
                    <a:pt x="28130" y="3346"/>
                    <a:pt x="28307" y="3545"/>
                    <a:pt x="28439" y="3699"/>
                  </a:cubicBezTo>
                  <a:cubicBezTo>
                    <a:pt x="28726" y="4538"/>
                    <a:pt x="27843" y="5134"/>
                    <a:pt x="27114" y="5200"/>
                  </a:cubicBezTo>
                  <a:cubicBezTo>
                    <a:pt x="26916" y="5222"/>
                    <a:pt x="26717" y="5222"/>
                    <a:pt x="26541" y="5222"/>
                  </a:cubicBezTo>
                  <a:cubicBezTo>
                    <a:pt x="26033" y="5200"/>
                    <a:pt x="25768" y="4869"/>
                    <a:pt x="25724" y="4406"/>
                  </a:cubicBezTo>
                  <a:cubicBezTo>
                    <a:pt x="25702" y="3964"/>
                    <a:pt x="25812" y="3500"/>
                    <a:pt x="26077" y="3213"/>
                  </a:cubicBezTo>
                  <a:cubicBezTo>
                    <a:pt x="26143" y="3191"/>
                    <a:pt x="26187" y="3125"/>
                    <a:pt x="26187" y="3081"/>
                  </a:cubicBezTo>
                  <a:cubicBezTo>
                    <a:pt x="26320" y="2926"/>
                    <a:pt x="26474" y="2860"/>
                    <a:pt x="26651" y="2794"/>
                  </a:cubicBezTo>
                  <a:close/>
                  <a:moveTo>
                    <a:pt x="22589" y="5134"/>
                  </a:moveTo>
                  <a:cubicBezTo>
                    <a:pt x="22589" y="5200"/>
                    <a:pt x="22611" y="5222"/>
                    <a:pt x="22655" y="5244"/>
                  </a:cubicBezTo>
                  <a:lnTo>
                    <a:pt x="22655" y="5289"/>
                  </a:lnTo>
                  <a:cubicBezTo>
                    <a:pt x="22589" y="5289"/>
                    <a:pt x="22523" y="5289"/>
                    <a:pt x="22479" y="5244"/>
                  </a:cubicBezTo>
                  <a:cubicBezTo>
                    <a:pt x="22468" y="5267"/>
                    <a:pt x="22445" y="5278"/>
                    <a:pt x="22423" y="5278"/>
                  </a:cubicBezTo>
                  <a:cubicBezTo>
                    <a:pt x="22401" y="5278"/>
                    <a:pt x="22379" y="5267"/>
                    <a:pt x="22368" y="5244"/>
                  </a:cubicBezTo>
                  <a:cubicBezTo>
                    <a:pt x="22390" y="5222"/>
                    <a:pt x="22412" y="5200"/>
                    <a:pt x="22479" y="5200"/>
                  </a:cubicBezTo>
                  <a:cubicBezTo>
                    <a:pt x="22501" y="5156"/>
                    <a:pt x="22523" y="5156"/>
                    <a:pt x="22589" y="5134"/>
                  </a:cubicBezTo>
                  <a:close/>
                  <a:moveTo>
                    <a:pt x="23781" y="5311"/>
                  </a:moveTo>
                  <a:cubicBezTo>
                    <a:pt x="23781" y="5318"/>
                    <a:pt x="23779" y="5320"/>
                    <a:pt x="23776" y="5320"/>
                  </a:cubicBezTo>
                  <a:cubicBezTo>
                    <a:pt x="23771" y="5320"/>
                    <a:pt x="23766" y="5311"/>
                    <a:pt x="23781" y="5311"/>
                  </a:cubicBezTo>
                  <a:close/>
                  <a:moveTo>
                    <a:pt x="31861" y="5435"/>
                  </a:moveTo>
                  <a:lnTo>
                    <a:pt x="31861" y="5435"/>
                  </a:lnTo>
                  <a:cubicBezTo>
                    <a:pt x="31842" y="5445"/>
                    <a:pt x="31827" y="5455"/>
                    <a:pt x="31817" y="5465"/>
                  </a:cubicBezTo>
                  <a:lnTo>
                    <a:pt x="31817" y="5443"/>
                  </a:lnTo>
                  <a:cubicBezTo>
                    <a:pt x="31833" y="5443"/>
                    <a:pt x="31847" y="5440"/>
                    <a:pt x="31861" y="5435"/>
                  </a:cubicBezTo>
                  <a:close/>
                  <a:moveTo>
                    <a:pt x="21618" y="5576"/>
                  </a:moveTo>
                  <a:cubicBezTo>
                    <a:pt x="21618" y="5620"/>
                    <a:pt x="21662" y="5620"/>
                    <a:pt x="21662" y="5620"/>
                  </a:cubicBezTo>
                  <a:cubicBezTo>
                    <a:pt x="21662" y="5620"/>
                    <a:pt x="21684" y="5620"/>
                    <a:pt x="21706" y="5642"/>
                  </a:cubicBezTo>
                  <a:lnTo>
                    <a:pt x="21684" y="5642"/>
                  </a:lnTo>
                  <a:cubicBezTo>
                    <a:pt x="21573" y="5642"/>
                    <a:pt x="21507" y="5730"/>
                    <a:pt x="21507" y="5796"/>
                  </a:cubicBezTo>
                  <a:lnTo>
                    <a:pt x="21397" y="5796"/>
                  </a:lnTo>
                  <a:lnTo>
                    <a:pt x="21618" y="5576"/>
                  </a:lnTo>
                  <a:close/>
                  <a:moveTo>
                    <a:pt x="32876" y="5134"/>
                  </a:moveTo>
                  <a:cubicBezTo>
                    <a:pt x="32744" y="5333"/>
                    <a:pt x="32633" y="5509"/>
                    <a:pt x="32479" y="5686"/>
                  </a:cubicBezTo>
                  <a:cubicBezTo>
                    <a:pt x="32431" y="5734"/>
                    <a:pt x="32389" y="5782"/>
                    <a:pt x="32347" y="5834"/>
                  </a:cubicBezTo>
                  <a:lnTo>
                    <a:pt x="32347" y="5834"/>
                  </a:lnTo>
                  <a:cubicBezTo>
                    <a:pt x="32474" y="5620"/>
                    <a:pt x="32639" y="5390"/>
                    <a:pt x="32788" y="5222"/>
                  </a:cubicBezTo>
                  <a:lnTo>
                    <a:pt x="32788" y="5200"/>
                  </a:lnTo>
                  <a:cubicBezTo>
                    <a:pt x="32832" y="5156"/>
                    <a:pt x="32854" y="5156"/>
                    <a:pt x="32876" y="5134"/>
                  </a:cubicBezTo>
                  <a:close/>
                  <a:moveTo>
                    <a:pt x="32249" y="5957"/>
                  </a:moveTo>
                  <a:cubicBezTo>
                    <a:pt x="32245" y="5962"/>
                    <a:pt x="32240" y="5967"/>
                    <a:pt x="32236" y="5973"/>
                  </a:cubicBezTo>
                  <a:cubicBezTo>
                    <a:pt x="32236" y="5973"/>
                    <a:pt x="32236" y="5963"/>
                    <a:pt x="32249" y="5957"/>
                  </a:cubicBezTo>
                  <a:close/>
                  <a:moveTo>
                    <a:pt x="22322" y="6391"/>
                  </a:moveTo>
                  <a:cubicBezTo>
                    <a:pt x="22323" y="6392"/>
                    <a:pt x="22323" y="6392"/>
                    <a:pt x="22324" y="6392"/>
                  </a:cubicBezTo>
                  <a:cubicBezTo>
                    <a:pt x="22325" y="6393"/>
                    <a:pt x="22325" y="6393"/>
                    <a:pt x="22325" y="6394"/>
                  </a:cubicBezTo>
                  <a:lnTo>
                    <a:pt x="22325" y="6394"/>
                  </a:lnTo>
                  <a:cubicBezTo>
                    <a:pt x="22324" y="6393"/>
                    <a:pt x="22323" y="6392"/>
                    <a:pt x="22322" y="6391"/>
                  </a:cubicBezTo>
                  <a:close/>
                  <a:moveTo>
                    <a:pt x="25128" y="6657"/>
                  </a:moveTo>
                  <a:cubicBezTo>
                    <a:pt x="25128" y="6679"/>
                    <a:pt x="25106" y="6724"/>
                    <a:pt x="25106" y="6746"/>
                  </a:cubicBezTo>
                  <a:cubicBezTo>
                    <a:pt x="25039" y="6724"/>
                    <a:pt x="24995" y="6679"/>
                    <a:pt x="24973" y="6657"/>
                  </a:cubicBezTo>
                  <a:close/>
                  <a:moveTo>
                    <a:pt x="28473" y="7650"/>
                  </a:moveTo>
                  <a:cubicBezTo>
                    <a:pt x="28412" y="7707"/>
                    <a:pt x="28358" y="7761"/>
                    <a:pt x="28285" y="7805"/>
                  </a:cubicBezTo>
                  <a:lnTo>
                    <a:pt x="27777" y="7982"/>
                  </a:lnTo>
                  <a:cubicBezTo>
                    <a:pt x="27733" y="8004"/>
                    <a:pt x="27644" y="8026"/>
                    <a:pt x="27578" y="8026"/>
                  </a:cubicBezTo>
                  <a:cubicBezTo>
                    <a:pt x="27922" y="7925"/>
                    <a:pt x="28192" y="7805"/>
                    <a:pt x="28473" y="7650"/>
                  </a:cubicBezTo>
                  <a:close/>
                  <a:moveTo>
                    <a:pt x="32059" y="8423"/>
                  </a:moveTo>
                  <a:lnTo>
                    <a:pt x="32059" y="8423"/>
                  </a:lnTo>
                  <a:cubicBezTo>
                    <a:pt x="32037" y="8512"/>
                    <a:pt x="32037" y="8600"/>
                    <a:pt x="31993" y="8644"/>
                  </a:cubicBezTo>
                  <a:cubicBezTo>
                    <a:pt x="31993" y="8664"/>
                    <a:pt x="31906" y="8875"/>
                    <a:pt x="31856" y="8875"/>
                  </a:cubicBezTo>
                  <a:cubicBezTo>
                    <a:pt x="31849" y="8875"/>
                    <a:pt x="31844" y="8872"/>
                    <a:pt x="31839" y="8865"/>
                  </a:cubicBezTo>
                  <a:cubicBezTo>
                    <a:pt x="31839" y="8857"/>
                    <a:pt x="31831" y="8855"/>
                    <a:pt x="31823" y="8855"/>
                  </a:cubicBezTo>
                  <a:cubicBezTo>
                    <a:pt x="31823" y="8855"/>
                    <a:pt x="31822" y="8855"/>
                    <a:pt x="31822" y="8855"/>
                  </a:cubicBezTo>
                  <a:lnTo>
                    <a:pt x="31822" y="8855"/>
                  </a:lnTo>
                  <a:cubicBezTo>
                    <a:pt x="31837" y="8849"/>
                    <a:pt x="31849" y="8843"/>
                    <a:pt x="31861" y="8843"/>
                  </a:cubicBezTo>
                  <a:cubicBezTo>
                    <a:pt x="31844" y="8843"/>
                    <a:pt x="31827" y="8843"/>
                    <a:pt x="31820" y="8853"/>
                  </a:cubicBezTo>
                  <a:lnTo>
                    <a:pt x="31820" y="8853"/>
                  </a:lnTo>
                  <a:cubicBezTo>
                    <a:pt x="31823" y="8848"/>
                    <a:pt x="31828" y="8843"/>
                    <a:pt x="31839" y="8843"/>
                  </a:cubicBezTo>
                  <a:cubicBezTo>
                    <a:pt x="31927" y="8710"/>
                    <a:pt x="31993" y="8556"/>
                    <a:pt x="32059" y="8423"/>
                  </a:cubicBezTo>
                  <a:close/>
                  <a:moveTo>
                    <a:pt x="29300" y="8975"/>
                  </a:moveTo>
                  <a:lnTo>
                    <a:pt x="29212" y="9064"/>
                  </a:lnTo>
                  <a:cubicBezTo>
                    <a:pt x="29190" y="9019"/>
                    <a:pt x="29190" y="8997"/>
                    <a:pt x="29190" y="8975"/>
                  </a:cubicBezTo>
                  <a:close/>
                  <a:moveTo>
                    <a:pt x="28770" y="9064"/>
                  </a:moveTo>
                  <a:cubicBezTo>
                    <a:pt x="28716" y="9064"/>
                    <a:pt x="28679" y="9064"/>
                    <a:pt x="28638" y="9069"/>
                  </a:cubicBezTo>
                  <a:lnTo>
                    <a:pt x="28638" y="9069"/>
                  </a:lnTo>
                  <a:cubicBezTo>
                    <a:pt x="28685" y="9066"/>
                    <a:pt x="28729" y="9064"/>
                    <a:pt x="28770" y="9064"/>
                  </a:cubicBezTo>
                  <a:close/>
                  <a:moveTo>
                    <a:pt x="29482" y="9342"/>
                  </a:moveTo>
                  <a:cubicBezTo>
                    <a:pt x="29455" y="9355"/>
                    <a:pt x="29428" y="9364"/>
                    <a:pt x="29402" y="9370"/>
                  </a:cubicBezTo>
                  <a:lnTo>
                    <a:pt x="29402" y="9370"/>
                  </a:lnTo>
                  <a:cubicBezTo>
                    <a:pt x="29413" y="9373"/>
                    <a:pt x="29424" y="9373"/>
                    <a:pt x="29432" y="9373"/>
                  </a:cubicBezTo>
                  <a:cubicBezTo>
                    <a:pt x="29450" y="9363"/>
                    <a:pt x="29466" y="9353"/>
                    <a:pt x="29482" y="9342"/>
                  </a:cubicBezTo>
                  <a:close/>
                  <a:moveTo>
                    <a:pt x="30001" y="9242"/>
                  </a:moveTo>
                  <a:cubicBezTo>
                    <a:pt x="29969" y="9281"/>
                    <a:pt x="29934" y="9317"/>
                    <a:pt x="29896" y="9351"/>
                  </a:cubicBezTo>
                  <a:cubicBezTo>
                    <a:pt x="29896" y="9395"/>
                    <a:pt x="29896" y="9417"/>
                    <a:pt x="29962" y="9417"/>
                  </a:cubicBezTo>
                  <a:cubicBezTo>
                    <a:pt x="30006" y="9417"/>
                    <a:pt x="30095" y="9328"/>
                    <a:pt x="30117" y="9306"/>
                  </a:cubicBezTo>
                  <a:cubicBezTo>
                    <a:pt x="30137" y="9286"/>
                    <a:pt x="30156" y="9266"/>
                    <a:pt x="30175" y="9246"/>
                  </a:cubicBezTo>
                  <a:lnTo>
                    <a:pt x="30175" y="9246"/>
                  </a:lnTo>
                  <a:cubicBezTo>
                    <a:pt x="30165" y="9246"/>
                    <a:pt x="30156" y="9246"/>
                    <a:pt x="30146" y="9246"/>
                  </a:cubicBezTo>
                  <a:cubicBezTo>
                    <a:pt x="30099" y="9246"/>
                    <a:pt x="30051" y="9245"/>
                    <a:pt x="30001" y="9242"/>
                  </a:cubicBezTo>
                  <a:close/>
                  <a:moveTo>
                    <a:pt x="27956" y="9035"/>
                  </a:moveTo>
                  <a:lnTo>
                    <a:pt x="27956" y="9035"/>
                  </a:lnTo>
                  <a:cubicBezTo>
                    <a:pt x="27832" y="9138"/>
                    <a:pt x="27728" y="9224"/>
                    <a:pt x="27644" y="9351"/>
                  </a:cubicBezTo>
                  <a:cubicBezTo>
                    <a:pt x="27630" y="9374"/>
                    <a:pt x="27617" y="9397"/>
                    <a:pt x="27602" y="9419"/>
                  </a:cubicBezTo>
                  <a:lnTo>
                    <a:pt x="27602" y="9419"/>
                  </a:lnTo>
                  <a:cubicBezTo>
                    <a:pt x="27615" y="9410"/>
                    <a:pt x="27629" y="9402"/>
                    <a:pt x="27644" y="9395"/>
                  </a:cubicBezTo>
                  <a:cubicBezTo>
                    <a:pt x="27777" y="9306"/>
                    <a:pt x="27909" y="9152"/>
                    <a:pt x="28086" y="9064"/>
                  </a:cubicBezTo>
                  <a:cubicBezTo>
                    <a:pt x="28033" y="9064"/>
                    <a:pt x="27996" y="9048"/>
                    <a:pt x="27956" y="9035"/>
                  </a:cubicBezTo>
                  <a:close/>
                  <a:moveTo>
                    <a:pt x="29830" y="9439"/>
                  </a:moveTo>
                  <a:cubicBezTo>
                    <a:pt x="29786" y="9483"/>
                    <a:pt x="29764" y="9483"/>
                    <a:pt x="29742" y="9505"/>
                  </a:cubicBezTo>
                  <a:lnTo>
                    <a:pt x="29852" y="9505"/>
                  </a:lnTo>
                  <a:lnTo>
                    <a:pt x="29830" y="9439"/>
                  </a:lnTo>
                  <a:close/>
                  <a:moveTo>
                    <a:pt x="30956" y="9174"/>
                  </a:moveTo>
                  <a:cubicBezTo>
                    <a:pt x="30867" y="9284"/>
                    <a:pt x="30757" y="9373"/>
                    <a:pt x="30625" y="9417"/>
                  </a:cubicBezTo>
                  <a:cubicBezTo>
                    <a:pt x="30602" y="9417"/>
                    <a:pt x="30558" y="9417"/>
                    <a:pt x="30558" y="9395"/>
                  </a:cubicBezTo>
                  <a:cubicBezTo>
                    <a:pt x="30536" y="9373"/>
                    <a:pt x="30536" y="9306"/>
                    <a:pt x="30536" y="9284"/>
                  </a:cubicBezTo>
                  <a:cubicBezTo>
                    <a:pt x="30500" y="9375"/>
                    <a:pt x="30419" y="9450"/>
                    <a:pt x="30331" y="9450"/>
                  </a:cubicBezTo>
                  <a:cubicBezTo>
                    <a:pt x="30311" y="9450"/>
                    <a:pt x="30291" y="9447"/>
                    <a:pt x="30271" y="9439"/>
                  </a:cubicBezTo>
                  <a:cubicBezTo>
                    <a:pt x="30227" y="9417"/>
                    <a:pt x="30227" y="9395"/>
                    <a:pt x="30227" y="9373"/>
                  </a:cubicBezTo>
                  <a:cubicBezTo>
                    <a:pt x="30271" y="9328"/>
                    <a:pt x="30271" y="9306"/>
                    <a:pt x="30293" y="9284"/>
                  </a:cubicBezTo>
                  <a:lnTo>
                    <a:pt x="30293" y="9284"/>
                  </a:lnTo>
                  <a:cubicBezTo>
                    <a:pt x="30205" y="9373"/>
                    <a:pt x="30095" y="9483"/>
                    <a:pt x="29984" y="9505"/>
                  </a:cubicBezTo>
                  <a:cubicBezTo>
                    <a:pt x="30338" y="9505"/>
                    <a:pt x="30669" y="9439"/>
                    <a:pt x="31000" y="9373"/>
                  </a:cubicBezTo>
                  <a:cubicBezTo>
                    <a:pt x="30956" y="9284"/>
                    <a:pt x="30956" y="9218"/>
                    <a:pt x="30956" y="9174"/>
                  </a:cubicBezTo>
                  <a:close/>
                  <a:moveTo>
                    <a:pt x="27602" y="9419"/>
                  </a:moveTo>
                  <a:cubicBezTo>
                    <a:pt x="27540" y="9462"/>
                    <a:pt x="27501" y="9516"/>
                    <a:pt x="27446" y="9571"/>
                  </a:cubicBezTo>
                  <a:cubicBezTo>
                    <a:pt x="27439" y="9592"/>
                    <a:pt x="27427" y="9611"/>
                    <a:pt x="27414" y="9629"/>
                  </a:cubicBezTo>
                  <a:lnTo>
                    <a:pt x="27414" y="9629"/>
                  </a:lnTo>
                  <a:cubicBezTo>
                    <a:pt x="27495" y="9577"/>
                    <a:pt x="27551" y="9501"/>
                    <a:pt x="27602" y="9419"/>
                  </a:cubicBezTo>
                  <a:close/>
                  <a:moveTo>
                    <a:pt x="27414" y="9629"/>
                  </a:moveTo>
                  <a:cubicBezTo>
                    <a:pt x="27410" y="9632"/>
                    <a:pt x="27406" y="9635"/>
                    <a:pt x="27401" y="9638"/>
                  </a:cubicBezTo>
                  <a:cubicBezTo>
                    <a:pt x="27396" y="9649"/>
                    <a:pt x="27390" y="9659"/>
                    <a:pt x="27385" y="9670"/>
                  </a:cubicBezTo>
                  <a:lnTo>
                    <a:pt x="27385" y="9670"/>
                  </a:lnTo>
                  <a:cubicBezTo>
                    <a:pt x="27395" y="9656"/>
                    <a:pt x="27405" y="9643"/>
                    <a:pt x="27414" y="9629"/>
                  </a:cubicBezTo>
                  <a:close/>
                  <a:moveTo>
                    <a:pt x="27385" y="9670"/>
                  </a:moveTo>
                  <a:cubicBezTo>
                    <a:pt x="27368" y="9694"/>
                    <a:pt x="27352" y="9720"/>
                    <a:pt x="27341" y="9751"/>
                  </a:cubicBezTo>
                  <a:lnTo>
                    <a:pt x="27341" y="9751"/>
                  </a:lnTo>
                  <a:cubicBezTo>
                    <a:pt x="27356" y="9724"/>
                    <a:pt x="27370" y="9698"/>
                    <a:pt x="27385" y="9670"/>
                  </a:cubicBezTo>
                  <a:close/>
                  <a:moveTo>
                    <a:pt x="27291" y="9770"/>
                  </a:moveTo>
                  <a:cubicBezTo>
                    <a:pt x="27247" y="9814"/>
                    <a:pt x="27247" y="9836"/>
                    <a:pt x="27203" y="9836"/>
                  </a:cubicBezTo>
                  <a:lnTo>
                    <a:pt x="27203" y="9858"/>
                  </a:lnTo>
                  <a:cubicBezTo>
                    <a:pt x="27225" y="9858"/>
                    <a:pt x="27225" y="9836"/>
                    <a:pt x="27247" y="9836"/>
                  </a:cubicBezTo>
                  <a:cubicBezTo>
                    <a:pt x="27247" y="9836"/>
                    <a:pt x="27291" y="9814"/>
                    <a:pt x="27291" y="9770"/>
                  </a:cubicBezTo>
                  <a:close/>
                  <a:moveTo>
                    <a:pt x="33384" y="12730"/>
                  </a:moveTo>
                  <a:lnTo>
                    <a:pt x="33384" y="12730"/>
                  </a:lnTo>
                  <a:cubicBezTo>
                    <a:pt x="33384" y="12795"/>
                    <a:pt x="33384" y="12861"/>
                    <a:pt x="33406" y="12927"/>
                  </a:cubicBezTo>
                  <a:cubicBezTo>
                    <a:pt x="33472" y="13148"/>
                    <a:pt x="33494" y="13346"/>
                    <a:pt x="33516" y="13567"/>
                  </a:cubicBezTo>
                  <a:cubicBezTo>
                    <a:pt x="33428" y="13523"/>
                    <a:pt x="33472" y="13302"/>
                    <a:pt x="33472" y="13236"/>
                  </a:cubicBezTo>
                  <a:cubicBezTo>
                    <a:pt x="33472" y="13170"/>
                    <a:pt x="33428" y="13125"/>
                    <a:pt x="33406" y="13059"/>
                  </a:cubicBezTo>
                  <a:cubicBezTo>
                    <a:pt x="33384" y="12949"/>
                    <a:pt x="33384" y="12839"/>
                    <a:pt x="33384" y="12730"/>
                  </a:cubicBezTo>
                  <a:close/>
                  <a:moveTo>
                    <a:pt x="13096" y="18821"/>
                  </a:moveTo>
                  <a:lnTo>
                    <a:pt x="13074" y="18865"/>
                  </a:lnTo>
                  <a:lnTo>
                    <a:pt x="12898" y="19108"/>
                  </a:lnTo>
                  <a:lnTo>
                    <a:pt x="12898" y="19042"/>
                  </a:lnTo>
                  <a:cubicBezTo>
                    <a:pt x="12964" y="18953"/>
                    <a:pt x="13052" y="18887"/>
                    <a:pt x="13096" y="18821"/>
                  </a:cubicBezTo>
                  <a:close/>
                  <a:moveTo>
                    <a:pt x="14717" y="19256"/>
                  </a:moveTo>
                  <a:lnTo>
                    <a:pt x="14717" y="19256"/>
                  </a:lnTo>
                  <a:cubicBezTo>
                    <a:pt x="14738" y="19283"/>
                    <a:pt x="14764" y="19307"/>
                    <a:pt x="14796" y="19329"/>
                  </a:cubicBezTo>
                  <a:cubicBezTo>
                    <a:pt x="14840" y="19351"/>
                    <a:pt x="14840" y="19373"/>
                    <a:pt x="14862" y="19373"/>
                  </a:cubicBezTo>
                  <a:cubicBezTo>
                    <a:pt x="14884" y="19439"/>
                    <a:pt x="14929" y="19483"/>
                    <a:pt x="14929" y="19550"/>
                  </a:cubicBezTo>
                  <a:cubicBezTo>
                    <a:pt x="14796" y="19550"/>
                    <a:pt x="14752" y="19461"/>
                    <a:pt x="14752" y="19329"/>
                  </a:cubicBezTo>
                  <a:cubicBezTo>
                    <a:pt x="14739" y="19305"/>
                    <a:pt x="14728" y="19281"/>
                    <a:pt x="14717" y="19256"/>
                  </a:cubicBezTo>
                  <a:close/>
                  <a:moveTo>
                    <a:pt x="13146" y="19468"/>
                  </a:moveTo>
                  <a:lnTo>
                    <a:pt x="13146" y="19468"/>
                  </a:lnTo>
                  <a:cubicBezTo>
                    <a:pt x="13120" y="19502"/>
                    <a:pt x="13093" y="19538"/>
                    <a:pt x="13065" y="19575"/>
                  </a:cubicBezTo>
                  <a:lnTo>
                    <a:pt x="13065" y="19575"/>
                  </a:lnTo>
                  <a:cubicBezTo>
                    <a:pt x="13077" y="19555"/>
                    <a:pt x="13087" y="19535"/>
                    <a:pt x="13096" y="19505"/>
                  </a:cubicBezTo>
                  <a:lnTo>
                    <a:pt x="13146" y="19468"/>
                  </a:lnTo>
                  <a:close/>
                  <a:moveTo>
                    <a:pt x="12765" y="19527"/>
                  </a:moveTo>
                  <a:lnTo>
                    <a:pt x="12765" y="19527"/>
                  </a:lnTo>
                  <a:cubicBezTo>
                    <a:pt x="12743" y="19572"/>
                    <a:pt x="12721" y="19638"/>
                    <a:pt x="12655" y="19660"/>
                  </a:cubicBezTo>
                  <a:lnTo>
                    <a:pt x="12611" y="19704"/>
                  </a:lnTo>
                  <a:cubicBezTo>
                    <a:pt x="12633" y="19682"/>
                    <a:pt x="12633" y="19660"/>
                    <a:pt x="12655" y="19638"/>
                  </a:cubicBezTo>
                  <a:lnTo>
                    <a:pt x="12765" y="19527"/>
                  </a:lnTo>
                  <a:close/>
                  <a:moveTo>
                    <a:pt x="12414" y="20082"/>
                  </a:moveTo>
                  <a:lnTo>
                    <a:pt x="12414" y="20082"/>
                  </a:lnTo>
                  <a:cubicBezTo>
                    <a:pt x="12412" y="20093"/>
                    <a:pt x="12412" y="20101"/>
                    <a:pt x="12412" y="20101"/>
                  </a:cubicBezTo>
                  <a:lnTo>
                    <a:pt x="12412" y="20101"/>
                  </a:lnTo>
                  <a:cubicBezTo>
                    <a:pt x="12412" y="20094"/>
                    <a:pt x="12413" y="20087"/>
                    <a:pt x="12414" y="20082"/>
                  </a:cubicBezTo>
                  <a:close/>
                  <a:moveTo>
                    <a:pt x="12698" y="20204"/>
                  </a:moveTo>
                  <a:cubicBezTo>
                    <a:pt x="12688" y="20216"/>
                    <a:pt x="12678" y="20227"/>
                    <a:pt x="12668" y="20239"/>
                  </a:cubicBezTo>
                  <a:lnTo>
                    <a:pt x="12668" y="20239"/>
                  </a:lnTo>
                  <a:cubicBezTo>
                    <a:pt x="12676" y="20227"/>
                    <a:pt x="12683" y="20216"/>
                    <a:pt x="12698" y="20204"/>
                  </a:cubicBezTo>
                  <a:close/>
                  <a:moveTo>
                    <a:pt x="15495" y="19698"/>
                  </a:moveTo>
                  <a:lnTo>
                    <a:pt x="15495" y="19698"/>
                  </a:lnTo>
                  <a:cubicBezTo>
                    <a:pt x="15532" y="19816"/>
                    <a:pt x="15555" y="19921"/>
                    <a:pt x="15569" y="19991"/>
                  </a:cubicBezTo>
                  <a:cubicBezTo>
                    <a:pt x="15723" y="20300"/>
                    <a:pt x="15834" y="20631"/>
                    <a:pt x="15966" y="20896"/>
                  </a:cubicBezTo>
                  <a:cubicBezTo>
                    <a:pt x="16077" y="21117"/>
                    <a:pt x="16187" y="21360"/>
                    <a:pt x="16319" y="21581"/>
                  </a:cubicBezTo>
                  <a:cubicBezTo>
                    <a:pt x="16408" y="21735"/>
                    <a:pt x="16496" y="21912"/>
                    <a:pt x="16651" y="22000"/>
                  </a:cubicBezTo>
                  <a:cubicBezTo>
                    <a:pt x="16673" y="22000"/>
                    <a:pt x="16717" y="21978"/>
                    <a:pt x="16673" y="21978"/>
                  </a:cubicBezTo>
                  <a:cubicBezTo>
                    <a:pt x="16496" y="21867"/>
                    <a:pt x="16386" y="21558"/>
                    <a:pt x="16275" y="21360"/>
                  </a:cubicBezTo>
                  <a:lnTo>
                    <a:pt x="15767" y="20366"/>
                  </a:lnTo>
                  <a:cubicBezTo>
                    <a:pt x="15686" y="20137"/>
                    <a:pt x="15592" y="19921"/>
                    <a:pt x="15495" y="19698"/>
                  </a:cubicBezTo>
                  <a:close/>
                  <a:moveTo>
                    <a:pt x="10624" y="22000"/>
                  </a:moveTo>
                  <a:lnTo>
                    <a:pt x="10624" y="22022"/>
                  </a:lnTo>
                  <a:cubicBezTo>
                    <a:pt x="10610" y="22022"/>
                    <a:pt x="10598" y="22027"/>
                    <a:pt x="10588" y="22033"/>
                  </a:cubicBezTo>
                  <a:lnTo>
                    <a:pt x="10588" y="22033"/>
                  </a:lnTo>
                  <a:cubicBezTo>
                    <a:pt x="10596" y="22021"/>
                    <a:pt x="10607" y="22009"/>
                    <a:pt x="10624" y="22000"/>
                  </a:cubicBezTo>
                  <a:close/>
                  <a:moveTo>
                    <a:pt x="11529" y="22110"/>
                  </a:moveTo>
                  <a:lnTo>
                    <a:pt x="11529" y="22110"/>
                  </a:lnTo>
                  <a:cubicBezTo>
                    <a:pt x="11501" y="22175"/>
                    <a:pt x="11472" y="22240"/>
                    <a:pt x="11443" y="22303"/>
                  </a:cubicBezTo>
                  <a:lnTo>
                    <a:pt x="11443" y="22303"/>
                  </a:lnTo>
                  <a:cubicBezTo>
                    <a:pt x="11450" y="22255"/>
                    <a:pt x="11475" y="22183"/>
                    <a:pt x="11529" y="22110"/>
                  </a:cubicBezTo>
                  <a:close/>
                  <a:moveTo>
                    <a:pt x="11573" y="21249"/>
                  </a:moveTo>
                  <a:cubicBezTo>
                    <a:pt x="11606" y="21271"/>
                    <a:pt x="11634" y="21282"/>
                    <a:pt x="11659" y="21282"/>
                  </a:cubicBezTo>
                  <a:cubicBezTo>
                    <a:pt x="11683" y="21282"/>
                    <a:pt x="11706" y="21271"/>
                    <a:pt x="11728" y="21249"/>
                  </a:cubicBezTo>
                  <a:lnTo>
                    <a:pt x="11728" y="21249"/>
                  </a:lnTo>
                  <a:lnTo>
                    <a:pt x="11463" y="21669"/>
                  </a:lnTo>
                  <a:cubicBezTo>
                    <a:pt x="11396" y="21845"/>
                    <a:pt x="11242" y="21956"/>
                    <a:pt x="11132" y="22110"/>
                  </a:cubicBezTo>
                  <a:cubicBezTo>
                    <a:pt x="11087" y="22199"/>
                    <a:pt x="11021" y="22309"/>
                    <a:pt x="10977" y="22397"/>
                  </a:cubicBezTo>
                  <a:cubicBezTo>
                    <a:pt x="10911" y="22441"/>
                    <a:pt x="10867" y="22508"/>
                    <a:pt x="10845" y="22574"/>
                  </a:cubicBezTo>
                  <a:cubicBezTo>
                    <a:pt x="10889" y="22441"/>
                    <a:pt x="10977" y="22309"/>
                    <a:pt x="11065" y="22199"/>
                  </a:cubicBezTo>
                  <a:cubicBezTo>
                    <a:pt x="11242" y="21890"/>
                    <a:pt x="11419" y="21558"/>
                    <a:pt x="11573" y="21249"/>
                  </a:cubicBezTo>
                  <a:close/>
                  <a:moveTo>
                    <a:pt x="10520" y="23015"/>
                  </a:moveTo>
                  <a:lnTo>
                    <a:pt x="10520" y="23015"/>
                  </a:lnTo>
                  <a:cubicBezTo>
                    <a:pt x="10512" y="23027"/>
                    <a:pt x="10504" y="23039"/>
                    <a:pt x="10497" y="23052"/>
                  </a:cubicBezTo>
                  <a:lnTo>
                    <a:pt x="10497" y="23052"/>
                  </a:lnTo>
                  <a:cubicBezTo>
                    <a:pt x="10502" y="23040"/>
                    <a:pt x="10508" y="23028"/>
                    <a:pt x="10513" y="23015"/>
                  </a:cubicBezTo>
                  <a:cubicBezTo>
                    <a:pt x="10516" y="23015"/>
                    <a:pt x="10518" y="23015"/>
                    <a:pt x="10520" y="23015"/>
                  </a:cubicBezTo>
                  <a:close/>
                  <a:moveTo>
                    <a:pt x="10465" y="23114"/>
                  </a:moveTo>
                  <a:lnTo>
                    <a:pt x="10465" y="23114"/>
                  </a:lnTo>
                  <a:cubicBezTo>
                    <a:pt x="10415" y="23221"/>
                    <a:pt x="10370" y="23344"/>
                    <a:pt x="10293" y="23391"/>
                  </a:cubicBezTo>
                  <a:cubicBezTo>
                    <a:pt x="10344" y="23305"/>
                    <a:pt x="10408" y="23220"/>
                    <a:pt x="10465" y="23114"/>
                  </a:cubicBezTo>
                  <a:close/>
                  <a:moveTo>
                    <a:pt x="18571" y="23656"/>
                  </a:moveTo>
                  <a:cubicBezTo>
                    <a:pt x="18593" y="23678"/>
                    <a:pt x="18593" y="23722"/>
                    <a:pt x="18593" y="23722"/>
                  </a:cubicBezTo>
                  <a:cubicBezTo>
                    <a:pt x="18571" y="23722"/>
                    <a:pt x="18571" y="23744"/>
                    <a:pt x="18527" y="23744"/>
                  </a:cubicBezTo>
                  <a:cubicBezTo>
                    <a:pt x="18527" y="23722"/>
                    <a:pt x="18571" y="23678"/>
                    <a:pt x="18571" y="23656"/>
                  </a:cubicBezTo>
                  <a:close/>
                  <a:moveTo>
                    <a:pt x="18395" y="23876"/>
                  </a:moveTo>
                  <a:cubicBezTo>
                    <a:pt x="18395" y="23876"/>
                    <a:pt x="18395" y="23898"/>
                    <a:pt x="18417" y="23898"/>
                  </a:cubicBezTo>
                  <a:lnTo>
                    <a:pt x="18372" y="23898"/>
                  </a:lnTo>
                  <a:lnTo>
                    <a:pt x="18395" y="23876"/>
                  </a:lnTo>
                  <a:close/>
                  <a:moveTo>
                    <a:pt x="10344" y="23368"/>
                  </a:moveTo>
                  <a:cubicBezTo>
                    <a:pt x="10199" y="23566"/>
                    <a:pt x="10037" y="23739"/>
                    <a:pt x="9894" y="23927"/>
                  </a:cubicBezTo>
                  <a:lnTo>
                    <a:pt x="9894" y="23927"/>
                  </a:lnTo>
                  <a:cubicBezTo>
                    <a:pt x="10001" y="23757"/>
                    <a:pt x="10111" y="23586"/>
                    <a:pt x="10226" y="23413"/>
                  </a:cubicBezTo>
                  <a:cubicBezTo>
                    <a:pt x="10263" y="23413"/>
                    <a:pt x="10315" y="23398"/>
                    <a:pt x="10344" y="23368"/>
                  </a:cubicBezTo>
                  <a:close/>
                  <a:moveTo>
                    <a:pt x="18241" y="22169"/>
                  </a:moveTo>
                  <a:cubicBezTo>
                    <a:pt x="18393" y="22169"/>
                    <a:pt x="18605" y="22286"/>
                    <a:pt x="18726" y="22331"/>
                  </a:cubicBezTo>
                  <a:cubicBezTo>
                    <a:pt x="18902" y="22574"/>
                    <a:pt x="18792" y="22751"/>
                    <a:pt x="18637" y="22993"/>
                  </a:cubicBezTo>
                  <a:cubicBezTo>
                    <a:pt x="18593" y="22993"/>
                    <a:pt x="18527" y="23015"/>
                    <a:pt x="18527" y="23082"/>
                  </a:cubicBezTo>
                  <a:cubicBezTo>
                    <a:pt x="18527" y="23126"/>
                    <a:pt x="18505" y="23214"/>
                    <a:pt x="18505" y="23280"/>
                  </a:cubicBezTo>
                  <a:cubicBezTo>
                    <a:pt x="18417" y="23413"/>
                    <a:pt x="18372" y="23567"/>
                    <a:pt x="18262" y="23678"/>
                  </a:cubicBezTo>
                  <a:cubicBezTo>
                    <a:pt x="18108" y="23854"/>
                    <a:pt x="17975" y="23898"/>
                    <a:pt x="17821" y="23943"/>
                  </a:cubicBezTo>
                  <a:lnTo>
                    <a:pt x="17909" y="23854"/>
                  </a:lnTo>
                  <a:lnTo>
                    <a:pt x="17931" y="23854"/>
                  </a:lnTo>
                  <a:lnTo>
                    <a:pt x="17975" y="23788"/>
                  </a:lnTo>
                  <a:cubicBezTo>
                    <a:pt x="18108" y="23634"/>
                    <a:pt x="18284" y="23413"/>
                    <a:pt x="18350" y="23214"/>
                  </a:cubicBezTo>
                  <a:cubicBezTo>
                    <a:pt x="18417" y="23015"/>
                    <a:pt x="18395" y="22773"/>
                    <a:pt x="18306" y="22574"/>
                  </a:cubicBezTo>
                  <a:cubicBezTo>
                    <a:pt x="18284" y="22530"/>
                    <a:pt x="18085" y="22309"/>
                    <a:pt x="18085" y="22265"/>
                  </a:cubicBezTo>
                  <a:cubicBezTo>
                    <a:pt x="18114" y="22195"/>
                    <a:pt x="18171" y="22169"/>
                    <a:pt x="18241" y="22169"/>
                  </a:cubicBezTo>
                  <a:close/>
                  <a:moveTo>
                    <a:pt x="9895" y="23324"/>
                  </a:moveTo>
                  <a:lnTo>
                    <a:pt x="9719" y="23567"/>
                  </a:lnTo>
                  <a:cubicBezTo>
                    <a:pt x="9719" y="23545"/>
                    <a:pt x="9708" y="23534"/>
                    <a:pt x="9694" y="23534"/>
                  </a:cubicBezTo>
                  <a:cubicBezTo>
                    <a:pt x="9680" y="23534"/>
                    <a:pt x="9664" y="23545"/>
                    <a:pt x="9652" y="23567"/>
                  </a:cubicBezTo>
                  <a:cubicBezTo>
                    <a:pt x="9652" y="23611"/>
                    <a:pt x="9630" y="23656"/>
                    <a:pt x="9630" y="23678"/>
                  </a:cubicBezTo>
                  <a:cubicBezTo>
                    <a:pt x="9543" y="23787"/>
                    <a:pt x="9456" y="23896"/>
                    <a:pt x="9348" y="23983"/>
                  </a:cubicBezTo>
                  <a:lnTo>
                    <a:pt x="9348" y="23983"/>
                  </a:lnTo>
                  <a:cubicBezTo>
                    <a:pt x="9419" y="23874"/>
                    <a:pt x="9486" y="23765"/>
                    <a:pt x="9564" y="23656"/>
                  </a:cubicBezTo>
                  <a:cubicBezTo>
                    <a:pt x="9564" y="23656"/>
                    <a:pt x="9586" y="23656"/>
                    <a:pt x="9586" y="23634"/>
                  </a:cubicBezTo>
                  <a:cubicBezTo>
                    <a:pt x="9652" y="23567"/>
                    <a:pt x="9697" y="23479"/>
                    <a:pt x="9763" y="23435"/>
                  </a:cubicBezTo>
                  <a:cubicBezTo>
                    <a:pt x="9763" y="23446"/>
                    <a:pt x="9768" y="23451"/>
                    <a:pt x="9774" y="23451"/>
                  </a:cubicBezTo>
                  <a:cubicBezTo>
                    <a:pt x="9779" y="23451"/>
                    <a:pt x="9785" y="23446"/>
                    <a:pt x="9785" y="23435"/>
                  </a:cubicBezTo>
                  <a:lnTo>
                    <a:pt x="9895" y="23324"/>
                  </a:lnTo>
                  <a:close/>
                  <a:moveTo>
                    <a:pt x="15304" y="17165"/>
                  </a:moveTo>
                  <a:cubicBezTo>
                    <a:pt x="15392" y="17165"/>
                    <a:pt x="15481" y="17232"/>
                    <a:pt x="15525" y="17298"/>
                  </a:cubicBezTo>
                  <a:cubicBezTo>
                    <a:pt x="15547" y="17364"/>
                    <a:pt x="15591" y="17386"/>
                    <a:pt x="15613" y="17452"/>
                  </a:cubicBezTo>
                  <a:cubicBezTo>
                    <a:pt x="15635" y="17695"/>
                    <a:pt x="15856" y="18026"/>
                    <a:pt x="15966" y="18181"/>
                  </a:cubicBezTo>
                  <a:cubicBezTo>
                    <a:pt x="16319" y="18689"/>
                    <a:pt x="16386" y="19395"/>
                    <a:pt x="16628" y="19947"/>
                  </a:cubicBezTo>
                  <a:cubicBezTo>
                    <a:pt x="16739" y="20212"/>
                    <a:pt x="16871" y="20455"/>
                    <a:pt x="17026" y="20697"/>
                  </a:cubicBezTo>
                  <a:cubicBezTo>
                    <a:pt x="17158" y="20984"/>
                    <a:pt x="17247" y="21249"/>
                    <a:pt x="17379" y="21536"/>
                  </a:cubicBezTo>
                  <a:cubicBezTo>
                    <a:pt x="17511" y="21779"/>
                    <a:pt x="17688" y="21978"/>
                    <a:pt x="17821" y="22199"/>
                  </a:cubicBezTo>
                  <a:cubicBezTo>
                    <a:pt x="17843" y="22221"/>
                    <a:pt x="17843" y="22243"/>
                    <a:pt x="17843" y="22265"/>
                  </a:cubicBezTo>
                  <a:cubicBezTo>
                    <a:pt x="17843" y="22309"/>
                    <a:pt x="17843" y="22309"/>
                    <a:pt x="17865" y="22331"/>
                  </a:cubicBezTo>
                  <a:cubicBezTo>
                    <a:pt x="17909" y="22464"/>
                    <a:pt x="17931" y="22596"/>
                    <a:pt x="18019" y="22706"/>
                  </a:cubicBezTo>
                  <a:cubicBezTo>
                    <a:pt x="18025" y="22717"/>
                    <a:pt x="18031" y="22721"/>
                    <a:pt x="18038" y="22721"/>
                  </a:cubicBezTo>
                  <a:cubicBezTo>
                    <a:pt x="18059" y="22721"/>
                    <a:pt x="18080" y="22679"/>
                    <a:pt x="18063" y="22662"/>
                  </a:cubicBezTo>
                  <a:cubicBezTo>
                    <a:pt x="18041" y="22640"/>
                    <a:pt x="18041" y="22596"/>
                    <a:pt x="18041" y="22574"/>
                  </a:cubicBezTo>
                  <a:lnTo>
                    <a:pt x="18041" y="22574"/>
                  </a:lnTo>
                  <a:cubicBezTo>
                    <a:pt x="18130" y="22662"/>
                    <a:pt x="18174" y="22773"/>
                    <a:pt x="18174" y="22927"/>
                  </a:cubicBezTo>
                  <a:cubicBezTo>
                    <a:pt x="18152" y="23126"/>
                    <a:pt x="18019" y="23413"/>
                    <a:pt x="17843" y="23589"/>
                  </a:cubicBezTo>
                  <a:cubicBezTo>
                    <a:pt x="17644" y="23258"/>
                    <a:pt x="17511" y="22927"/>
                    <a:pt x="17313" y="22596"/>
                  </a:cubicBezTo>
                  <a:cubicBezTo>
                    <a:pt x="17092" y="22199"/>
                    <a:pt x="16871" y="21801"/>
                    <a:pt x="16695" y="21382"/>
                  </a:cubicBezTo>
                  <a:cubicBezTo>
                    <a:pt x="16695" y="21376"/>
                    <a:pt x="16692" y="21373"/>
                    <a:pt x="16687" y="21373"/>
                  </a:cubicBezTo>
                  <a:cubicBezTo>
                    <a:pt x="16674" y="21373"/>
                    <a:pt x="16651" y="21394"/>
                    <a:pt x="16651" y="21426"/>
                  </a:cubicBezTo>
                  <a:cubicBezTo>
                    <a:pt x="16849" y="21867"/>
                    <a:pt x="17092" y="22243"/>
                    <a:pt x="17313" y="22684"/>
                  </a:cubicBezTo>
                  <a:cubicBezTo>
                    <a:pt x="17489" y="22993"/>
                    <a:pt x="17622" y="23324"/>
                    <a:pt x="17821" y="23634"/>
                  </a:cubicBezTo>
                  <a:cubicBezTo>
                    <a:pt x="17644" y="23788"/>
                    <a:pt x="17489" y="23921"/>
                    <a:pt x="17357" y="23965"/>
                  </a:cubicBezTo>
                  <a:cubicBezTo>
                    <a:pt x="17313" y="23965"/>
                    <a:pt x="17313" y="23987"/>
                    <a:pt x="17291" y="23987"/>
                  </a:cubicBezTo>
                  <a:cubicBezTo>
                    <a:pt x="17269" y="23921"/>
                    <a:pt x="17247" y="23876"/>
                    <a:pt x="17202" y="23854"/>
                  </a:cubicBezTo>
                  <a:cubicBezTo>
                    <a:pt x="17247" y="23810"/>
                    <a:pt x="17247" y="23788"/>
                    <a:pt x="17269" y="23766"/>
                  </a:cubicBezTo>
                  <a:cubicBezTo>
                    <a:pt x="17253" y="23750"/>
                    <a:pt x="17226" y="23735"/>
                    <a:pt x="17204" y="23735"/>
                  </a:cubicBezTo>
                  <a:cubicBezTo>
                    <a:pt x="17195" y="23735"/>
                    <a:pt x="17187" y="23737"/>
                    <a:pt x="17180" y="23744"/>
                  </a:cubicBezTo>
                  <a:lnTo>
                    <a:pt x="17136" y="23788"/>
                  </a:lnTo>
                  <a:cubicBezTo>
                    <a:pt x="17070" y="23722"/>
                    <a:pt x="17004" y="23634"/>
                    <a:pt x="16982" y="23545"/>
                  </a:cubicBezTo>
                  <a:lnTo>
                    <a:pt x="17158" y="23391"/>
                  </a:lnTo>
                  <a:cubicBezTo>
                    <a:pt x="17174" y="23358"/>
                    <a:pt x="17167" y="23338"/>
                    <a:pt x="17153" y="23338"/>
                  </a:cubicBezTo>
                  <a:cubicBezTo>
                    <a:pt x="17148" y="23338"/>
                    <a:pt x="17142" y="23341"/>
                    <a:pt x="17136" y="23347"/>
                  </a:cubicBezTo>
                  <a:cubicBezTo>
                    <a:pt x="17070" y="23413"/>
                    <a:pt x="17004" y="23457"/>
                    <a:pt x="16982" y="23523"/>
                  </a:cubicBezTo>
                  <a:lnTo>
                    <a:pt x="16651" y="22927"/>
                  </a:lnTo>
                  <a:cubicBezTo>
                    <a:pt x="16165" y="21912"/>
                    <a:pt x="15635" y="20896"/>
                    <a:pt x="15061" y="19925"/>
                  </a:cubicBezTo>
                  <a:cubicBezTo>
                    <a:pt x="15105" y="19925"/>
                    <a:pt x="15194" y="19903"/>
                    <a:pt x="15282" y="19814"/>
                  </a:cubicBezTo>
                  <a:cubicBezTo>
                    <a:pt x="15326" y="19748"/>
                    <a:pt x="15348" y="19660"/>
                    <a:pt x="15392" y="19550"/>
                  </a:cubicBezTo>
                  <a:cubicBezTo>
                    <a:pt x="15392" y="19550"/>
                    <a:pt x="15404" y="19525"/>
                    <a:pt x="15411" y="19504"/>
                  </a:cubicBezTo>
                  <a:lnTo>
                    <a:pt x="15411" y="19504"/>
                  </a:lnTo>
                  <a:cubicBezTo>
                    <a:pt x="15439" y="19569"/>
                    <a:pt x="15467" y="19634"/>
                    <a:pt x="15495" y="19698"/>
                  </a:cubicBezTo>
                  <a:lnTo>
                    <a:pt x="15495" y="19698"/>
                  </a:lnTo>
                  <a:cubicBezTo>
                    <a:pt x="15473" y="19629"/>
                    <a:pt x="15447" y="19556"/>
                    <a:pt x="15414" y="19483"/>
                  </a:cubicBezTo>
                  <a:cubicBezTo>
                    <a:pt x="15414" y="19489"/>
                    <a:pt x="15413" y="19496"/>
                    <a:pt x="15411" y="19504"/>
                  </a:cubicBezTo>
                  <a:lnTo>
                    <a:pt x="15411" y="19504"/>
                  </a:lnTo>
                  <a:cubicBezTo>
                    <a:pt x="15404" y="19490"/>
                    <a:pt x="15398" y="19476"/>
                    <a:pt x="15392" y="19461"/>
                  </a:cubicBezTo>
                  <a:cubicBezTo>
                    <a:pt x="15392" y="19417"/>
                    <a:pt x="15392" y="19373"/>
                    <a:pt x="15414" y="19329"/>
                  </a:cubicBezTo>
                  <a:cubicBezTo>
                    <a:pt x="15458" y="19152"/>
                    <a:pt x="15547" y="18998"/>
                    <a:pt x="15569" y="18821"/>
                  </a:cubicBezTo>
                  <a:cubicBezTo>
                    <a:pt x="15679" y="18446"/>
                    <a:pt x="15304" y="18004"/>
                    <a:pt x="15436" y="17673"/>
                  </a:cubicBezTo>
                  <a:cubicBezTo>
                    <a:pt x="15453" y="17641"/>
                    <a:pt x="15433" y="17620"/>
                    <a:pt x="15413" y="17620"/>
                  </a:cubicBezTo>
                  <a:cubicBezTo>
                    <a:pt x="15406" y="17620"/>
                    <a:pt x="15398" y="17623"/>
                    <a:pt x="15392" y="17629"/>
                  </a:cubicBezTo>
                  <a:cubicBezTo>
                    <a:pt x="15238" y="17739"/>
                    <a:pt x="15238" y="17894"/>
                    <a:pt x="15282" y="18026"/>
                  </a:cubicBezTo>
                  <a:lnTo>
                    <a:pt x="15238" y="18004"/>
                  </a:lnTo>
                  <a:cubicBezTo>
                    <a:pt x="15216" y="17916"/>
                    <a:pt x="15216" y="17828"/>
                    <a:pt x="15216" y="17739"/>
                  </a:cubicBezTo>
                  <a:cubicBezTo>
                    <a:pt x="15216" y="17717"/>
                    <a:pt x="15194" y="17706"/>
                    <a:pt x="15171" y="17706"/>
                  </a:cubicBezTo>
                  <a:cubicBezTo>
                    <a:pt x="15149" y="17706"/>
                    <a:pt x="15127" y="17717"/>
                    <a:pt x="15127" y="17739"/>
                  </a:cubicBezTo>
                  <a:cubicBezTo>
                    <a:pt x="15127" y="17850"/>
                    <a:pt x="15127" y="17960"/>
                    <a:pt x="15171" y="18048"/>
                  </a:cubicBezTo>
                  <a:cubicBezTo>
                    <a:pt x="15127" y="18115"/>
                    <a:pt x="15105" y="18137"/>
                    <a:pt x="15083" y="18181"/>
                  </a:cubicBezTo>
                  <a:cubicBezTo>
                    <a:pt x="15061" y="18137"/>
                    <a:pt x="15061" y="18048"/>
                    <a:pt x="15061" y="18004"/>
                  </a:cubicBezTo>
                  <a:cubicBezTo>
                    <a:pt x="15061" y="17971"/>
                    <a:pt x="15039" y="17955"/>
                    <a:pt x="15017" y="17955"/>
                  </a:cubicBezTo>
                  <a:cubicBezTo>
                    <a:pt x="14995" y="17955"/>
                    <a:pt x="14973" y="17971"/>
                    <a:pt x="14973" y="18004"/>
                  </a:cubicBezTo>
                  <a:lnTo>
                    <a:pt x="14973" y="18159"/>
                  </a:lnTo>
                  <a:lnTo>
                    <a:pt x="14973" y="18335"/>
                  </a:lnTo>
                  <a:cubicBezTo>
                    <a:pt x="14973" y="18225"/>
                    <a:pt x="14951" y="18115"/>
                    <a:pt x="14862" y="18026"/>
                  </a:cubicBezTo>
                  <a:cubicBezTo>
                    <a:pt x="14837" y="18009"/>
                    <a:pt x="14815" y="18002"/>
                    <a:pt x="14796" y="18002"/>
                  </a:cubicBezTo>
                  <a:cubicBezTo>
                    <a:pt x="14766" y="18002"/>
                    <a:pt x="14744" y="18021"/>
                    <a:pt x="14730" y="18048"/>
                  </a:cubicBezTo>
                  <a:cubicBezTo>
                    <a:pt x="14664" y="18225"/>
                    <a:pt x="14752" y="18335"/>
                    <a:pt x="14840" y="18468"/>
                  </a:cubicBezTo>
                  <a:cubicBezTo>
                    <a:pt x="14840" y="18556"/>
                    <a:pt x="14840" y="18644"/>
                    <a:pt x="14796" y="18689"/>
                  </a:cubicBezTo>
                  <a:cubicBezTo>
                    <a:pt x="14730" y="18689"/>
                    <a:pt x="14664" y="18755"/>
                    <a:pt x="14664" y="18821"/>
                  </a:cubicBezTo>
                  <a:lnTo>
                    <a:pt x="14664" y="18976"/>
                  </a:lnTo>
                  <a:cubicBezTo>
                    <a:pt x="14660" y="18996"/>
                    <a:pt x="14658" y="19017"/>
                    <a:pt x="14657" y="19037"/>
                  </a:cubicBezTo>
                  <a:lnTo>
                    <a:pt x="14657" y="19037"/>
                  </a:lnTo>
                  <a:cubicBezTo>
                    <a:pt x="14633" y="18908"/>
                    <a:pt x="14622" y="18777"/>
                    <a:pt x="14597" y="18667"/>
                  </a:cubicBezTo>
                  <a:cubicBezTo>
                    <a:pt x="14443" y="18247"/>
                    <a:pt x="14333" y="17916"/>
                    <a:pt x="14664" y="17541"/>
                  </a:cubicBezTo>
                  <a:cubicBezTo>
                    <a:pt x="14803" y="17381"/>
                    <a:pt x="15033" y="17203"/>
                    <a:pt x="15239" y="17203"/>
                  </a:cubicBezTo>
                  <a:cubicBezTo>
                    <a:pt x="15261" y="17203"/>
                    <a:pt x="15283" y="17205"/>
                    <a:pt x="15304" y="17210"/>
                  </a:cubicBezTo>
                  <a:cubicBezTo>
                    <a:pt x="15282" y="17210"/>
                    <a:pt x="15260" y="17254"/>
                    <a:pt x="15282" y="17254"/>
                  </a:cubicBezTo>
                  <a:lnTo>
                    <a:pt x="15326" y="17254"/>
                  </a:lnTo>
                  <a:cubicBezTo>
                    <a:pt x="15370" y="17342"/>
                    <a:pt x="15370" y="17430"/>
                    <a:pt x="15436" y="17474"/>
                  </a:cubicBezTo>
                  <a:cubicBezTo>
                    <a:pt x="15449" y="17481"/>
                    <a:pt x="15460" y="17484"/>
                    <a:pt x="15469" y="17484"/>
                  </a:cubicBezTo>
                  <a:cubicBezTo>
                    <a:pt x="15490" y="17484"/>
                    <a:pt x="15496" y="17468"/>
                    <a:pt x="15481" y="17452"/>
                  </a:cubicBezTo>
                  <a:cubicBezTo>
                    <a:pt x="15414" y="17386"/>
                    <a:pt x="15392" y="17320"/>
                    <a:pt x="15392" y="17232"/>
                  </a:cubicBezTo>
                  <a:cubicBezTo>
                    <a:pt x="15392" y="17232"/>
                    <a:pt x="15392" y="17210"/>
                    <a:pt x="15370" y="17210"/>
                  </a:cubicBezTo>
                  <a:cubicBezTo>
                    <a:pt x="15326" y="17210"/>
                    <a:pt x="15326" y="17210"/>
                    <a:pt x="15304" y="17165"/>
                  </a:cubicBezTo>
                  <a:close/>
                  <a:moveTo>
                    <a:pt x="18284" y="24075"/>
                  </a:moveTo>
                  <a:cubicBezTo>
                    <a:pt x="18262" y="24075"/>
                    <a:pt x="18240" y="24097"/>
                    <a:pt x="18196" y="24097"/>
                  </a:cubicBezTo>
                  <a:cubicBezTo>
                    <a:pt x="18152" y="24119"/>
                    <a:pt x="18108" y="24119"/>
                    <a:pt x="18063" y="24119"/>
                  </a:cubicBezTo>
                  <a:cubicBezTo>
                    <a:pt x="18108" y="24097"/>
                    <a:pt x="18152" y="24097"/>
                    <a:pt x="18174" y="24075"/>
                  </a:cubicBezTo>
                  <a:close/>
                  <a:moveTo>
                    <a:pt x="9342" y="23992"/>
                  </a:moveTo>
                  <a:lnTo>
                    <a:pt x="9342" y="23992"/>
                  </a:lnTo>
                  <a:cubicBezTo>
                    <a:pt x="9323" y="24062"/>
                    <a:pt x="9275" y="24105"/>
                    <a:pt x="9235" y="24166"/>
                  </a:cubicBezTo>
                  <a:lnTo>
                    <a:pt x="9235" y="24166"/>
                  </a:lnTo>
                  <a:cubicBezTo>
                    <a:pt x="9240" y="24141"/>
                    <a:pt x="9255" y="24138"/>
                    <a:pt x="9255" y="24119"/>
                  </a:cubicBezTo>
                  <a:cubicBezTo>
                    <a:pt x="9285" y="24077"/>
                    <a:pt x="9314" y="24034"/>
                    <a:pt x="9342" y="23992"/>
                  </a:cubicBezTo>
                  <a:close/>
                  <a:moveTo>
                    <a:pt x="9221" y="24188"/>
                  </a:moveTo>
                  <a:lnTo>
                    <a:pt x="9221" y="24188"/>
                  </a:lnTo>
                  <a:cubicBezTo>
                    <a:pt x="9218" y="24194"/>
                    <a:pt x="9214" y="24201"/>
                    <a:pt x="9211" y="24208"/>
                  </a:cubicBezTo>
                  <a:cubicBezTo>
                    <a:pt x="9211" y="24208"/>
                    <a:pt x="9211" y="24194"/>
                    <a:pt x="9221" y="24188"/>
                  </a:cubicBezTo>
                  <a:close/>
                  <a:moveTo>
                    <a:pt x="9943" y="24642"/>
                  </a:moveTo>
                  <a:cubicBezTo>
                    <a:pt x="9934" y="24652"/>
                    <a:pt x="9926" y="24661"/>
                    <a:pt x="9917" y="24671"/>
                  </a:cubicBezTo>
                  <a:lnTo>
                    <a:pt x="9903" y="24690"/>
                  </a:lnTo>
                  <a:lnTo>
                    <a:pt x="9903" y="24690"/>
                  </a:lnTo>
                  <a:cubicBezTo>
                    <a:pt x="9916" y="24674"/>
                    <a:pt x="9930" y="24658"/>
                    <a:pt x="9943" y="24642"/>
                  </a:cubicBezTo>
                  <a:close/>
                  <a:moveTo>
                    <a:pt x="10558" y="24737"/>
                  </a:moveTo>
                  <a:lnTo>
                    <a:pt x="10558" y="24781"/>
                  </a:lnTo>
                  <a:cubicBezTo>
                    <a:pt x="10537" y="24844"/>
                    <a:pt x="10477" y="24887"/>
                    <a:pt x="10433" y="24947"/>
                  </a:cubicBezTo>
                  <a:lnTo>
                    <a:pt x="10433" y="24947"/>
                  </a:lnTo>
                  <a:cubicBezTo>
                    <a:pt x="10448" y="24919"/>
                    <a:pt x="10450" y="24867"/>
                    <a:pt x="10469" y="24848"/>
                  </a:cubicBezTo>
                  <a:cubicBezTo>
                    <a:pt x="10513" y="24826"/>
                    <a:pt x="10536" y="24759"/>
                    <a:pt x="10558" y="24737"/>
                  </a:cubicBezTo>
                  <a:close/>
                  <a:moveTo>
                    <a:pt x="10536" y="25091"/>
                  </a:moveTo>
                  <a:cubicBezTo>
                    <a:pt x="10536" y="25179"/>
                    <a:pt x="10513" y="25267"/>
                    <a:pt x="10513" y="25333"/>
                  </a:cubicBezTo>
                  <a:cubicBezTo>
                    <a:pt x="10469" y="25444"/>
                    <a:pt x="10469" y="25598"/>
                    <a:pt x="10447" y="25709"/>
                  </a:cubicBezTo>
                  <a:lnTo>
                    <a:pt x="10447" y="25267"/>
                  </a:lnTo>
                  <a:lnTo>
                    <a:pt x="10536" y="25091"/>
                  </a:lnTo>
                  <a:close/>
                  <a:moveTo>
                    <a:pt x="19609" y="25598"/>
                  </a:moveTo>
                  <a:cubicBezTo>
                    <a:pt x="19609" y="25642"/>
                    <a:pt x="19631" y="25687"/>
                    <a:pt x="19653" y="25753"/>
                  </a:cubicBezTo>
                  <a:cubicBezTo>
                    <a:pt x="19675" y="25775"/>
                    <a:pt x="19609" y="25775"/>
                    <a:pt x="19587" y="25819"/>
                  </a:cubicBezTo>
                  <a:cubicBezTo>
                    <a:pt x="19587" y="25775"/>
                    <a:pt x="19587" y="25753"/>
                    <a:pt x="19565" y="25731"/>
                  </a:cubicBezTo>
                  <a:cubicBezTo>
                    <a:pt x="19587" y="25665"/>
                    <a:pt x="19587" y="25642"/>
                    <a:pt x="19609" y="25598"/>
                  </a:cubicBezTo>
                  <a:close/>
                  <a:moveTo>
                    <a:pt x="19640" y="25980"/>
                  </a:moveTo>
                  <a:lnTo>
                    <a:pt x="19640" y="25980"/>
                  </a:lnTo>
                  <a:cubicBezTo>
                    <a:pt x="19611" y="26009"/>
                    <a:pt x="19615" y="26046"/>
                    <a:pt x="19631" y="26062"/>
                  </a:cubicBezTo>
                  <a:cubicBezTo>
                    <a:pt x="19609" y="26106"/>
                    <a:pt x="19520" y="26172"/>
                    <a:pt x="19476" y="26194"/>
                  </a:cubicBezTo>
                  <a:cubicBezTo>
                    <a:pt x="19512" y="26104"/>
                    <a:pt x="19563" y="26029"/>
                    <a:pt x="19640" y="25980"/>
                  </a:cubicBezTo>
                  <a:close/>
                  <a:moveTo>
                    <a:pt x="18991" y="22618"/>
                  </a:moveTo>
                  <a:cubicBezTo>
                    <a:pt x="19211" y="22861"/>
                    <a:pt x="19498" y="23060"/>
                    <a:pt x="19587" y="23413"/>
                  </a:cubicBezTo>
                  <a:cubicBezTo>
                    <a:pt x="19631" y="23788"/>
                    <a:pt x="19587" y="24208"/>
                    <a:pt x="19565" y="24561"/>
                  </a:cubicBezTo>
                  <a:cubicBezTo>
                    <a:pt x="19498" y="25289"/>
                    <a:pt x="19278" y="25974"/>
                    <a:pt x="18748" y="26371"/>
                  </a:cubicBezTo>
                  <a:cubicBezTo>
                    <a:pt x="19013" y="25885"/>
                    <a:pt x="19189" y="25444"/>
                    <a:pt x="19189" y="24870"/>
                  </a:cubicBezTo>
                  <a:cubicBezTo>
                    <a:pt x="19189" y="24296"/>
                    <a:pt x="18902" y="23766"/>
                    <a:pt x="18792" y="23192"/>
                  </a:cubicBezTo>
                  <a:cubicBezTo>
                    <a:pt x="18814" y="23170"/>
                    <a:pt x="18814" y="23104"/>
                    <a:pt x="18836" y="23082"/>
                  </a:cubicBezTo>
                  <a:cubicBezTo>
                    <a:pt x="18880" y="22949"/>
                    <a:pt x="18968" y="22773"/>
                    <a:pt x="18991" y="22618"/>
                  </a:cubicBezTo>
                  <a:close/>
                  <a:moveTo>
                    <a:pt x="18682" y="23987"/>
                  </a:moveTo>
                  <a:cubicBezTo>
                    <a:pt x="18726" y="24097"/>
                    <a:pt x="18748" y="24208"/>
                    <a:pt x="18814" y="24318"/>
                  </a:cubicBezTo>
                  <a:cubicBezTo>
                    <a:pt x="19079" y="25091"/>
                    <a:pt x="18814" y="25753"/>
                    <a:pt x="18461" y="26415"/>
                  </a:cubicBezTo>
                  <a:lnTo>
                    <a:pt x="18417" y="26393"/>
                  </a:lnTo>
                  <a:cubicBezTo>
                    <a:pt x="18350" y="26216"/>
                    <a:pt x="18262" y="26062"/>
                    <a:pt x="18152" y="25929"/>
                  </a:cubicBezTo>
                  <a:cubicBezTo>
                    <a:pt x="17843" y="25400"/>
                    <a:pt x="17644" y="24870"/>
                    <a:pt x="17401" y="24340"/>
                  </a:cubicBezTo>
                  <a:cubicBezTo>
                    <a:pt x="17379" y="24318"/>
                    <a:pt x="17379" y="24274"/>
                    <a:pt x="17357" y="24230"/>
                  </a:cubicBezTo>
                  <a:cubicBezTo>
                    <a:pt x="17401" y="24208"/>
                    <a:pt x="17467" y="24208"/>
                    <a:pt x="17511" y="24208"/>
                  </a:cubicBezTo>
                  <a:lnTo>
                    <a:pt x="17511" y="24230"/>
                  </a:lnTo>
                  <a:cubicBezTo>
                    <a:pt x="17511" y="24274"/>
                    <a:pt x="17534" y="24274"/>
                    <a:pt x="17578" y="24274"/>
                  </a:cubicBezTo>
                  <a:lnTo>
                    <a:pt x="17600" y="24274"/>
                  </a:lnTo>
                  <a:cubicBezTo>
                    <a:pt x="17622" y="24318"/>
                    <a:pt x="17688" y="24384"/>
                    <a:pt x="17710" y="24428"/>
                  </a:cubicBezTo>
                  <a:cubicBezTo>
                    <a:pt x="17821" y="24605"/>
                    <a:pt x="17865" y="24781"/>
                    <a:pt x="17975" y="24980"/>
                  </a:cubicBezTo>
                  <a:cubicBezTo>
                    <a:pt x="18174" y="25311"/>
                    <a:pt x="18306" y="25665"/>
                    <a:pt x="18571" y="25952"/>
                  </a:cubicBezTo>
                  <a:cubicBezTo>
                    <a:pt x="18578" y="25958"/>
                    <a:pt x="18584" y="25961"/>
                    <a:pt x="18590" y="25961"/>
                  </a:cubicBezTo>
                  <a:cubicBezTo>
                    <a:pt x="18604" y="25961"/>
                    <a:pt x="18615" y="25945"/>
                    <a:pt x="18615" y="25929"/>
                  </a:cubicBezTo>
                  <a:cubicBezTo>
                    <a:pt x="18571" y="25775"/>
                    <a:pt x="18461" y="25642"/>
                    <a:pt x="18395" y="25510"/>
                  </a:cubicBezTo>
                  <a:cubicBezTo>
                    <a:pt x="18306" y="25333"/>
                    <a:pt x="18240" y="25201"/>
                    <a:pt x="18108" y="25046"/>
                  </a:cubicBezTo>
                  <a:cubicBezTo>
                    <a:pt x="17953" y="24781"/>
                    <a:pt x="17821" y="24539"/>
                    <a:pt x="17688" y="24296"/>
                  </a:cubicBezTo>
                  <a:cubicBezTo>
                    <a:pt x="17821" y="24296"/>
                    <a:pt x="17931" y="24296"/>
                    <a:pt x="18063" y="24274"/>
                  </a:cubicBezTo>
                  <a:cubicBezTo>
                    <a:pt x="18085" y="24318"/>
                    <a:pt x="18108" y="24384"/>
                    <a:pt x="18152" y="24450"/>
                  </a:cubicBezTo>
                  <a:cubicBezTo>
                    <a:pt x="18196" y="24605"/>
                    <a:pt x="18240" y="24737"/>
                    <a:pt x="18262" y="24870"/>
                  </a:cubicBezTo>
                  <a:cubicBezTo>
                    <a:pt x="18306" y="25002"/>
                    <a:pt x="18395" y="25289"/>
                    <a:pt x="18571" y="25311"/>
                  </a:cubicBezTo>
                  <a:cubicBezTo>
                    <a:pt x="18593" y="25311"/>
                    <a:pt x="18615" y="25289"/>
                    <a:pt x="18571" y="25267"/>
                  </a:cubicBezTo>
                  <a:cubicBezTo>
                    <a:pt x="18372" y="25179"/>
                    <a:pt x="18306" y="24848"/>
                    <a:pt x="18262" y="24671"/>
                  </a:cubicBezTo>
                  <a:cubicBezTo>
                    <a:pt x="18240" y="24605"/>
                    <a:pt x="18196" y="24495"/>
                    <a:pt x="18174" y="24406"/>
                  </a:cubicBezTo>
                  <a:cubicBezTo>
                    <a:pt x="18152" y="24340"/>
                    <a:pt x="18130" y="24318"/>
                    <a:pt x="18130" y="24274"/>
                  </a:cubicBezTo>
                  <a:cubicBezTo>
                    <a:pt x="18240" y="24230"/>
                    <a:pt x="18306" y="24208"/>
                    <a:pt x="18395" y="24185"/>
                  </a:cubicBezTo>
                  <a:cubicBezTo>
                    <a:pt x="18483" y="24119"/>
                    <a:pt x="18615" y="24075"/>
                    <a:pt x="18682" y="23987"/>
                  </a:cubicBezTo>
                  <a:close/>
                  <a:moveTo>
                    <a:pt x="19785" y="24605"/>
                  </a:moveTo>
                  <a:cubicBezTo>
                    <a:pt x="20359" y="24936"/>
                    <a:pt x="20470" y="25620"/>
                    <a:pt x="20249" y="26194"/>
                  </a:cubicBezTo>
                  <a:lnTo>
                    <a:pt x="20116" y="26481"/>
                  </a:lnTo>
                  <a:lnTo>
                    <a:pt x="20050" y="26415"/>
                  </a:lnTo>
                  <a:cubicBezTo>
                    <a:pt x="20072" y="26327"/>
                    <a:pt x="20072" y="26261"/>
                    <a:pt x="20072" y="26194"/>
                  </a:cubicBezTo>
                  <a:lnTo>
                    <a:pt x="20072" y="25974"/>
                  </a:lnTo>
                  <a:cubicBezTo>
                    <a:pt x="20116" y="25952"/>
                    <a:pt x="20116" y="25929"/>
                    <a:pt x="20139" y="25885"/>
                  </a:cubicBezTo>
                  <a:cubicBezTo>
                    <a:pt x="20161" y="25841"/>
                    <a:pt x="20139" y="25775"/>
                    <a:pt x="20072" y="25775"/>
                  </a:cubicBezTo>
                  <a:lnTo>
                    <a:pt x="20028" y="25775"/>
                  </a:lnTo>
                  <a:cubicBezTo>
                    <a:pt x="19962" y="25598"/>
                    <a:pt x="19896" y="25400"/>
                    <a:pt x="19829" y="25179"/>
                  </a:cubicBezTo>
                  <a:cubicBezTo>
                    <a:pt x="19813" y="25129"/>
                    <a:pt x="19796" y="25104"/>
                    <a:pt x="19761" y="25104"/>
                  </a:cubicBezTo>
                  <a:cubicBezTo>
                    <a:pt x="19749" y="25104"/>
                    <a:pt x="19736" y="25107"/>
                    <a:pt x="19719" y="25113"/>
                  </a:cubicBezTo>
                  <a:cubicBezTo>
                    <a:pt x="19741" y="25046"/>
                    <a:pt x="19741" y="24958"/>
                    <a:pt x="19741" y="24892"/>
                  </a:cubicBezTo>
                  <a:cubicBezTo>
                    <a:pt x="19741" y="24826"/>
                    <a:pt x="19785" y="24715"/>
                    <a:pt x="19785" y="24605"/>
                  </a:cubicBezTo>
                  <a:close/>
                  <a:moveTo>
                    <a:pt x="20050" y="26481"/>
                  </a:moveTo>
                  <a:lnTo>
                    <a:pt x="20072" y="26503"/>
                  </a:lnTo>
                  <a:cubicBezTo>
                    <a:pt x="20050" y="26548"/>
                    <a:pt x="20028" y="26614"/>
                    <a:pt x="20006" y="26636"/>
                  </a:cubicBezTo>
                  <a:cubicBezTo>
                    <a:pt x="20028" y="26592"/>
                    <a:pt x="20028" y="26525"/>
                    <a:pt x="20050" y="26481"/>
                  </a:cubicBezTo>
                  <a:close/>
                  <a:moveTo>
                    <a:pt x="10028" y="26216"/>
                  </a:moveTo>
                  <a:lnTo>
                    <a:pt x="10028" y="26283"/>
                  </a:lnTo>
                  <a:cubicBezTo>
                    <a:pt x="9962" y="26393"/>
                    <a:pt x="9895" y="26548"/>
                    <a:pt x="9851" y="26702"/>
                  </a:cubicBezTo>
                  <a:cubicBezTo>
                    <a:pt x="9851" y="26658"/>
                    <a:pt x="9873" y="26636"/>
                    <a:pt x="9873" y="26614"/>
                  </a:cubicBezTo>
                  <a:cubicBezTo>
                    <a:pt x="9917" y="26481"/>
                    <a:pt x="9984" y="26327"/>
                    <a:pt x="10028" y="26216"/>
                  </a:cubicBezTo>
                  <a:close/>
                  <a:moveTo>
                    <a:pt x="18814" y="26658"/>
                  </a:moveTo>
                  <a:cubicBezTo>
                    <a:pt x="18748" y="26724"/>
                    <a:pt x="18726" y="26812"/>
                    <a:pt x="18726" y="26879"/>
                  </a:cubicBezTo>
                  <a:lnTo>
                    <a:pt x="18704" y="26923"/>
                  </a:lnTo>
                  <a:cubicBezTo>
                    <a:pt x="18659" y="26857"/>
                    <a:pt x="18637" y="26835"/>
                    <a:pt x="18637" y="26768"/>
                  </a:cubicBezTo>
                  <a:cubicBezTo>
                    <a:pt x="18659" y="26724"/>
                    <a:pt x="18726" y="26702"/>
                    <a:pt x="18814" y="26658"/>
                  </a:cubicBezTo>
                  <a:close/>
                  <a:moveTo>
                    <a:pt x="19807" y="26261"/>
                  </a:moveTo>
                  <a:lnTo>
                    <a:pt x="19807" y="26261"/>
                  </a:lnTo>
                  <a:cubicBezTo>
                    <a:pt x="19741" y="26525"/>
                    <a:pt x="19565" y="26724"/>
                    <a:pt x="19410" y="26945"/>
                  </a:cubicBezTo>
                  <a:lnTo>
                    <a:pt x="19167" y="26525"/>
                  </a:lnTo>
                  <a:cubicBezTo>
                    <a:pt x="19300" y="26481"/>
                    <a:pt x="19410" y="26437"/>
                    <a:pt x="19520" y="26393"/>
                  </a:cubicBezTo>
                  <a:cubicBezTo>
                    <a:pt x="19609" y="26371"/>
                    <a:pt x="19719" y="26305"/>
                    <a:pt x="19807" y="26261"/>
                  </a:cubicBezTo>
                  <a:close/>
                  <a:moveTo>
                    <a:pt x="9962" y="26592"/>
                  </a:moveTo>
                  <a:lnTo>
                    <a:pt x="9962" y="26592"/>
                  </a:lnTo>
                  <a:cubicBezTo>
                    <a:pt x="9895" y="26768"/>
                    <a:pt x="9807" y="26967"/>
                    <a:pt x="9763" y="27188"/>
                  </a:cubicBezTo>
                  <a:cubicBezTo>
                    <a:pt x="9697" y="27409"/>
                    <a:pt x="9630" y="27607"/>
                    <a:pt x="9542" y="27828"/>
                  </a:cubicBezTo>
                  <a:cubicBezTo>
                    <a:pt x="9564" y="27718"/>
                    <a:pt x="9586" y="27585"/>
                    <a:pt x="9652" y="27475"/>
                  </a:cubicBezTo>
                  <a:cubicBezTo>
                    <a:pt x="9697" y="27298"/>
                    <a:pt x="9741" y="27144"/>
                    <a:pt x="9763" y="26967"/>
                  </a:cubicBezTo>
                  <a:lnTo>
                    <a:pt x="9763" y="26945"/>
                  </a:lnTo>
                  <a:cubicBezTo>
                    <a:pt x="9851" y="26812"/>
                    <a:pt x="9895" y="26702"/>
                    <a:pt x="9962" y="26592"/>
                  </a:cubicBezTo>
                  <a:close/>
                  <a:moveTo>
                    <a:pt x="9675" y="26981"/>
                  </a:moveTo>
                  <a:cubicBezTo>
                    <a:pt x="9675" y="26984"/>
                    <a:pt x="9675" y="26986"/>
                    <a:pt x="9675" y="26989"/>
                  </a:cubicBezTo>
                  <a:cubicBezTo>
                    <a:pt x="9630" y="27077"/>
                    <a:pt x="9586" y="27166"/>
                    <a:pt x="9542" y="27276"/>
                  </a:cubicBezTo>
                  <a:cubicBezTo>
                    <a:pt x="9432" y="27497"/>
                    <a:pt x="9277" y="27695"/>
                    <a:pt x="9211" y="27938"/>
                  </a:cubicBezTo>
                  <a:cubicBezTo>
                    <a:pt x="9189" y="28027"/>
                    <a:pt x="9145" y="28093"/>
                    <a:pt x="9101" y="28181"/>
                  </a:cubicBezTo>
                  <a:lnTo>
                    <a:pt x="9101" y="28071"/>
                  </a:lnTo>
                  <a:cubicBezTo>
                    <a:pt x="9272" y="27708"/>
                    <a:pt x="9463" y="27344"/>
                    <a:pt x="9675" y="26981"/>
                  </a:cubicBezTo>
                  <a:close/>
                  <a:moveTo>
                    <a:pt x="10359" y="26393"/>
                  </a:moveTo>
                  <a:cubicBezTo>
                    <a:pt x="10359" y="26437"/>
                    <a:pt x="10337" y="26503"/>
                    <a:pt x="10337" y="26592"/>
                  </a:cubicBezTo>
                  <a:cubicBezTo>
                    <a:pt x="10337" y="26724"/>
                    <a:pt x="10315" y="26835"/>
                    <a:pt x="10315" y="26967"/>
                  </a:cubicBezTo>
                  <a:cubicBezTo>
                    <a:pt x="10226" y="27254"/>
                    <a:pt x="10116" y="27497"/>
                    <a:pt x="10028" y="27762"/>
                  </a:cubicBezTo>
                  <a:cubicBezTo>
                    <a:pt x="9984" y="27938"/>
                    <a:pt x="9917" y="28137"/>
                    <a:pt x="9829" y="28292"/>
                  </a:cubicBezTo>
                  <a:cubicBezTo>
                    <a:pt x="9962" y="27938"/>
                    <a:pt x="10028" y="27607"/>
                    <a:pt x="10204" y="27276"/>
                  </a:cubicBezTo>
                  <a:cubicBezTo>
                    <a:pt x="10219" y="27217"/>
                    <a:pt x="10204" y="27188"/>
                    <a:pt x="10180" y="27188"/>
                  </a:cubicBezTo>
                  <a:cubicBezTo>
                    <a:pt x="10168" y="27188"/>
                    <a:pt x="10153" y="27195"/>
                    <a:pt x="10138" y="27210"/>
                  </a:cubicBezTo>
                  <a:cubicBezTo>
                    <a:pt x="10090" y="27314"/>
                    <a:pt x="10049" y="27419"/>
                    <a:pt x="10011" y="27525"/>
                  </a:cubicBezTo>
                  <a:lnTo>
                    <a:pt x="10011" y="27525"/>
                  </a:lnTo>
                  <a:cubicBezTo>
                    <a:pt x="10129" y="27158"/>
                    <a:pt x="10214" y="26807"/>
                    <a:pt x="10337" y="26437"/>
                  </a:cubicBezTo>
                  <a:cubicBezTo>
                    <a:pt x="10337" y="26415"/>
                    <a:pt x="10337" y="26393"/>
                    <a:pt x="10359" y="26393"/>
                  </a:cubicBezTo>
                  <a:close/>
                  <a:moveTo>
                    <a:pt x="19830" y="27286"/>
                  </a:moveTo>
                  <a:cubicBezTo>
                    <a:pt x="19823" y="27290"/>
                    <a:pt x="19815" y="27294"/>
                    <a:pt x="19807" y="27298"/>
                  </a:cubicBezTo>
                  <a:cubicBezTo>
                    <a:pt x="20088" y="27737"/>
                    <a:pt x="20341" y="28189"/>
                    <a:pt x="20599" y="28633"/>
                  </a:cubicBezTo>
                  <a:lnTo>
                    <a:pt x="20599" y="28633"/>
                  </a:lnTo>
                  <a:cubicBezTo>
                    <a:pt x="20352" y="28176"/>
                    <a:pt x="20125" y="27706"/>
                    <a:pt x="19830" y="27286"/>
                  </a:cubicBezTo>
                  <a:close/>
                  <a:moveTo>
                    <a:pt x="9630" y="27254"/>
                  </a:moveTo>
                  <a:lnTo>
                    <a:pt x="9542" y="27585"/>
                  </a:lnTo>
                  <a:cubicBezTo>
                    <a:pt x="9454" y="27872"/>
                    <a:pt x="9365" y="28181"/>
                    <a:pt x="9255" y="28490"/>
                  </a:cubicBezTo>
                  <a:lnTo>
                    <a:pt x="9189" y="28645"/>
                  </a:lnTo>
                  <a:lnTo>
                    <a:pt x="9189" y="28468"/>
                  </a:lnTo>
                  <a:cubicBezTo>
                    <a:pt x="9189" y="28402"/>
                    <a:pt x="9189" y="28358"/>
                    <a:pt x="9145" y="28292"/>
                  </a:cubicBezTo>
                  <a:cubicBezTo>
                    <a:pt x="9211" y="28181"/>
                    <a:pt x="9255" y="28049"/>
                    <a:pt x="9321" y="27872"/>
                  </a:cubicBezTo>
                  <a:cubicBezTo>
                    <a:pt x="9410" y="27651"/>
                    <a:pt x="9520" y="27475"/>
                    <a:pt x="9630" y="27254"/>
                  </a:cubicBezTo>
                  <a:close/>
                  <a:moveTo>
                    <a:pt x="10403" y="25333"/>
                  </a:moveTo>
                  <a:cubicBezTo>
                    <a:pt x="10403" y="25731"/>
                    <a:pt x="10403" y="26084"/>
                    <a:pt x="10249" y="26415"/>
                  </a:cubicBezTo>
                  <a:cubicBezTo>
                    <a:pt x="10138" y="26746"/>
                    <a:pt x="10072" y="27099"/>
                    <a:pt x="9962" y="27431"/>
                  </a:cubicBezTo>
                  <a:cubicBezTo>
                    <a:pt x="9851" y="27762"/>
                    <a:pt x="9675" y="28049"/>
                    <a:pt x="9542" y="28358"/>
                  </a:cubicBezTo>
                  <a:cubicBezTo>
                    <a:pt x="9476" y="28446"/>
                    <a:pt x="9454" y="28579"/>
                    <a:pt x="9410" y="28689"/>
                  </a:cubicBezTo>
                  <a:cubicBezTo>
                    <a:pt x="9365" y="28755"/>
                    <a:pt x="9343" y="28843"/>
                    <a:pt x="9299" y="28910"/>
                  </a:cubicBezTo>
                  <a:cubicBezTo>
                    <a:pt x="9233" y="28976"/>
                    <a:pt x="9211" y="28976"/>
                    <a:pt x="9189" y="28976"/>
                  </a:cubicBezTo>
                  <a:cubicBezTo>
                    <a:pt x="9189" y="28932"/>
                    <a:pt x="9211" y="28866"/>
                    <a:pt x="9233" y="28799"/>
                  </a:cubicBezTo>
                  <a:cubicBezTo>
                    <a:pt x="9321" y="28645"/>
                    <a:pt x="9365" y="28468"/>
                    <a:pt x="9432" y="28314"/>
                  </a:cubicBezTo>
                  <a:cubicBezTo>
                    <a:pt x="9564" y="27960"/>
                    <a:pt x="9741" y="27629"/>
                    <a:pt x="9807" y="27276"/>
                  </a:cubicBezTo>
                  <a:cubicBezTo>
                    <a:pt x="9895" y="26923"/>
                    <a:pt x="10028" y="26592"/>
                    <a:pt x="10094" y="26216"/>
                  </a:cubicBezTo>
                  <a:cubicBezTo>
                    <a:pt x="10094" y="26194"/>
                    <a:pt x="10094" y="26172"/>
                    <a:pt x="10116" y="26150"/>
                  </a:cubicBezTo>
                  <a:cubicBezTo>
                    <a:pt x="10182" y="25996"/>
                    <a:pt x="10226" y="25841"/>
                    <a:pt x="10249" y="25665"/>
                  </a:cubicBezTo>
                  <a:cubicBezTo>
                    <a:pt x="10315" y="25554"/>
                    <a:pt x="10337" y="25444"/>
                    <a:pt x="10403" y="25333"/>
                  </a:cubicBezTo>
                  <a:close/>
                  <a:moveTo>
                    <a:pt x="20271" y="26768"/>
                  </a:moveTo>
                  <a:cubicBezTo>
                    <a:pt x="20492" y="27099"/>
                    <a:pt x="20646" y="27497"/>
                    <a:pt x="20823" y="27828"/>
                  </a:cubicBezTo>
                  <a:cubicBezTo>
                    <a:pt x="21044" y="28269"/>
                    <a:pt x="21286" y="28733"/>
                    <a:pt x="21397" y="29197"/>
                  </a:cubicBezTo>
                  <a:cubicBezTo>
                    <a:pt x="21286" y="28976"/>
                    <a:pt x="21132" y="28755"/>
                    <a:pt x="20999" y="28534"/>
                  </a:cubicBezTo>
                  <a:cubicBezTo>
                    <a:pt x="20757" y="28203"/>
                    <a:pt x="20580" y="27850"/>
                    <a:pt x="20359" y="27519"/>
                  </a:cubicBezTo>
                  <a:cubicBezTo>
                    <a:pt x="20271" y="27386"/>
                    <a:pt x="20183" y="27210"/>
                    <a:pt x="20094" y="27055"/>
                  </a:cubicBezTo>
                  <a:cubicBezTo>
                    <a:pt x="20094" y="27055"/>
                    <a:pt x="20094" y="27033"/>
                    <a:pt x="20072" y="27033"/>
                  </a:cubicBezTo>
                  <a:cubicBezTo>
                    <a:pt x="20161" y="26945"/>
                    <a:pt x="20205" y="26857"/>
                    <a:pt x="20271" y="26768"/>
                  </a:cubicBezTo>
                  <a:close/>
                  <a:moveTo>
                    <a:pt x="20599" y="28633"/>
                  </a:moveTo>
                  <a:lnTo>
                    <a:pt x="20599" y="28633"/>
                  </a:lnTo>
                  <a:cubicBezTo>
                    <a:pt x="20705" y="28829"/>
                    <a:pt x="20814" y="29023"/>
                    <a:pt x="20935" y="29209"/>
                  </a:cubicBezTo>
                  <a:lnTo>
                    <a:pt x="20935" y="29209"/>
                  </a:lnTo>
                  <a:cubicBezTo>
                    <a:pt x="20888" y="29130"/>
                    <a:pt x="20843" y="29051"/>
                    <a:pt x="20801" y="28976"/>
                  </a:cubicBezTo>
                  <a:cubicBezTo>
                    <a:pt x="20733" y="28862"/>
                    <a:pt x="20665" y="28748"/>
                    <a:pt x="20599" y="28633"/>
                  </a:cubicBezTo>
                  <a:close/>
                  <a:moveTo>
                    <a:pt x="20935" y="29209"/>
                  </a:moveTo>
                  <a:lnTo>
                    <a:pt x="20935" y="29209"/>
                  </a:lnTo>
                  <a:cubicBezTo>
                    <a:pt x="20954" y="29241"/>
                    <a:pt x="20973" y="29273"/>
                    <a:pt x="20992" y="29304"/>
                  </a:cubicBezTo>
                  <a:lnTo>
                    <a:pt x="20992" y="29304"/>
                  </a:lnTo>
                  <a:cubicBezTo>
                    <a:pt x="20979" y="29281"/>
                    <a:pt x="20966" y="29259"/>
                    <a:pt x="20955" y="29241"/>
                  </a:cubicBezTo>
                  <a:cubicBezTo>
                    <a:pt x="20948" y="29230"/>
                    <a:pt x="20942" y="29220"/>
                    <a:pt x="20935" y="29209"/>
                  </a:cubicBezTo>
                  <a:close/>
                  <a:moveTo>
                    <a:pt x="20992" y="29304"/>
                  </a:moveTo>
                  <a:cubicBezTo>
                    <a:pt x="21116" y="29525"/>
                    <a:pt x="21337" y="29951"/>
                    <a:pt x="21584" y="30057"/>
                  </a:cubicBezTo>
                  <a:lnTo>
                    <a:pt x="21584" y="30057"/>
                  </a:lnTo>
                  <a:cubicBezTo>
                    <a:pt x="21511" y="30017"/>
                    <a:pt x="21410" y="29916"/>
                    <a:pt x="21397" y="29903"/>
                  </a:cubicBezTo>
                  <a:cubicBezTo>
                    <a:pt x="21309" y="29793"/>
                    <a:pt x="21242" y="29704"/>
                    <a:pt x="21176" y="29594"/>
                  </a:cubicBezTo>
                  <a:cubicBezTo>
                    <a:pt x="21114" y="29501"/>
                    <a:pt x="21052" y="29403"/>
                    <a:pt x="20992" y="29304"/>
                  </a:cubicBezTo>
                  <a:close/>
                  <a:moveTo>
                    <a:pt x="9940" y="27733"/>
                  </a:moveTo>
                  <a:cubicBezTo>
                    <a:pt x="9824" y="28097"/>
                    <a:pt x="9735" y="28464"/>
                    <a:pt x="9586" y="28821"/>
                  </a:cubicBezTo>
                  <a:cubicBezTo>
                    <a:pt x="9432" y="29197"/>
                    <a:pt x="9255" y="29638"/>
                    <a:pt x="9211" y="30058"/>
                  </a:cubicBezTo>
                  <a:cubicBezTo>
                    <a:pt x="9211" y="29793"/>
                    <a:pt x="9189" y="29506"/>
                    <a:pt x="9189" y="29241"/>
                  </a:cubicBezTo>
                  <a:lnTo>
                    <a:pt x="9189" y="29152"/>
                  </a:lnTo>
                  <a:cubicBezTo>
                    <a:pt x="9365" y="29020"/>
                    <a:pt x="9454" y="28799"/>
                    <a:pt x="9542" y="28601"/>
                  </a:cubicBezTo>
                  <a:cubicBezTo>
                    <a:pt x="9659" y="28309"/>
                    <a:pt x="9826" y="28035"/>
                    <a:pt x="9940" y="27733"/>
                  </a:cubicBezTo>
                  <a:close/>
                  <a:moveTo>
                    <a:pt x="21584" y="30057"/>
                  </a:moveTo>
                  <a:cubicBezTo>
                    <a:pt x="21603" y="30067"/>
                    <a:pt x="21620" y="30074"/>
                    <a:pt x="21633" y="30074"/>
                  </a:cubicBezTo>
                  <a:lnTo>
                    <a:pt x="21633" y="30074"/>
                  </a:lnTo>
                  <a:cubicBezTo>
                    <a:pt x="21617" y="30070"/>
                    <a:pt x="21600" y="30064"/>
                    <a:pt x="21584" y="30057"/>
                  </a:cubicBezTo>
                  <a:close/>
                  <a:moveTo>
                    <a:pt x="13670" y="30477"/>
                  </a:moveTo>
                  <a:lnTo>
                    <a:pt x="13648" y="30499"/>
                  </a:lnTo>
                  <a:cubicBezTo>
                    <a:pt x="13670" y="30499"/>
                    <a:pt x="13670" y="30477"/>
                    <a:pt x="13670" y="30477"/>
                  </a:cubicBezTo>
                  <a:close/>
                  <a:moveTo>
                    <a:pt x="19101" y="26548"/>
                  </a:moveTo>
                  <a:cubicBezTo>
                    <a:pt x="19189" y="26724"/>
                    <a:pt x="19300" y="26857"/>
                    <a:pt x="19388" y="27033"/>
                  </a:cubicBezTo>
                  <a:cubicBezTo>
                    <a:pt x="19366" y="27055"/>
                    <a:pt x="19366" y="27099"/>
                    <a:pt x="19366" y="27122"/>
                  </a:cubicBezTo>
                  <a:cubicBezTo>
                    <a:pt x="19322" y="27210"/>
                    <a:pt x="19388" y="27298"/>
                    <a:pt x="19476" y="27320"/>
                  </a:cubicBezTo>
                  <a:lnTo>
                    <a:pt x="19587" y="27320"/>
                  </a:lnTo>
                  <a:cubicBezTo>
                    <a:pt x="19918" y="27894"/>
                    <a:pt x="20205" y="28512"/>
                    <a:pt x="20492" y="29108"/>
                  </a:cubicBezTo>
                  <a:cubicBezTo>
                    <a:pt x="20690" y="29550"/>
                    <a:pt x="20845" y="30036"/>
                    <a:pt x="21044" y="30477"/>
                  </a:cubicBezTo>
                  <a:cubicBezTo>
                    <a:pt x="21088" y="30609"/>
                    <a:pt x="21176" y="30742"/>
                    <a:pt x="21242" y="30874"/>
                  </a:cubicBezTo>
                  <a:cubicBezTo>
                    <a:pt x="21198" y="30919"/>
                    <a:pt x="21176" y="30963"/>
                    <a:pt x="21154" y="31029"/>
                  </a:cubicBezTo>
                  <a:cubicBezTo>
                    <a:pt x="21066" y="30896"/>
                    <a:pt x="21022" y="30720"/>
                    <a:pt x="20999" y="30587"/>
                  </a:cubicBezTo>
                  <a:cubicBezTo>
                    <a:pt x="20911" y="30367"/>
                    <a:pt x="20845" y="30234"/>
                    <a:pt x="20735" y="30036"/>
                  </a:cubicBezTo>
                  <a:cubicBezTo>
                    <a:pt x="20580" y="29793"/>
                    <a:pt x="20470" y="29528"/>
                    <a:pt x="20315" y="29263"/>
                  </a:cubicBezTo>
                  <a:cubicBezTo>
                    <a:pt x="20028" y="28645"/>
                    <a:pt x="19498" y="28181"/>
                    <a:pt x="19101" y="27607"/>
                  </a:cubicBezTo>
                  <a:lnTo>
                    <a:pt x="18858" y="27188"/>
                  </a:lnTo>
                  <a:cubicBezTo>
                    <a:pt x="18880" y="27188"/>
                    <a:pt x="18880" y="27166"/>
                    <a:pt x="18924" y="27166"/>
                  </a:cubicBezTo>
                  <a:cubicBezTo>
                    <a:pt x="18946" y="27166"/>
                    <a:pt x="18946" y="27099"/>
                    <a:pt x="18924" y="27099"/>
                  </a:cubicBezTo>
                  <a:cubicBezTo>
                    <a:pt x="18880" y="27099"/>
                    <a:pt x="18858" y="27099"/>
                    <a:pt x="18858" y="27144"/>
                  </a:cubicBezTo>
                  <a:cubicBezTo>
                    <a:pt x="18836" y="27077"/>
                    <a:pt x="18814" y="27055"/>
                    <a:pt x="18770" y="26989"/>
                  </a:cubicBezTo>
                  <a:cubicBezTo>
                    <a:pt x="18770" y="26989"/>
                    <a:pt x="18814" y="26989"/>
                    <a:pt x="18814" y="26967"/>
                  </a:cubicBezTo>
                  <a:lnTo>
                    <a:pt x="18814" y="26879"/>
                  </a:lnTo>
                  <a:cubicBezTo>
                    <a:pt x="18836" y="26857"/>
                    <a:pt x="18858" y="26857"/>
                    <a:pt x="18858" y="26835"/>
                  </a:cubicBezTo>
                  <a:cubicBezTo>
                    <a:pt x="18880" y="26790"/>
                    <a:pt x="18858" y="26768"/>
                    <a:pt x="18836" y="26768"/>
                  </a:cubicBezTo>
                  <a:cubicBezTo>
                    <a:pt x="18880" y="26702"/>
                    <a:pt x="18991" y="26614"/>
                    <a:pt x="19101" y="26548"/>
                  </a:cubicBezTo>
                  <a:close/>
                  <a:moveTo>
                    <a:pt x="17048" y="31206"/>
                  </a:moveTo>
                  <a:cubicBezTo>
                    <a:pt x="17026" y="31228"/>
                    <a:pt x="16982" y="31250"/>
                    <a:pt x="16938" y="31272"/>
                  </a:cubicBezTo>
                  <a:cubicBezTo>
                    <a:pt x="16915" y="31250"/>
                    <a:pt x="16915" y="31250"/>
                    <a:pt x="16871" y="31250"/>
                  </a:cubicBezTo>
                  <a:lnTo>
                    <a:pt x="16871" y="31206"/>
                  </a:lnTo>
                  <a:close/>
                  <a:moveTo>
                    <a:pt x="20161" y="29749"/>
                  </a:moveTo>
                  <a:cubicBezTo>
                    <a:pt x="20205" y="29859"/>
                    <a:pt x="20271" y="29947"/>
                    <a:pt x="20315" y="30036"/>
                  </a:cubicBezTo>
                  <a:lnTo>
                    <a:pt x="20359" y="30058"/>
                  </a:lnTo>
                  <a:cubicBezTo>
                    <a:pt x="20271" y="30190"/>
                    <a:pt x="20205" y="30345"/>
                    <a:pt x="20139" y="30477"/>
                  </a:cubicBezTo>
                  <a:cubicBezTo>
                    <a:pt x="19940" y="30786"/>
                    <a:pt x="19697" y="31051"/>
                    <a:pt x="19410" y="31338"/>
                  </a:cubicBezTo>
                  <a:cubicBezTo>
                    <a:pt x="19255" y="31338"/>
                    <a:pt x="19123" y="31338"/>
                    <a:pt x="18968" y="31360"/>
                  </a:cubicBezTo>
                  <a:cubicBezTo>
                    <a:pt x="19057" y="31272"/>
                    <a:pt x="19167" y="31183"/>
                    <a:pt x="19255" y="31073"/>
                  </a:cubicBezTo>
                  <a:cubicBezTo>
                    <a:pt x="19410" y="30896"/>
                    <a:pt x="19587" y="30698"/>
                    <a:pt x="19719" y="30477"/>
                  </a:cubicBezTo>
                  <a:lnTo>
                    <a:pt x="20139" y="29815"/>
                  </a:lnTo>
                  <a:cubicBezTo>
                    <a:pt x="20139" y="29793"/>
                    <a:pt x="20161" y="29793"/>
                    <a:pt x="20161" y="29749"/>
                  </a:cubicBezTo>
                  <a:close/>
                  <a:moveTo>
                    <a:pt x="19963" y="29505"/>
                  </a:moveTo>
                  <a:cubicBezTo>
                    <a:pt x="19989" y="29563"/>
                    <a:pt x="20016" y="29623"/>
                    <a:pt x="20050" y="29682"/>
                  </a:cubicBezTo>
                  <a:cubicBezTo>
                    <a:pt x="20006" y="29726"/>
                    <a:pt x="19962" y="29815"/>
                    <a:pt x="19918" y="29903"/>
                  </a:cubicBezTo>
                  <a:cubicBezTo>
                    <a:pt x="19785" y="30124"/>
                    <a:pt x="19609" y="30345"/>
                    <a:pt x="19476" y="30565"/>
                  </a:cubicBezTo>
                  <a:cubicBezTo>
                    <a:pt x="19344" y="30786"/>
                    <a:pt x="19079" y="31051"/>
                    <a:pt x="18902" y="31228"/>
                  </a:cubicBezTo>
                  <a:cubicBezTo>
                    <a:pt x="18924" y="31294"/>
                    <a:pt x="18902" y="31338"/>
                    <a:pt x="18836" y="31360"/>
                  </a:cubicBezTo>
                  <a:cubicBezTo>
                    <a:pt x="18792" y="31360"/>
                    <a:pt x="18704" y="31382"/>
                    <a:pt x="18637" y="31382"/>
                  </a:cubicBezTo>
                  <a:cubicBezTo>
                    <a:pt x="18527" y="31404"/>
                    <a:pt x="18461" y="31404"/>
                    <a:pt x="18372" y="31448"/>
                  </a:cubicBezTo>
                  <a:cubicBezTo>
                    <a:pt x="18571" y="31228"/>
                    <a:pt x="18792" y="31007"/>
                    <a:pt x="18968" y="30742"/>
                  </a:cubicBezTo>
                  <a:cubicBezTo>
                    <a:pt x="19278" y="30345"/>
                    <a:pt x="19609" y="29903"/>
                    <a:pt x="19962" y="29506"/>
                  </a:cubicBezTo>
                  <a:cubicBezTo>
                    <a:pt x="19962" y="29506"/>
                    <a:pt x="19963" y="29505"/>
                    <a:pt x="19963" y="29505"/>
                  </a:cubicBezTo>
                  <a:close/>
                  <a:moveTo>
                    <a:pt x="19918" y="29145"/>
                  </a:moveTo>
                  <a:lnTo>
                    <a:pt x="19940" y="29175"/>
                  </a:lnTo>
                  <a:cubicBezTo>
                    <a:pt x="19918" y="29175"/>
                    <a:pt x="19918" y="29197"/>
                    <a:pt x="19896" y="29197"/>
                  </a:cubicBezTo>
                  <a:cubicBezTo>
                    <a:pt x="19852" y="29197"/>
                    <a:pt x="19896" y="29241"/>
                    <a:pt x="19918" y="29241"/>
                  </a:cubicBezTo>
                  <a:cubicBezTo>
                    <a:pt x="19895" y="29252"/>
                    <a:pt x="19875" y="29267"/>
                    <a:pt x="19856" y="29284"/>
                  </a:cubicBezTo>
                  <a:lnTo>
                    <a:pt x="19856" y="29284"/>
                  </a:lnTo>
                  <a:cubicBezTo>
                    <a:pt x="19892" y="29344"/>
                    <a:pt x="19920" y="29409"/>
                    <a:pt x="19949" y="29475"/>
                  </a:cubicBezTo>
                  <a:lnTo>
                    <a:pt x="19949" y="29475"/>
                  </a:lnTo>
                  <a:cubicBezTo>
                    <a:pt x="19944" y="29475"/>
                    <a:pt x="19940" y="29478"/>
                    <a:pt x="19940" y="29484"/>
                  </a:cubicBezTo>
                  <a:cubicBezTo>
                    <a:pt x="19565" y="29859"/>
                    <a:pt x="19255" y="30300"/>
                    <a:pt x="18924" y="30720"/>
                  </a:cubicBezTo>
                  <a:cubicBezTo>
                    <a:pt x="18748" y="30941"/>
                    <a:pt x="18593" y="31139"/>
                    <a:pt x="18395" y="31338"/>
                  </a:cubicBezTo>
                  <a:cubicBezTo>
                    <a:pt x="18350" y="31382"/>
                    <a:pt x="18284" y="31404"/>
                    <a:pt x="18240" y="31470"/>
                  </a:cubicBezTo>
                  <a:cubicBezTo>
                    <a:pt x="18085" y="31470"/>
                    <a:pt x="17975" y="31404"/>
                    <a:pt x="17843" y="31294"/>
                  </a:cubicBezTo>
                  <a:cubicBezTo>
                    <a:pt x="17878" y="31294"/>
                    <a:pt x="17911" y="31289"/>
                    <a:pt x="17941" y="31279"/>
                  </a:cubicBezTo>
                  <a:lnTo>
                    <a:pt x="17941" y="31279"/>
                  </a:lnTo>
                  <a:cubicBezTo>
                    <a:pt x="17945" y="31285"/>
                    <a:pt x="17949" y="31290"/>
                    <a:pt x="17953" y="31294"/>
                  </a:cubicBezTo>
                  <a:cubicBezTo>
                    <a:pt x="17953" y="31272"/>
                    <a:pt x="17975" y="31272"/>
                    <a:pt x="17975" y="31272"/>
                  </a:cubicBezTo>
                  <a:cubicBezTo>
                    <a:pt x="18174" y="31228"/>
                    <a:pt x="18350" y="31007"/>
                    <a:pt x="18483" y="30830"/>
                  </a:cubicBezTo>
                  <a:cubicBezTo>
                    <a:pt x="18637" y="30632"/>
                    <a:pt x="18836" y="30455"/>
                    <a:pt x="19013" y="30256"/>
                  </a:cubicBezTo>
                  <a:cubicBezTo>
                    <a:pt x="19189" y="30036"/>
                    <a:pt x="19388" y="29837"/>
                    <a:pt x="19609" y="29616"/>
                  </a:cubicBezTo>
                  <a:cubicBezTo>
                    <a:pt x="19718" y="29506"/>
                    <a:pt x="19768" y="29366"/>
                    <a:pt x="19856" y="29284"/>
                  </a:cubicBezTo>
                  <a:lnTo>
                    <a:pt x="19856" y="29284"/>
                  </a:lnTo>
                  <a:cubicBezTo>
                    <a:pt x="19848" y="29269"/>
                    <a:pt x="19839" y="29255"/>
                    <a:pt x="19829" y="29241"/>
                  </a:cubicBezTo>
                  <a:cubicBezTo>
                    <a:pt x="19829" y="29241"/>
                    <a:pt x="19821" y="29224"/>
                    <a:pt x="19815" y="29206"/>
                  </a:cubicBezTo>
                  <a:lnTo>
                    <a:pt x="19815" y="29206"/>
                  </a:lnTo>
                  <a:cubicBezTo>
                    <a:pt x="19806" y="29211"/>
                    <a:pt x="19797" y="29215"/>
                    <a:pt x="19788" y="29220"/>
                  </a:cubicBezTo>
                  <a:lnTo>
                    <a:pt x="19788" y="29220"/>
                  </a:lnTo>
                  <a:cubicBezTo>
                    <a:pt x="19764" y="29265"/>
                    <a:pt x="19730" y="29307"/>
                    <a:pt x="19697" y="29373"/>
                  </a:cubicBezTo>
                  <a:cubicBezTo>
                    <a:pt x="19631" y="29462"/>
                    <a:pt x="19609" y="29528"/>
                    <a:pt x="19520" y="29616"/>
                  </a:cubicBezTo>
                  <a:cubicBezTo>
                    <a:pt x="19300" y="29859"/>
                    <a:pt x="19057" y="30124"/>
                    <a:pt x="18814" y="30389"/>
                  </a:cubicBezTo>
                  <a:cubicBezTo>
                    <a:pt x="18615" y="30609"/>
                    <a:pt x="18395" y="30830"/>
                    <a:pt x="18196" y="31051"/>
                  </a:cubicBezTo>
                  <a:cubicBezTo>
                    <a:pt x="18143" y="31139"/>
                    <a:pt x="18062" y="31242"/>
                    <a:pt x="17941" y="31279"/>
                  </a:cubicBezTo>
                  <a:lnTo>
                    <a:pt x="17941" y="31279"/>
                  </a:lnTo>
                  <a:cubicBezTo>
                    <a:pt x="17923" y="31255"/>
                    <a:pt x="17909" y="31219"/>
                    <a:pt x="17909" y="31183"/>
                  </a:cubicBezTo>
                  <a:cubicBezTo>
                    <a:pt x="17975" y="31029"/>
                    <a:pt x="18152" y="30919"/>
                    <a:pt x="18284" y="30786"/>
                  </a:cubicBezTo>
                  <a:cubicBezTo>
                    <a:pt x="18461" y="30587"/>
                    <a:pt x="18615" y="30411"/>
                    <a:pt x="18792" y="30234"/>
                  </a:cubicBezTo>
                  <a:cubicBezTo>
                    <a:pt x="18946" y="30058"/>
                    <a:pt x="19079" y="29859"/>
                    <a:pt x="19255" y="29682"/>
                  </a:cubicBezTo>
                  <a:cubicBezTo>
                    <a:pt x="19385" y="29534"/>
                    <a:pt x="19593" y="29323"/>
                    <a:pt x="19788" y="29220"/>
                  </a:cubicBezTo>
                  <a:lnTo>
                    <a:pt x="19788" y="29220"/>
                  </a:lnTo>
                  <a:cubicBezTo>
                    <a:pt x="19795" y="29206"/>
                    <a:pt x="19802" y="29191"/>
                    <a:pt x="19807" y="29175"/>
                  </a:cubicBezTo>
                  <a:cubicBezTo>
                    <a:pt x="19807" y="29183"/>
                    <a:pt x="19811" y="29195"/>
                    <a:pt x="19815" y="29206"/>
                  </a:cubicBezTo>
                  <a:lnTo>
                    <a:pt x="19815" y="29206"/>
                  </a:lnTo>
                  <a:cubicBezTo>
                    <a:pt x="19842" y="29193"/>
                    <a:pt x="19869" y="29182"/>
                    <a:pt x="19896" y="29175"/>
                  </a:cubicBezTo>
                  <a:cubicBezTo>
                    <a:pt x="19914" y="29175"/>
                    <a:pt x="19921" y="29159"/>
                    <a:pt x="19918" y="29145"/>
                  </a:cubicBezTo>
                  <a:close/>
                  <a:moveTo>
                    <a:pt x="20403" y="30168"/>
                  </a:moveTo>
                  <a:cubicBezTo>
                    <a:pt x="20470" y="30256"/>
                    <a:pt x="20514" y="30367"/>
                    <a:pt x="20580" y="30455"/>
                  </a:cubicBezTo>
                  <a:cubicBezTo>
                    <a:pt x="20514" y="30499"/>
                    <a:pt x="20448" y="30565"/>
                    <a:pt x="20403" y="30632"/>
                  </a:cubicBezTo>
                  <a:cubicBezTo>
                    <a:pt x="20315" y="30786"/>
                    <a:pt x="20271" y="30919"/>
                    <a:pt x="20161" y="31051"/>
                  </a:cubicBezTo>
                  <a:cubicBezTo>
                    <a:pt x="20028" y="31228"/>
                    <a:pt x="19829" y="31338"/>
                    <a:pt x="19763" y="31515"/>
                  </a:cubicBezTo>
                  <a:cubicBezTo>
                    <a:pt x="19763" y="31536"/>
                    <a:pt x="19763" y="31552"/>
                    <a:pt x="19768" y="31563"/>
                  </a:cubicBezTo>
                  <a:lnTo>
                    <a:pt x="19768" y="31563"/>
                  </a:lnTo>
                  <a:cubicBezTo>
                    <a:pt x="19679" y="31537"/>
                    <a:pt x="19596" y="31505"/>
                    <a:pt x="19498" y="31493"/>
                  </a:cubicBezTo>
                  <a:cubicBezTo>
                    <a:pt x="19520" y="31493"/>
                    <a:pt x="19542" y="31493"/>
                    <a:pt x="19587" y="31470"/>
                  </a:cubicBezTo>
                  <a:cubicBezTo>
                    <a:pt x="19631" y="31470"/>
                    <a:pt x="19631" y="31382"/>
                    <a:pt x="19587" y="31382"/>
                  </a:cubicBezTo>
                  <a:lnTo>
                    <a:pt x="19520" y="31382"/>
                  </a:lnTo>
                  <a:cubicBezTo>
                    <a:pt x="19719" y="31183"/>
                    <a:pt x="19918" y="30963"/>
                    <a:pt x="20072" y="30720"/>
                  </a:cubicBezTo>
                  <a:cubicBezTo>
                    <a:pt x="20183" y="30565"/>
                    <a:pt x="20293" y="30345"/>
                    <a:pt x="20403" y="30168"/>
                  </a:cubicBezTo>
                  <a:close/>
                  <a:moveTo>
                    <a:pt x="15216" y="31360"/>
                  </a:moveTo>
                  <a:cubicBezTo>
                    <a:pt x="15216" y="31360"/>
                    <a:pt x="15260" y="31360"/>
                    <a:pt x="15260" y="31382"/>
                  </a:cubicBezTo>
                  <a:lnTo>
                    <a:pt x="15260" y="31404"/>
                  </a:lnTo>
                  <a:cubicBezTo>
                    <a:pt x="15194" y="31470"/>
                    <a:pt x="15149" y="31559"/>
                    <a:pt x="15083" y="31603"/>
                  </a:cubicBezTo>
                  <a:cubicBezTo>
                    <a:pt x="15149" y="31515"/>
                    <a:pt x="15194" y="31448"/>
                    <a:pt x="15216" y="31360"/>
                  </a:cubicBezTo>
                  <a:close/>
                  <a:moveTo>
                    <a:pt x="20602" y="30499"/>
                  </a:moveTo>
                  <a:cubicBezTo>
                    <a:pt x="20646" y="30632"/>
                    <a:pt x="20712" y="30786"/>
                    <a:pt x="20757" y="30941"/>
                  </a:cubicBezTo>
                  <a:cubicBezTo>
                    <a:pt x="20823" y="31073"/>
                    <a:pt x="20867" y="31250"/>
                    <a:pt x="20933" y="31382"/>
                  </a:cubicBezTo>
                  <a:cubicBezTo>
                    <a:pt x="20911" y="31404"/>
                    <a:pt x="20867" y="31404"/>
                    <a:pt x="20867" y="31448"/>
                  </a:cubicBezTo>
                  <a:cubicBezTo>
                    <a:pt x="20867" y="31448"/>
                    <a:pt x="20867" y="31470"/>
                    <a:pt x="20911" y="31470"/>
                  </a:cubicBezTo>
                  <a:lnTo>
                    <a:pt x="20977" y="31470"/>
                  </a:lnTo>
                  <a:lnTo>
                    <a:pt x="21066" y="31713"/>
                  </a:lnTo>
                  <a:cubicBezTo>
                    <a:pt x="20768" y="31614"/>
                    <a:pt x="20494" y="31602"/>
                    <a:pt x="20246" y="31602"/>
                  </a:cubicBezTo>
                  <a:cubicBezTo>
                    <a:pt x="20163" y="31602"/>
                    <a:pt x="20083" y="31603"/>
                    <a:pt x="20006" y="31603"/>
                  </a:cubicBezTo>
                  <a:cubicBezTo>
                    <a:pt x="19942" y="31603"/>
                    <a:pt x="19886" y="31594"/>
                    <a:pt x="19832" y="31581"/>
                  </a:cubicBezTo>
                  <a:lnTo>
                    <a:pt x="19852" y="31581"/>
                  </a:lnTo>
                  <a:cubicBezTo>
                    <a:pt x="19874" y="31581"/>
                    <a:pt x="19874" y="31537"/>
                    <a:pt x="19852" y="31515"/>
                  </a:cubicBezTo>
                  <a:cubicBezTo>
                    <a:pt x="19763" y="31470"/>
                    <a:pt x="20249" y="31051"/>
                    <a:pt x="20271" y="31007"/>
                  </a:cubicBezTo>
                  <a:cubicBezTo>
                    <a:pt x="20315" y="30919"/>
                    <a:pt x="20359" y="30830"/>
                    <a:pt x="20403" y="30742"/>
                  </a:cubicBezTo>
                  <a:cubicBezTo>
                    <a:pt x="20470" y="30632"/>
                    <a:pt x="20536" y="30587"/>
                    <a:pt x="20602" y="30499"/>
                  </a:cubicBezTo>
                  <a:close/>
                  <a:moveTo>
                    <a:pt x="14288" y="31029"/>
                  </a:moveTo>
                  <a:cubicBezTo>
                    <a:pt x="14222" y="31183"/>
                    <a:pt x="14090" y="31360"/>
                    <a:pt x="13979" y="31515"/>
                  </a:cubicBezTo>
                  <a:cubicBezTo>
                    <a:pt x="13909" y="31628"/>
                    <a:pt x="13829" y="31731"/>
                    <a:pt x="13746" y="31832"/>
                  </a:cubicBezTo>
                  <a:lnTo>
                    <a:pt x="13746" y="31832"/>
                  </a:lnTo>
                  <a:cubicBezTo>
                    <a:pt x="13854" y="31719"/>
                    <a:pt x="13960" y="31605"/>
                    <a:pt x="14046" y="31470"/>
                  </a:cubicBezTo>
                  <a:cubicBezTo>
                    <a:pt x="14112" y="31360"/>
                    <a:pt x="14178" y="31228"/>
                    <a:pt x="14266" y="31117"/>
                  </a:cubicBezTo>
                  <a:cubicBezTo>
                    <a:pt x="14282" y="31070"/>
                    <a:pt x="14309" y="31056"/>
                    <a:pt x="14340" y="31036"/>
                  </a:cubicBezTo>
                  <a:lnTo>
                    <a:pt x="14340" y="31036"/>
                  </a:lnTo>
                  <a:cubicBezTo>
                    <a:pt x="14323" y="31032"/>
                    <a:pt x="14305" y="31029"/>
                    <a:pt x="14288" y="31029"/>
                  </a:cubicBezTo>
                  <a:close/>
                  <a:moveTo>
                    <a:pt x="16386" y="31735"/>
                  </a:moveTo>
                  <a:cubicBezTo>
                    <a:pt x="16319" y="31802"/>
                    <a:pt x="16253" y="31846"/>
                    <a:pt x="16187" y="31912"/>
                  </a:cubicBezTo>
                  <a:cubicBezTo>
                    <a:pt x="16187" y="31890"/>
                    <a:pt x="16209" y="31890"/>
                    <a:pt x="16209" y="31846"/>
                  </a:cubicBezTo>
                  <a:cubicBezTo>
                    <a:pt x="16253" y="31824"/>
                    <a:pt x="16275" y="31780"/>
                    <a:pt x="16297" y="31735"/>
                  </a:cubicBezTo>
                  <a:close/>
                  <a:moveTo>
                    <a:pt x="20448" y="26437"/>
                  </a:moveTo>
                  <a:cubicBezTo>
                    <a:pt x="20470" y="26570"/>
                    <a:pt x="20602" y="26680"/>
                    <a:pt x="20690" y="26857"/>
                  </a:cubicBezTo>
                  <a:cubicBezTo>
                    <a:pt x="20911" y="27232"/>
                    <a:pt x="21022" y="27673"/>
                    <a:pt x="21220" y="28093"/>
                  </a:cubicBezTo>
                  <a:cubicBezTo>
                    <a:pt x="21596" y="28932"/>
                    <a:pt x="21905" y="29793"/>
                    <a:pt x="22324" y="30587"/>
                  </a:cubicBezTo>
                  <a:lnTo>
                    <a:pt x="22324" y="30830"/>
                  </a:lnTo>
                  <a:cubicBezTo>
                    <a:pt x="22324" y="30808"/>
                    <a:pt x="22280" y="30764"/>
                    <a:pt x="22280" y="30764"/>
                  </a:cubicBezTo>
                  <a:cubicBezTo>
                    <a:pt x="22274" y="30758"/>
                    <a:pt x="22266" y="30755"/>
                    <a:pt x="22259" y="30755"/>
                  </a:cubicBezTo>
                  <a:cubicBezTo>
                    <a:pt x="22239" y="30755"/>
                    <a:pt x="22220" y="30776"/>
                    <a:pt x="22236" y="30808"/>
                  </a:cubicBezTo>
                  <a:cubicBezTo>
                    <a:pt x="22390" y="31294"/>
                    <a:pt x="22037" y="31934"/>
                    <a:pt x="21551" y="32044"/>
                  </a:cubicBezTo>
                  <a:cubicBezTo>
                    <a:pt x="21375" y="31824"/>
                    <a:pt x="21264" y="31470"/>
                    <a:pt x="21154" y="31139"/>
                  </a:cubicBezTo>
                  <a:lnTo>
                    <a:pt x="21242" y="30963"/>
                  </a:lnTo>
                  <a:cubicBezTo>
                    <a:pt x="21286" y="31051"/>
                    <a:pt x="21331" y="31139"/>
                    <a:pt x="21375" y="31183"/>
                  </a:cubicBezTo>
                  <a:cubicBezTo>
                    <a:pt x="21463" y="31338"/>
                    <a:pt x="21485" y="31382"/>
                    <a:pt x="21662" y="31404"/>
                  </a:cubicBezTo>
                  <a:cubicBezTo>
                    <a:pt x="21684" y="31404"/>
                    <a:pt x="21706" y="31382"/>
                    <a:pt x="21684" y="31360"/>
                  </a:cubicBezTo>
                  <a:cubicBezTo>
                    <a:pt x="21485" y="31228"/>
                    <a:pt x="21375" y="30852"/>
                    <a:pt x="21264" y="30632"/>
                  </a:cubicBezTo>
                  <a:cubicBezTo>
                    <a:pt x="21154" y="30455"/>
                    <a:pt x="21044" y="30234"/>
                    <a:pt x="20955" y="30013"/>
                  </a:cubicBezTo>
                  <a:cubicBezTo>
                    <a:pt x="20801" y="29594"/>
                    <a:pt x="20624" y="29175"/>
                    <a:pt x="20448" y="28799"/>
                  </a:cubicBezTo>
                  <a:cubicBezTo>
                    <a:pt x="20183" y="28292"/>
                    <a:pt x="19940" y="27762"/>
                    <a:pt x="19653" y="27298"/>
                  </a:cubicBezTo>
                  <a:cubicBezTo>
                    <a:pt x="19719" y="27298"/>
                    <a:pt x="19741" y="27276"/>
                    <a:pt x="19807" y="27254"/>
                  </a:cubicBezTo>
                  <a:cubicBezTo>
                    <a:pt x="19815" y="27264"/>
                    <a:pt x="19822" y="27275"/>
                    <a:pt x="19830" y="27286"/>
                  </a:cubicBezTo>
                  <a:lnTo>
                    <a:pt x="19830" y="27286"/>
                  </a:lnTo>
                  <a:cubicBezTo>
                    <a:pt x="19904" y="27239"/>
                    <a:pt x="19948" y="27160"/>
                    <a:pt x="20028" y="27099"/>
                  </a:cubicBezTo>
                  <a:cubicBezTo>
                    <a:pt x="20050" y="27166"/>
                    <a:pt x="20116" y="27210"/>
                    <a:pt x="20139" y="27298"/>
                  </a:cubicBezTo>
                  <a:cubicBezTo>
                    <a:pt x="20293" y="27629"/>
                    <a:pt x="20514" y="27938"/>
                    <a:pt x="20712" y="28269"/>
                  </a:cubicBezTo>
                  <a:cubicBezTo>
                    <a:pt x="20911" y="28579"/>
                    <a:pt x="21132" y="28866"/>
                    <a:pt x="21286" y="29175"/>
                  </a:cubicBezTo>
                  <a:cubicBezTo>
                    <a:pt x="21397" y="29395"/>
                    <a:pt x="21463" y="29594"/>
                    <a:pt x="21551" y="29815"/>
                  </a:cubicBezTo>
                  <a:cubicBezTo>
                    <a:pt x="21573" y="29837"/>
                    <a:pt x="21662" y="29969"/>
                    <a:pt x="21662" y="30013"/>
                  </a:cubicBezTo>
                  <a:cubicBezTo>
                    <a:pt x="21667" y="30057"/>
                    <a:pt x="21655" y="30074"/>
                    <a:pt x="21633" y="30074"/>
                  </a:cubicBezTo>
                  <a:cubicBezTo>
                    <a:pt x="21633" y="30074"/>
                    <a:pt x="21633" y="30074"/>
                    <a:pt x="21633" y="30074"/>
                  </a:cubicBezTo>
                  <a:lnTo>
                    <a:pt x="21633" y="30074"/>
                  </a:lnTo>
                  <a:cubicBezTo>
                    <a:pt x="21654" y="30079"/>
                    <a:pt x="21675" y="30082"/>
                    <a:pt x="21696" y="30082"/>
                  </a:cubicBezTo>
                  <a:cubicBezTo>
                    <a:pt x="21707" y="30082"/>
                    <a:pt x="21717" y="30081"/>
                    <a:pt x="21728" y="30080"/>
                  </a:cubicBezTo>
                  <a:cubicBezTo>
                    <a:pt x="21728" y="30080"/>
                    <a:pt x="21750" y="30080"/>
                    <a:pt x="21750" y="30058"/>
                  </a:cubicBezTo>
                  <a:cubicBezTo>
                    <a:pt x="21794" y="29969"/>
                    <a:pt x="21794" y="30013"/>
                    <a:pt x="21750" y="29925"/>
                  </a:cubicBezTo>
                  <a:cubicBezTo>
                    <a:pt x="21728" y="29859"/>
                    <a:pt x="21640" y="29793"/>
                    <a:pt x="21618" y="29704"/>
                  </a:cubicBezTo>
                  <a:cubicBezTo>
                    <a:pt x="21596" y="29594"/>
                    <a:pt x="21596" y="29484"/>
                    <a:pt x="21529" y="29395"/>
                  </a:cubicBezTo>
                  <a:cubicBezTo>
                    <a:pt x="21507" y="29351"/>
                    <a:pt x="21507" y="29307"/>
                    <a:pt x="21485" y="29263"/>
                  </a:cubicBezTo>
                  <a:cubicBezTo>
                    <a:pt x="21397" y="28733"/>
                    <a:pt x="21154" y="28247"/>
                    <a:pt x="20911" y="27806"/>
                  </a:cubicBezTo>
                  <a:cubicBezTo>
                    <a:pt x="20712" y="27409"/>
                    <a:pt x="20536" y="27033"/>
                    <a:pt x="20293" y="26658"/>
                  </a:cubicBezTo>
                  <a:cubicBezTo>
                    <a:pt x="20359" y="26570"/>
                    <a:pt x="20381" y="26525"/>
                    <a:pt x="20448" y="26437"/>
                  </a:cubicBezTo>
                  <a:close/>
                  <a:moveTo>
                    <a:pt x="15392" y="31404"/>
                  </a:moveTo>
                  <a:cubicBezTo>
                    <a:pt x="15414" y="31404"/>
                    <a:pt x="15414" y="31404"/>
                    <a:pt x="15436" y="31448"/>
                  </a:cubicBezTo>
                  <a:lnTo>
                    <a:pt x="15436" y="31515"/>
                  </a:lnTo>
                  <a:cubicBezTo>
                    <a:pt x="15414" y="31515"/>
                    <a:pt x="15392" y="31581"/>
                    <a:pt x="15370" y="31603"/>
                  </a:cubicBezTo>
                  <a:cubicBezTo>
                    <a:pt x="15171" y="31802"/>
                    <a:pt x="14973" y="32022"/>
                    <a:pt x="14774" y="32221"/>
                  </a:cubicBezTo>
                  <a:cubicBezTo>
                    <a:pt x="14818" y="32155"/>
                    <a:pt x="14818" y="32133"/>
                    <a:pt x="14840" y="32066"/>
                  </a:cubicBezTo>
                  <a:cubicBezTo>
                    <a:pt x="14884" y="32022"/>
                    <a:pt x="14951" y="31934"/>
                    <a:pt x="14995" y="31890"/>
                  </a:cubicBezTo>
                  <a:cubicBezTo>
                    <a:pt x="15149" y="31713"/>
                    <a:pt x="15260" y="31581"/>
                    <a:pt x="15392" y="31404"/>
                  </a:cubicBezTo>
                  <a:close/>
                  <a:moveTo>
                    <a:pt x="24771" y="32287"/>
                  </a:moveTo>
                  <a:cubicBezTo>
                    <a:pt x="24750" y="32287"/>
                    <a:pt x="24729" y="32287"/>
                    <a:pt x="24708" y="32287"/>
                  </a:cubicBezTo>
                  <a:cubicBezTo>
                    <a:pt x="24707" y="32293"/>
                    <a:pt x="24706" y="32299"/>
                    <a:pt x="24705" y="32305"/>
                  </a:cubicBezTo>
                  <a:lnTo>
                    <a:pt x="24705" y="32305"/>
                  </a:lnTo>
                  <a:cubicBezTo>
                    <a:pt x="24728" y="32299"/>
                    <a:pt x="24750" y="32293"/>
                    <a:pt x="24771" y="32287"/>
                  </a:cubicBezTo>
                  <a:close/>
                  <a:moveTo>
                    <a:pt x="15326" y="32155"/>
                  </a:moveTo>
                  <a:cubicBezTo>
                    <a:pt x="15326" y="32155"/>
                    <a:pt x="15326" y="32177"/>
                    <a:pt x="15348" y="32177"/>
                  </a:cubicBezTo>
                  <a:cubicBezTo>
                    <a:pt x="15326" y="32177"/>
                    <a:pt x="15282" y="32243"/>
                    <a:pt x="15216" y="32331"/>
                  </a:cubicBezTo>
                  <a:cubicBezTo>
                    <a:pt x="15260" y="32265"/>
                    <a:pt x="15282" y="32221"/>
                    <a:pt x="15304" y="32177"/>
                  </a:cubicBezTo>
                  <a:cubicBezTo>
                    <a:pt x="15304" y="32177"/>
                    <a:pt x="15304" y="32155"/>
                    <a:pt x="15326" y="32155"/>
                  </a:cubicBezTo>
                  <a:close/>
                  <a:moveTo>
                    <a:pt x="15481" y="31581"/>
                  </a:moveTo>
                  <a:cubicBezTo>
                    <a:pt x="15481" y="31603"/>
                    <a:pt x="15503" y="31603"/>
                    <a:pt x="15525" y="31603"/>
                  </a:cubicBezTo>
                  <a:cubicBezTo>
                    <a:pt x="15282" y="31824"/>
                    <a:pt x="15083" y="32111"/>
                    <a:pt x="14884" y="32353"/>
                  </a:cubicBezTo>
                  <a:cubicBezTo>
                    <a:pt x="14973" y="32221"/>
                    <a:pt x="15061" y="32066"/>
                    <a:pt x="15149" y="31956"/>
                  </a:cubicBezTo>
                  <a:cubicBezTo>
                    <a:pt x="15194" y="31890"/>
                    <a:pt x="15282" y="31824"/>
                    <a:pt x="15326" y="31735"/>
                  </a:cubicBezTo>
                  <a:cubicBezTo>
                    <a:pt x="15326" y="31735"/>
                    <a:pt x="15326" y="31713"/>
                    <a:pt x="15370" y="31713"/>
                  </a:cubicBezTo>
                  <a:cubicBezTo>
                    <a:pt x="15392" y="31669"/>
                    <a:pt x="15436" y="31625"/>
                    <a:pt x="15481" y="31581"/>
                  </a:cubicBezTo>
                  <a:close/>
                  <a:moveTo>
                    <a:pt x="15701" y="31669"/>
                  </a:moveTo>
                  <a:cubicBezTo>
                    <a:pt x="15767" y="31691"/>
                    <a:pt x="15856" y="31691"/>
                    <a:pt x="15966" y="31691"/>
                  </a:cubicBezTo>
                  <a:cubicBezTo>
                    <a:pt x="15944" y="31713"/>
                    <a:pt x="15944" y="31735"/>
                    <a:pt x="15900" y="31780"/>
                  </a:cubicBezTo>
                  <a:cubicBezTo>
                    <a:pt x="15834" y="31802"/>
                    <a:pt x="15767" y="31890"/>
                    <a:pt x="15723" y="31956"/>
                  </a:cubicBezTo>
                  <a:cubicBezTo>
                    <a:pt x="15561" y="32119"/>
                    <a:pt x="15406" y="32282"/>
                    <a:pt x="15260" y="32440"/>
                  </a:cubicBezTo>
                  <a:lnTo>
                    <a:pt x="15260" y="32440"/>
                  </a:lnTo>
                  <a:cubicBezTo>
                    <a:pt x="15321" y="32358"/>
                    <a:pt x="15381" y="32269"/>
                    <a:pt x="15436" y="32177"/>
                  </a:cubicBezTo>
                  <a:cubicBezTo>
                    <a:pt x="15481" y="32155"/>
                    <a:pt x="15436" y="32111"/>
                    <a:pt x="15392" y="32111"/>
                  </a:cubicBezTo>
                  <a:lnTo>
                    <a:pt x="15304" y="32111"/>
                  </a:lnTo>
                  <a:cubicBezTo>
                    <a:pt x="15392" y="31956"/>
                    <a:pt x="15503" y="31824"/>
                    <a:pt x="15591" y="31691"/>
                  </a:cubicBezTo>
                  <a:lnTo>
                    <a:pt x="15613" y="31669"/>
                  </a:lnTo>
                  <a:lnTo>
                    <a:pt x="15635" y="31669"/>
                  </a:lnTo>
                  <a:cubicBezTo>
                    <a:pt x="15635" y="31680"/>
                    <a:pt x="15641" y="31686"/>
                    <a:pt x="15652" y="31686"/>
                  </a:cubicBezTo>
                  <a:cubicBezTo>
                    <a:pt x="15663" y="31686"/>
                    <a:pt x="15679" y="31680"/>
                    <a:pt x="15701" y="31669"/>
                  </a:cubicBezTo>
                  <a:close/>
                  <a:moveTo>
                    <a:pt x="22567" y="30521"/>
                  </a:moveTo>
                  <a:cubicBezTo>
                    <a:pt x="22589" y="30521"/>
                    <a:pt x="22721" y="30609"/>
                    <a:pt x="22788" y="30632"/>
                  </a:cubicBezTo>
                  <a:cubicBezTo>
                    <a:pt x="23030" y="30830"/>
                    <a:pt x="23362" y="30852"/>
                    <a:pt x="23317" y="31250"/>
                  </a:cubicBezTo>
                  <a:cubicBezTo>
                    <a:pt x="23273" y="31448"/>
                    <a:pt x="23207" y="31603"/>
                    <a:pt x="23053" y="31735"/>
                  </a:cubicBezTo>
                  <a:cubicBezTo>
                    <a:pt x="23053" y="31735"/>
                    <a:pt x="23030" y="31735"/>
                    <a:pt x="23030" y="31713"/>
                  </a:cubicBezTo>
                  <a:cubicBezTo>
                    <a:pt x="23021" y="31711"/>
                    <a:pt x="23012" y="31710"/>
                    <a:pt x="23003" y="31710"/>
                  </a:cubicBezTo>
                  <a:cubicBezTo>
                    <a:pt x="22913" y="31710"/>
                    <a:pt x="22880" y="31809"/>
                    <a:pt x="22920" y="31890"/>
                  </a:cubicBezTo>
                  <a:cubicBezTo>
                    <a:pt x="22810" y="32000"/>
                    <a:pt x="22677" y="32111"/>
                    <a:pt x="22589" y="32221"/>
                  </a:cubicBezTo>
                  <a:cubicBezTo>
                    <a:pt x="22385" y="32527"/>
                    <a:pt x="22129" y="32650"/>
                    <a:pt x="21840" y="32650"/>
                  </a:cubicBezTo>
                  <a:cubicBezTo>
                    <a:pt x="21754" y="32650"/>
                    <a:pt x="21665" y="32639"/>
                    <a:pt x="21573" y="32618"/>
                  </a:cubicBezTo>
                  <a:cubicBezTo>
                    <a:pt x="21419" y="32596"/>
                    <a:pt x="21198" y="32574"/>
                    <a:pt x="21044" y="32486"/>
                  </a:cubicBezTo>
                  <a:cubicBezTo>
                    <a:pt x="21154" y="32486"/>
                    <a:pt x="21286" y="32464"/>
                    <a:pt x="21397" y="32442"/>
                  </a:cubicBezTo>
                  <a:cubicBezTo>
                    <a:pt x="21413" y="32447"/>
                    <a:pt x="21431" y="32450"/>
                    <a:pt x="21450" y="32450"/>
                  </a:cubicBezTo>
                  <a:cubicBezTo>
                    <a:pt x="21504" y="32450"/>
                    <a:pt x="21562" y="32425"/>
                    <a:pt x="21596" y="32376"/>
                  </a:cubicBezTo>
                  <a:cubicBezTo>
                    <a:pt x="21816" y="32331"/>
                    <a:pt x="22015" y="32221"/>
                    <a:pt x="22147" y="32044"/>
                  </a:cubicBezTo>
                  <a:cubicBezTo>
                    <a:pt x="22258" y="31912"/>
                    <a:pt x="22346" y="31780"/>
                    <a:pt x="22368" y="31603"/>
                  </a:cubicBezTo>
                  <a:cubicBezTo>
                    <a:pt x="22390" y="31603"/>
                    <a:pt x="22412" y="31581"/>
                    <a:pt x="22412" y="31559"/>
                  </a:cubicBezTo>
                  <a:cubicBezTo>
                    <a:pt x="22456" y="31448"/>
                    <a:pt x="22479" y="30852"/>
                    <a:pt x="22523" y="30609"/>
                  </a:cubicBezTo>
                  <a:cubicBezTo>
                    <a:pt x="22523" y="30587"/>
                    <a:pt x="22567" y="30587"/>
                    <a:pt x="22567" y="30565"/>
                  </a:cubicBezTo>
                  <a:lnTo>
                    <a:pt x="22567" y="30521"/>
                  </a:lnTo>
                  <a:close/>
                  <a:moveTo>
                    <a:pt x="22611" y="32663"/>
                  </a:moveTo>
                  <a:cubicBezTo>
                    <a:pt x="22611" y="32685"/>
                    <a:pt x="22611" y="32685"/>
                    <a:pt x="22677" y="32685"/>
                  </a:cubicBezTo>
                  <a:lnTo>
                    <a:pt x="22589" y="32685"/>
                  </a:lnTo>
                  <a:lnTo>
                    <a:pt x="22611" y="32663"/>
                  </a:lnTo>
                  <a:close/>
                  <a:moveTo>
                    <a:pt x="11794" y="21294"/>
                  </a:moveTo>
                  <a:cubicBezTo>
                    <a:pt x="11706" y="21448"/>
                    <a:pt x="11639" y="21625"/>
                    <a:pt x="11551" y="21801"/>
                  </a:cubicBezTo>
                  <a:lnTo>
                    <a:pt x="11485" y="21801"/>
                  </a:lnTo>
                  <a:cubicBezTo>
                    <a:pt x="11485" y="21801"/>
                    <a:pt x="11463" y="21801"/>
                    <a:pt x="11463" y="21845"/>
                  </a:cubicBezTo>
                  <a:cubicBezTo>
                    <a:pt x="11374" y="22177"/>
                    <a:pt x="11087" y="22419"/>
                    <a:pt x="10933" y="22728"/>
                  </a:cubicBezTo>
                  <a:cubicBezTo>
                    <a:pt x="10800" y="23015"/>
                    <a:pt x="10580" y="23324"/>
                    <a:pt x="10381" y="23611"/>
                  </a:cubicBezTo>
                  <a:cubicBezTo>
                    <a:pt x="10204" y="23898"/>
                    <a:pt x="9984" y="24208"/>
                    <a:pt x="9719" y="24495"/>
                  </a:cubicBezTo>
                  <a:cubicBezTo>
                    <a:pt x="9608" y="24627"/>
                    <a:pt x="9432" y="24848"/>
                    <a:pt x="9432" y="25046"/>
                  </a:cubicBezTo>
                  <a:cubicBezTo>
                    <a:pt x="9432" y="25046"/>
                    <a:pt x="9432" y="25068"/>
                    <a:pt x="9454" y="25068"/>
                  </a:cubicBezTo>
                  <a:cubicBezTo>
                    <a:pt x="9233" y="25311"/>
                    <a:pt x="9056" y="25598"/>
                    <a:pt x="8924" y="25885"/>
                  </a:cubicBezTo>
                  <a:cubicBezTo>
                    <a:pt x="8907" y="25935"/>
                    <a:pt x="8928" y="25960"/>
                    <a:pt x="8967" y="25960"/>
                  </a:cubicBezTo>
                  <a:cubicBezTo>
                    <a:pt x="8981" y="25960"/>
                    <a:pt x="8996" y="25957"/>
                    <a:pt x="9012" y="25952"/>
                  </a:cubicBezTo>
                  <a:cubicBezTo>
                    <a:pt x="9056" y="25863"/>
                    <a:pt x="9123" y="25819"/>
                    <a:pt x="9145" y="25731"/>
                  </a:cubicBezTo>
                  <a:lnTo>
                    <a:pt x="9145" y="25709"/>
                  </a:lnTo>
                  <a:cubicBezTo>
                    <a:pt x="9277" y="25444"/>
                    <a:pt x="9476" y="25223"/>
                    <a:pt x="9675" y="25002"/>
                  </a:cubicBezTo>
                  <a:lnTo>
                    <a:pt x="9903" y="24690"/>
                  </a:lnTo>
                  <a:lnTo>
                    <a:pt x="9903" y="24690"/>
                  </a:lnTo>
                  <a:cubicBezTo>
                    <a:pt x="9793" y="24825"/>
                    <a:pt x="9690" y="24964"/>
                    <a:pt x="9586" y="25091"/>
                  </a:cubicBezTo>
                  <a:cubicBezTo>
                    <a:pt x="9741" y="24848"/>
                    <a:pt x="9895" y="24627"/>
                    <a:pt x="10094" y="24406"/>
                  </a:cubicBezTo>
                  <a:cubicBezTo>
                    <a:pt x="10315" y="24163"/>
                    <a:pt x="10513" y="23854"/>
                    <a:pt x="10668" y="23567"/>
                  </a:cubicBezTo>
                  <a:cubicBezTo>
                    <a:pt x="10845" y="23302"/>
                    <a:pt x="10999" y="23015"/>
                    <a:pt x="11176" y="22706"/>
                  </a:cubicBezTo>
                  <a:cubicBezTo>
                    <a:pt x="11238" y="22582"/>
                    <a:pt x="11319" y="22458"/>
                    <a:pt x="11420" y="22352"/>
                  </a:cubicBezTo>
                  <a:lnTo>
                    <a:pt x="11420" y="22352"/>
                  </a:lnTo>
                  <a:cubicBezTo>
                    <a:pt x="11246" y="22723"/>
                    <a:pt x="11052" y="23075"/>
                    <a:pt x="10889" y="23457"/>
                  </a:cubicBezTo>
                  <a:cubicBezTo>
                    <a:pt x="10867" y="23501"/>
                    <a:pt x="10845" y="23545"/>
                    <a:pt x="10800" y="23567"/>
                  </a:cubicBezTo>
                  <a:cubicBezTo>
                    <a:pt x="10624" y="23810"/>
                    <a:pt x="10447" y="24119"/>
                    <a:pt x="10226" y="24340"/>
                  </a:cubicBezTo>
                  <a:cubicBezTo>
                    <a:pt x="10125" y="24432"/>
                    <a:pt x="10032" y="24535"/>
                    <a:pt x="9943" y="24642"/>
                  </a:cubicBezTo>
                  <a:lnTo>
                    <a:pt x="9943" y="24642"/>
                  </a:lnTo>
                  <a:cubicBezTo>
                    <a:pt x="10072" y="24500"/>
                    <a:pt x="10235" y="24373"/>
                    <a:pt x="10359" y="24208"/>
                  </a:cubicBezTo>
                  <a:cubicBezTo>
                    <a:pt x="10491" y="24075"/>
                    <a:pt x="10602" y="23876"/>
                    <a:pt x="10712" y="23722"/>
                  </a:cubicBezTo>
                  <a:lnTo>
                    <a:pt x="10712" y="23722"/>
                  </a:lnTo>
                  <a:cubicBezTo>
                    <a:pt x="10690" y="23832"/>
                    <a:pt x="10646" y="23965"/>
                    <a:pt x="10602" y="24097"/>
                  </a:cubicBezTo>
                  <a:cubicBezTo>
                    <a:pt x="10580" y="24185"/>
                    <a:pt x="10580" y="24274"/>
                    <a:pt x="10558" y="24340"/>
                  </a:cubicBezTo>
                  <a:cubicBezTo>
                    <a:pt x="10469" y="24450"/>
                    <a:pt x="10425" y="24561"/>
                    <a:pt x="10337" y="24649"/>
                  </a:cubicBezTo>
                  <a:cubicBezTo>
                    <a:pt x="10160" y="24848"/>
                    <a:pt x="9939" y="25002"/>
                    <a:pt x="9785" y="25201"/>
                  </a:cubicBezTo>
                  <a:cubicBezTo>
                    <a:pt x="9432" y="25665"/>
                    <a:pt x="9211" y="26216"/>
                    <a:pt x="8814" y="26636"/>
                  </a:cubicBezTo>
                  <a:cubicBezTo>
                    <a:pt x="8795" y="26655"/>
                    <a:pt x="8808" y="26707"/>
                    <a:pt x="8855" y="26707"/>
                  </a:cubicBezTo>
                  <a:cubicBezTo>
                    <a:pt x="8862" y="26707"/>
                    <a:pt x="8871" y="26705"/>
                    <a:pt x="8880" y="26702"/>
                  </a:cubicBezTo>
                  <a:cubicBezTo>
                    <a:pt x="9056" y="26548"/>
                    <a:pt x="9167" y="26327"/>
                    <a:pt x="9277" y="26150"/>
                  </a:cubicBezTo>
                  <a:cubicBezTo>
                    <a:pt x="9432" y="25885"/>
                    <a:pt x="9586" y="25642"/>
                    <a:pt x="9763" y="25422"/>
                  </a:cubicBezTo>
                  <a:cubicBezTo>
                    <a:pt x="9934" y="25187"/>
                    <a:pt x="10125" y="24994"/>
                    <a:pt x="10337" y="24781"/>
                  </a:cubicBezTo>
                  <a:lnTo>
                    <a:pt x="10337" y="24781"/>
                  </a:lnTo>
                  <a:cubicBezTo>
                    <a:pt x="10226" y="24980"/>
                    <a:pt x="10116" y="25157"/>
                    <a:pt x="9984" y="25311"/>
                  </a:cubicBezTo>
                  <a:cubicBezTo>
                    <a:pt x="9785" y="25554"/>
                    <a:pt x="9586" y="25841"/>
                    <a:pt x="9432" y="26106"/>
                  </a:cubicBezTo>
                  <a:cubicBezTo>
                    <a:pt x="9233" y="26393"/>
                    <a:pt x="9012" y="26614"/>
                    <a:pt x="8836" y="26945"/>
                  </a:cubicBezTo>
                  <a:cubicBezTo>
                    <a:pt x="8681" y="27254"/>
                    <a:pt x="8482" y="27453"/>
                    <a:pt x="8284" y="27740"/>
                  </a:cubicBezTo>
                  <a:cubicBezTo>
                    <a:pt x="8268" y="27755"/>
                    <a:pt x="8297" y="27771"/>
                    <a:pt x="8315" y="27771"/>
                  </a:cubicBezTo>
                  <a:cubicBezTo>
                    <a:pt x="8322" y="27771"/>
                    <a:pt x="8328" y="27768"/>
                    <a:pt x="8328" y="27762"/>
                  </a:cubicBezTo>
                  <a:cubicBezTo>
                    <a:pt x="8571" y="27607"/>
                    <a:pt x="8725" y="27298"/>
                    <a:pt x="8880" y="27055"/>
                  </a:cubicBezTo>
                  <a:cubicBezTo>
                    <a:pt x="9056" y="26680"/>
                    <a:pt x="9321" y="26415"/>
                    <a:pt x="9542" y="26084"/>
                  </a:cubicBezTo>
                  <a:cubicBezTo>
                    <a:pt x="9697" y="25797"/>
                    <a:pt x="9895" y="25576"/>
                    <a:pt x="10050" y="25333"/>
                  </a:cubicBezTo>
                  <a:lnTo>
                    <a:pt x="10050" y="25333"/>
                  </a:lnTo>
                  <a:cubicBezTo>
                    <a:pt x="9939" y="25510"/>
                    <a:pt x="9873" y="25687"/>
                    <a:pt x="9785" y="25885"/>
                  </a:cubicBezTo>
                  <a:cubicBezTo>
                    <a:pt x="9542" y="26481"/>
                    <a:pt x="9255" y="27055"/>
                    <a:pt x="8924" y="27607"/>
                  </a:cubicBezTo>
                  <a:cubicBezTo>
                    <a:pt x="8769" y="28093"/>
                    <a:pt x="8482" y="28534"/>
                    <a:pt x="8218" y="28976"/>
                  </a:cubicBezTo>
                  <a:cubicBezTo>
                    <a:pt x="7931" y="29462"/>
                    <a:pt x="7666" y="29947"/>
                    <a:pt x="7335" y="30411"/>
                  </a:cubicBezTo>
                  <a:cubicBezTo>
                    <a:pt x="6694" y="31360"/>
                    <a:pt x="6054" y="32177"/>
                    <a:pt x="5149" y="32839"/>
                  </a:cubicBezTo>
                  <a:cubicBezTo>
                    <a:pt x="5149" y="32729"/>
                    <a:pt x="5171" y="32618"/>
                    <a:pt x="5171" y="32508"/>
                  </a:cubicBezTo>
                  <a:cubicBezTo>
                    <a:pt x="5237" y="32442"/>
                    <a:pt x="5259" y="32331"/>
                    <a:pt x="5304" y="32221"/>
                  </a:cubicBezTo>
                  <a:cubicBezTo>
                    <a:pt x="5458" y="31824"/>
                    <a:pt x="5568" y="31448"/>
                    <a:pt x="5723" y="31051"/>
                  </a:cubicBezTo>
                  <a:cubicBezTo>
                    <a:pt x="6054" y="30300"/>
                    <a:pt x="6341" y="29506"/>
                    <a:pt x="6783" y="28799"/>
                  </a:cubicBezTo>
                  <a:cubicBezTo>
                    <a:pt x="7511" y="27585"/>
                    <a:pt x="8063" y="26194"/>
                    <a:pt x="8769" y="24958"/>
                  </a:cubicBezTo>
                  <a:lnTo>
                    <a:pt x="8769" y="24936"/>
                  </a:lnTo>
                  <a:cubicBezTo>
                    <a:pt x="8769" y="24947"/>
                    <a:pt x="8780" y="24953"/>
                    <a:pt x="8792" y="24953"/>
                  </a:cubicBezTo>
                  <a:cubicBezTo>
                    <a:pt x="8803" y="24953"/>
                    <a:pt x="8814" y="24947"/>
                    <a:pt x="8814" y="24936"/>
                  </a:cubicBezTo>
                  <a:cubicBezTo>
                    <a:pt x="8990" y="24450"/>
                    <a:pt x="9321" y="24185"/>
                    <a:pt x="9630" y="23832"/>
                  </a:cubicBezTo>
                  <a:cubicBezTo>
                    <a:pt x="9652" y="23788"/>
                    <a:pt x="9675" y="23766"/>
                    <a:pt x="9697" y="23722"/>
                  </a:cubicBezTo>
                  <a:cubicBezTo>
                    <a:pt x="9719" y="23678"/>
                    <a:pt x="9763" y="23656"/>
                    <a:pt x="9785" y="23611"/>
                  </a:cubicBezTo>
                  <a:cubicBezTo>
                    <a:pt x="9895" y="23457"/>
                    <a:pt x="10006" y="23302"/>
                    <a:pt x="10116" y="23170"/>
                  </a:cubicBezTo>
                  <a:lnTo>
                    <a:pt x="10359" y="22905"/>
                  </a:lnTo>
                  <a:cubicBezTo>
                    <a:pt x="10536" y="22684"/>
                    <a:pt x="10734" y="22464"/>
                    <a:pt x="10867" y="22221"/>
                  </a:cubicBezTo>
                  <a:cubicBezTo>
                    <a:pt x="10889" y="22221"/>
                    <a:pt x="10889" y="22221"/>
                    <a:pt x="10911" y="22199"/>
                  </a:cubicBezTo>
                  <a:lnTo>
                    <a:pt x="10911" y="22199"/>
                  </a:lnTo>
                  <a:cubicBezTo>
                    <a:pt x="10756" y="22508"/>
                    <a:pt x="10558" y="22773"/>
                    <a:pt x="10359" y="23082"/>
                  </a:cubicBezTo>
                  <a:cubicBezTo>
                    <a:pt x="10293" y="23192"/>
                    <a:pt x="10204" y="23280"/>
                    <a:pt x="10116" y="23347"/>
                  </a:cubicBezTo>
                  <a:cubicBezTo>
                    <a:pt x="9984" y="23523"/>
                    <a:pt x="9829" y="23656"/>
                    <a:pt x="9697" y="23832"/>
                  </a:cubicBezTo>
                  <a:cubicBezTo>
                    <a:pt x="9564" y="23987"/>
                    <a:pt x="9365" y="24296"/>
                    <a:pt x="9167" y="24406"/>
                  </a:cubicBezTo>
                  <a:cubicBezTo>
                    <a:pt x="9145" y="24428"/>
                    <a:pt x="9167" y="24495"/>
                    <a:pt x="9211" y="24495"/>
                  </a:cubicBezTo>
                  <a:cubicBezTo>
                    <a:pt x="9476" y="24384"/>
                    <a:pt x="9675" y="24009"/>
                    <a:pt x="9829" y="23832"/>
                  </a:cubicBezTo>
                  <a:lnTo>
                    <a:pt x="10094" y="23501"/>
                  </a:lnTo>
                  <a:lnTo>
                    <a:pt x="10094" y="23501"/>
                  </a:lnTo>
                  <a:cubicBezTo>
                    <a:pt x="9807" y="23898"/>
                    <a:pt x="9564" y="24318"/>
                    <a:pt x="9343" y="24759"/>
                  </a:cubicBezTo>
                  <a:cubicBezTo>
                    <a:pt x="9343" y="24775"/>
                    <a:pt x="9354" y="24800"/>
                    <a:pt x="9360" y="24800"/>
                  </a:cubicBezTo>
                  <a:cubicBezTo>
                    <a:pt x="9363" y="24800"/>
                    <a:pt x="9365" y="24795"/>
                    <a:pt x="9365" y="24781"/>
                  </a:cubicBezTo>
                  <a:cubicBezTo>
                    <a:pt x="9475" y="24605"/>
                    <a:pt x="9581" y="24431"/>
                    <a:pt x="9688" y="24259"/>
                  </a:cubicBezTo>
                  <a:lnTo>
                    <a:pt x="9688" y="24259"/>
                  </a:lnTo>
                  <a:cubicBezTo>
                    <a:pt x="9686" y="24283"/>
                    <a:pt x="9702" y="24296"/>
                    <a:pt x="9719" y="24296"/>
                  </a:cubicBezTo>
                  <a:lnTo>
                    <a:pt x="9807" y="24296"/>
                  </a:lnTo>
                  <a:cubicBezTo>
                    <a:pt x="9829" y="24296"/>
                    <a:pt x="9829" y="24274"/>
                    <a:pt x="9807" y="24230"/>
                  </a:cubicBezTo>
                  <a:cubicBezTo>
                    <a:pt x="9785" y="24208"/>
                    <a:pt x="10315" y="23545"/>
                    <a:pt x="10381" y="23457"/>
                  </a:cubicBezTo>
                  <a:cubicBezTo>
                    <a:pt x="10602" y="23170"/>
                    <a:pt x="10867" y="22839"/>
                    <a:pt x="11021" y="22464"/>
                  </a:cubicBezTo>
                  <a:cubicBezTo>
                    <a:pt x="11198" y="22177"/>
                    <a:pt x="11374" y="21890"/>
                    <a:pt x="11551" y="21581"/>
                  </a:cubicBezTo>
                  <a:cubicBezTo>
                    <a:pt x="11595" y="21514"/>
                    <a:pt x="11639" y="21426"/>
                    <a:pt x="11683" y="21338"/>
                  </a:cubicBezTo>
                  <a:cubicBezTo>
                    <a:pt x="11694" y="21349"/>
                    <a:pt x="11700" y="21354"/>
                    <a:pt x="11708" y="21354"/>
                  </a:cubicBezTo>
                  <a:cubicBezTo>
                    <a:pt x="11717" y="21354"/>
                    <a:pt x="11728" y="21349"/>
                    <a:pt x="11750" y="21338"/>
                  </a:cubicBezTo>
                  <a:cubicBezTo>
                    <a:pt x="11772" y="21316"/>
                    <a:pt x="11772" y="21294"/>
                    <a:pt x="11794" y="21294"/>
                  </a:cubicBezTo>
                  <a:close/>
                  <a:moveTo>
                    <a:pt x="14509" y="31095"/>
                  </a:moveTo>
                  <a:cubicBezTo>
                    <a:pt x="14620" y="31139"/>
                    <a:pt x="14752" y="31183"/>
                    <a:pt x="14862" y="31250"/>
                  </a:cubicBezTo>
                  <a:cubicBezTo>
                    <a:pt x="14840" y="31272"/>
                    <a:pt x="14818" y="31316"/>
                    <a:pt x="14774" y="31360"/>
                  </a:cubicBezTo>
                  <a:cubicBezTo>
                    <a:pt x="14774" y="31338"/>
                    <a:pt x="14769" y="31327"/>
                    <a:pt x="14760" y="31327"/>
                  </a:cubicBezTo>
                  <a:cubicBezTo>
                    <a:pt x="14752" y="31327"/>
                    <a:pt x="14741" y="31338"/>
                    <a:pt x="14730" y="31360"/>
                  </a:cubicBezTo>
                  <a:cubicBezTo>
                    <a:pt x="14642" y="31603"/>
                    <a:pt x="14487" y="31735"/>
                    <a:pt x="14310" y="31912"/>
                  </a:cubicBezTo>
                  <a:cubicBezTo>
                    <a:pt x="14156" y="32066"/>
                    <a:pt x="14001" y="32265"/>
                    <a:pt x="13869" y="32420"/>
                  </a:cubicBezTo>
                  <a:cubicBezTo>
                    <a:pt x="13759" y="32574"/>
                    <a:pt x="13648" y="32707"/>
                    <a:pt x="13516" y="32839"/>
                  </a:cubicBezTo>
                  <a:cubicBezTo>
                    <a:pt x="13560" y="32729"/>
                    <a:pt x="13626" y="32663"/>
                    <a:pt x="13648" y="32596"/>
                  </a:cubicBezTo>
                  <a:cubicBezTo>
                    <a:pt x="13957" y="32177"/>
                    <a:pt x="14266" y="31780"/>
                    <a:pt x="14620" y="31448"/>
                  </a:cubicBezTo>
                  <a:cubicBezTo>
                    <a:pt x="14636" y="31416"/>
                    <a:pt x="14628" y="31396"/>
                    <a:pt x="14614" y="31396"/>
                  </a:cubicBezTo>
                  <a:cubicBezTo>
                    <a:pt x="14609" y="31396"/>
                    <a:pt x="14603" y="31398"/>
                    <a:pt x="14597" y="31404"/>
                  </a:cubicBezTo>
                  <a:cubicBezTo>
                    <a:pt x="14377" y="31603"/>
                    <a:pt x="14178" y="31824"/>
                    <a:pt x="14001" y="32044"/>
                  </a:cubicBezTo>
                  <a:cubicBezTo>
                    <a:pt x="14068" y="31956"/>
                    <a:pt x="14090" y="31890"/>
                    <a:pt x="14156" y="31802"/>
                  </a:cubicBezTo>
                  <a:cubicBezTo>
                    <a:pt x="14222" y="31691"/>
                    <a:pt x="14310" y="31603"/>
                    <a:pt x="14399" y="31493"/>
                  </a:cubicBezTo>
                  <a:cubicBezTo>
                    <a:pt x="14487" y="31382"/>
                    <a:pt x="14597" y="31338"/>
                    <a:pt x="14642" y="31183"/>
                  </a:cubicBezTo>
                  <a:cubicBezTo>
                    <a:pt x="14642" y="31168"/>
                    <a:pt x="14631" y="31152"/>
                    <a:pt x="14616" y="31152"/>
                  </a:cubicBezTo>
                  <a:cubicBezTo>
                    <a:pt x="14610" y="31152"/>
                    <a:pt x="14604" y="31155"/>
                    <a:pt x="14597" y="31161"/>
                  </a:cubicBezTo>
                  <a:cubicBezTo>
                    <a:pt x="14540" y="31239"/>
                    <a:pt x="14431" y="31316"/>
                    <a:pt x="14345" y="31378"/>
                  </a:cubicBezTo>
                  <a:lnTo>
                    <a:pt x="14345" y="31378"/>
                  </a:lnTo>
                  <a:lnTo>
                    <a:pt x="14399" y="31272"/>
                  </a:lnTo>
                  <a:cubicBezTo>
                    <a:pt x="14421" y="31206"/>
                    <a:pt x="14487" y="31161"/>
                    <a:pt x="14509" y="31095"/>
                  </a:cubicBezTo>
                  <a:close/>
                  <a:moveTo>
                    <a:pt x="13746" y="31832"/>
                  </a:moveTo>
                  <a:cubicBezTo>
                    <a:pt x="13660" y="31923"/>
                    <a:pt x="13572" y="32012"/>
                    <a:pt x="13494" y="32111"/>
                  </a:cubicBezTo>
                  <a:cubicBezTo>
                    <a:pt x="13317" y="32331"/>
                    <a:pt x="13185" y="32574"/>
                    <a:pt x="12986" y="32795"/>
                  </a:cubicBezTo>
                  <a:cubicBezTo>
                    <a:pt x="12946" y="32852"/>
                    <a:pt x="12903" y="32910"/>
                    <a:pt x="12857" y="32967"/>
                  </a:cubicBezTo>
                  <a:lnTo>
                    <a:pt x="12857" y="32967"/>
                  </a:lnTo>
                  <a:lnTo>
                    <a:pt x="13096" y="32685"/>
                  </a:lnTo>
                  <a:cubicBezTo>
                    <a:pt x="13273" y="32464"/>
                    <a:pt x="13405" y="32177"/>
                    <a:pt x="13604" y="32000"/>
                  </a:cubicBezTo>
                  <a:cubicBezTo>
                    <a:pt x="13652" y="31945"/>
                    <a:pt x="13700" y="31889"/>
                    <a:pt x="13746" y="31832"/>
                  </a:cubicBezTo>
                  <a:close/>
                  <a:moveTo>
                    <a:pt x="10226" y="27541"/>
                  </a:moveTo>
                  <a:cubicBezTo>
                    <a:pt x="10116" y="28093"/>
                    <a:pt x="9984" y="28645"/>
                    <a:pt x="9829" y="29197"/>
                  </a:cubicBezTo>
                  <a:cubicBezTo>
                    <a:pt x="9675" y="29859"/>
                    <a:pt x="9498" y="30521"/>
                    <a:pt x="9343" y="31228"/>
                  </a:cubicBezTo>
                  <a:cubicBezTo>
                    <a:pt x="9233" y="31669"/>
                    <a:pt x="9145" y="32133"/>
                    <a:pt x="9056" y="32596"/>
                  </a:cubicBezTo>
                  <a:cubicBezTo>
                    <a:pt x="9056" y="32663"/>
                    <a:pt x="9034" y="32685"/>
                    <a:pt x="9034" y="32707"/>
                  </a:cubicBezTo>
                  <a:cubicBezTo>
                    <a:pt x="8990" y="32795"/>
                    <a:pt x="8924" y="32905"/>
                    <a:pt x="8902" y="32994"/>
                  </a:cubicBezTo>
                  <a:cubicBezTo>
                    <a:pt x="8902" y="32927"/>
                    <a:pt x="8902" y="32839"/>
                    <a:pt x="8924" y="32795"/>
                  </a:cubicBezTo>
                  <a:cubicBezTo>
                    <a:pt x="9079" y="32265"/>
                    <a:pt x="9189" y="31780"/>
                    <a:pt x="9211" y="31228"/>
                  </a:cubicBezTo>
                  <a:cubicBezTo>
                    <a:pt x="9233" y="31007"/>
                    <a:pt x="9233" y="30742"/>
                    <a:pt x="9233" y="30521"/>
                  </a:cubicBezTo>
                  <a:cubicBezTo>
                    <a:pt x="9299" y="30168"/>
                    <a:pt x="9365" y="29837"/>
                    <a:pt x="9454" y="29506"/>
                  </a:cubicBezTo>
                  <a:cubicBezTo>
                    <a:pt x="9476" y="29506"/>
                    <a:pt x="9476" y="29506"/>
                    <a:pt x="9476" y="29484"/>
                  </a:cubicBezTo>
                  <a:cubicBezTo>
                    <a:pt x="9498" y="29307"/>
                    <a:pt x="9652" y="29197"/>
                    <a:pt x="9697" y="29042"/>
                  </a:cubicBezTo>
                  <a:cubicBezTo>
                    <a:pt x="9763" y="28910"/>
                    <a:pt x="9785" y="28733"/>
                    <a:pt x="9829" y="28601"/>
                  </a:cubicBezTo>
                  <a:cubicBezTo>
                    <a:pt x="9895" y="28402"/>
                    <a:pt x="10006" y="28225"/>
                    <a:pt x="10050" y="28071"/>
                  </a:cubicBezTo>
                  <a:cubicBezTo>
                    <a:pt x="10116" y="27894"/>
                    <a:pt x="10138" y="27718"/>
                    <a:pt x="10226" y="27541"/>
                  </a:cubicBezTo>
                  <a:close/>
                  <a:moveTo>
                    <a:pt x="12857" y="32967"/>
                  </a:moveTo>
                  <a:lnTo>
                    <a:pt x="12777" y="33062"/>
                  </a:lnTo>
                  <a:lnTo>
                    <a:pt x="12777" y="33062"/>
                  </a:lnTo>
                  <a:cubicBezTo>
                    <a:pt x="12759" y="33085"/>
                    <a:pt x="12742" y="33107"/>
                    <a:pt x="12724" y="33129"/>
                  </a:cubicBezTo>
                  <a:lnTo>
                    <a:pt x="12724" y="33129"/>
                  </a:lnTo>
                  <a:cubicBezTo>
                    <a:pt x="12770" y="33075"/>
                    <a:pt x="12815" y="33021"/>
                    <a:pt x="12857" y="32967"/>
                  </a:cubicBezTo>
                  <a:close/>
                  <a:moveTo>
                    <a:pt x="8880" y="33237"/>
                  </a:moveTo>
                  <a:cubicBezTo>
                    <a:pt x="8880" y="33281"/>
                    <a:pt x="8858" y="33325"/>
                    <a:pt x="8858" y="33369"/>
                  </a:cubicBezTo>
                  <a:lnTo>
                    <a:pt x="8858" y="33325"/>
                  </a:lnTo>
                  <a:cubicBezTo>
                    <a:pt x="8858" y="33281"/>
                    <a:pt x="8880" y="33259"/>
                    <a:pt x="8880" y="33237"/>
                  </a:cubicBezTo>
                  <a:close/>
                  <a:moveTo>
                    <a:pt x="23982" y="31324"/>
                  </a:moveTo>
                  <a:cubicBezTo>
                    <a:pt x="24025" y="31324"/>
                    <a:pt x="24069" y="31328"/>
                    <a:pt x="24112" y="31338"/>
                  </a:cubicBezTo>
                  <a:cubicBezTo>
                    <a:pt x="24532" y="31448"/>
                    <a:pt x="24554" y="31581"/>
                    <a:pt x="24532" y="31912"/>
                  </a:cubicBezTo>
                  <a:cubicBezTo>
                    <a:pt x="24532" y="32243"/>
                    <a:pt x="24421" y="32508"/>
                    <a:pt x="24223" y="32773"/>
                  </a:cubicBezTo>
                  <a:cubicBezTo>
                    <a:pt x="24134" y="32773"/>
                    <a:pt x="24090" y="32795"/>
                    <a:pt x="24090" y="32883"/>
                  </a:cubicBezTo>
                  <a:lnTo>
                    <a:pt x="24090" y="32950"/>
                  </a:lnTo>
                  <a:cubicBezTo>
                    <a:pt x="23980" y="33060"/>
                    <a:pt x="23891" y="33170"/>
                    <a:pt x="23781" y="33281"/>
                  </a:cubicBezTo>
                  <a:cubicBezTo>
                    <a:pt x="23649" y="33435"/>
                    <a:pt x="23538" y="33457"/>
                    <a:pt x="23362" y="33479"/>
                  </a:cubicBezTo>
                  <a:cubicBezTo>
                    <a:pt x="23472" y="33325"/>
                    <a:pt x="23560" y="33148"/>
                    <a:pt x="23604" y="32950"/>
                  </a:cubicBezTo>
                  <a:cubicBezTo>
                    <a:pt x="23693" y="32707"/>
                    <a:pt x="23649" y="32552"/>
                    <a:pt x="23538" y="32353"/>
                  </a:cubicBezTo>
                  <a:cubicBezTo>
                    <a:pt x="23472" y="32243"/>
                    <a:pt x="23428" y="32133"/>
                    <a:pt x="23340" y="32022"/>
                  </a:cubicBezTo>
                  <a:lnTo>
                    <a:pt x="23340" y="31912"/>
                  </a:lnTo>
                  <a:cubicBezTo>
                    <a:pt x="23472" y="31780"/>
                    <a:pt x="23538" y="31625"/>
                    <a:pt x="23560" y="31448"/>
                  </a:cubicBezTo>
                  <a:cubicBezTo>
                    <a:pt x="23681" y="31379"/>
                    <a:pt x="23829" y="31324"/>
                    <a:pt x="23982" y="31324"/>
                  </a:cubicBezTo>
                  <a:close/>
                  <a:moveTo>
                    <a:pt x="13935" y="32044"/>
                  </a:moveTo>
                  <a:lnTo>
                    <a:pt x="13935" y="32044"/>
                  </a:lnTo>
                  <a:cubicBezTo>
                    <a:pt x="13869" y="32133"/>
                    <a:pt x="13847" y="32221"/>
                    <a:pt x="13781" y="32287"/>
                  </a:cubicBezTo>
                  <a:cubicBezTo>
                    <a:pt x="13670" y="32442"/>
                    <a:pt x="13560" y="32574"/>
                    <a:pt x="13494" y="32707"/>
                  </a:cubicBezTo>
                  <a:cubicBezTo>
                    <a:pt x="13405" y="32817"/>
                    <a:pt x="13295" y="32950"/>
                    <a:pt x="13207" y="33060"/>
                  </a:cubicBezTo>
                  <a:cubicBezTo>
                    <a:pt x="13052" y="33259"/>
                    <a:pt x="12853" y="33435"/>
                    <a:pt x="12677" y="33590"/>
                  </a:cubicBezTo>
                  <a:cubicBezTo>
                    <a:pt x="12831" y="33391"/>
                    <a:pt x="12964" y="33214"/>
                    <a:pt x="13118" y="33016"/>
                  </a:cubicBezTo>
                  <a:cubicBezTo>
                    <a:pt x="13405" y="32707"/>
                    <a:pt x="13648" y="32353"/>
                    <a:pt x="13935" y="32044"/>
                  </a:cubicBezTo>
                  <a:close/>
                  <a:moveTo>
                    <a:pt x="23229" y="32265"/>
                  </a:moveTo>
                  <a:cubicBezTo>
                    <a:pt x="23273" y="32420"/>
                    <a:pt x="23340" y="32596"/>
                    <a:pt x="23340" y="32685"/>
                  </a:cubicBezTo>
                  <a:cubicBezTo>
                    <a:pt x="23406" y="33170"/>
                    <a:pt x="23075" y="33634"/>
                    <a:pt x="22611" y="33788"/>
                  </a:cubicBezTo>
                  <a:cubicBezTo>
                    <a:pt x="22589" y="33788"/>
                    <a:pt x="22567" y="33810"/>
                    <a:pt x="22523" y="33810"/>
                  </a:cubicBezTo>
                  <a:lnTo>
                    <a:pt x="22501" y="33810"/>
                  </a:lnTo>
                  <a:cubicBezTo>
                    <a:pt x="22434" y="33877"/>
                    <a:pt x="22368" y="33877"/>
                    <a:pt x="22346" y="33877"/>
                  </a:cubicBezTo>
                  <a:cubicBezTo>
                    <a:pt x="22280" y="33722"/>
                    <a:pt x="22236" y="33568"/>
                    <a:pt x="22169" y="33457"/>
                  </a:cubicBezTo>
                  <a:cubicBezTo>
                    <a:pt x="22103" y="33259"/>
                    <a:pt x="21949" y="33126"/>
                    <a:pt x="21838" y="32950"/>
                  </a:cubicBezTo>
                  <a:cubicBezTo>
                    <a:pt x="21993" y="32950"/>
                    <a:pt x="22103" y="32950"/>
                    <a:pt x="22214" y="32905"/>
                  </a:cubicBezTo>
                  <a:lnTo>
                    <a:pt x="22545" y="32817"/>
                  </a:lnTo>
                  <a:cubicBezTo>
                    <a:pt x="22567" y="33038"/>
                    <a:pt x="22677" y="33192"/>
                    <a:pt x="22876" y="33347"/>
                  </a:cubicBezTo>
                  <a:cubicBezTo>
                    <a:pt x="22876" y="33347"/>
                    <a:pt x="22898" y="33347"/>
                    <a:pt x="22898" y="33303"/>
                  </a:cubicBezTo>
                  <a:cubicBezTo>
                    <a:pt x="22766" y="33170"/>
                    <a:pt x="22655" y="33016"/>
                    <a:pt x="22589" y="32817"/>
                  </a:cubicBezTo>
                  <a:cubicBezTo>
                    <a:pt x="22699" y="32817"/>
                    <a:pt x="22810" y="32795"/>
                    <a:pt x="22920" y="32751"/>
                  </a:cubicBezTo>
                  <a:cubicBezTo>
                    <a:pt x="23008" y="32905"/>
                    <a:pt x="23119" y="33016"/>
                    <a:pt x="23119" y="33170"/>
                  </a:cubicBezTo>
                  <a:cubicBezTo>
                    <a:pt x="23119" y="33181"/>
                    <a:pt x="23124" y="33187"/>
                    <a:pt x="23130" y="33187"/>
                  </a:cubicBezTo>
                  <a:cubicBezTo>
                    <a:pt x="23135" y="33187"/>
                    <a:pt x="23141" y="33181"/>
                    <a:pt x="23141" y="33170"/>
                  </a:cubicBezTo>
                  <a:cubicBezTo>
                    <a:pt x="23185" y="33016"/>
                    <a:pt x="23053" y="32861"/>
                    <a:pt x="22964" y="32729"/>
                  </a:cubicBezTo>
                  <a:cubicBezTo>
                    <a:pt x="23008" y="32707"/>
                    <a:pt x="23053" y="32685"/>
                    <a:pt x="23075" y="32640"/>
                  </a:cubicBezTo>
                  <a:cubicBezTo>
                    <a:pt x="23119" y="32618"/>
                    <a:pt x="23119" y="32618"/>
                    <a:pt x="23119" y="32596"/>
                  </a:cubicBezTo>
                  <a:lnTo>
                    <a:pt x="23119" y="32464"/>
                  </a:lnTo>
                  <a:cubicBezTo>
                    <a:pt x="23141" y="32464"/>
                    <a:pt x="23141" y="32420"/>
                    <a:pt x="23163" y="32420"/>
                  </a:cubicBezTo>
                  <a:cubicBezTo>
                    <a:pt x="23251" y="32398"/>
                    <a:pt x="23251" y="32309"/>
                    <a:pt x="23185" y="32287"/>
                  </a:cubicBezTo>
                  <a:cubicBezTo>
                    <a:pt x="23185" y="32287"/>
                    <a:pt x="23185" y="32265"/>
                    <a:pt x="23229" y="32265"/>
                  </a:cubicBezTo>
                  <a:close/>
                  <a:moveTo>
                    <a:pt x="23141" y="33877"/>
                  </a:moveTo>
                  <a:cubicBezTo>
                    <a:pt x="23119" y="33921"/>
                    <a:pt x="23119" y="33943"/>
                    <a:pt x="23141" y="33987"/>
                  </a:cubicBezTo>
                  <a:cubicBezTo>
                    <a:pt x="23030" y="34009"/>
                    <a:pt x="22898" y="34009"/>
                    <a:pt x="22788" y="34009"/>
                  </a:cubicBezTo>
                  <a:cubicBezTo>
                    <a:pt x="22898" y="33943"/>
                    <a:pt x="23008" y="33921"/>
                    <a:pt x="23141" y="33877"/>
                  </a:cubicBezTo>
                  <a:close/>
                  <a:moveTo>
                    <a:pt x="11374" y="33965"/>
                  </a:moveTo>
                  <a:cubicBezTo>
                    <a:pt x="11336" y="34016"/>
                    <a:pt x="11298" y="34067"/>
                    <a:pt x="11260" y="34118"/>
                  </a:cubicBezTo>
                  <a:lnTo>
                    <a:pt x="11260" y="34118"/>
                  </a:lnTo>
                  <a:cubicBezTo>
                    <a:pt x="11269" y="34111"/>
                    <a:pt x="11277" y="34104"/>
                    <a:pt x="11286" y="34097"/>
                  </a:cubicBezTo>
                  <a:cubicBezTo>
                    <a:pt x="11315" y="34053"/>
                    <a:pt x="11345" y="34009"/>
                    <a:pt x="11374" y="33965"/>
                  </a:cubicBezTo>
                  <a:close/>
                  <a:moveTo>
                    <a:pt x="11260" y="34118"/>
                  </a:moveTo>
                  <a:cubicBezTo>
                    <a:pt x="11190" y="34178"/>
                    <a:pt x="11135" y="34252"/>
                    <a:pt x="11095" y="34343"/>
                  </a:cubicBezTo>
                  <a:lnTo>
                    <a:pt x="11095" y="34343"/>
                  </a:lnTo>
                  <a:cubicBezTo>
                    <a:pt x="11150" y="34268"/>
                    <a:pt x="11205" y="34193"/>
                    <a:pt x="11260" y="34118"/>
                  </a:cubicBezTo>
                  <a:close/>
                  <a:moveTo>
                    <a:pt x="11648" y="34473"/>
                  </a:moveTo>
                  <a:cubicBezTo>
                    <a:pt x="11645" y="34473"/>
                    <a:pt x="11642" y="34473"/>
                    <a:pt x="11639" y="34473"/>
                  </a:cubicBezTo>
                  <a:cubicBezTo>
                    <a:pt x="11639" y="34478"/>
                    <a:pt x="11639" y="34482"/>
                    <a:pt x="11639" y="34487"/>
                  </a:cubicBezTo>
                  <a:lnTo>
                    <a:pt x="11639" y="34487"/>
                  </a:lnTo>
                  <a:cubicBezTo>
                    <a:pt x="11642" y="34482"/>
                    <a:pt x="11645" y="34477"/>
                    <a:pt x="11648" y="34473"/>
                  </a:cubicBezTo>
                  <a:close/>
                  <a:moveTo>
                    <a:pt x="8482" y="34362"/>
                  </a:moveTo>
                  <a:lnTo>
                    <a:pt x="8482" y="34429"/>
                  </a:lnTo>
                  <a:cubicBezTo>
                    <a:pt x="8460" y="34451"/>
                    <a:pt x="8460" y="34473"/>
                    <a:pt x="8438" y="34495"/>
                  </a:cubicBezTo>
                  <a:cubicBezTo>
                    <a:pt x="8460" y="34451"/>
                    <a:pt x="8460" y="34384"/>
                    <a:pt x="8482" y="34362"/>
                  </a:cubicBezTo>
                  <a:close/>
                  <a:moveTo>
                    <a:pt x="11095" y="34343"/>
                  </a:moveTo>
                  <a:lnTo>
                    <a:pt x="11095" y="34343"/>
                  </a:lnTo>
                  <a:cubicBezTo>
                    <a:pt x="11085" y="34357"/>
                    <a:pt x="11075" y="34371"/>
                    <a:pt x="11065" y="34384"/>
                  </a:cubicBezTo>
                  <a:cubicBezTo>
                    <a:pt x="11021" y="34440"/>
                    <a:pt x="10980" y="34499"/>
                    <a:pt x="10943" y="34559"/>
                  </a:cubicBezTo>
                  <a:lnTo>
                    <a:pt x="10943" y="34559"/>
                  </a:lnTo>
                  <a:lnTo>
                    <a:pt x="11087" y="34362"/>
                  </a:lnTo>
                  <a:cubicBezTo>
                    <a:pt x="11090" y="34356"/>
                    <a:pt x="11093" y="34349"/>
                    <a:pt x="11095" y="34343"/>
                  </a:cubicBezTo>
                  <a:close/>
                  <a:moveTo>
                    <a:pt x="15436" y="32729"/>
                  </a:moveTo>
                  <a:lnTo>
                    <a:pt x="15436" y="32729"/>
                  </a:lnTo>
                  <a:cubicBezTo>
                    <a:pt x="15326" y="32883"/>
                    <a:pt x="15260" y="33016"/>
                    <a:pt x="15149" y="33126"/>
                  </a:cubicBezTo>
                  <a:cubicBezTo>
                    <a:pt x="14884" y="33369"/>
                    <a:pt x="14642" y="33656"/>
                    <a:pt x="14443" y="33943"/>
                  </a:cubicBezTo>
                  <a:cubicBezTo>
                    <a:pt x="14266" y="34230"/>
                    <a:pt x="14001" y="34362"/>
                    <a:pt x="13759" y="34561"/>
                  </a:cubicBezTo>
                  <a:cubicBezTo>
                    <a:pt x="14046" y="34252"/>
                    <a:pt x="14288" y="33921"/>
                    <a:pt x="14531" y="33612"/>
                  </a:cubicBezTo>
                  <a:cubicBezTo>
                    <a:pt x="14818" y="33325"/>
                    <a:pt x="15149" y="33016"/>
                    <a:pt x="15436" y="32729"/>
                  </a:cubicBezTo>
                  <a:close/>
                  <a:moveTo>
                    <a:pt x="11639" y="34487"/>
                  </a:moveTo>
                  <a:cubicBezTo>
                    <a:pt x="11618" y="34517"/>
                    <a:pt x="11598" y="34547"/>
                    <a:pt x="11579" y="34578"/>
                  </a:cubicBezTo>
                  <a:lnTo>
                    <a:pt x="11579" y="34578"/>
                  </a:lnTo>
                  <a:cubicBezTo>
                    <a:pt x="11600" y="34559"/>
                    <a:pt x="11633" y="34538"/>
                    <a:pt x="11639" y="34487"/>
                  </a:cubicBezTo>
                  <a:close/>
                  <a:moveTo>
                    <a:pt x="11579" y="34578"/>
                  </a:moveTo>
                  <a:lnTo>
                    <a:pt x="11579" y="34578"/>
                  </a:lnTo>
                  <a:cubicBezTo>
                    <a:pt x="11577" y="34580"/>
                    <a:pt x="11575" y="34581"/>
                    <a:pt x="11573" y="34583"/>
                  </a:cubicBezTo>
                  <a:cubicBezTo>
                    <a:pt x="11574" y="34584"/>
                    <a:pt x="11574" y="34584"/>
                    <a:pt x="11574" y="34584"/>
                  </a:cubicBezTo>
                  <a:lnTo>
                    <a:pt x="11574" y="34584"/>
                  </a:lnTo>
                  <a:cubicBezTo>
                    <a:pt x="11576" y="34582"/>
                    <a:pt x="11577" y="34580"/>
                    <a:pt x="11579" y="34578"/>
                  </a:cubicBezTo>
                  <a:close/>
                  <a:moveTo>
                    <a:pt x="10800" y="34870"/>
                  </a:moveTo>
                  <a:lnTo>
                    <a:pt x="10800" y="34870"/>
                  </a:lnTo>
                  <a:cubicBezTo>
                    <a:pt x="10797" y="34876"/>
                    <a:pt x="10793" y="34881"/>
                    <a:pt x="10790" y="34887"/>
                  </a:cubicBezTo>
                  <a:lnTo>
                    <a:pt x="10790" y="34887"/>
                  </a:lnTo>
                  <a:cubicBezTo>
                    <a:pt x="10793" y="34882"/>
                    <a:pt x="10797" y="34876"/>
                    <a:pt x="10800" y="34870"/>
                  </a:cubicBezTo>
                  <a:close/>
                  <a:moveTo>
                    <a:pt x="24355" y="34870"/>
                  </a:moveTo>
                  <a:cubicBezTo>
                    <a:pt x="24355" y="34892"/>
                    <a:pt x="24377" y="34892"/>
                    <a:pt x="24377" y="34892"/>
                  </a:cubicBezTo>
                  <a:cubicBezTo>
                    <a:pt x="24311" y="34936"/>
                    <a:pt x="24223" y="34981"/>
                    <a:pt x="24134" y="35003"/>
                  </a:cubicBezTo>
                  <a:lnTo>
                    <a:pt x="24112" y="35003"/>
                  </a:lnTo>
                  <a:cubicBezTo>
                    <a:pt x="24200" y="34981"/>
                    <a:pt x="24267" y="34914"/>
                    <a:pt x="24355" y="34870"/>
                  </a:cubicBezTo>
                  <a:close/>
                  <a:moveTo>
                    <a:pt x="23759" y="35091"/>
                  </a:moveTo>
                  <a:cubicBezTo>
                    <a:pt x="23730" y="35091"/>
                    <a:pt x="23710" y="35101"/>
                    <a:pt x="23680" y="35101"/>
                  </a:cubicBezTo>
                  <a:cubicBezTo>
                    <a:pt x="23666" y="35101"/>
                    <a:pt x="23649" y="35098"/>
                    <a:pt x="23627" y="35091"/>
                  </a:cubicBezTo>
                  <a:close/>
                  <a:moveTo>
                    <a:pt x="16165" y="31713"/>
                  </a:moveTo>
                  <a:cubicBezTo>
                    <a:pt x="16054" y="31890"/>
                    <a:pt x="15966" y="32022"/>
                    <a:pt x="15856" y="32155"/>
                  </a:cubicBezTo>
                  <a:cubicBezTo>
                    <a:pt x="15723" y="32353"/>
                    <a:pt x="15547" y="32508"/>
                    <a:pt x="15392" y="32685"/>
                  </a:cubicBezTo>
                  <a:cubicBezTo>
                    <a:pt x="15083" y="32994"/>
                    <a:pt x="14774" y="33259"/>
                    <a:pt x="14487" y="33590"/>
                  </a:cubicBezTo>
                  <a:cubicBezTo>
                    <a:pt x="14178" y="33921"/>
                    <a:pt x="13935" y="34274"/>
                    <a:pt x="13626" y="34605"/>
                  </a:cubicBezTo>
                  <a:cubicBezTo>
                    <a:pt x="13604" y="34649"/>
                    <a:pt x="13626" y="34671"/>
                    <a:pt x="13626" y="34671"/>
                  </a:cubicBezTo>
                  <a:cubicBezTo>
                    <a:pt x="13383" y="34892"/>
                    <a:pt x="13118" y="35069"/>
                    <a:pt x="12876" y="35267"/>
                  </a:cubicBezTo>
                  <a:cubicBezTo>
                    <a:pt x="13008" y="35113"/>
                    <a:pt x="13118" y="34936"/>
                    <a:pt x="13273" y="34782"/>
                  </a:cubicBezTo>
                  <a:cubicBezTo>
                    <a:pt x="13339" y="34694"/>
                    <a:pt x="13405" y="34605"/>
                    <a:pt x="13494" y="34561"/>
                  </a:cubicBezTo>
                  <a:lnTo>
                    <a:pt x="13516" y="34517"/>
                  </a:lnTo>
                  <a:cubicBezTo>
                    <a:pt x="13847" y="34230"/>
                    <a:pt x="14156" y="33833"/>
                    <a:pt x="14443" y="33501"/>
                  </a:cubicBezTo>
                  <a:cubicBezTo>
                    <a:pt x="14995" y="32905"/>
                    <a:pt x="15591" y="32309"/>
                    <a:pt x="16143" y="31713"/>
                  </a:cubicBezTo>
                  <a:close/>
                  <a:moveTo>
                    <a:pt x="12942" y="35157"/>
                  </a:moveTo>
                  <a:lnTo>
                    <a:pt x="12942" y="35157"/>
                  </a:lnTo>
                  <a:cubicBezTo>
                    <a:pt x="12853" y="35223"/>
                    <a:pt x="12787" y="35267"/>
                    <a:pt x="12743" y="35356"/>
                  </a:cubicBezTo>
                  <a:cubicBezTo>
                    <a:pt x="12721" y="35378"/>
                    <a:pt x="12743" y="35378"/>
                    <a:pt x="12743" y="35422"/>
                  </a:cubicBezTo>
                  <a:cubicBezTo>
                    <a:pt x="12721" y="35444"/>
                    <a:pt x="12655" y="35466"/>
                    <a:pt x="12633" y="35488"/>
                  </a:cubicBezTo>
                  <a:cubicBezTo>
                    <a:pt x="12633" y="35466"/>
                    <a:pt x="12633" y="35444"/>
                    <a:pt x="12655" y="35422"/>
                  </a:cubicBezTo>
                  <a:cubicBezTo>
                    <a:pt x="12743" y="35334"/>
                    <a:pt x="12809" y="35245"/>
                    <a:pt x="12942" y="35157"/>
                  </a:cubicBezTo>
                  <a:close/>
                  <a:moveTo>
                    <a:pt x="23604" y="35267"/>
                  </a:moveTo>
                  <a:lnTo>
                    <a:pt x="23604" y="35267"/>
                  </a:lnTo>
                  <a:cubicBezTo>
                    <a:pt x="23639" y="35353"/>
                    <a:pt x="23673" y="35436"/>
                    <a:pt x="23703" y="35508"/>
                  </a:cubicBezTo>
                  <a:lnTo>
                    <a:pt x="23703" y="35508"/>
                  </a:lnTo>
                  <a:cubicBezTo>
                    <a:pt x="23684" y="35430"/>
                    <a:pt x="23660" y="35341"/>
                    <a:pt x="23604" y="35267"/>
                  </a:cubicBezTo>
                  <a:close/>
                  <a:moveTo>
                    <a:pt x="23703" y="35508"/>
                  </a:moveTo>
                  <a:lnTo>
                    <a:pt x="23703" y="35508"/>
                  </a:lnTo>
                  <a:cubicBezTo>
                    <a:pt x="23707" y="35524"/>
                    <a:pt x="23711" y="35540"/>
                    <a:pt x="23715" y="35554"/>
                  </a:cubicBezTo>
                  <a:cubicBezTo>
                    <a:pt x="23733" y="35597"/>
                    <a:pt x="23753" y="35640"/>
                    <a:pt x="23776" y="35683"/>
                  </a:cubicBezTo>
                  <a:lnTo>
                    <a:pt x="23776" y="35683"/>
                  </a:lnTo>
                  <a:cubicBezTo>
                    <a:pt x="23758" y="35637"/>
                    <a:pt x="23732" y="35577"/>
                    <a:pt x="23703" y="35508"/>
                  </a:cubicBezTo>
                  <a:close/>
                  <a:moveTo>
                    <a:pt x="15061" y="32044"/>
                  </a:moveTo>
                  <a:cubicBezTo>
                    <a:pt x="14973" y="32155"/>
                    <a:pt x="14840" y="32331"/>
                    <a:pt x="14796" y="32486"/>
                  </a:cubicBezTo>
                  <a:lnTo>
                    <a:pt x="14222" y="33060"/>
                  </a:lnTo>
                  <a:cubicBezTo>
                    <a:pt x="14001" y="33281"/>
                    <a:pt x="13803" y="33546"/>
                    <a:pt x="13626" y="33766"/>
                  </a:cubicBezTo>
                  <a:cubicBezTo>
                    <a:pt x="13229" y="34164"/>
                    <a:pt x="12787" y="34561"/>
                    <a:pt x="12434" y="35003"/>
                  </a:cubicBezTo>
                  <a:cubicBezTo>
                    <a:pt x="12235" y="35245"/>
                    <a:pt x="12037" y="35466"/>
                    <a:pt x="11860" y="35687"/>
                  </a:cubicBezTo>
                  <a:cubicBezTo>
                    <a:pt x="11828" y="35735"/>
                    <a:pt x="11796" y="35772"/>
                    <a:pt x="11772" y="35797"/>
                  </a:cubicBezTo>
                  <a:lnTo>
                    <a:pt x="11772" y="35797"/>
                  </a:lnTo>
                  <a:cubicBezTo>
                    <a:pt x="11883" y="35488"/>
                    <a:pt x="12125" y="35311"/>
                    <a:pt x="12324" y="35047"/>
                  </a:cubicBezTo>
                  <a:cubicBezTo>
                    <a:pt x="12478" y="34870"/>
                    <a:pt x="12655" y="34671"/>
                    <a:pt x="12853" y="34473"/>
                  </a:cubicBezTo>
                  <a:cubicBezTo>
                    <a:pt x="13229" y="34053"/>
                    <a:pt x="13582" y="33656"/>
                    <a:pt x="13957" y="33237"/>
                  </a:cubicBezTo>
                  <a:lnTo>
                    <a:pt x="14288" y="32817"/>
                  </a:lnTo>
                  <a:lnTo>
                    <a:pt x="14310" y="32795"/>
                  </a:lnTo>
                  <a:lnTo>
                    <a:pt x="14310" y="32883"/>
                  </a:lnTo>
                  <a:cubicBezTo>
                    <a:pt x="14310" y="32894"/>
                    <a:pt x="14322" y="32900"/>
                    <a:pt x="14333" y="32900"/>
                  </a:cubicBezTo>
                  <a:cubicBezTo>
                    <a:pt x="14344" y="32900"/>
                    <a:pt x="14355" y="32894"/>
                    <a:pt x="14355" y="32883"/>
                  </a:cubicBezTo>
                  <a:cubicBezTo>
                    <a:pt x="14399" y="32663"/>
                    <a:pt x="14553" y="32596"/>
                    <a:pt x="14664" y="32442"/>
                  </a:cubicBezTo>
                  <a:cubicBezTo>
                    <a:pt x="14664" y="32442"/>
                    <a:pt x="14664" y="32398"/>
                    <a:pt x="14686" y="32398"/>
                  </a:cubicBezTo>
                  <a:cubicBezTo>
                    <a:pt x="14840" y="32287"/>
                    <a:pt x="14951" y="32155"/>
                    <a:pt x="15061" y="32044"/>
                  </a:cubicBezTo>
                  <a:close/>
                  <a:moveTo>
                    <a:pt x="19255" y="35201"/>
                  </a:moveTo>
                  <a:cubicBezTo>
                    <a:pt x="19278" y="35201"/>
                    <a:pt x="19278" y="35201"/>
                    <a:pt x="19300" y="35223"/>
                  </a:cubicBezTo>
                  <a:cubicBezTo>
                    <a:pt x="19300" y="35223"/>
                    <a:pt x="19300" y="35245"/>
                    <a:pt x="19344" y="35245"/>
                  </a:cubicBezTo>
                  <a:cubicBezTo>
                    <a:pt x="19357" y="35284"/>
                    <a:pt x="19392" y="35307"/>
                    <a:pt x="19428" y="35307"/>
                  </a:cubicBezTo>
                  <a:cubicBezTo>
                    <a:pt x="19454" y="35307"/>
                    <a:pt x="19480" y="35295"/>
                    <a:pt x="19498" y="35267"/>
                  </a:cubicBezTo>
                  <a:cubicBezTo>
                    <a:pt x="19587" y="35378"/>
                    <a:pt x="19653" y="35532"/>
                    <a:pt x="19719" y="35665"/>
                  </a:cubicBezTo>
                  <a:lnTo>
                    <a:pt x="19697" y="35687"/>
                  </a:lnTo>
                  <a:lnTo>
                    <a:pt x="19631" y="35687"/>
                  </a:lnTo>
                  <a:cubicBezTo>
                    <a:pt x="19598" y="35677"/>
                    <a:pt x="19568" y="35673"/>
                    <a:pt x="19541" y="35673"/>
                  </a:cubicBezTo>
                  <a:cubicBezTo>
                    <a:pt x="19444" y="35673"/>
                    <a:pt x="19393" y="35733"/>
                    <a:pt x="19410" y="35819"/>
                  </a:cubicBezTo>
                  <a:lnTo>
                    <a:pt x="19498" y="35996"/>
                  </a:lnTo>
                  <a:lnTo>
                    <a:pt x="19476" y="36018"/>
                  </a:lnTo>
                  <a:cubicBezTo>
                    <a:pt x="19454" y="35974"/>
                    <a:pt x="19388" y="35930"/>
                    <a:pt x="19366" y="35886"/>
                  </a:cubicBezTo>
                  <a:cubicBezTo>
                    <a:pt x="19338" y="35849"/>
                    <a:pt x="19299" y="35831"/>
                    <a:pt x="19263" y="35831"/>
                  </a:cubicBezTo>
                  <a:cubicBezTo>
                    <a:pt x="19212" y="35831"/>
                    <a:pt x="19167" y="35865"/>
                    <a:pt x="19167" y="35930"/>
                  </a:cubicBezTo>
                  <a:cubicBezTo>
                    <a:pt x="19167" y="36040"/>
                    <a:pt x="19189" y="36151"/>
                    <a:pt x="19255" y="36239"/>
                  </a:cubicBezTo>
                  <a:cubicBezTo>
                    <a:pt x="19255" y="36305"/>
                    <a:pt x="19278" y="36349"/>
                    <a:pt x="19300" y="36415"/>
                  </a:cubicBezTo>
                  <a:cubicBezTo>
                    <a:pt x="19278" y="36415"/>
                    <a:pt x="19233" y="36438"/>
                    <a:pt x="19233" y="36482"/>
                  </a:cubicBezTo>
                  <a:lnTo>
                    <a:pt x="19233" y="36658"/>
                  </a:lnTo>
                  <a:cubicBezTo>
                    <a:pt x="19123" y="36570"/>
                    <a:pt x="19013" y="36460"/>
                    <a:pt x="18924" y="36349"/>
                  </a:cubicBezTo>
                  <a:cubicBezTo>
                    <a:pt x="18858" y="36261"/>
                    <a:pt x="18836" y="36151"/>
                    <a:pt x="18814" y="36084"/>
                  </a:cubicBezTo>
                  <a:cubicBezTo>
                    <a:pt x="18792" y="35974"/>
                    <a:pt x="18792" y="35819"/>
                    <a:pt x="18792" y="35709"/>
                  </a:cubicBezTo>
                  <a:cubicBezTo>
                    <a:pt x="18792" y="35466"/>
                    <a:pt x="18814" y="35532"/>
                    <a:pt x="18946" y="35422"/>
                  </a:cubicBezTo>
                  <a:cubicBezTo>
                    <a:pt x="19079" y="35312"/>
                    <a:pt x="19167" y="35312"/>
                    <a:pt x="19255" y="35201"/>
                  </a:cubicBezTo>
                  <a:close/>
                  <a:moveTo>
                    <a:pt x="21728" y="38314"/>
                  </a:moveTo>
                  <a:lnTo>
                    <a:pt x="21728" y="38314"/>
                  </a:lnTo>
                  <a:cubicBezTo>
                    <a:pt x="21838" y="38446"/>
                    <a:pt x="21949" y="38579"/>
                    <a:pt x="22059" y="38689"/>
                  </a:cubicBezTo>
                  <a:cubicBezTo>
                    <a:pt x="21949" y="38557"/>
                    <a:pt x="21838" y="38446"/>
                    <a:pt x="21728" y="38314"/>
                  </a:cubicBezTo>
                  <a:close/>
                  <a:moveTo>
                    <a:pt x="19896" y="36879"/>
                  </a:moveTo>
                  <a:cubicBezTo>
                    <a:pt x="19940" y="36901"/>
                    <a:pt x="19962" y="36967"/>
                    <a:pt x="20028" y="36989"/>
                  </a:cubicBezTo>
                  <a:cubicBezTo>
                    <a:pt x="20249" y="37166"/>
                    <a:pt x="20448" y="37387"/>
                    <a:pt x="20668" y="37585"/>
                  </a:cubicBezTo>
                  <a:cubicBezTo>
                    <a:pt x="21110" y="38027"/>
                    <a:pt x="21441" y="38579"/>
                    <a:pt x="21816" y="39087"/>
                  </a:cubicBezTo>
                  <a:cubicBezTo>
                    <a:pt x="22169" y="39572"/>
                    <a:pt x="22655" y="39992"/>
                    <a:pt x="23030" y="40455"/>
                  </a:cubicBezTo>
                  <a:cubicBezTo>
                    <a:pt x="23119" y="40544"/>
                    <a:pt x="23163" y="40654"/>
                    <a:pt x="23251" y="40742"/>
                  </a:cubicBezTo>
                  <a:cubicBezTo>
                    <a:pt x="23119" y="40654"/>
                    <a:pt x="23008" y="40566"/>
                    <a:pt x="22898" y="40499"/>
                  </a:cubicBezTo>
                  <a:cubicBezTo>
                    <a:pt x="22390" y="40080"/>
                    <a:pt x="22147" y="39462"/>
                    <a:pt x="21662" y="39020"/>
                  </a:cubicBezTo>
                  <a:cubicBezTo>
                    <a:pt x="21154" y="38579"/>
                    <a:pt x="20690" y="38137"/>
                    <a:pt x="20227" y="37696"/>
                  </a:cubicBezTo>
                  <a:cubicBezTo>
                    <a:pt x="20028" y="37541"/>
                    <a:pt x="19807" y="37343"/>
                    <a:pt x="19609" y="37144"/>
                  </a:cubicBezTo>
                  <a:cubicBezTo>
                    <a:pt x="19675" y="37144"/>
                    <a:pt x="19719" y="37122"/>
                    <a:pt x="19719" y="37056"/>
                  </a:cubicBezTo>
                  <a:cubicBezTo>
                    <a:pt x="19719" y="37034"/>
                    <a:pt x="19719" y="36989"/>
                    <a:pt x="19741" y="36967"/>
                  </a:cubicBezTo>
                  <a:cubicBezTo>
                    <a:pt x="19757" y="36973"/>
                    <a:pt x="19774" y="36975"/>
                    <a:pt x="19790" y="36975"/>
                  </a:cubicBezTo>
                  <a:cubicBezTo>
                    <a:pt x="19844" y="36975"/>
                    <a:pt x="19896" y="36946"/>
                    <a:pt x="19896" y="36879"/>
                  </a:cubicBezTo>
                  <a:close/>
                  <a:moveTo>
                    <a:pt x="23776" y="35683"/>
                  </a:moveTo>
                  <a:cubicBezTo>
                    <a:pt x="23788" y="35713"/>
                    <a:pt x="23798" y="35737"/>
                    <a:pt x="23803" y="35753"/>
                  </a:cubicBezTo>
                  <a:cubicBezTo>
                    <a:pt x="23891" y="35930"/>
                    <a:pt x="24046" y="36084"/>
                    <a:pt x="24134" y="36261"/>
                  </a:cubicBezTo>
                  <a:cubicBezTo>
                    <a:pt x="24245" y="36460"/>
                    <a:pt x="24333" y="36680"/>
                    <a:pt x="24443" y="36879"/>
                  </a:cubicBezTo>
                  <a:cubicBezTo>
                    <a:pt x="24708" y="37343"/>
                    <a:pt x="24929" y="37850"/>
                    <a:pt x="25194" y="38336"/>
                  </a:cubicBezTo>
                  <a:cubicBezTo>
                    <a:pt x="25437" y="38800"/>
                    <a:pt x="25702" y="39285"/>
                    <a:pt x="25989" y="39749"/>
                  </a:cubicBezTo>
                  <a:cubicBezTo>
                    <a:pt x="26209" y="40190"/>
                    <a:pt x="26452" y="40566"/>
                    <a:pt x="26761" y="40963"/>
                  </a:cubicBezTo>
                  <a:cubicBezTo>
                    <a:pt x="27446" y="41824"/>
                    <a:pt x="28218" y="42552"/>
                    <a:pt x="28969" y="43325"/>
                  </a:cubicBezTo>
                  <a:cubicBezTo>
                    <a:pt x="28976" y="43339"/>
                    <a:pt x="28983" y="43344"/>
                    <a:pt x="28988" y="43344"/>
                  </a:cubicBezTo>
                  <a:cubicBezTo>
                    <a:pt x="29000" y="43344"/>
                    <a:pt x="29006" y="43318"/>
                    <a:pt x="28991" y="43303"/>
                  </a:cubicBezTo>
                  <a:cubicBezTo>
                    <a:pt x="28682" y="42950"/>
                    <a:pt x="28329" y="42641"/>
                    <a:pt x="27998" y="42310"/>
                  </a:cubicBezTo>
                  <a:cubicBezTo>
                    <a:pt x="27666" y="41956"/>
                    <a:pt x="27335" y="41603"/>
                    <a:pt x="27004" y="41206"/>
                  </a:cubicBezTo>
                  <a:cubicBezTo>
                    <a:pt x="26408" y="40455"/>
                    <a:pt x="25922" y="39661"/>
                    <a:pt x="25459" y="38800"/>
                  </a:cubicBezTo>
                  <a:cubicBezTo>
                    <a:pt x="25238" y="38402"/>
                    <a:pt x="25039" y="37983"/>
                    <a:pt x="24819" y="37563"/>
                  </a:cubicBezTo>
                  <a:cubicBezTo>
                    <a:pt x="24598" y="37144"/>
                    <a:pt x="24377" y="36769"/>
                    <a:pt x="24200" y="36349"/>
                  </a:cubicBezTo>
                  <a:cubicBezTo>
                    <a:pt x="24071" y="36127"/>
                    <a:pt x="23895" y="35905"/>
                    <a:pt x="23776" y="35683"/>
                  </a:cubicBezTo>
                  <a:close/>
                  <a:moveTo>
                    <a:pt x="24487" y="42155"/>
                  </a:moveTo>
                  <a:cubicBezTo>
                    <a:pt x="24576" y="42221"/>
                    <a:pt x="24664" y="42288"/>
                    <a:pt x="24730" y="42376"/>
                  </a:cubicBezTo>
                  <a:cubicBezTo>
                    <a:pt x="24819" y="42420"/>
                    <a:pt x="24973" y="42530"/>
                    <a:pt x="25061" y="42552"/>
                  </a:cubicBezTo>
                  <a:cubicBezTo>
                    <a:pt x="25172" y="42751"/>
                    <a:pt x="25238" y="42972"/>
                    <a:pt x="25370" y="43149"/>
                  </a:cubicBezTo>
                  <a:cubicBezTo>
                    <a:pt x="25437" y="43215"/>
                    <a:pt x="25481" y="43281"/>
                    <a:pt x="25503" y="43369"/>
                  </a:cubicBezTo>
                  <a:cubicBezTo>
                    <a:pt x="25326" y="43215"/>
                    <a:pt x="25128" y="43082"/>
                    <a:pt x="24995" y="42884"/>
                  </a:cubicBezTo>
                  <a:cubicBezTo>
                    <a:pt x="24797" y="42663"/>
                    <a:pt x="24664" y="42398"/>
                    <a:pt x="24487" y="42155"/>
                  </a:cubicBezTo>
                  <a:close/>
                  <a:moveTo>
                    <a:pt x="25989" y="43987"/>
                  </a:moveTo>
                  <a:lnTo>
                    <a:pt x="25989" y="43987"/>
                  </a:lnTo>
                  <a:cubicBezTo>
                    <a:pt x="26474" y="44517"/>
                    <a:pt x="27026" y="44959"/>
                    <a:pt x="27578" y="45400"/>
                  </a:cubicBezTo>
                  <a:cubicBezTo>
                    <a:pt x="28152" y="45864"/>
                    <a:pt x="28660" y="46394"/>
                    <a:pt x="29212" y="46901"/>
                  </a:cubicBezTo>
                  <a:cubicBezTo>
                    <a:pt x="29455" y="47144"/>
                    <a:pt x="29675" y="47409"/>
                    <a:pt x="29896" y="47674"/>
                  </a:cubicBezTo>
                  <a:cubicBezTo>
                    <a:pt x="30006" y="47762"/>
                    <a:pt x="30095" y="47939"/>
                    <a:pt x="30227" y="48049"/>
                  </a:cubicBezTo>
                  <a:cubicBezTo>
                    <a:pt x="30117" y="47961"/>
                    <a:pt x="29962" y="47917"/>
                    <a:pt x="29830" y="47829"/>
                  </a:cubicBezTo>
                  <a:cubicBezTo>
                    <a:pt x="29455" y="47586"/>
                    <a:pt x="29168" y="47122"/>
                    <a:pt x="28770" y="46857"/>
                  </a:cubicBezTo>
                  <a:cubicBezTo>
                    <a:pt x="28748" y="46813"/>
                    <a:pt x="28726" y="46791"/>
                    <a:pt x="28660" y="46725"/>
                  </a:cubicBezTo>
                  <a:cubicBezTo>
                    <a:pt x="28656" y="46721"/>
                    <a:pt x="28650" y="46719"/>
                    <a:pt x="28644" y="46719"/>
                  </a:cubicBezTo>
                  <a:cubicBezTo>
                    <a:pt x="28617" y="46719"/>
                    <a:pt x="28580" y="46755"/>
                    <a:pt x="28616" y="46791"/>
                  </a:cubicBezTo>
                  <a:cubicBezTo>
                    <a:pt x="28571" y="46747"/>
                    <a:pt x="28527" y="46747"/>
                    <a:pt x="28505" y="46725"/>
                  </a:cubicBezTo>
                  <a:cubicBezTo>
                    <a:pt x="28086" y="46195"/>
                    <a:pt x="27622" y="45731"/>
                    <a:pt x="27114" y="45268"/>
                  </a:cubicBezTo>
                  <a:cubicBezTo>
                    <a:pt x="26828" y="45025"/>
                    <a:pt x="26563" y="44760"/>
                    <a:pt x="26342" y="44495"/>
                  </a:cubicBezTo>
                  <a:cubicBezTo>
                    <a:pt x="26209" y="44319"/>
                    <a:pt x="26099" y="44164"/>
                    <a:pt x="25989" y="43987"/>
                  </a:cubicBezTo>
                  <a:close/>
                  <a:moveTo>
                    <a:pt x="24002" y="34031"/>
                  </a:moveTo>
                  <a:cubicBezTo>
                    <a:pt x="23913" y="34164"/>
                    <a:pt x="23825" y="34318"/>
                    <a:pt x="23715" y="34451"/>
                  </a:cubicBezTo>
                  <a:cubicBezTo>
                    <a:pt x="23671" y="34539"/>
                    <a:pt x="23582" y="34583"/>
                    <a:pt x="23538" y="34671"/>
                  </a:cubicBezTo>
                  <a:cubicBezTo>
                    <a:pt x="23450" y="34495"/>
                    <a:pt x="23362" y="34362"/>
                    <a:pt x="23251" y="34230"/>
                  </a:cubicBezTo>
                  <a:cubicBezTo>
                    <a:pt x="23251" y="34223"/>
                    <a:pt x="23249" y="34220"/>
                    <a:pt x="23245" y="34220"/>
                  </a:cubicBezTo>
                  <a:cubicBezTo>
                    <a:pt x="23236" y="34220"/>
                    <a:pt x="23222" y="34230"/>
                    <a:pt x="23207" y="34230"/>
                  </a:cubicBezTo>
                  <a:lnTo>
                    <a:pt x="23207" y="34274"/>
                  </a:lnTo>
                  <a:cubicBezTo>
                    <a:pt x="23207" y="34318"/>
                    <a:pt x="23229" y="34318"/>
                    <a:pt x="23229" y="34318"/>
                  </a:cubicBezTo>
                  <a:cubicBezTo>
                    <a:pt x="23229" y="34340"/>
                    <a:pt x="23384" y="34605"/>
                    <a:pt x="23450" y="34716"/>
                  </a:cubicBezTo>
                  <a:cubicBezTo>
                    <a:pt x="23384" y="34804"/>
                    <a:pt x="23340" y="34892"/>
                    <a:pt x="23317" y="34981"/>
                  </a:cubicBezTo>
                  <a:cubicBezTo>
                    <a:pt x="23273" y="35047"/>
                    <a:pt x="23362" y="35135"/>
                    <a:pt x="23450" y="35135"/>
                  </a:cubicBezTo>
                  <a:lnTo>
                    <a:pt x="23538" y="35135"/>
                  </a:lnTo>
                  <a:lnTo>
                    <a:pt x="23538" y="35113"/>
                  </a:lnTo>
                  <a:lnTo>
                    <a:pt x="23560" y="35113"/>
                  </a:lnTo>
                  <a:cubicBezTo>
                    <a:pt x="23560" y="35113"/>
                    <a:pt x="23560" y="35135"/>
                    <a:pt x="23582" y="35135"/>
                  </a:cubicBezTo>
                  <a:cubicBezTo>
                    <a:pt x="23571" y="35135"/>
                    <a:pt x="23566" y="35135"/>
                    <a:pt x="23560" y="35138"/>
                  </a:cubicBezTo>
                  <a:lnTo>
                    <a:pt x="23560" y="35138"/>
                  </a:lnTo>
                  <a:cubicBezTo>
                    <a:pt x="23560" y="35137"/>
                    <a:pt x="23560" y="35136"/>
                    <a:pt x="23560" y="35135"/>
                  </a:cubicBezTo>
                  <a:lnTo>
                    <a:pt x="23538" y="35135"/>
                  </a:lnTo>
                  <a:lnTo>
                    <a:pt x="23538" y="35157"/>
                  </a:lnTo>
                  <a:cubicBezTo>
                    <a:pt x="23549" y="35146"/>
                    <a:pt x="23555" y="35140"/>
                    <a:pt x="23560" y="35138"/>
                  </a:cubicBezTo>
                  <a:lnTo>
                    <a:pt x="23560" y="35138"/>
                  </a:lnTo>
                  <a:cubicBezTo>
                    <a:pt x="23562" y="35161"/>
                    <a:pt x="23582" y="35202"/>
                    <a:pt x="23582" y="35223"/>
                  </a:cubicBezTo>
                  <a:cubicBezTo>
                    <a:pt x="23566" y="35240"/>
                    <a:pt x="23574" y="35282"/>
                    <a:pt x="23589" y="35282"/>
                  </a:cubicBezTo>
                  <a:cubicBezTo>
                    <a:pt x="23594" y="35282"/>
                    <a:pt x="23599" y="35278"/>
                    <a:pt x="23604" y="35267"/>
                  </a:cubicBezTo>
                  <a:cubicBezTo>
                    <a:pt x="23649" y="35267"/>
                    <a:pt x="23671" y="35267"/>
                    <a:pt x="23671" y="35245"/>
                  </a:cubicBezTo>
                  <a:cubicBezTo>
                    <a:pt x="23693" y="35267"/>
                    <a:pt x="23715" y="35334"/>
                    <a:pt x="23759" y="35356"/>
                  </a:cubicBezTo>
                  <a:cubicBezTo>
                    <a:pt x="24002" y="35709"/>
                    <a:pt x="24200" y="36106"/>
                    <a:pt x="24421" y="36460"/>
                  </a:cubicBezTo>
                  <a:cubicBezTo>
                    <a:pt x="24907" y="37232"/>
                    <a:pt x="25437" y="37961"/>
                    <a:pt x="25922" y="38733"/>
                  </a:cubicBezTo>
                  <a:cubicBezTo>
                    <a:pt x="26408" y="39440"/>
                    <a:pt x="26894" y="40102"/>
                    <a:pt x="27446" y="40764"/>
                  </a:cubicBezTo>
                  <a:cubicBezTo>
                    <a:pt x="28064" y="41493"/>
                    <a:pt x="28682" y="42177"/>
                    <a:pt x="29344" y="42862"/>
                  </a:cubicBezTo>
                  <a:cubicBezTo>
                    <a:pt x="29357" y="42868"/>
                    <a:pt x="29368" y="42871"/>
                    <a:pt x="29377" y="42871"/>
                  </a:cubicBezTo>
                  <a:cubicBezTo>
                    <a:pt x="29397" y="42871"/>
                    <a:pt x="29404" y="42855"/>
                    <a:pt x="29388" y="42839"/>
                  </a:cubicBezTo>
                  <a:cubicBezTo>
                    <a:pt x="28792" y="42155"/>
                    <a:pt x="28174" y="41493"/>
                    <a:pt x="27578" y="40786"/>
                  </a:cubicBezTo>
                  <a:cubicBezTo>
                    <a:pt x="26982" y="40080"/>
                    <a:pt x="26452" y="39329"/>
                    <a:pt x="25922" y="38557"/>
                  </a:cubicBezTo>
                  <a:cubicBezTo>
                    <a:pt x="25437" y="37806"/>
                    <a:pt x="24907" y="37100"/>
                    <a:pt x="24443" y="36349"/>
                  </a:cubicBezTo>
                  <a:cubicBezTo>
                    <a:pt x="24223" y="35996"/>
                    <a:pt x="24024" y="35599"/>
                    <a:pt x="23781" y="35245"/>
                  </a:cubicBezTo>
                  <a:cubicBezTo>
                    <a:pt x="23936" y="35223"/>
                    <a:pt x="24134" y="35201"/>
                    <a:pt x="24311" y="35157"/>
                  </a:cubicBezTo>
                  <a:cubicBezTo>
                    <a:pt x="24333" y="35157"/>
                    <a:pt x="24355" y="35157"/>
                    <a:pt x="24355" y="35135"/>
                  </a:cubicBezTo>
                  <a:cubicBezTo>
                    <a:pt x="24421" y="35334"/>
                    <a:pt x="24576" y="35466"/>
                    <a:pt x="24686" y="35621"/>
                  </a:cubicBezTo>
                  <a:cubicBezTo>
                    <a:pt x="24907" y="35996"/>
                    <a:pt x="25106" y="36415"/>
                    <a:pt x="25326" y="36769"/>
                  </a:cubicBezTo>
                  <a:cubicBezTo>
                    <a:pt x="25547" y="37122"/>
                    <a:pt x="25768" y="37475"/>
                    <a:pt x="25967" y="37828"/>
                  </a:cubicBezTo>
                  <a:cubicBezTo>
                    <a:pt x="26121" y="38115"/>
                    <a:pt x="26231" y="38424"/>
                    <a:pt x="26452" y="38667"/>
                  </a:cubicBezTo>
                  <a:cubicBezTo>
                    <a:pt x="26459" y="38674"/>
                    <a:pt x="26463" y="38676"/>
                    <a:pt x="26466" y="38676"/>
                  </a:cubicBezTo>
                  <a:cubicBezTo>
                    <a:pt x="26474" y="38676"/>
                    <a:pt x="26474" y="38661"/>
                    <a:pt x="26474" y="38645"/>
                  </a:cubicBezTo>
                  <a:cubicBezTo>
                    <a:pt x="26254" y="38380"/>
                    <a:pt x="26143" y="38093"/>
                    <a:pt x="26011" y="37806"/>
                  </a:cubicBezTo>
                  <a:cubicBezTo>
                    <a:pt x="25812" y="37475"/>
                    <a:pt x="25635" y="37144"/>
                    <a:pt x="25437" y="36835"/>
                  </a:cubicBezTo>
                  <a:cubicBezTo>
                    <a:pt x="25238" y="36548"/>
                    <a:pt x="25084" y="36217"/>
                    <a:pt x="24907" y="35908"/>
                  </a:cubicBezTo>
                  <a:cubicBezTo>
                    <a:pt x="24819" y="35775"/>
                    <a:pt x="24774" y="35621"/>
                    <a:pt x="24664" y="35488"/>
                  </a:cubicBezTo>
                  <a:lnTo>
                    <a:pt x="24576" y="35400"/>
                  </a:lnTo>
                  <a:cubicBezTo>
                    <a:pt x="24554" y="35378"/>
                    <a:pt x="24532" y="35334"/>
                    <a:pt x="24487" y="35312"/>
                  </a:cubicBezTo>
                  <a:cubicBezTo>
                    <a:pt x="24443" y="35245"/>
                    <a:pt x="24443" y="35223"/>
                    <a:pt x="24532" y="35223"/>
                  </a:cubicBezTo>
                  <a:cubicBezTo>
                    <a:pt x="24538" y="35229"/>
                    <a:pt x="24543" y="35232"/>
                    <a:pt x="24549" y="35232"/>
                  </a:cubicBezTo>
                  <a:cubicBezTo>
                    <a:pt x="24562" y="35232"/>
                    <a:pt x="24570" y="35212"/>
                    <a:pt x="24554" y="35179"/>
                  </a:cubicBezTo>
                  <a:cubicBezTo>
                    <a:pt x="24532" y="35157"/>
                    <a:pt x="24532" y="35135"/>
                    <a:pt x="24487" y="35113"/>
                  </a:cubicBezTo>
                  <a:cubicBezTo>
                    <a:pt x="24598" y="35047"/>
                    <a:pt x="24686" y="34958"/>
                    <a:pt x="24774" y="34892"/>
                  </a:cubicBezTo>
                  <a:cubicBezTo>
                    <a:pt x="24774" y="34892"/>
                    <a:pt x="24795" y="34892"/>
                    <a:pt x="24796" y="34853"/>
                  </a:cubicBezTo>
                  <a:lnTo>
                    <a:pt x="24796" y="34853"/>
                  </a:lnTo>
                  <a:cubicBezTo>
                    <a:pt x="24796" y="34853"/>
                    <a:pt x="24797" y="34853"/>
                    <a:pt x="24797" y="34854"/>
                  </a:cubicBezTo>
                  <a:lnTo>
                    <a:pt x="24797" y="34854"/>
                  </a:lnTo>
                  <a:cubicBezTo>
                    <a:pt x="24797" y="34852"/>
                    <a:pt x="24797" y="34850"/>
                    <a:pt x="24797" y="34848"/>
                  </a:cubicBezTo>
                  <a:cubicBezTo>
                    <a:pt x="24797" y="34850"/>
                    <a:pt x="24796" y="34851"/>
                    <a:pt x="24796" y="34853"/>
                  </a:cubicBezTo>
                  <a:lnTo>
                    <a:pt x="24796" y="34853"/>
                  </a:lnTo>
                  <a:cubicBezTo>
                    <a:pt x="24789" y="34837"/>
                    <a:pt x="24782" y="34820"/>
                    <a:pt x="24774" y="34804"/>
                  </a:cubicBezTo>
                  <a:cubicBezTo>
                    <a:pt x="24819" y="34782"/>
                    <a:pt x="24885" y="34716"/>
                    <a:pt x="24907" y="34649"/>
                  </a:cubicBezTo>
                  <a:cubicBezTo>
                    <a:pt x="24929" y="34583"/>
                    <a:pt x="24929" y="34539"/>
                    <a:pt x="24885" y="34495"/>
                  </a:cubicBezTo>
                  <a:cubicBezTo>
                    <a:pt x="24863" y="34495"/>
                    <a:pt x="24819" y="34473"/>
                    <a:pt x="24797" y="34473"/>
                  </a:cubicBezTo>
                  <a:cubicBezTo>
                    <a:pt x="24863" y="34429"/>
                    <a:pt x="24907" y="34340"/>
                    <a:pt x="24973" y="34274"/>
                  </a:cubicBezTo>
                  <a:lnTo>
                    <a:pt x="24973" y="34274"/>
                  </a:lnTo>
                  <a:cubicBezTo>
                    <a:pt x="24929" y="34649"/>
                    <a:pt x="25150" y="34936"/>
                    <a:pt x="25415" y="35245"/>
                  </a:cubicBezTo>
                  <a:cubicBezTo>
                    <a:pt x="25591" y="35466"/>
                    <a:pt x="25812" y="35665"/>
                    <a:pt x="26011" y="35886"/>
                  </a:cubicBezTo>
                  <a:cubicBezTo>
                    <a:pt x="26055" y="35996"/>
                    <a:pt x="26121" y="36106"/>
                    <a:pt x="26209" y="36239"/>
                  </a:cubicBezTo>
                  <a:cubicBezTo>
                    <a:pt x="26231" y="36305"/>
                    <a:pt x="26254" y="36327"/>
                    <a:pt x="26276" y="36371"/>
                  </a:cubicBezTo>
                  <a:cubicBezTo>
                    <a:pt x="26342" y="36526"/>
                    <a:pt x="26386" y="36658"/>
                    <a:pt x="26452" y="36769"/>
                  </a:cubicBezTo>
                  <a:cubicBezTo>
                    <a:pt x="26563" y="37011"/>
                    <a:pt x="26695" y="37232"/>
                    <a:pt x="26828" y="37475"/>
                  </a:cubicBezTo>
                  <a:cubicBezTo>
                    <a:pt x="26916" y="37652"/>
                    <a:pt x="27004" y="37850"/>
                    <a:pt x="27092" y="37983"/>
                  </a:cubicBezTo>
                  <a:cubicBezTo>
                    <a:pt x="27114" y="38005"/>
                    <a:pt x="27203" y="38115"/>
                    <a:pt x="27203" y="38137"/>
                  </a:cubicBezTo>
                  <a:cubicBezTo>
                    <a:pt x="27197" y="38166"/>
                    <a:pt x="27185" y="38177"/>
                    <a:pt x="27171" y="38177"/>
                  </a:cubicBezTo>
                  <a:cubicBezTo>
                    <a:pt x="27128" y="38177"/>
                    <a:pt x="27059" y="38087"/>
                    <a:pt x="27026" y="38071"/>
                  </a:cubicBezTo>
                  <a:cubicBezTo>
                    <a:pt x="26938" y="37961"/>
                    <a:pt x="26872" y="37806"/>
                    <a:pt x="26783" y="37696"/>
                  </a:cubicBezTo>
                  <a:cubicBezTo>
                    <a:pt x="26430" y="37210"/>
                    <a:pt x="25967" y="36769"/>
                    <a:pt x="25657" y="36217"/>
                  </a:cubicBezTo>
                  <a:cubicBezTo>
                    <a:pt x="25380" y="35768"/>
                    <a:pt x="25020" y="35341"/>
                    <a:pt x="24797" y="34854"/>
                  </a:cubicBezTo>
                  <a:lnTo>
                    <a:pt x="24797" y="34854"/>
                  </a:lnTo>
                  <a:cubicBezTo>
                    <a:pt x="24798" y="34894"/>
                    <a:pt x="24819" y="34915"/>
                    <a:pt x="24819" y="34936"/>
                  </a:cubicBezTo>
                  <a:cubicBezTo>
                    <a:pt x="24929" y="35157"/>
                    <a:pt x="25039" y="35356"/>
                    <a:pt x="25194" y="35577"/>
                  </a:cubicBezTo>
                  <a:cubicBezTo>
                    <a:pt x="25437" y="35930"/>
                    <a:pt x="25657" y="36327"/>
                    <a:pt x="25900" y="36680"/>
                  </a:cubicBezTo>
                  <a:cubicBezTo>
                    <a:pt x="26143" y="37011"/>
                    <a:pt x="26430" y="37321"/>
                    <a:pt x="26673" y="37652"/>
                  </a:cubicBezTo>
                  <a:cubicBezTo>
                    <a:pt x="26872" y="37895"/>
                    <a:pt x="27026" y="38314"/>
                    <a:pt x="27335" y="38424"/>
                  </a:cubicBezTo>
                  <a:cubicBezTo>
                    <a:pt x="27291" y="38358"/>
                    <a:pt x="27313" y="38336"/>
                    <a:pt x="27313" y="38314"/>
                  </a:cubicBezTo>
                  <a:lnTo>
                    <a:pt x="27313" y="38314"/>
                  </a:lnTo>
                  <a:lnTo>
                    <a:pt x="27401" y="38468"/>
                  </a:lnTo>
                  <a:cubicBezTo>
                    <a:pt x="27666" y="38976"/>
                    <a:pt x="27953" y="39506"/>
                    <a:pt x="28329" y="39903"/>
                  </a:cubicBezTo>
                  <a:cubicBezTo>
                    <a:pt x="28726" y="40345"/>
                    <a:pt x="29234" y="40544"/>
                    <a:pt x="29543" y="41073"/>
                  </a:cubicBezTo>
                  <a:cubicBezTo>
                    <a:pt x="29675" y="41294"/>
                    <a:pt x="29764" y="41559"/>
                    <a:pt x="29874" y="41824"/>
                  </a:cubicBezTo>
                  <a:cubicBezTo>
                    <a:pt x="30051" y="42111"/>
                    <a:pt x="30293" y="42332"/>
                    <a:pt x="30492" y="42597"/>
                  </a:cubicBezTo>
                  <a:cubicBezTo>
                    <a:pt x="30845" y="43060"/>
                    <a:pt x="31221" y="43413"/>
                    <a:pt x="31618" y="43833"/>
                  </a:cubicBezTo>
                  <a:cubicBezTo>
                    <a:pt x="31817" y="44032"/>
                    <a:pt x="31927" y="44252"/>
                    <a:pt x="32104" y="44429"/>
                  </a:cubicBezTo>
                  <a:cubicBezTo>
                    <a:pt x="32258" y="44583"/>
                    <a:pt x="32435" y="44716"/>
                    <a:pt x="32545" y="44870"/>
                  </a:cubicBezTo>
                  <a:cubicBezTo>
                    <a:pt x="32589" y="44981"/>
                    <a:pt x="32611" y="45135"/>
                    <a:pt x="32656" y="45268"/>
                  </a:cubicBezTo>
                  <a:cubicBezTo>
                    <a:pt x="32744" y="45422"/>
                    <a:pt x="32876" y="45577"/>
                    <a:pt x="32965" y="45709"/>
                  </a:cubicBezTo>
                  <a:cubicBezTo>
                    <a:pt x="33252" y="46129"/>
                    <a:pt x="33318" y="46504"/>
                    <a:pt x="33384" y="47012"/>
                  </a:cubicBezTo>
                  <a:cubicBezTo>
                    <a:pt x="33406" y="47277"/>
                    <a:pt x="33494" y="47497"/>
                    <a:pt x="33472" y="47718"/>
                  </a:cubicBezTo>
                  <a:cubicBezTo>
                    <a:pt x="33097" y="47122"/>
                    <a:pt x="32722" y="46526"/>
                    <a:pt x="32324" y="45952"/>
                  </a:cubicBezTo>
                  <a:cubicBezTo>
                    <a:pt x="32148" y="45687"/>
                    <a:pt x="31949" y="45378"/>
                    <a:pt x="31750" y="45091"/>
                  </a:cubicBezTo>
                  <a:cubicBezTo>
                    <a:pt x="31530" y="44804"/>
                    <a:pt x="31199" y="44539"/>
                    <a:pt x="31000" y="44252"/>
                  </a:cubicBezTo>
                  <a:cubicBezTo>
                    <a:pt x="30993" y="44239"/>
                    <a:pt x="30986" y="44233"/>
                    <a:pt x="30980" y="44233"/>
                  </a:cubicBezTo>
                  <a:cubicBezTo>
                    <a:pt x="30966" y="44233"/>
                    <a:pt x="30956" y="44259"/>
                    <a:pt x="30956" y="44274"/>
                  </a:cubicBezTo>
                  <a:cubicBezTo>
                    <a:pt x="31154" y="44539"/>
                    <a:pt x="31375" y="44738"/>
                    <a:pt x="31596" y="44981"/>
                  </a:cubicBezTo>
                  <a:cubicBezTo>
                    <a:pt x="31861" y="45312"/>
                    <a:pt x="32104" y="45709"/>
                    <a:pt x="32369" y="46063"/>
                  </a:cubicBezTo>
                  <a:cubicBezTo>
                    <a:pt x="32589" y="46394"/>
                    <a:pt x="32810" y="46725"/>
                    <a:pt x="33031" y="47078"/>
                  </a:cubicBezTo>
                  <a:lnTo>
                    <a:pt x="33362" y="47586"/>
                  </a:lnTo>
                  <a:cubicBezTo>
                    <a:pt x="33384" y="47630"/>
                    <a:pt x="33428" y="47740"/>
                    <a:pt x="33494" y="47829"/>
                  </a:cubicBezTo>
                  <a:cubicBezTo>
                    <a:pt x="33472" y="47939"/>
                    <a:pt x="33406" y="48049"/>
                    <a:pt x="33296" y="48160"/>
                  </a:cubicBezTo>
                  <a:cubicBezTo>
                    <a:pt x="33141" y="48340"/>
                    <a:pt x="32949" y="48378"/>
                    <a:pt x="32741" y="48378"/>
                  </a:cubicBezTo>
                  <a:cubicBezTo>
                    <a:pt x="32593" y="48378"/>
                    <a:pt x="32437" y="48358"/>
                    <a:pt x="32280" y="48358"/>
                  </a:cubicBezTo>
                  <a:cubicBezTo>
                    <a:pt x="32036" y="48358"/>
                    <a:pt x="31780" y="48389"/>
                    <a:pt x="31524" y="48389"/>
                  </a:cubicBezTo>
                  <a:cubicBezTo>
                    <a:pt x="31294" y="48389"/>
                    <a:pt x="31065" y="48364"/>
                    <a:pt x="30845" y="48270"/>
                  </a:cubicBezTo>
                  <a:cubicBezTo>
                    <a:pt x="30735" y="48226"/>
                    <a:pt x="30602" y="48160"/>
                    <a:pt x="30448" y="48094"/>
                  </a:cubicBezTo>
                  <a:cubicBezTo>
                    <a:pt x="30315" y="48049"/>
                    <a:pt x="30271" y="47939"/>
                    <a:pt x="30183" y="47829"/>
                  </a:cubicBezTo>
                  <a:cubicBezTo>
                    <a:pt x="30073" y="47696"/>
                    <a:pt x="29962" y="47586"/>
                    <a:pt x="29874" y="47475"/>
                  </a:cubicBezTo>
                  <a:cubicBezTo>
                    <a:pt x="29653" y="47210"/>
                    <a:pt x="29455" y="46968"/>
                    <a:pt x="29212" y="46747"/>
                  </a:cubicBezTo>
                  <a:cubicBezTo>
                    <a:pt x="28682" y="46283"/>
                    <a:pt x="28196" y="45776"/>
                    <a:pt x="27666" y="45334"/>
                  </a:cubicBezTo>
                  <a:cubicBezTo>
                    <a:pt x="27137" y="44937"/>
                    <a:pt x="26629" y="44495"/>
                    <a:pt x="26143" y="44009"/>
                  </a:cubicBezTo>
                  <a:cubicBezTo>
                    <a:pt x="25878" y="43745"/>
                    <a:pt x="25635" y="43436"/>
                    <a:pt x="25437" y="43126"/>
                  </a:cubicBezTo>
                  <a:cubicBezTo>
                    <a:pt x="25326" y="42972"/>
                    <a:pt x="25260" y="42795"/>
                    <a:pt x="25194" y="42641"/>
                  </a:cubicBezTo>
                  <a:lnTo>
                    <a:pt x="25326" y="42641"/>
                  </a:lnTo>
                  <a:cubicBezTo>
                    <a:pt x="25569" y="42575"/>
                    <a:pt x="25326" y="42243"/>
                    <a:pt x="25260" y="42133"/>
                  </a:cubicBezTo>
                  <a:cubicBezTo>
                    <a:pt x="25106" y="41758"/>
                    <a:pt x="24819" y="41449"/>
                    <a:pt x="24487" y="41184"/>
                  </a:cubicBezTo>
                  <a:lnTo>
                    <a:pt x="24487" y="41184"/>
                  </a:lnTo>
                  <a:lnTo>
                    <a:pt x="24708" y="41405"/>
                  </a:lnTo>
                  <a:cubicBezTo>
                    <a:pt x="24885" y="41559"/>
                    <a:pt x="25106" y="41846"/>
                    <a:pt x="25194" y="42067"/>
                  </a:cubicBezTo>
                  <a:cubicBezTo>
                    <a:pt x="25216" y="42133"/>
                    <a:pt x="25238" y="42199"/>
                    <a:pt x="25260" y="42288"/>
                  </a:cubicBezTo>
                  <a:cubicBezTo>
                    <a:pt x="25326" y="42398"/>
                    <a:pt x="25370" y="42398"/>
                    <a:pt x="25260" y="42508"/>
                  </a:cubicBezTo>
                  <a:cubicBezTo>
                    <a:pt x="25216" y="42552"/>
                    <a:pt x="25194" y="42552"/>
                    <a:pt x="25150" y="42552"/>
                  </a:cubicBezTo>
                  <a:cubicBezTo>
                    <a:pt x="25128" y="42508"/>
                    <a:pt x="25084" y="42420"/>
                    <a:pt x="25039" y="42354"/>
                  </a:cubicBezTo>
                  <a:cubicBezTo>
                    <a:pt x="25033" y="42348"/>
                    <a:pt x="25028" y="42345"/>
                    <a:pt x="25022" y="42345"/>
                  </a:cubicBezTo>
                  <a:cubicBezTo>
                    <a:pt x="25009" y="42345"/>
                    <a:pt x="25001" y="42366"/>
                    <a:pt x="25017" y="42398"/>
                  </a:cubicBezTo>
                  <a:cubicBezTo>
                    <a:pt x="25039" y="42442"/>
                    <a:pt x="25084" y="42508"/>
                    <a:pt x="25128" y="42552"/>
                  </a:cubicBezTo>
                  <a:cubicBezTo>
                    <a:pt x="25106" y="42552"/>
                    <a:pt x="25084" y="42530"/>
                    <a:pt x="25017" y="42508"/>
                  </a:cubicBezTo>
                  <a:cubicBezTo>
                    <a:pt x="24973" y="42464"/>
                    <a:pt x="24907" y="42420"/>
                    <a:pt x="24863" y="42354"/>
                  </a:cubicBezTo>
                  <a:cubicBezTo>
                    <a:pt x="24774" y="42310"/>
                    <a:pt x="24686" y="42221"/>
                    <a:pt x="24642" y="42177"/>
                  </a:cubicBezTo>
                  <a:cubicBezTo>
                    <a:pt x="24532" y="42089"/>
                    <a:pt x="24443" y="42001"/>
                    <a:pt x="24355" y="41934"/>
                  </a:cubicBezTo>
                  <a:lnTo>
                    <a:pt x="23693" y="41184"/>
                  </a:lnTo>
                  <a:cubicBezTo>
                    <a:pt x="23538" y="40963"/>
                    <a:pt x="23340" y="40742"/>
                    <a:pt x="23163" y="40522"/>
                  </a:cubicBezTo>
                  <a:cubicBezTo>
                    <a:pt x="22832" y="40102"/>
                    <a:pt x="22456" y="39727"/>
                    <a:pt x="22103" y="39307"/>
                  </a:cubicBezTo>
                  <a:cubicBezTo>
                    <a:pt x="21706" y="38844"/>
                    <a:pt x="21441" y="38314"/>
                    <a:pt x="21022" y="37895"/>
                  </a:cubicBezTo>
                  <a:cubicBezTo>
                    <a:pt x="20823" y="37674"/>
                    <a:pt x="20602" y="37475"/>
                    <a:pt x="20403" y="37298"/>
                  </a:cubicBezTo>
                  <a:cubicBezTo>
                    <a:pt x="20293" y="37188"/>
                    <a:pt x="20139" y="37078"/>
                    <a:pt x="20006" y="36923"/>
                  </a:cubicBezTo>
                  <a:cubicBezTo>
                    <a:pt x="20050" y="36923"/>
                    <a:pt x="20072" y="36967"/>
                    <a:pt x="20139" y="36967"/>
                  </a:cubicBezTo>
                  <a:cubicBezTo>
                    <a:pt x="20164" y="36980"/>
                    <a:pt x="20197" y="36993"/>
                    <a:pt x="20229" y="36993"/>
                  </a:cubicBezTo>
                  <a:cubicBezTo>
                    <a:pt x="20252" y="36993"/>
                    <a:pt x="20274" y="36986"/>
                    <a:pt x="20293" y="36967"/>
                  </a:cubicBezTo>
                  <a:cubicBezTo>
                    <a:pt x="20381" y="36879"/>
                    <a:pt x="20403" y="36769"/>
                    <a:pt x="20448" y="36658"/>
                  </a:cubicBezTo>
                  <a:cubicBezTo>
                    <a:pt x="20580" y="36769"/>
                    <a:pt x="20735" y="36879"/>
                    <a:pt x="20823" y="36989"/>
                  </a:cubicBezTo>
                  <a:cubicBezTo>
                    <a:pt x="20925" y="37102"/>
                    <a:pt x="21023" y="37224"/>
                    <a:pt x="21120" y="37348"/>
                  </a:cubicBezTo>
                  <a:lnTo>
                    <a:pt x="21120" y="37348"/>
                  </a:lnTo>
                  <a:cubicBezTo>
                    <a:pt x="21116" y="37346"/>
                    <a:pt x="21113" y="37344"/>
                    <a:pt x="21110" y="37343"/>
                  </a:cubicBezTo>
                  <a:lnTo>
                    <a:pt x="21110" y="37343"/>
                  </a:lnTo>
                  <a:cubicBezTo>
                    <a:pt x="21150" y="37403"/>
                    <a:pt x="21172" y="37427"/>
                    <a:pt x="21209" y="37464"/>
                  </a:cubicBezTo>
                  <a:lnTo>
                    <a:pt x="21209" y="37464"/>
                  </a:lnTo>
                  <a:cubicBezTo>
                    <a:pt x="21179" y="37425"/>
                    <a:pt x="21149" y="37387"/>
                    <a:pt x="21120" y="37348"/>
                  </a:cubicBezTo>
                  <a:lnTo>
                    <a:pt x="21120" y="37348"/>
                  </a:lnTo>
                  <a:cubicBezTo>
                    <a:pt x="21158" y="37375"/>
                    <a:pt x="21179" y="37434"/>
                    <a:pt x="21220" y="37475"/>
                  </a:cubicBezTo>
                  <a:cubicBezTo>
                    <a:pt x="21216" y="37471"/>
                    <a:pt x="21213" y="37467"/>
                    <a:pt x="21209" y="37464"/>
                  </a:cubicBezTo>
                  <a:lnTo>
                    <a:pt x="21209" y="37464"/>
                  </a:lnTo>
                  <a:cubicBezTo>
                    <a:pt x="21292" y="37571"/>
                    <a:pt x="21376" y="37679"/>
                    <a:pt x="21463" y="37784"/>
                  </a:cubicBezTo>
                  <a:lnTo>
                    <a:pt x="21463" y="37806"/>
                  </a:lnTo>
                  <a:cubicBezTo>
                    <a:pt x="21483" y="37846"/>
                    <a:pt x="21502" y="37884"/>
                    <a:pt x="21520" y="37922"/>
                  </a:cubicBezTo>
                  <a:lnTo>
                    <a:pt x="21520" y="37922"/>
                  </a:lnTo>
                  <a:cubicBezTo>
                    <a:pt x="21508" y="37906"/>
                    <a:pt x="21496" y="37889"/>
                    <a:pt x="21485" y="37872"/>
                  </a:cubicBezTo>
                  <a:lnTo>
                    <a:pt x="21485" y="37872"/>
                  </a:lnTo>
                  <a:cubicBezTo>
                    <a:pt x="21551" y="38027"/>
                    <a:pt x="21618" y="38181"/>
                    <a:pt x="21728" y="38314"/>
                  </a:cubicBezTo>
                  <a:cubicBezTo>
                    <a:pt x="21642" y="38177"/>
                    <a:pt x="21583" y="38053"/>
                    <a:pt x="21520" y="37922"/>
                  </a:cubicBezTo>
                  <a:lnTo>
                    <a:pt x="21520" y="37922"/>
                  </a:lnTo>
                  <a:cubicBezTo>
                    <a:pt x="21647" y="38098"/>
                    <a:pt x="21806" y="38239"/>
                    <a:pt x="21927" y="38380"/>
                  </a:cubicBezTo>
                  <a:cubicBezTo>
                    <a:pt x="22324" y="38800"/>
                    <a:pt x="22766" y="39197"/>
                    <a:pt x="23207" y="39550"/>
                  </a:cubicBezTo>
                  <a:cubicBezTo>
                    <a:pt x="23649" y="39903"/>
                    <a:pt x="24024" y="40323"/>
                    <a:pt x="24465" y="40676"/>
                  </a:cubicBezTo>
                  <a:cubicBezTo>
                    <a:pt x="24907" y="41051"/>
                    <a:pt x="25326" y="41382"/>
                    <a:pt x="25680" y="41824"/>
                  </a:cubicBezTo>
                  <a:cubicBezTo>
                    <a:pt x="26011" y="42221"/>
                    <a:pt x="26408" y="42663"/>
                    <a:pt x="26651" y="43171"/>
                  </a:cubicBezTo>
                  <a:cubicBezTo>
                    <a:pt x="26761" y="43413"/>
                    <a:pt x="26916" y="43634"/>
                    <a:pt x="27092" y="43855"/>
                  </a:cubicBezTo>
                  <a:cubicBezTo>
                    <a:pt x="27225" y="44076"/>
                    <a:pt x="27357" y="44296"/>
                    <a:pt x="27512" y="44495"/>
                  </a:cubicBezTo>
                  <a:cubicBezTo>
                    <a:pt x="27666" y="44716"/>
                    <a:pt x="27865" y="44870"/>
                    <a:pt x="28064" y="45069"/>
                  </a:cubicBezTo>
                  <a:cubicBezTo>
                    <a:pt x="28285" y="45290"/>
                    <a:pt x="28439" y="45533"/>
                    <a:pt x="28660" y="45731"/>
                  </a:cubicBezTo>
                  <a:cubicBezTo>
                    <a:pt x="29123" y="46107"/>
                    <a:pt x="29631" y="46504"/>
                    <a:pt x="30095" y="46857"/>
                  </a:cubicBezTo>
                  <a:cubicBezTo>
                    <a:pt x="30338" y="47056"/>
                    <a:pt x="30558" y="47255"/>
                    <a:pt x="30823" y="47409"/>
                  </a:cubicBezTo>
                  <a:cubicBezTo>
                    <a:pt x="31110" y="47608"/>
                    <a:pt x="31397" y="47895"/>
                    <a:pt x="31640" y="48138"/>
                  </a:cubicBezTo>
                  <a:cubicBezTo>
                    <a:pt x="31647" y="48144"/>
                    <a:pt x="31655" y="48147"/>
                    <a:pt x="31662" y="48147"/>
                  </a:cubicBezTo>
                  <a:cubicBezTo>
                    <a:pt x="31680" y="48147"/>
                    <a:pt x="31693" y="48131"/>
                    <a:pt x="31662" y="48116"/>
                  </a:cubicBezTo>
                  <a:cubicBezTo>
                    <a:pt x="31508" y="47917"/>
                    <a:pt x="31331" y="47696"/>
                    <a:pt x="31110" y="47520"/>
                  </a:cubicBezTo>
                  <a:cubicBezTo>
                    <a:pt x="30889" y="47365"/>
                    <a:pt x="30669" y="47210"/>
                    <a:pt x="30448" y="47056"/>
                  </a:cubicBezTo>
                  <a:cubicBezTo>
                    <a:pt x="30006" y="46703"/>
                    <a:pt x="29543" y="46350"/>
                    <a:pt x="29101" y="45974"/>
                  </a:cubicBezTo>
                  <a:cubicBezTo>
                    <a:pt x="28903" y="45820"/>
                    <a:pt x="28682" y="45687"/>
                    <a:pt x="28527" y="45511"/>
                  </a:cubicBezTo>
                  <a:cubicBezTo>
                    <a:pt x="28329" y="45312"/>
                    <a:pt x="28130" y="45069"/>
                    <a:pt x="27953" y="44870"/>
                  </a:cubicBezTo>
                  <a:cubicBezTo>
                    <a:pt x="27534" y="44473"/>
                    <a:pt x="27225" y="43987"/>
                    <a:pt x="26916" y="43502"/>
                  </a:cubicBezTo>
                  <a:cubicBezTo>
                    <a:pt x="26783" y="43281"/>
                    <a:pt x="26695" y="43060"/>
                    <a:pt x="26563" y="42839"/>
                  </a:cubicBezTo>
                  <a:cubicBezTo>
                    <a:pt x="26452" y="42619"/>
                    <a:pt x="26254" y="42442"/>
                    <a:pt x="26099" y="42266"/>
                  </a:cubicBezTo>
                  <a:cubicBezTo>
                    <a:pt x="25790" y="41868"/>
                    <a:pt x="25525" y="41493"/>
                    <a:pt x="25128" y="41118"/>
                  </a:cubicBezTo>
                  <a:cubicBezTo>
                    <a:pt x="24929" y="40941"/>
                    <a:pt x="24686" y="40786"/>
                    <a:pt x="24487" y="40632"/>
                  </a:cubicBezTo>
                  <a:cubicBezTo>
                    <a:pt x="24267" y="40455"/>
                    <a:pt x="24090" y="40235"/>
                    <a:pt x="23891" y="40080"/>
                  </a:cubicBezTo>
                  <a:cubicBezTo>
                    <a:pt x="23472" y="39727"/>
                    <a:pt x="23030" y="39352"/>
                    <a:pt x="22655" y="38998"/>
                  </a:cubicBezTo>
                  <a:cubicBezTo>
                    <a:pt x="22169" y="38579"/>
                    <a:pt x="21772" y="38115"/>
                    <a:pt x="21375" y="37630"/>
                  </a:cubicBezTo>
                  <a:cubicBezTo>
                    <a:pt x="21353" y="37541"/>
                    <a:pt x="21286" y="37453"/>
                    <a:pt x="21220" y="37409"/>
                  </a:cubicBezTo>
                  <a:cubicBezTo>
                    <a:pt x="21066" y="37232"/>
                    <a:pt x="20933" y="37034"/>
                    <a:pt x="20779" y="36879"/>
                  </a:cubicBezTo>
                  <a:cubicBezTo>
                    <a:pt x="20712" y="36813"/>
                    <a:pt x="20668" y="36769"/>
                    <a:pt x="20580" y="36702"/>
                  </a:cubicBezTo>
                  <a:cubicBezTo>
                    <a:pt x="20580" y="36702"/>
                    <a:pt x="20492" y="36658"/>
                    <a:pt x="20403" y="36570"/>
                  </a:cubicBezTo>
                  <a:cubicBezTo>
                    <a:pt x="20448" y="36349"/>
                    <a:pt x="20381" y="36128"/>
                    <a:pt x="20293" y="35930"/>
                  </a:cubicBezTo>
                  <a:cubicBezTo>
                    <a:pt x="20249" y="35864"/>
                    <a:pt x="20227" y="35775"/>
                    <a:pt x="20161" y="35687"/>
                  </a:cubicBezTo>
                  <a:lnTo>
                    <a:pt x="20161" y="35687"/>
                  </a:lnTo>
                  <a:cubicBezTo>
                    <a:pt x="20293" y="35797"/>
                    <a:pt x="20403" y="35908"/>
                    <a:pt x="20558" y="36018"/>
                  </a:cubicBezTo>
                  <a:cubicBezTo>
                    <a:pt x="20735" y="36217"/>
                    <a:pt x="20933" y="36415"/>
                    <a:pt x="21154" y="36570"/>
                  </a:cubicBezTo>
                  <a:cubicBezTo>
                    <a:pt x="21463" y="36791"/>
                    <a:pt x="21684" y="37100"/>
                    <a:pt x="21949" y="37321"/>
                  </a:cubicBezTo>
                  <a:cubicBezTo>
                    <a:pt x="22545" y="37784"/>
                    <a:pt x="23097" y="38314"/>
                    <a:pt x="23693" y="38733"/>
                  </a:cubicBezTo>
                  <a:cubicBezTo>
                    <a:pt x="24267" y="39131"/>
                    <a:pt x="24598" y="39727"/>
                    <a:pt x="25084" y="40235"/>
                  </a:cubicBezTo>
                  <a:cubicBezTo>
                    <a:pt x="25100" y="40267"/>
                    <a:pt x="25128" y="40287"/>
                    <a:pt x="25159" y="40287"/>
                  </a:cubicBezTo>
                  <a:cubicBezTo>
                    <a:pt x="25170" y="40287"/>
                    <a:pt x="25182" y="40285"/>
                    <a:pt x="25194" y="40279"/>
                  </a:cubicBezTo>
                  <a:cubicBezTo>
                    <a:pt x="25216" y="40301"/>
                    <a:pt x="25216" y="40323"/>
                    <a:pt x="25238" y="40345"/>
                  </a:cubicBezTo>
                  <a:cubicBezTo>
                    <a:pt x="25459" y="40676"/>
                    <a:pt x="25680" y="40963"/>
                    <a:pt x="25878" y="41338"/>
                  </a:cubicBezTo>
                  <a:cubicBezTo>
                    <a:pt x="26011" y="41625"/>
                    <a:pt x="26231" y="41868"/>
                    <a:pt x="26364" y="42155"/>
                  </a:cubicBezTo>
                  <a:cubicBezTo>
                    <a:pt x="26379" y="42170"/>
                    <a:pt x="26396" y="42177"/>
                    <a:pt x="26412" y="42177"/>
                  </a:cubicBezTo>
                  <a:cubicBezTo>
                    <a:pt x="26445" y="42177"/>
                    <a:pt x="26474" y="42148"/>
                    <a:pt x="26474" y="42089"/>
                  </a:cubicBezTo>
                  <a:cubicBezTo>
                    <a:pt x="26452" y="41868"/>
                    <a:pt x="26320" y="41736"/>
                    <a:pt x="26209" y="41537"/>
                  </a:cubicBezTo>
                  <a:cubicBezTo>
                    <a:pt x="26033" y="41272"/>
                    <a:pt x="25922" y="40963"/>
                    <a:pt x="25768" y="40676"/>
                  </a:cubicBezTo>
                  <a:cubicBezTo>
                    <a:pt x="25591" y="40433"/>
                    <a:pt x="25415" y="40235"/>
                    <a:pt x="25260" y="39992"/>
                  </a:cubicBezTo>
                  <a:cubicBezTo>
                    <a:pt x="25150" y="39837"/>
                    <a:pt x="25017" y="39616"/>
                    <a:pt x="24907" y="39418"/>
                  </a:cubicBezTo>
                  <a:cubicBezTo>
                    <a:pt x="24819" y="39241"/>
                    <a:pt x="24819" y="39109"/>
                    <a:pt x="24797" y="38910"/>
                  </a:cubicBezTo>
                  <a:cubicBezTo>
                    <a:pt x="24774" y="38755"/>
                    <a:pt x="24642" y="38557"/>
                    <a:pt x="24554" y="38446"/>
                  </a:cubicBezTo>
                  <a:cubicBezTo>
                    <a:pt x="24245" y="37983"/>
                    <a:pt x="24112" y="37784"/>
                    <a:pt x="24024" y="37210"/>
                  </a:cubicBezTo>
                  <a:cubicBezTo>
                    <a:pt x="24002" y="36923"/>
                    <a:pt x="23869" y="36658"/>
                    <a:pt x="23759" y="36415"/>
                  </a:cubicBezTo>
                  <a:cubicBezTo>
                    <a:pt x="23604" y="36084"/>
                    <a:pt x="23560" y="35753"/>
                    <a:pt x="23428" y="35422"/>
                  </a:cubicBezTo>
                  <a:cubicBezTo>
                    <a:pt x="23317" y="35135"/>
                    <a:pt x="23119" y="35003"/>
                    <a:pt x="22920" y="34782"/>
                  </a:cubicBezTo>
                  <a:cubicBezTo>
                    <a:pt x="22788" y="34605"/>
                    <a:pt x="22677" y="34384"/>
                    <a:pt x="22567" y="34164"/>
                  </a:cubicBezTo>
                  <a:cubicBezTo>
                    <a:pt x="22655" y="34164"/>
                    <a:pt x="22699" y="34142"/>
                    <a:pt x="22766" y="34120"/>
                  </a:cubicBezTo>
                  <a:lnTo>
                    <a:pt x="22788" y="34120"/>
                  </a:lnTo>
                  <a:cubicBezTo>
                    <a:pt x="22788" y="34142"/>
                    <a:pt x="22788" y="34208"/>
                    <a:pt x="22832" y="34208"/>
                  </a:cubicBezTo>
                  <a:lnTo>
                    <a:pt x="23251" y="34208"/>
                  </a:lnTo>
                  <a:cubicBezTo>
                    <a:pt x="23267" y="34223"/>
                    <a:pt x="23305" y="34239"/>
                    <a:pt x="23333" y="34239"/>
                  </a:cubicBezTo>
                  <a:cubicBezTo>
                    <a:pt x="23345" y="34239"/>
                    <a:pt x="23355" y="34236"/>
                    <a:pt x="23362" y="34230"/>
                  </a:cubicBezTo>
                  <a:cubicBezTo>
                    <a:pt x="23384" y="34230"/>
                    <a:pt x="23428" y="34208"/>
                    <a:pt x="23450" y="34164"/>
                  </a:cubicBezTo>
                  <a:cubicBezTo>
                    <a:pt x="23560" y="34142"/>
                    <a:pt x="23693" y="34120"/>
                    <a:pt x="23825" y="34097"/>
                  </a:cubicBezTo>
                  <a:cubicBezTo>
                    <a:pt x="23891" y="34097"/>
                    <a:pt x="23936" y="34053"/>
                    <a:pt x="24002" y="34031"/>
                  </a:cubicBezTo>
                  <a:close/>
                  <a:moveTo>
                    <a:pt x="4391" y="50763"/>
                  </a:moveTo>
                  <a:cubicBezTo>
                    <a:pt x="4376" y="50868"/>
                    <a:pt x="4374" y="50999"/>
                    <a:pt x="4354" y="51096"/>
                  </a:cubicBezTo>
                  <a:cubicBezTo>
                    <a:pt x="4266" y="51162"/>
                    <a:pt x="4222" y="51250"/>
                    <a:pt x="4134" y="51339"/>
                  </a:cubicBezTo>
                  <a:cubicBezTo>
                    <a:pt x="4222" y="51162"/>
                    <a:pt x="4288" y="51008"/>
                    <a:pt x="4376" y="50809"/>
                  </a:cubicBezTo>
                  <a:cubicBezTo>
                    <a:pt x="4376" y="50795"/>
                    <a:pt x="4385" y="50781"/>
                    <a:pt x="4391" y="50763"/>
                  </a:cubicBezTo>
                  <a:close/>
                  <a:moveTo>
                    <a:pt x="11441" y="40080"/>
                  </a:moveTo>
                  <a:cubicBezTo>
                    <a:pt x="11132" y="41405"/>
                    <a:pt x="10977" y="42773"/>
                    <a:pt x="10646" y="44142"/>
                  </a:cubicBezTo>
                  <a:cubicBezTo>
                    <a:pt x="10293" y="45533"/>
                    <a:pt x="10138" y="46946"/>
                    <a:pt x="9917" y="48358"/>
                  </a:cubicBezTo>
                  <a:cubicBezTo>
                    <a:pt x="9851" y="49021"/>
                    <a:pt x="9785" y="49661"/>
                    <a:pt x="9697" y="50323"/>
                  </a:cubicBezTo>
                  <a:cubicBezTo>
                    <a:pt x="9652" y="50875"/>
                    <a:pt x="9785" y="51493"/>
                    <a:pt x="9697" y="52089"/>
                  </a:cubicBezTo>
                  <a:cubicBezTo>
                    <a:pt x="9410" y="51824"/>
                    <a:pt x="9233" y="51118"/>
                    <a:pt x="9211" y="50897"/>
                  </a:cubicBezTo>
                  <a:cubicBezTo>
                    <a:pt x="9211" y="50809"/>
                    <a:pt x="9145" y="50787"/>
                    <a:pt x="9101" y="50765"/>
                  </a:cubicBezTo>
                  <a:cubicBezTo>
                    <a:pt x="9145" y="50478"/>
                    <a:pt x="9211" y="50235"/>
                    <a:pt x="9255" y="49948"/>
                  </a:cubicBezTo>
                  <a:cubicBezTo>
                    <a:pt x="9586" y="48557"/>
                    <a:pt x="9917" y="47144"/>
                    <a:pt x="10094" y="45709"/>
                  </a:cubicBezTo>
                  <a:cubicBezTo>
                    <a:pt x="10293" y="43943"/>
                    <a:pt x="10756" y="42177"/>
                    <a:pt x="11308" y="40455"/>
                  </a:cubicBezTo>
                  <a:cubicBezTo>
                    <a:pt x="11352" y="40323"/>
                    <a:pt x="11396" y="40212"/>
                    <a:pt x="11441" y="40080"/>
                  </a:cubicBezTo>
                  <a:close/>
                  <a:moveTo>
                    <a:pt x="6584" y="38446"/>
                  </a:moveTo>
                  <a:lnTo>
                    <a:pt x="6584" y="38446"/>
                  </a:lnTo>
                  <a:cubicBezTo>
                    <a:pt x="5833" y="40190"/>
                    <a:pt x="5348" y="42045"/>
                    <a:pt x="4707" y="43833"/>
                  </a:cubicBezTo>
                  <a:cubicBezTo>
                    <a:pt x="4222" y="45202"/>
                    <a:pt x="3736" y="46614"/>
                    <a:pt x="3273" y="48005"/>
                  </a:cubicBezTo>
                  <a:cubicBezTo>
                    <a:pt x="3250" y="48049"/>
                    <a:pt x="3184" y="48116"/>
                    <a:pt x="3162" y="48160"/>
                  </a:cubicBezTo>
                  <a:cubicBezTo>
                    <a:pt x="3074" y="48292"/>
                    <a:pt x="3008" y="48469"/>
                    <a:pt x="2897" y="48601"/>
                  </a:cubicBezTo>
                  <a:cubicBezTo>
                    <a:pt x="2897" y="48623"/>
                    <a:pt x="2897" y="48623"/>
                    <a:pt x="2919" y="48623"/>
                  </a:cubicBezTo>
                  <a:cubicBezTo>
                    <a:pt x="3052" y="48557"/>
                    <a:pt x="3118" y="48403"/>
                    <a:pt x="3184" y="48270"/>
                  </a:cubicBezTo>
                  <a:cubicBezTo>
                    <a:pt x="3184" y="48270"/>
                    <a:pt x="3184" y="48248"/>
                    <a:pt x="3206" y="48248"/>
                  </a:cubicBezTo>
                  <a:cubicBezTo>
                    <a:pt x="2986" y="48888"/>
                    <a:pt x="2765" y="49551"/>
                    <a:pt x="2544" y="50169"/>
                  </a:cubicBezTo>
                  <a:cubicBezTo>
                    <a:pt x="2478" y="50367"/>
                    <a:pt x="2412" y="50588"/>
                    <a:pt x="2367" y="50787"/>
                  </a:cubicBezTo>
                  <a:cubicBezTo>
                    <a:pt x="2213" y="50985"/>
                    <a:pt x="2103" y="51162"/>
                    <a:pt x="2036" y="51427"/>
                  </a:cubicBezTo>
                  <a:cubicBezTo>
                    <a:pt x="1926" y="51714"/>
                    <a:pt x="1816" y="51935"/>
                    <a:pt x="1529" y="52133"/>
                  </a:cubicBezTo>
                  <a:cubicBezTo>
                    <a:pt x="1506" y="52155"/>
                    <a:pt x="1529" y="52200"/>
                    <a:pt x="1551" y="52200"/>
                  </a:cubicBezTo>
                  <a:cubicBezTo>
                    <a:pt x="1771" y="52155"/>
                    <a:pt x="1926" y="51891"/>
                    <a:pt x="1992" y="51692"/>
                  </a:cubicBezTo>
                  <a:cubicBezTo>
                    <a:pt x="2103" y="51471"/>
                    <a:pt x="2169" y="51250"/>
                    <a:pt x="2279" y="51030"/>
                  </a:cubicBezTo>
                  <a:lnTo>
                    <a:pt x="2279" y="51030"/>
                  </a:lnTo>
                  <a:lnTo>
                    <a:pt x="2103" y="51604"/>
                  </a:lnTo>
                  <a:cubicBezTo>
                    <a:pt x="2080" y="51692"/>
                    <a:pt x="2036" y="51780"/>
                    <a:pt x="1970" y="51868"/>
                  </a:cubicBezTo>
                  <a:cubicBezTo>
                    <a:pt x="1860" y="51979"/>
                    <a:pt x="1749" y="52111"/>
                    <a:pt x="1639" y="52222"/>
                  </a:cubicBezTo>
                  <a:cubicBezTo>
                    <a:pt x="1529" y="52332"/>
                    <a:pt x="1418" y="52442"/>
                    <a:pt x="1352" y="52553"/>
                  </a:cubicBezTo>
                  <a:cubicBezTo>
                    <a:pt x="1197" y="52685"/>
                    <a:pt x="1065" y="52906"/>
                    <a:pt x="910" y="52972"/>
                  </a:cubicBezTo>
                  <a:cubicBezTo>
                    <a:pt x="381" y="52884"/>
                    <a:pt x="270" y="52707"/>
                    <a:pt x="491" y="52420"/>
                  </a:cubicBezTo>
                  <a:cubicBezTo>
                    <a:pt x="513" y="52354"/>
                    <a:pt x="535" y="52266"/>
                    <a:pt x="579" y="52222"/>
                  </a:cubicBezTo>
                  <a:cubicBezTo>
                    <a:pt x="955" y="51361"/>
                    <a:pt x="1396" y="50566"/>
                    <a:pt x="1727" y="49683"/>
                  </a:cubicBezTo>
                  <a:cubicBezTo>
                    <a:pt x="2412" y="47917"/>
                    <a:pt x="3250" y="46195"/>
                    <a:pt x="4001" y="44429"/>
                  </a:cubicBezTo>
                  <a:cubicBezTo>
                    <a:pt x="4222" y="43943"/>
                    <a:pt x="4509" y="43480"/>
                    <a:pt x="4707" y="42950"/>
                  </a:cubicBezTo>
                  <a:cubicBezTo>
                    <a:pt x="4884" y="42530"/>
                    <a:pt x="5017" y="42111"/>
                    <a:pt x="5171" y="41736"/>
                  </a:cubicBezTo>
                  <a:cubicBezTo>
                    <a:pt x="5591" y="40853"/>
                    <a:pt x="5811" y="39837"/>
                    <a:pt x="6275" y="38976"/>
                  </a:cubicBezTo>
                  <a:cubicBezTo>
                    <a:pt x="6363" y="38800"/>
                    <a:pt x="6474" y="38645"/>
                    <a:pt x="6584" y="38446"/>
                  </a:cubicBezTo>
                  <a:close/>
                  <a:moveTo>
                    <a:pt x="4023" y="52200"/>
                  </a:moveTo>
                  <a:cubicBezTo>
                    <a:pt x="3957" y="52244"/>
                    <a:pt x="3935" y="52354"/>
                    <a:pt x="3913" y="52442"/>
                  </a:cubicBezTo>
                  <a:cubicBezTo>
                    <a:pt x="3849" y="52527"/>
                    <a:pt x="3806" y="52632"/>
                    <a:pt x="3744" y="52699"/>
                  </a:cubicBezTo>
                  <a:lnTo>
                    <a:pt x="3744" y="52699"/>
                  </a:lnTo>
                  <a:cubicBezTo>
                    <a:pt x="3742" y="52697"/>
                    <a:pt x="3741" y="52696"/>
                    <a:pt x="3740" y="52694"/>
                  </a:cubicBezTo>
                  <a:lnTo>
                    <a:pt x="3740" y="52694"/>
                  </a:lnTo>
                  <a:cubicBezTo>
                    <a:pt x="3739" y="52698"/>
                    <a:pt x="3737" y="52703"/>
                    <a:pt x="3736" y="52707"/>
                  </a:cubicBezTo>
                  <a:cubicBezTo>
                    <a:pt x="3739" y="52705"/>
                    <a:pt x="3742" y="52702"/>
                    <a:pt x="3744" y="52699"/>
                  </a:cubicBezTo>
                  <a:lnTo>
                    <a:pt x="3744" y="52699"/>
                  </a:lnTo>
                  <a:cubicBezTo>
                    <a:pt x="3751" y="52703"/>
                    <a:pt x="3761" y="52707"/>
                    <a:pt x="3780" y="52707"/>
                  </a:cubicBezTo>
                  <a:lnTo>
                    <a:pt x="3780" y="52751"/>
                  </a:lnTo>
                  <a:cubicBezTo>
                    <a:pt x="3692" y="52884"/>
                    <a:pt x="3560" y="53016"/>
                    <a:pt x="3515" y="53193"/>
                  </a:cubicBezTo>
                  <a:cubicBezTo>
                    <a:pt x="3515" y="53204"/>
                    <a:pt x="3521" y="53210"/>
                    <a:pt x="3526" y="53210"/>
                  </a:cubicBezTo>
                  <a:cubicBezTo>
                    <a:pt x="3532" y="53210"/>
                    <a:pt x="3537" y="53204"/>
                    <a:pt x="3537" y="53193"/>
                  </a:cubicBezTo>
                  <a:cubicBezTo>
                    <a:pt x="3689" y="52977"/>
                    <a:pt x="3819" y="52761"/>
                    <a:pt x="3927" y="52546"/>
                  </a:cubicBezTo>
                  <a:lnTo>
                    <a:pt x="3927" y="52546"/>
                  </a:lnTo>
                  <a:cubicBezTo>
                    <a:pt x="3919" y="52624"/>
                    <a:pt x="3914" y="52702"/>
                    <a:pt x="3908" y="52772"/>
                  </a:cubicBezTo>
                  <a:lnTo>
                    <a:pt x="3908" y="52772"/>
                  </a:lnTo>
                  <a:cubicBezTo>
                    <a:pt x="3910" y="52765"/>
                    <a:pt x="3911" y="52758"/>
                    <a:pt x="3913" y="52751"/>
                  </a:cubicBezTo>
                  <a:cubicBezTo>
                    <a:pt x="3913" y="52663"/>
                    <a:pt x="3935" y="52597"/>
                    <a:pt x="3935" y="52531"/>
                  </a:cubicBezTo>
                  <a:lnTo>
                    <a:pt x="3935" y="52531"/>
                  </a:lnTo>
                  <a:cubicBezTo>
                    <a:pt x="3932" y="52536"/>
                    <a:pt x="3930" y="52541"/>
                    <a:pt x="3927" y="52546"/>
                  </a:cubicBezTo>
                  <a:lnTo>
                    <a:pt x="3927" y="52546"/>
                  </a:lnTo>
                  <a:cubicBezTo>
                    <a:pt x="3930" y="52526"/>
                    <a:pt x="3932" y="52506"/>
                    <a:pt x="3935" y="52487"/>
                  </a:cubicBezTo>
                  <a:cubicBezTo>
                    <a:pt x="4001" y="52442"/>
                    <a:pt x="4023" y="52354"/>
                    <a:pt x="4067" y="52310"/>
                  </a:cubicBezTo>
                  <a:cubicBezTo>
                    <a:pt x="4100" y="52278"/>
                    <a:pt x="4073" y="52257"/>
                    <a:pt x="4047" y="52257"/>
                  </a:cubicBezTo>
                  <a:cubicBezTo>
                    <a:pt x="4038" y="52257"/>
                    <a:pt x="4029" y="52260"/>
                    <a:pt x="4023" y="52266"/>
                  </a:cubicBezTo>
                  <a:cubicBezTo>
                    <a:pt x="4023" y="52244"/>
                    <a:pt x="4045" y="52244"/>
                    <a:pt x="4045" y="52222"/>
                  </a:cubicBezTo>
                  <a:cubicBezTo>
                    <a:pt x="4067" y="52200"/>
                    <a:pt x="4045" y="52200"/>
                    <a:pt x="4023" y="52200"/>
                  </a:cubicBezTo>
                  <a:close/>
                  <a:moveTo>
                    <a:pt x="3908" y="52772"/>
                  </a:moveTo>
                  <a:cubicBezTo>
                    <a:pt x="3871" y="52927"/>
                    <a:pt x="3835" y="53087"/>
                    <a:pt x="3797" y="53245"/>
                  </a:cubicBezTo>
                  <a:lnTo>
                    <a:pt x="3797" y="53245"/>
                  </a:lnTo>
                  <a:cubicBezTo>
                    <a:pt x="3828" y="53127"/>
                    <a:pt x="3862" y="53012"/>
                    <a:pt x="3891" y="52906"/>
                  </a:cubicBezTo>
                  <a:cubicBezTo>
                    <a:pt x="3899" y="52866"/>
                    <a:pt x="3904" y="52821"/>
                    <a:pt x="3908" y="52772"/>
                  </a:cubicBezTo>
                  <a:close/>
                  <a:moveTo>
                    <a:pt x="3797" y="53245"/>
                  </a:moveTo>
                  <a:lnTo>
                    <a:pt x="3797" y="53245"/>
                  </a:lnTo>
                  <a:cubicBezTo>
                    <a:pt x="3772" y="53335"/>
                    <a:pt x="3749" y="53426"/>
                    <a:pt x="3728" y="53517"/>
                  </a:cubicBezTo>
                  <a:lnTo>
                    <a:pt x="3728" y="53517"/>
                  </a:lnTo>
                  <a:cubicBezTo>
                    <a:pt x="3752" y="53427"/>
                    <a:pt x="3774" y="53336"/>
                    <a:pt x="3797" y="53245"/>
                  </a:cubicBezTo>
                  <a:close/>
                  <a:moveTo>
                    <a:pt x="3728" y="53517"/>
                  </a:moveTo>
                  <a:lnTo>
                    <a:pt x="3728" y="53517"/>
                  </a:lnTo>
                  <a:cubicBezTo>
                    <a:pt x="3696" y="53640"/>
                    <a:pt x="3662" y="53761"/>
                    <a:pt x="3626" y="53877"/>
                  </a:cubicBezTo>
                  <a:cubicBezTo>
                    <a:pt x="3593" y="54041"/>
                    <a:pt x="3549" y="54205"/>
                    <a:pt x="3500" y="54369"/>
                  </a:cubicBezTo>
                  <a:lnTo>
                    <a:pt x="3500" y="54369"/>
                  </a:lnTo>
                  <a:cubicBezTo>
                    <a:pt x="3575" y="54153"/>
                    <a:pt x="3633" y="53936"/>
                    <a:pt x="3692" y="53701"/>
                  </a:cubicBezTo>
                  <a:cubicBezTo>
                    <a:pt x="3702" y="53640"/>
                    <a:pt x="3714" y="53579"/>
                    <a:pt x="3728" y="53517"/>
                  </a:cubicBezTo>
                  <a:close/>
                  <a:moveTo>
                    <a:pt x="3500" y="54369"/>
                  </a:moveTo>
                  <a:cubicBezTo>
                    <a:pt x="3491" y="54396"/>
                    <a:pt x="3481" y="54424"/>
                    <a:pt x="3471" y="54451"/>
                  </a:cubicBezTo>
                  <a:cubicBezTo>
                    <a:pt x="3448" y="54516"/>
                    <a:pt x="3429" y="54582"/>
                    <a:pt x="3412" y="54649"/>
                  </a:cubicBezTo>
                  <a:lnTo>
                    <a:pt x="3412" y="54649"/>
                  </a:lnTo>
                  <a:cubicBezTo>
                    <a:pt x="3443" y="54556"/>
                    <a:pt x="3472" y="54462"/>
                    <a:pt x="3500" y="54369"/>
                  </a:cubicBezTo>
                  <a:close/>
                  <a:moveTo>
                    <a:pt x="8549" y="34539"/>
                  </a:moveTo>
                  <a:cubicBezTo>
                    <a:pt x="8549" y="34583"/>
                    <a:pt x="8571" y="34649"/>
                    <a:pt x="8593" y="34694"/>
                  </a:cubicBezTo>
                  <a:cubicBezTo>
                    <a:pt x="8593" y="34716"/>
                    <a:pt x="8637" y="34716"/>
                    <a:pt x="8637" y="34760"/>
                  </a:cubicBezTo>
                  <a:cubicBezTo>
                    <a:pt x="8482" y="35422"/>
                    <a:pt x="8262" y="36106"/>
                    <a:pt x="8107" y="36769"/>
                  </a:cubicBezTo>
                  <a:cubicBezTo>
                    <a:pt x="8019" y="36923"/>
                    <a:pt x="7997" y="37144"/>
                    <a:pt x="7975" y="37365"/>
                  </a:cubicBezTo>
                  <a:cubicBezTo>
                    <a:pt x="7908" y="37652"/>
                    <a:pt x="7842" y="37961"/>
                    <a:pt x="7820" y="38226"/>
                  </a:cubicBezTo>
                  <a:cubicBezTo>
                    <a:pt x="7820" y="38248"/>
                    <a:pt x="7820" y="38248"/>
                    <a:pt x="7842" y="38248"/>
                  </a:cubicBezTo>
                  <a:cubicBezTo>
                    <a:pt x="7776" y="38778"/>
                    <a:pt x="7666" y="39285"/>
                    <a:pt x="7511" y="39771"/>
                  </a:cubicBezTo>
                  <a:cubicBezTo>
                    <a:pt x="7379" y="40323"/>
                    <a:pt x="7224" y="40875"/>
                    <a:pt x="7048" y="41427"/>
                  </a:cubicBezTo>
                  <a:cubicBezTo>
                    <a:pt x="7025" y="41515"/>
                    <a:pt x="7003" y="41559"/>
                    <a:pt x="6959" y="41647"/>
                  </a:cubicBezTo>
                  <a:lnTo>
                    <a:pt x="6937" y="41647"/>
                  </a:lnTo>
                  <a:cubicBezTo>
                    <a:pt x="6827" y="41758"/>
                    <a:pt x="6738" y="41934"/>
                    <a:pt x="6672" y="42067"/>
                  </a:cubicBezTo>
                  <a:cubicBezTo>
                    <a:pt x="6562" y="42221"/>
                    <a:pt x="6451" y="42398"/>
                    <a:pt x="6319" y="42552"/>
                  </a:cubicBezTo>
                  <a:cubicBezTo>
                    <a:pt x="6319" y="42585"/>
                    <a:pt x="6319" y="42605"/>
                    <a:pt x="6328" y="42605"/>
                  </a:cubicBezTo>
                  <a:cubicBezTo>
                    <a:pt x="6331" y="42605"/>
                    <a:pt x="6335" y="42603"/>
                    <a:pt x="6341" y="42597"/>
                  </a:cubicBezTo>
                  <a:cubicBezTo>
                    <a:pt x="6606" y="42420"/>
                    <a:pt x="6716" y="42045"/>
                    <a:pt x="6937" y="41758"/>
                  </a:cubicBezTo>
                  <a:lnTo>
                    <a:pt x="6937" y="41758"/>
                  </a:lnTo>
                  <a:cubicBezTo>
                    <a:pt x="6783" y="42266"/>
                    <a:pt x="6518" y="42729"/>
                    <a:pt x="6363" y="43215"/>
                  </a:cubicBezTo>
                  <a:cubicBezTo>
                    <a:pt x="6032" y="44142"/>
                    <a:pt x="5701" y="45025"/>
                    <a:pt x="5480" y="45952"/>
                  </a:cubicBezTo>
                  <a:lnTo>
                    <a:pt x="4730" y="49264"/>
                  </a:lnTo>
                  <a:lnTo>
                    <a:pt x="4707" y="49264"/>
                  </a:lnTo>
                  <a:cubicBezTo>
                    <a:pt x="4707" y="49330"/>
                    <a:pt x="4707" y="49396"/>
                    <a:pt x="4685" y="49462"/>
                  </a:cubicBezTo>
                  <a:cubicBezTo>
                    <a:pt x="4663" y="49551"/>
                    <a:pt x="4663" y="49661"/>
                    <a:pt x="4619" y="49727"/>
                  </a:cubicBezTo>
                  <a:cubicBezTo>
                    <a:pt x="4597" y="49904"/>
                    <a:pt x="4575" y="50058"/>
                    <a:pt x="4509" y="50235"/>
                  </a:cubicBezTo>
                  <a:cubicBezTo>
                    <a:pt x="4465" y="50456"/>
                    <a:pt x="4354" y="50698"/>
                    <a:pt x="4266" y="50897"/>
                  </a:cubicBezTo>
                  <a:cubicBezTo>
                    <a:pt x="4178" y="51096"/>
                    <a:pt x="4067" y="51272"/>
                    <a:pt x="3979" y="51471"/>
                  </a:cubicBezTo>
                  <a:cubicBezTo>
                    <a:pt x="3979" y="51493"/>
                    <a:pt x="3913" y="51604"/>
                    <a:pt x="3824" y="51714"/>
                  </a:cubicBezTo>
                  <a:lnTo>
                    <a:pt x="3824" y="51758"/>
                  </a:lnTo>
                  <a:cubicBezTo>
                    <a:pt x="3714" y="51913"/>
                    <a:pt x="3604" y="52111"/>
                    <a:pt x="3604" y="52111"/>
                  </a:cubicBezTo>
                  <a:cubicBezTo>
                    <a:pt x="3604" y="52104"/>
                    <a:pt x="3601" y="52101"/>
                    <a:pt x="3598" y="52101"/>
                  </a:cubicBezTo>
                  <a:cubicBezTo>
                    <a:pt x="3591" y="52101"/>
                    <a:pt x="3582" y="52111"/>
                    <a:pt x="3582" y="52111"/>
                  </a:cubicBezTo>
                  <a:lnTo>
                    <a:pt x="3582" y="52155"/>
                  </a:lnTo>
                  <a:cubicBezTo>
                    <a:pt x="3582" y="52188"/>
                    <a:pt x="3605" y="52208"/>
                    <a:pt x="3635" y="52208"/>
                  </a:cubicBezTo>
                  <a:cubicBezTo>
                    <a:pt x="3646" y="52208"/>
                    <a:pt x="3658" y="52206"/>
                    <a:pt x="3670" y="52200"/>
                  </a:cubicBezTo>
                  <a:cubicBezTo>
                    <a:pt x="3688" y="52173"/>
                    <a:pt x="3702" y="52143"/>
                    <a:pt x="3716" y="52114"/>
                  </a:cubicBezTo>
                  <a:lnTo>
                    <a:pt x="3716" y="52114"/>
                  </a:lnTo>
                  <a:cubicBezTo>
                    <a:pt x="3714" y="52142"/>
                    <a:pt x="3714" y="52169"/>
                    <a:pt x="3714" y="52200"/>
                  </a:cubicBezTo>
                  <a:cubicBezTo>
                    <a:pt x="3726" y="52140"/>
                    <a:pt x="3751" y="52080"/>
                    <a:pt x="3774" y="52024"/>
                  </a:cubicBezTo>
                  <a:lnTo>
                    <a:pt x="3774" y="52024"/>
                  </a:lnTo>
                  <a:cubicBezTo>
                    <a:pt x="3750" y="52050"/>
                    <a:pt x="3733" y="52081"/>
                    <a:pt x="3716" y="52114"/>
                  </a:cubicBezTo>
                  <a:lnTo>
                    <a:pt x="3716" y="52114"/>
                  </a:lnTo>
                  <a:cubicBezTo>
                    <a:pt x="3719" y="52082"/>
                    <a:pt x="3724" y="52048"/>
                    <a:pt x="3736" y="52001"/>
                  </a:cubicBezTo>
                  <a:cubicBezTo>
                    <a:pt x="3780" y="51979"/>
                    <a:pt x="3802" y="51935"/>
                    <a:pt x="3824" y="51891"/>
                  </a:cubicBezTo>
                  <a:lnTo>
                    <a:pt x="3824" y="51891"/>
                  </a:lnTo>
                  <a:cubicBezTo>
                    <a:pt x="3814" y="51931"/>
                    <a:pt x="3795" y="51977"/>
                    <a:pt x="3774" y="52024"/>
                  </a:cubicBezTo>
                  <a:lnTo>
                    <a:pt x="3774" y="52024"/>
                  </a:lnTo>
                  <a:cubicBezTo>
                    <a:pt x="3783" y="52016"/>
                    <a:pt x="3792" y="52008"/>
                    <a:pt x="3802" y="52001"/>
                  </a:cubicBezTo>
                  <a:lnTo>
                    <a:pt x="3802" y="52001"/>
                  </a:lnTo>
                  <a:cubicBezTo>
                    <a:pt x="3780" y="52045"/>
                    <a:pt x="3780" y="52133"/>
                    <a:pt x="3780" y="52200"/>
                  </a:cubicBezTo>
                  <a:cubicBezTo>
                    <a:pt x="3736" y="52354"/>
                    <a:pt x="3714" y="52553"/>
                    <a:pt x="3736" y="52685"/>
                  </a:cubicBezTo>
                  <a:cubicBezTo>
                    <a:pt x="3736" y="52685"/>
                    <a:pt x="3736" y="52689"/>
                    <a:pt x="3740" y="52694"/>
                  </a:cubicBezTo>
                  <a:lnTo>
                    <a:pt x="3740" y="52694"/>
                  </a:lnTo>
                  <a:cubicBezTo>
                    <a:pt x="3802" y="52455"/>
                    <a:pt x="3804" y="52196"/>
                    <a:pt x="3891" y="51979"/>
                  </a:cubicBezTo>
                  <a:cubicBezTo>
                    <a:pt x="3935" y="51868"/>
                    <a:pt x="4001" y="51780"/>
                    <a:pt x="4045" y="51692"/>
                  </a:cubicBezTo>
                  <a:cubicBezTo>
                    <a:pt x="4111" y="51581"/>
                    <a:pt x="4111" y="51471"/>
                    <a:pt x="4178" y="51383"/>
                  </a:cubicBezTo>
                  <a:cubicBezTo>
                    <a:pt x="4222" y="51339"/>
                    <a:pt x="4266" y="51272"/>
                    <a:pt x="4332" y="51228"/>
                  </a:cubicBezTo>
                  <a:lnTo>
                    <a:pt x="4332" y="51228"/>
                  </a:lnTo>
                  <a:cubicBezTo>
                    <a:pt x="4244" y="51802"/>
                    <a:pt x="4156" y="52442"/>
                    <a:pt x="4134" y="53083"/>
                  </a:cubicBezTo>
                  <a:cubicBezTo>
                    <a:pt x="4134" y="53259"/>
                    <a:pt x="4111" y="53480"/>
                    <a:pt x="4134" y="53701"/>
                  </a:cubicBezTo>
                  <a:cubicBezTo>
                    <a:pt x="4045" y="53877"/>
                    <a:pt x="4001" y="54076"/>
                    <a:pt x="3957" y="54253"/>
                  </a:cubicBezTo>
                  <a:cubicBezTo>
                    <a:pt x="3957" y="54297"/>
                    <a:pt x="3957" y="54297"/>
                    <a:pt x="3935" y="54319"/>
                  </a:cubicBezTo>
                  <a:cubicBezTo>
                    <a:pt x="3913" y="54407"/>
                    <a:pt x="3847" y="54518"/>
                    <a:pt x="3824" y="54584"/>
                  </a:cubicBezTo>
                  <a:cubicBezTo>
                    <a:pt x="3736" y="54782"/>
                    <a:pt x="3670" y="54981"/>
                    <a:pt x="3670" y="55180"/>
                  </a:cubicBezTo>
                  <a:lnTo>
                    <a:pt x="3670" y="55202"/>
                  </a:lnTo>
                  <a:cubicBezTo>
                    <a:pt x="3449" y="55533"/>
                    <a:pt x="3118" y="55864"/>
                    <a:pt x="2897" y="55952"/>
                  </a:cubicBezTo>
                  <a:cubicBezTo>
                    <a:pt x="2853" y="55952"/>
                    <a:pt x="2831" y="55975"/>
                    <a:pt x="2809" y="55975"/>
                  </a:cubicBezTo>
                  <a:cubicBezTo>
                    <a:pt x="2897" y="55886"/>
                    <a:pt x="2941" y="55798"/>
                    <a:pt x="2963" y="55732"/>
                  </a:cubicBezTo>
                  <a:cubicBezTo>
                    <a:pt x="3074" y="55533"/>
                    <a:pt x="3184" y="55356"/>
                    <a:pt x="3273" y="55180"/>
                  </a:cubicBezTo>
                  <a:cubicBezTo>
                    <a:pt x="3337" y="55018"/>
                    <a:pt x="3366" y="54832"/>
                    <a:pt x="3412" y="54649"/>
                  </a:cubicBezTo>
                  <a:lnTo>
                    <a:pt x="3412" y="54649"/>
                  </a:lnTo>
                  <a:cubicBezTo>
                    <a:pt x="3388" y="54723"/>
                    <a:pt x="3363" y="54797"/>
                    <a:pt x="3339" y="54871"/>
                  </a:cubicBezTo>
                  <a:cubicBezTo>
                    <a:pt x="3273" y="55069"/>
                    <a:pt x="3228" y="55224"/>
                    <a:pt x="3118" y="55401"/>
                  </a:cubicBezTo>
                  <a:cubicBezTo>
                    <a:pt x="3052" y="55467"/>
                    <a:pt x="3008" y="55555"/>
                    <a:pt x="2963" y="55643"/>
                  </a:cubicBezTo>
                  <a:cubicBezTo>
                    <a:pt x="2941" y="55665"/>
                    <a:pt x="2941" y="55688"/>
                    <a:pt x="2919" y="55732"/>
                  </a:cubicBezTo>
                  <a:cubicBezTo>
                    <a:pt x="2838" y="55848"/>
                    <a:pt x="2762" y="55903"/>
                    <a:pt x="2683" y="55903"/>
                  </a:cubicBezTo>
                  <a:cubicBezTo>
                    <a:pt x="2613" y="55903"/>
                    <a:pt x="2539" y="55859"/>
                    <a:pt x="2456" y="55776"/>
                  </a:cubicBezTo>
                  <a:cubicBezTo>
                    <a:pt x="2456" y="55765"/>
                    <a:pt x="2439" y="55759"/>
                    <a:pt x="2423" y="55759"/>
                  </a:cubicBezTo>
                  <a:cubicBezTo>
                    <a:pt x="2406" y="55759"/>
                    <a:pt x="2390" y="55765"/>
                    <a:pt x="2390" y="55776"/>
                  </a:cubicBezTo>
                  <a:cubicBezTo>
                    <a:pt x="2367" y="55864"/>
                    <a:pt x="2390" y="55952"/>
                    <a:pt x="2456" y="55997"/>
                  </a:cubicBezTo>
                  <a:lnTo>
                    <a:pt x="2169" y="55997"/>
                  </a:lnTo>
                  <a:cubicBezTo>
                    <a:pt x="1617" y="55886"/>
                    <a:pt x="1506" y="55423"/>
                    <a:pt x="1529" y="54981"/>
                  </a:cubicBezTo>
                  <a:cubicBezTo>
                    <a:pt x="1573" y="54429"/>
                    <a:pt x="1705" y="53922"/>
                    <a:pt x="1860" y="53436"/>
                  </a:cubicBezTo>
                  <a:cubicBezTo>
                    <a:pt x="2014" y="53016"/>
                    <a:pt x="2058" y="52597"/>
                    <a:pt x="2169" y="52200"/>
                  </a:cubicBezTo>
                  <a:cubicBezTo>
                    <a:pt x="2257" y="52045"/>
                    <a:pt x="2345" y="51935"/>
                    <a:pt x="2367" y="51824"/>
                  </a:cubicBezTo>
                  <a:cubicBezTo>
                    <a:pt x="2390" y="51758"/>
                    <a:pt x="2367" y="51692"/>
                    <a:pt x="2301" y="51648"/>
                  </a:cubicBezTo>
                  <a:cubicBezTo>
                    <a:pt x="2941" y="49440"/>
                    <a:pt x="3824" y="47299"/>
                    <a:pt x="4553" y="45135"/>
                  </a:cubicBezTo>
                  <a:cubicBezTo>
                    <a:pt x="4928" y="43987"/>
                    <a:pt x="5392" y="42862"/>
                    <a:pt x="5723" y="41714"/>
                  </a:cubicBezTo>
                  <a:cubicBezTo>
                    <a:pt x="6032" y="40654"/>
                    <a:pt x="6429" y="39683"/>
                    <a:pt x="6805" y="38667"/>
                  </a:cubicBezTo>
                  <a:cubicBezTo>
                    <a:pt x="7003" y="38181"/>
                    <a:pt x="7224" y="37696"/>
                    <a:pt x="7423" y="37188"/>
                  </a:cubicBezTo>
                  <a:cubicBezTo>
                    <a:pt x="7467" y="37011"/>
                    <a:pt x="7533" y="36879"/>
                    <a:pt x="7577" y="36702"/>
                  </a:cubicBezTo>
                  <a:cubicBezTo>
                    <a:pt x="7599" y="36680"/>
                    <a:pt x="7599" y="36658"/>
                    <a:pt x="7644" y="36636"/>
                  </a:cubicBezTo>
                  <a:cubicBezTo>
                    <a:pt x="7997" y="35974"/>
                    <a:pt x="8151" y="35201"/>
                    <a:pt x="8549" y="34539"/>
                  </a:cubicBezTo>
                  <a:close/>
                  <a:moveTo>
                    <a:pt x="25218" y="164"/>
                  </a:moveTo>
                  <a:cubicBezTo>
                    <a:pt x="26303" y="164"/>
                    <a:pt x="27342" y="257"/>
                    <a:pt x="28417" y="476"/>
                  </a:cubicBezTo>
                  <a:lnTo>
                    <a:pt x="28748" y="564"/>
                  </a:lnTo>
                  <a:lnTo>
                    <a:pt x="28748" y="609"/>
                  </a:lnTo>
                  <a:cubicBezTo>
                    <a:pt x="28773" y="671"/>
                    <a:pt x="28810" y="721"/>
                    <a:pt x="28856" y="763"/>
                  </a:cubicBezTo>
                  <a:lnTo>
                    <a:pt x="28969" y="763"/>
                  </a:lnTo>
                  <a:cubicBezTo>
                    <a:pt x="28988" y="801"/>
                    <a:pt x="29007" y="822"/>
                    <a:pt x="29012" y="869"/>
                  </a:cubicBezTo>
                  <a:lnTo>
                    <a:pt x="29012" y="869"/>
                  </a:lnTo>
                  <a:cubicBezTo>
                    <a:pt x="28954" y="839"/>
                    <a:pt x="28901" y="805"/>
                    <a:pt x="28856" y="763"/>
                  </a:cubicBezTo>
                  <a:lnTo>
                    <a:pt x="28836" y="763"/>
                  </a:lnTo>
                  <a:cubicBezTo>
                    <a:pt x="28881" y="807"/>
                    <a:pt x="28925" y="873"/>
                    <a:pt x="29013" y="896"/>
                  </a:cubicBezTo>
                  <a:cubicBezTo>
                    <a:pt x="29013" y="886"/>
                    <a:pt x="29013" y="877"/>
                    <a:pt x="29012" y="869"/>
                  </a:cubicBezTo>
                  <a:lnTo>
                    <a:pt x="29012" y="869"/>
                  </a:lnTo>
                  <a:cubicBezTo>
                    <a:pt x="29102" y="918"/>
                    <a:pt x="29203" y="957"/>
                    <a:pt x="29300" y="1006"/>
                  </a:cubicBezTo>
                  <a:lnTo>
                    <a:pt x="29300" y="1028"/>
                  </a:lnTo>
                  <a:cubicBezTo>
                    <a:pt x="29249" y="989"/>
                    <a:pt x="29197" y="966"/>
                    <a:pt x="29142" y="966"/>
                  </a:cubicBezTo>
                  <a:cubicBezTo>
                    <a:pt x="29102" y="966"/>
                    <a:pt x="29059" y="978"/>
                    <a:pt x="29013" y="1006"/>
                  </a:cubicBezTo>
                  <a:cubicBezTo>
                    <a:pt x="28947" y="962"/>
                    <a:pt x="28858" y="940"/>
                    <a:pt x="28770" y="940"/>
                  </a:cubicBezTo>
                  <a:cubicBezTo>
                    <a:pt x="28603" y="865"/>
                    <a:pt x="28451" y="775"/>
                    <a:pt x="28275" y="775"/>
                  </a:cubicBezTo>
                  <a:cubicBezTo>
                    <a:pt x="28242" y="775"/>
                    <a:pt x="28209" y="778"/>
                    <a:pt x="28174" y="785"/>
                  </a:cubicBezTo>
                  <a:cubicBezTo>
                    <a:pt x="28108" y="785"/>
                    <a:pt x="28108" y="851"/>
                    <a:pt x="28174" y="851"/>
                  </a:cubicBezTo>
                  <a:cubicBezTo>
                    <a:pt x="28285" y="851"/>
                    <a:pt x="28395" y="851"/>
                    <a:pt x="28505" y="918"/>
                  </a:cubicBezTo>
                  <a:lnTo>
                    <a:pt x="28461" y="918"/>
                  </a:lnTo>
                  <a:cubicBezTo>
                    <a:pt x="28285" y="918"/>
                    <a:pt x="28130" y="962"/>
                    <a:pt x="27953" y="1006"/>
                  </a:cubicBezTo>
                  <a:cubicBezTo>
                    <a:pt x="27688" y="1050"/>
                    <a:pt x="27644" y="1006"/>
                    <a:pt x="27468" y="1116"/>
                  </a:cubicBezTo>
                  <a:cubicBezTo>
                    <a:pt x="27450" y="1134"/>
                    <a:pt x="27461" y="1166"/>
                    <a:pt x="27501" y="1166"/>
                  </a:cubicBezTo>
                  <a:cubicBezTo>
                    <a:pt x="27510" y="1166"/>
                    <a:pt x="27521" y="1165"/>
                    <a:pt x="27534" y="1160"/>
                  </a:cubicBezTo>
                  <a:cubicBezTo>
                    <a:pt x="27644" y="1072"/>
                    <a:pt x="27843" y="1116"/>
                    <a:pt x="27975" y="1072"/>
                  </a:cubicBezTo>
                  <a:cubicBezTo>
                    <a:pt x="28132" y="1057"/>
                    <a:pt x="28277" y="1041"/>
                    <a:pt x="28426" y="1041"/>
                  </a:cubicBezTo>
                  <a:cubicBezTo>
                    <a:pt x="28488" y="1041"/>
                    <a:pt x="28551" y="1044"/>
                    <a:pt x="28616" y="1050"/>
                  </a:cubicBezTo>
                  <a:cubicBezTo>
                    <a:pt x="28770" y="1072"/>
                    <a:pt x="28903" y="1116"/>
                    <a:pt x="29057" y="1160"/>
                  </a:cubicBezTo>
                  <a:lnTo>
                    <a:pt x="29079" y="1182"/>
                  </a:lnTo>
                  <a:cubicBezTo>
                    <a:pt x="28991" y="1182"/>
                    <a:pt x="28881" y="1160"/>
                    <a:pt x="28792" y="1138"/>
                  </a:cubicBezTo>
                  <a:lnTo>
                    <a:pt x="28218" y="1138"/>
                  </a:lnTo>
                  <a:cubicBezTo>
                    <a:pt x="28127" y="1129"/>
                    <a:pt x="28039" y="1124"/>
                    <a:pt x="27952" y="1124"/>
                  </a:cubicBezTo>
                  <a:cubicBezTo>
                    <a:pt x="27829" y="1124"/>
                    <a:pt x="27707" y="1135"/>
                    <a:pt x="27578" y="1160"/>
                  </a:cubicBezTo>
                  <a:cubicBezTo>
                    <a:pt x="27534" y="1160"/>
                    <a:pt x="27512" y="1227"/>
                    <a:pt x="27468" y="1271"/>
                  </a:cubicBezTo>
                  <a:cubicBezTo>
                    <a:pt x="27335" y="1271"/>
                    <a:pt x="27203" y="1271"/>
                    <a:pt x="27092" y="1293"/>
                  </a:cubicBezTo>
                  <a:cubicBezTo>
                    <a:pt x="26673" y="1249"/>
                    <a:pt x="26254" y="1182"/>
                    <a:pt x="25812" y="1160"/>
                  </a:cubicBezTo>
                  <a:cubicBezTo>
                    <a:pt x="25768" y="1160"/>
                    <a:pt x="25768" y="1227"/>
                    <a:pt x="25812" y="1227"/>
                  </a:cubicBezTo>
                  <a:cubicBezTo>
                    <a:pt x="26187" y="1249"/>
                    <a:pt x="26518" y="1293"/>
                    <a:pt x="26872" y="1359"/>
                  </a:cubicBezTo>
                  <a:cubicBezTo>
                    <a:pt x="26783" y="1381"/>
                    <a:pt x="26739" y="1403"/>
                    <a:pt x="26673" y="1469"/>
                  </a:cubicBezTo>
                  <a:cubicBezTo>
                    <a:pt x="26651" y="1492"/>
                    <a:pt x="26629" y="1558"/>
                    <a:pt x="26629" y="1602"/>
                  </a:cubicBezTo>
                  <a:cubicBezTo>
                    <a:pt x="26121" y="1602"/>
                    <a:pt x="25591" y="1668"/>
                    <a:pt x="25106" y="1668"/>
                  </a:cubicBezTo>
                  <a:cubicBezTo>
                    <a:pt x="25039" y="1668"/>
                    <a:pt x="25039" y="1734"/>
                    <a:pt x="25106" y="1734"/>
                  </a:cubicBezTo>
                  <a:cubicBezTo>
                    <a:pt x="25635" y="1734"/>
                    <a:pt x="26143" y="1712"/>
                    <a:pt x="26651" y="1712"/>
                  </a:cubicBezTo>
                  <a:cubicBezTo>
                    <a:pt x="26651" y="1712"/>
                    <a:pt x="26673" y="1734"/>
                    <a:pt x="26695" y="1734"/>
                  </a:cubicBezTo>
                  <a:cubicBezTo>
                    <a:pt x="26982" y="1801"/>
                    <a:pt x="27291" y="1823"/>
                    <a:pt x="27578" y="1823"/>
                  </a:cubicBezTo>
                  <a:cubicBezTo>
                    <a:pt x="27666" y="1911"/>
                    <a:pt x="27755" y="1955"/>
                    <a:pt x="27843" y="1999"/>
                  </a:cubicBezTo>
                  <a:lnTo>
                    <a:pt x="27556" y="1999"/>
                  </a:lnTo>
                  <a:cubicBezTo>
                    <a:pt x="27468" y="1999"/>
                    <a:pt x="27424" y="1955"/>
                    <a:pt x="27335" y="1955"/>
                  </a:cubicBezTo>
                  <a:cubicBezTo>
                    <a:pt x="27181" y="1955"/>
                    <a:pt x="27070" y="1933"/>
                    <a:pt x="26894" y="1911"/>
                  </a:cubicBezTo>
                  <a:cubicBezTo>
                    <a:pt x="26850" y="1900"/>
                    <a:pt x="26822" y="1894"/>
                    <a:pt x="26794" y="1894"/>
                  </a:cubicBezTo>
                  <a:cubicBezTo>
                    <a:pt x="26767" y="1894"/>
                    <a:pt x="26739" y="1900"/>
                    <a:pt x="26695" y="1911"/>
                  </a:cubicBezTo>
                  <a:cubicBezTo>
                    <a:pt x="26651" y="1933"/>
                    <a:pt x="26629" y="1955"/>
                    <a:pt x="26651" y="2021"/>
                  </a:cubicBezTo>
                  <a:lnTo>
                    <a:pt x="26518" y="2021"/>
                  </a:lnTo>
                  <a:cubicBezTo>
                    <a:pt x="26364" y="2021"/>
                    <a:pt x="26254" y="1999"/>
                    <a:pt x="26121" y="1999"/>
                  </a:cubicBezTo>
                  <a:lnTo>
                    <a:pt x="24598" y="1999"/>
                  </a:lnTo>
                  <a:cubicBezTo>
                    <a:pt x="24245" y="2021"/>
                    <a:pt x="23891" y="2132"/>
                    <a:pt x="23538" y="2154"/>
                  </a:cubicBezTo>
                  <a:cubicBezTo>
                    <a:pt x="23494" y="2154"/>
                    <a:pt x="23494" y="2220"/>
                    <a:pt x="23538" y="2220"/>
                  </a:cubicBezTo>
                  <a:cubicBezTo>
                    <a:pt x="23891" y="2176"/>
                    <a:pt x="24223" y="2066"/>
                    <a:pt x="24554" y="2043"/>
                  </a:cubicBezTo>
                  <a:cubicBezTo>
                    <a:pt x="24671" y="2036"/>
                    <a:pt x="24789" y="2034"/>
                    <a:pt x="24906" y="2034"/>
                  </a:cubicBezTo>
                  <a:cubicBezTo>
                    <a:pt x="25140" y="2034"/>
                    <a:pt x="25370" y="2043"/>
                    <a:pt x="25591" y="2043"/>
                  </a:cubicBezTo>
                  <a:cubicBezTo>
                    <a:pt x="25481" y="2066"/>
                    <a:pt x="25348" y="2132"/>
                    <a:pt x="25260" y="2220"/>
                  </a:cubicBezTo>
                  <a:cubicBezTo>
                    <a:pt x="25216" y="2242"/>
                    <a:pt x="25260" y="2286"/>
                    <a:pt x="25326" y="2286"/>
                  </a:cubicBezTo>
                  <a:cubicBezTo>
                    <a:pt x="25635" y="2242"/>
                    <a:pt x="25900" y="2154"/>
                    <a:pt x="26231" y="2154"/>
                  </a:cubicBezTo>
                  <a:lnTo>
                    <a:pt x="26541" y="2154"/>
                  </a:lnTo>
                  <a:lnTo>
                    <a:pt x="26563" y="2176"/>
                  </a:lnTo>
                  <a:cubicBezTo>
                    <a:pt x="26474" y="2176"/>
                    <a:pt x="26364" y="2220"/>
                    <a:pt x="26298" y="2220"/>
                  </a:cubicBezTo>
                  <a:lnTo>
                    <a:pt x="26143" y="2220"/>
                  </a:lnTo>
                  <a:cubicBezTo>
                    <a:pt x="26121" y="2220"/>
                    <a:pt x="26099" y="2220"/>
                    <a:pt x="26099" y="2242"/>
                  </a:cubicBezTo>
                  <a:cubicBezTo>
                    <a:pt x="25974" y="2258"/>
                    <a:pt x="25860" y="2273"/>
                    <a:pt x="25734" y="2273"/>
                  </a:cubicBezTo>
                  <a:cubicBezTo>
                    <a:pt x="25682" y="2273"/>
                    <a:pt x="25627" y="2271"/>
                    <a:pt x="25569" y="2264"/>
                  </a:cubicBezTo>
                  <a:cubicBezTo>
                    <a:pt x="25525" y="2264"/>
                    <a:pt x="25525" y="2330"/>
                    <a:pt x="25547" y="2353"/>
                  </a:cubicBezTo>
                  <a:lnTo>
                    <a:pt x="25304" y="2353"/>
                  </a:lnTo>
                  <a:cubicBezTo>
                    <a:pt x="25194" y="2353"/>
                    <a:pt x="25056" y="2330"/>
                    <a:pt x="24923" y="2330"/>
                  </a:cubicBezTo>
                  <a:cubicBezTo>
                    <a:pt x="24791" y="2330"/>
                    <a:pt x="24664" y="2353"/>
                    <a:pt x="24576" y="2441"/>
                  </a:cubicBezTo>
                  <a:cubicBezTo>
                    <a:pt x="24554" y="2463"/>
                    <a:pt x="24598" y="2485"/>
                    <a:pt x="24642" y="2485"/>
                  </a:cubicBezTo>
                  <a:cubicBezTo>
                    <a:pt x="24706" y="2421"/>
                    <a:pt x="24822" y="2403"/>
                    <a:pt x="24952" y="2403"/>
                  </a:cubicBezTo>
                  <a:cubicBezTo>
                    <a:pt x="25137" y="2403"/>
                    <a:pt x="25351" y="2441"/>
                    <a:pt x="25481" y="2441"/>
                  </a:cubicBezTo>
                  <a:lnTo>
                    <a:pt x="25768" y="2441"/>
                  </a:lnTo>
                  <a:cubicBezTo>
                    <a:pt x="25746" y="2507"/>
                    <a:pt x="25768" y="2595"/>
                    <a:pt x="25856" y="2595"/>
                  </a:cubicBezTo>
                  <a:cubicBezTo>
                    <a:pt x="25525" y="2639"/>
                    <a:pt x="25194" y="2684"/>
                    <a:pt x="24863" y="2684"/>
                  </a:cubicBezTo>
                  <a:cubicBezTo>
                    <a:pt x="24770" y="2684"/>
                    <a:pt x="24679" y="2683"/>
                    <a:pt x="24588" y="2683"/>
                  </a:cubicBezTo>
                  <a:cubicBezTo>
                    <a:pt x="24178" y="2683"/>
                    <a:pt x="23781" y="2698"/>
                    <a:pt x="23384" y="2860"/>
                  </a:cubicBezTo>
                  <a:cubicBezTo>
                    <a:pt x="23362" y="2860"/>
                    <a:pt x="23362" y="2904"/>
                    <a:pt x="23384" y="2904"/>
                  </a:cubicBezTo>
                  <a:cubicBezTo>
                    <a:pt x="23702" y="2785"/>
                    <a:pt x="24012" y="2761"/>
                    <a:pt x="24328" y="2761"/>
                  </a:cubicBezTo>
                  <a:cubicBezTo>
                    <a:pt x="24539" y="2761"/>
                    <a:pt x="24752" y="2772"/>
                    <a:pt x="24973" y="2772"/>
                  </a:cubicBezTo>
                  <a:cubicBezTo>
                    <a:pt x="25025" y="2772"/>
                    <a:pt x="25076" y="2772"/>
                    <a:pt x="25138" y="2751"/>
                  </a:cubicBezTo>
                  <a:lnTo>
                    <a:pt x="25138" y="2751"/>
                  </a:lnTo>
                  <a:cubicBezTo>
                    <a:pt x="24994" y="2818"/>
                    <a:pt x="24902" y="2917"/>
                    <a:pt x="24863" y="3015"/>
                  </a:cubicBezTo>
                  <a:lnTo>
                    <a:pt x="24774" y="3015"/>
                  </a:lnTo>
                  <a:cubicBezTo>
                    <a:pt x="24443" y="3015"/>
                    <a:pt x="24134" y="3037"/>
                    <a:pt x="23803" y="3103"/>
                  </a:cubicBezTo>
                  <a:cubicBezTo>
                    <a:pt x="23781" y="3103"/>
                    <a:pt x="23781" y="3147"/>
                    <a:pt x="23803" y="3147"/>
                  </a:cubicBezTo>
                  <a:cubicBezTo>
                    <a:pt x="24134" y="3103"/>
                    <a:pt x="24465" y="3103"/>
                    <a:pt x="24819" y="3059"/>
                  </a:cubicBezTo>
                  <a:lnTo>
                    <a:pt x="24819" y="3059"/>
                  </a:lnTo>
                  <a:cubicBezTo>
                    <a:pt x="24819" y="3103"/>
                    <a:pt x="24797" y="3147"/>
                    <a:pt x="24797" y="3169"/>
                  </a:cubicBezTo>
                  <a:cubicBezTo>
                    <a:pt x="24797" y="3258"/>
                    <a:pt x="24863" y="3324"/>
                    <a:pt x="24929" y="3324"/>
                  </a:cubicBezTo>
                  <a:cubicBezTo>
                    <a:pt x="24863" y="3368"/>
                    <a:pt x="24797" y="3434"/>
                    <a:pt x="24752" y="3478"/>
                  </a:cubicBezTo>
                  <a:cubicBezTo>
                    <a:pt x="24679" y="3478"/>
                    <a:pt x="24605" y="3469"/>
                    <a:pt x="24538" y="3469"/>
                  </a:cubicBezTo>
                  <a:cubicBezTo>
                    <a:pt x="24505" y="3469"/>
                    <a:pt x="24473" y="3471"/>
                    <a:pt x="24443" y="3478"/>
                  </a:cubicBezTo>
                  <a:cubicBezTo>
                    <a:pt x="24311" y="3478"/>
                    <a:pt x="24156" y="3545"/>
                    <a:pt x="24002" y="3545"/>
                  </a:cubicBezTo>
                  <a:cubicBezTo>
                    <a:pt x="23604" y="3589"/>
                    <a:pt x="23273" y="3589"/>
                    <a:pt x="22898" y="3721"/>
                  </a:cubicBezTo>
                  <a:cubicBezTo>
                    <a:pt x="22876" y="3721"/>
                    <a:pt x="22876" y="3787"/>
                    <a:pt x="22920" y="3787"/>
                  </a:cubicBezTo>
                  <a:cubicBezTo>
                    <a:pt x="23229" y="3699"/>
                    <a:pt x="23472" y="3655"/>
                    <a:pt x="23803" y="3611"/>
                  </a:cubicBezTo>
                  <a:cubicBezTo>
                    <a:pt x="24046" y="3611"/>
                    <a:pt x="24311" y="3545"/>
                    <a:pt x="24554" y="3545"/>
                  </a:cubicBezTo>
                  <a:lnTo>
                    <a:pt x="24686" y="3545"/>
                  </a:lnTo>
                  <a:cubicBezTo>
                    <a:pt x="24598" y="3611"/>
                    <a:pt x="24554" y="3677"/>
                    <a:pt x="24487" y="3765"/>
                  </a:cubicBezTo>
                  <a:cubicBezTo>
                    <a:pt x="24355" y="3721"/>
                    <a:pt x="24223" y="3699"/>
                    <a:pt x="24046" y="3699"/>
                  </a:cubicBezTo>
                  <a:cubicBezTo>
                    <a:pt x="24024" y="3699"/>
                    <a:pt x="24024" y="3765"/>
                    <a:pt x="24046" y="3765"/>
                  </a:cubicBezTo>
                  <a:cubicBezTo>
                    <a:pt x="24200" y="3765"/>
                    <a:pt x="24333" y="3787"/>
                    <a:pt x="24465" y="3810"/>
                  </a:cubicBezTo>
                  <a:cubicBezTo>
                    <a:pt x="24465" y="3832"/>
                    <a:pt x="24487" y="3876"/>
                    <a:pt x="24532" y="3898"/>
                  </a:cubicBezTo>
                  <a:lnTo>
                    <a:pt x="24700" y="3898"/>
                  </a:lnTo>
                  <a:lnTo>
                    <a:pt x="24797" y="3787"/>
                  </a:lnTo>
                  <a:lnTo>
                    <a:pt x="24863" y="3787"/>
                  </a:lnTo>
                  <a:cubicBezTo>
                    <a:pt x="24819" y="3810"/>
                    <a:pt x="24797" y="3832"/>
                    <a:pt x="24797" y="3876"/>
                  </a:cubicBezTo>
                  <a:lnTo>
                    <a:pt x="24774" y="3876"/>
                  </a:lnTo>
                  <a:cubicBezTo>
                    <a:pt x="24749" y="3884"/>
                    <a:pt x="24727" y="3893"/>
                    <a:pt x="24708" y="3903"/>
                  </a:cubicBezTo>
                  <a:lnTo>
                    <a:pt x="24708" y="3903"/>
                  </a:lnTo>
                  <a:cubicBezTo>
                    <a:pt x="24706" y="3909"/>
                    <a:pt x="24702" y="3920"/>
                    <a:pt x="24686" y="3920"/>
                  </a:cubicBezTo>
                  <a:cubicBezTo>
                    <a:pt x="24642" y="3986"/>
                    <a:pt x="24708" y="4096"/>
                    <a:pt x="24774" y="4096"/>
                  </a:cubicBezTo>
                  <a:cubicBezTo>
                    <a:pt x="24819" y="4096"/>
                    <a:pt x="24907" y="4052"/>
                    <a:pt x="24973" y="4030"/>
                  </a:cubicBezTo>
                  <a:lnTo>
                    <a:pt x="24973" y="4030"/>
                  </a:lnTo>
                  <a:cubicBezTo>
                    <a:pt x="24929" y="4052"/>
                    <a:pt x="24929" y="4096"/>
                    <a:pt x="24907" y="4141"/>
                  </a:cubicBezTo>
                  <a:cubicBezTo>
                    <a:pt x="24885" y="4163"/>
                    <a:pt x="24885" y="4207"/>
                    <a:pt x="24907" y="4207"/>
                  </a:cubicBezTo>
                  <a:cubicBezTo>
                    <a:pt x="24863" y="4207"/>
                    <a:pt x="24797" y="4163"/>
                    <a:pt x="24752" y="4163"/>
                  </a:cubicBezTo>
                  <a:cubicBezTo>
                    <a:pt x="24613" y="4155"/>
                    <a:pt x="24473" y="4153"/>
                    <a:pt x="24333" y="4153"/>
                  </a:cubicBezTo>
                  <a:cubicBezTo>
                    <a:pt x="24053" y="4153"/>
                    <a:pt x="23774" y="4163"/>
                    <a:pt x="23494" y="4163"/>
                  </a:cubicBezTo>
                  <a:cubicBezTo>
                    <a:pt x="23472" y="4163"/>
                    <a:pt x="23472" y="4229"/>
                    <a:pt x="23494" y="4229"/>
                  </a:cubicBezTo>
                  <a:lnTo>
                    <a:pt x="24664" y="4229"/>
                  </a:lnTo>
                  <a:cubicBezTo>
                    <a:pt x="24752" y="4229"/>
                    <a:pt x="24863" y="4251"/>
                    <a:pt x="24929" y="4251"/>
                  </a:cubicBezTo>
                  <a:cubicBezTo>
                    <a:pt x="24885" y="4361"/>
                    <a:pt x="24819" y="4472"/>
                    <a:pt x="24774" y="4604"/>
                  </a:cubicBezTo>
                  <a:cubicBezTo>
                    <a:pt x="24752" y="4604"/>
                    <a:pt x="24708" y="4648"/>
                    <a:pt x="24686" y="4670"/>
                  </a:cubicBezTo>
                  <a:lnTo>
                    <a:pt x="24200" y="4582"/>
                  </a:lnTo>
                  <a:cubicBezTo>
                    <a:pt x="24200" y="4538"/>
                    <a:pt x="24156" y="4472"/>
                    <a:pt x="24090" y="4472"/>
                  </a:cubicBezTo>
                  <a:cubicBezTo>
                    <a:pt x="24002" y="4472"/>
                    <a:pt x="23913" y="4494"/>
                    <a:pt x="23803" y="4494"/>
                  </a:cubicBezTo>
                  <a:lnTo>
                    <a:pt x="23759" y="4494"/>
                  </a:lnTo>
                  <a:cubicBezTo>
                    <a:pt x="23472" y="4450"/>
                    <a:pt x="23163" y="4339"/>
                    <a:pt x="22898" y="4339"/>
                  </a:cubicBezTo>
                  <a:cubicBezTo>
                    <a:pt x="22876" y="4339"/>
                    <a:pt x="22876" y="4383"/>
                    <a:pt x="22898" y="4383"/>
                  </a:cubicBezTo>
                  <a:cubicBezTo>
                    <a:pt x="23141" y="4428"/>
                    <a:pt x="23340" y="4494"/>
                    <a:pt x="23560" y="4538"/>
                  </a:cubicBezTo>
                  <a:cubicBezTo>
                    <a:pt x="23494" y="4538"/>
                    <a:pt x="23450" y="4560"/>
                    <a:pt x="23384" y="4582"/>
                  </a:cubicBezTo>
                  <a:cubicBezTo>
                    <a:pt x="23340" y="4604"/>
                    <a:pt x="23317" y="4604"/>
                    <a:pt x="23251" y="4648"/>
                  </a:cubicBezTo>
                  <a:lnTo>
                    <a:pt x="23229" y="4648"/>
                  </a:lnTo>
                  <a:cubicBezTo>
                    <a:pt x="23251" y="4560"/>
                    <a:pt x="23163" y="4494"/>
                    <a:pt x="23097" y="4494"/>
                  </a:cubicBezTo>
                  <a:cubicBezTo>
                    <a:pt x="23008" y="4494"/>
                    <a:pt x="22898" y="4560"/>
                    <a:pt x="22788" y="4582"/>
                  </a:cubicBezTo>
                  <a:cubicBezTo>
                    <a:pt x="22740" y="4570"/>
                    <a:pt x="22695" y="4565"/>
                    <a:pt x="22650" y="4565"/>
                  </a:cubicBezTo>
                  <a:cubicBezTo>
                    <a:pt x="22530" y="4565"/>
                    <a:pt x="22421" y="4606"/>
                    <a:pt x="22324" y="4670"/>
                  </a:cubicBezTo>
                  <a:cubicBezTo>
                    <a:pt x="22260" y="4675"/>
                    <a:pt x="22197" y="4678"/>
                    <a:pt x="22136" y="4678"/>
                  </a:cubicBezTo>
                  <a:cubicBezTo>
                    <a:pt x="21926" y="4678"/>
                    <a:pt x="21730" y="4646"/>
                    <a:pt x="21507" y="4560"/>
                  </a:cubicBezTo>
                  <a:cubicBezTo>
                    <a:pt x="21485" y="4560"/>
                    <a:pt x="21485" y="4582"/>
                    <a:pt x="21507" y="4582"/>
                  </a:cubicBezTo>
                  <a:cubicBezTo>
                    <a:pt x="21728" y="4670"/>
                    <a:pt x="21993" y="4693"/>
                    <a:pt x="22214" y="4693"/>
                  </a:cubicBezTo>
                  <a:cubicBezTo>
                    <a:pt x="22125" y="4759"/>
                    <a:pt x="22037" y="4781"/>
                    <a:pt x="21993" y="4825"/>
                  </a:cubicBezTo>
                  <a:cubicBezTo>
                    <a:pt x="21794" y="4935"/>
                    <a:pt x="21596" y="5024"/>
                    <a:pt x="21441" y="5134"/>
                  </a:cubicBezTo>
                  <a:cubicBezTo>
                    <a:pt x="21286" y="5156"/>
                    <a:pt x="21154" y="5222"/>
                    <a:pt x="21022" y="5244"/>
                  </a:cubicBezTo>
                  <a:cubicBezTo>
                    <a:pt x="20624" y="5333"/>
                    <a:pt x="20227" y="5443"/>
                    <a:pt x="19896" y="5686"/>
                  </a:cubicBezTo>
                  <a:cubicBezTo>
                    <a:pt x="19865" y="5701"/>
                    <a:pt x="19877" y="5727"/>
                    <a:pt x="19894" y="5727"/>
                  </a:cubicBezTo>
                  <a:cubicBezTo>
                    <a:pt x="19902" y="5727"/>
                    <a:pt x="19911" y="5722"/>
                    <a:pt x="19918" y="5708"/>
                  </a:cubicBezTo>
                  <a:cubicBezTo>
                    <a:pt x="20249" y="5465"/>
                    <a:pt x="20624" y="5399"/>
                    <a:pt x="21022" y="5311"/>
                  </a:cubicBezTo>
                  <a:cubicBezTo>
                    <a:pt x="21132" y="5267"/>
                    <a:pt x="21220" y="5244"/>
                    <a:pt x="21331" y="5244"/>
                  </a:cubicBezTo>
                  <a:cubicBezTo>
                    <a:pt x="21242" y="5311"/>
                    <a:pt x="21176" y="5399"/>
                    <a:pt x="21132" y="5465"/>
                  </a:cubicBezTo>
                  <a:cubicBezTo>
                    <a:pt x="20955" y="5465"/>
                    <a:pt x="20933" y="5664"/>
                    <a:pt x="21022" y="5752"/>
                  </a:cubicBezTo>
                  <a:cubicBezTo>
                    <a:pt x="21022" y="5774"/>
                    <a:pt x="21022" y="5840"/>
                    <a:pt x="21044" y="5863"/>
                  </a:cubicBezTo>
                  <a:cubicBezTo>
                    <a:pt x="20933" y="5907"/>
                    <a:pt x="20823" y="5951"/>
                    <a:pt x="20712" y="5951"/>
                  </a:cubicBezTo>
                  <a:cubicBezTo>
                    <a:pt x="20690" y="5951"/>
                    <a:pt x="20690" y="5995"/>
                    <a:pt x="20712" y="5995"/>
                  </a:cubicBezTo>
                  <a:cubicBezTo>
                    <a:pt x="20845" y="5995"/>
                    <a:pt x="20933" y="5973"/>
                    <a:pt x="21066" y="5907"/>
                  </a:cubicBezTo>
                  <a:lnTo>
                    <a:pt x="21110" y="5907"/>
                  </a:lnTo>
                  <a:cubicBezTo>
                    <a:pt x="21110" y="5907"/>
                    <a:pt x="21132" y="5951"/>
                    <a:pt x="21154" y="5951"/>
                  </a:cubicBezTo>
                  <a:cubicBezTo>
                    <a:pt x="21551" y="6017"/>
                    <a:pt x="21905" y="6127"/>
                    <a:pt x="22258" y="6348"/>
                  </a:cubicBezTo>
                  <a:cubicBezTo>
                    <a:pt x="22279" y="6362"/>
                    <a:pt x="22300" y="6377"/>
                    <a:pt x="22322" y="6391"/>
                  </a:cubicBezTo>
                  <a:lnTo>
                    <a:pt x="22322" y="6391"/>
                  </a:lnTo>
                  <a:cubicBezTo>
                    <a:pt x="22124" y="6304"/>
                    <a:pt x="21971" y="6238"/>
                    <a:pt x="21949" y="6238"/>
                  </a:cubicBezTo>
                  <a:cubicBezTo>
                    <a:pt x="22059" y="6326"/>
                    <a:pt x="22236" y="6437"/>
                    <a:pt x="22368" y="6525"/>
                  </a:cubicBezTo>
                  <a:cubicBezTo>
                    <a:pt x="22347" y="6460"/>
                    <a:pt x="22346" y="6416"/>
                    <a:pt x="22325" y="6394"/>
                  </a:cubicBezTo>
                  <a:lnTo>
                    <a:pt x="22325" y="6394"/>
                  </a:lnTo>
                  <a:cubicBezTo>
                    <a:pt x="22441" y="6473"/>
                    <a:pt x="22567" y="6562"/>
                    <a:pt x="22677" y="6635"/>
                  </a:cubicBezTo>
                  <a:cubicBezTo>
                    <a:pt x="22699" y="6657"/>
                    <a:pt x="22721" y="6679"/>
                    <a:pt x="22788" y="6679"/>
                  </a:cubicBezTo>
                  <a:cubicBezTo>
                    <a:pt x="22876" y="6679"/>
                    <a:pt x="22986" y="6746"/>
                    <a:pt x="23097" y="6768"/>
                  </a:cubicBezTo>
                  <a:cubicBezTo>
                    <a:pt x="23273" y="6878"/>
                    <a:pt x="23494" y="7010"/>
                    <a:pt x="23715" y="7121"/>
                  </a:cubicBezTo>
                  <a:cubicBezTo>
                    <a:pt x="23825" y="7187"/>
                    <a:pt x="23936" y="7275"/>
                    <a:pt x="24024" y="7297"/>
                  </a:cubicBezTo>
                  <a:cubicBezTo>
                    <a:pt x="24311" y="7452"/>
                    <a:pt x="24598" y="7629"/>
                    <a:pt x="24885" y="7761"/>
                  </a:cubicBezTo>
                  <a:cubicBezTo>
                    <a:pt x="24576" y="7938"/>
                    <a:pt x="24333" y="8181"/>
                    <a:pt x="24046" y="8379"/>
                  </a:cubicBezTo>
                  <a:cubicBezTo>
                    <a:pt x="23671" y="8644"/>
                    <a:pt x="23362" y="8997"/>
                    <a:pt x="23053" y="9328"/>
                  </a:cubicBezTo>
                  <a:cubicBezTo>
                    <a:pt x="23053" y="9328"/>
                    <a:pt x="23053" y="9373"/>
                    <a:pt x="23097" y="9373"/>
                  </a:cubicBezTo>
                  <a:cubicBezTo>
                    <a:pt x="23649" y="8821"/>
                    <a:pt x="24245" y="8181"/>
                    <a:pt x="24929" y="7783"/>
                  </a:cubicBezTo>
                  <a:cubicBezTo>
                    <a:pt x="25017" y="7849"/>
                    <a:pt x="25106" y="7871"/>
                    <a:pt x="25216" y="7938"/>
                  </a:cubicBezTo>
                  <a:lnTo>
                    <a:pt x="25238" y="7938"/>
                  </a:lnTo>
                  <a:lnTo>
                    <a:pt x="24487" y="8512"/>
                  </a:lnTo>
                  <a:cubicBezTo>
                    <a:pt x="24355" y="8622"/>
                    <a:pt x="24200" y="8666"/>
                    <a:pt x="24046" y="8754"/>
                  </a:cubicBezTo>
                  <a:cubicBezTo>
                    <a:pt x="23936" y="8821"/>
                    <a:pt x="23891" y="8931"/>
                    <a:pt x="23803" y="8997"/>
                  </a:cubicBezTo>
                  <a:cubicBezTo>
                    <a:pt x="23781" y="8997"/>
                    <a:pt x="23803" y="9041"/>
                    <a:pt x="23803" y="9041"/>
                  </a:cubicBezTo>
                  <a:cubicBezTo>
                    <a:pt x="23825" y="9041"/>
                    <a:pt x="23825" y="9041"/>
                    <a:pt x="23869" y="9064"/>
                  </a:cubicBezTo>
                  <a:cubicBezTo>
                    <a:pt x="23891" y="9064"/>
                    <a:pt x="23891" y="9041"/>
                    <a:pt x="23869" y="8997"/>
                  </a:cubicBezTo>
                  <a:cubicBezTo>
                    <a:pt x="23869" y="8997"/>
                    <a:pt x="24090" y="8777"/>
                    <a:pt x="24112" y="8777"/>
                  </a:cubicBezTo>
                  <a:cubicBezTo>
                    <a:pt x="24245" y="8710"/>
                    <a:pt x="24377" y="8644"/>
                    <a:pt x="24532" y="8556"/>
                  </a:cubicBezTo>
                  <a:cubicBezTo>
                    <a:pt x="24664" y="8490"/>
                    <a:pt x="24774" y="8335"/>
                    <a:pt x="24907" y="8225"/>
                  </a:cubicBezTo>
                  <a:cubicBezTo>
                    <a:pt x="25017" y="8114"/>
                    <a:pt x="25150" y="8048"/>
                    <a:pt x="25304" y="7960"/>
                  </a:cubicBezTo>
                  <a:cubicBezTo>
                    <a:pt x="25812" y="8181"/>
                    <a:pt x="26408" y="8379"/>
                    <a:pt x="26982" y="8445"/>
                  </a:cubicBezTo>
                  <a:cubicBezTo>
                    <a:pt x="27137" y="8534"/>
                    <a:pt x="27335" y="8622"/>
                    <a:pt x="27534" y="8666"/>
                  </a:cubicBezTo>
                  <a:cubicBezTo>
                    <a:pt x="27335" y="8843"/>
                    <a:pt x="27137" y="8997"/>
                    <a:pt x="27004" y="9196"/>
                  </a:cubicBezTo>
                  <a:cubicBezTo>
                    <a:pt x="27004" y="9185"/>
                    <a:pt x="26993" y="9179"/>
                    <a:pt x="26982" y="9179"/>
                  </a:cubicBezTo>
                  <a:cubicBezTo>
                    <a:pt x="26971" y="9179"/>
                    <a:pt x="26960" y="9185"/>
                    <a:pt x="26960" y="9196"/>
                  </a:cubicBezTo>
                  <a:cubicBezTo>
                    <a:pt x="26960" y="9262"/>
                    <a:pt x="26916" y="9284"/>
                    <a:pt x="26916" y="9328"/>
                  </a:cubicBezTo>
                  <a:cubicBezTo>
                    <a:pt x="26916" y="9362"/>
                    <a:pt x="26938" y="9378"/>
                    <a:pt x="26960" y="9378"/>
                  </a:cubicBezTo>
                  <a:cubicBezTo>
                    <a:pt x="26982" y="9378"/>
                    <a:pt x="27004" y="9362"/>
                    <a:pt x="27004" y="9328"/>
                  </a:cubicBezTo>
                  <a:cubicBezTo>
                    <a:pt x="27114" y="9064"/>
                    <a:pt x="27401" y="8865"/>
                    <a:pt x="27622" y="8666"/>
                  </a:cubicBezTo>
                  <a:cubicBezTo>
                    <a:pt x="27688" y="8710"/>
                    <a:pt x="27799" y="8732"/>
                    <a:pt x="27909" y="8732"/>
                  </a:cubicBezTo>
                  <a:cubicBezTo>
                    <a:pt x="27755" y="8865"/>
                    <a:pt x="27556" y="8997"/>
                    <a:pt x="27424" y="9174"/>
                  </a:cubicBezTo>
                  <a:cubicBezTo>
                    <a:pt x="27357" y="9196"/>
                    <a:pt x="27335" y="9218"/>
                    <a:pt x="27313" y="9284"/>
                  </a:cubicBezTo>
                  <a:cubicBezTo>
                    <a:pt x="27298" y="9316"/>
                    <a:pt x="27315" y="9347"/>
                    <a:pt x="27350" y="9347"/>
                  </a:cubicBezTo>
                  <a:cubicBezTo>
                    <a:pt x="27365" y="9347"/>
                    <a:pt x="27382" y="9341"/>
                    <a:pt x="27401" y="9328"/>
                  </a:cubicBezTo>
                  <a:lnTo>
                    <a:pt x="27556" y="9174"/>
                  </a:lnTo>
                  <a:lnTo>
                    <a:pt x="27556" y="9218"/>
                  </a:lnTo>
                  <a:cubicBezTo>
                    <a:pt x="27512" y="9306"/>
                    <a:pt x="27424" y="9373"/>
                    <a:pt x="27357" y="9439"/>
                  </a:cubicBezTo>
                  <a:cubicBezTo>
                    <a:pt x="27335" y="9483"/>
                    <a:pt x="27335" y="9505"/>
                    <a:pt x="27313" y="9549"/>
                  </a:cubicBezTo>
                  <a:cubicBezTo>
                    <a:pt x="27291" y="9593"/>
                    <a:pt x="27225" y="9615"/>
                    <a:pt x="27203" y="9660"/>
                  </a:cubicBezTo>
                  <a:cubicBezTo>
                    <a:pt x="27137" y="9748"/>
                    <a:pt x="27092" y="9858"/>
                    <a:pt x="27026" y="9969"/>
                  </a:cubicBezTo>
                  <a:cubicBezTo>
                    <a:pt x="26894" y="10167"/>
                    <a:pt x="26850" y="10300"/>
                    <a:pt x="26739" y="10498"/>
                  </a:cubicBezTo>
                  <a:cubicBezTo>
                    <a:pt x="26629" y="10741"/>
                    <a:pt x="26474" y="11006"/>
                    <a:pt x="26342" y="11271"/>
                  </a:cubicBezTo>
                  <a:cubicBezTo>
                    <a:pt x="26300" y="11313"/>
                    <a:pt x="25943" y="11788"/>
                    <a:pt x="25960" y="11915"/>
                  </a:cubicBezTo>
                  <a:lnTo>
                    <a:pt x="25960" y="11915"/>
                  </a:lnTo>
                  <a:cubicBezTo>
                    <a:pt x="25958" y="11914"/>
                    <a:pt x="25957" y="11914"/>
                    <a:pt x="25955" y="11914"/>
                  </a:cubicBezTo>
                  <a:cubicBezTo>
                    <a:pt x="25942" y="11914"/>
                    <a:pt x="25922" y="11933"/>
                    <a:pt x="25922" y="11933"/>
                  </a:cubicBezTo>
                  <a:lnTo>
                    <a:pt x="25922" y="11978"/>
                  </a:lnTo>
                  <a:cubicBezTo>
                    <a:pt x="25922" y="12010"/>
                    <a:pt x="25958" y="12030"/>
                    <a:pt x="25977" y="12030"/>
                  </a:cubicBezTo>
                  <a:cubicBezTo>
                    <a:pt x="25984" y="12030"/>
                    <a:pt x="25989" y="12028"/>
                    <a:pt x="25989" y="12022"/>
                  </a:cubicBezTo>
                  <a:cubicBezTo>
                    <a:pt x="26121" y="11867"/>
                    <a:pt x="26209" y="11646"/>
                    <a:pt x="26320" y="11470"/>
                  </a:cubicBezTo>
                  <a:cubicBezTo>
                    <a:pt x="26474" y="11205"/>
                    <a:pt x="26629" y="10940"/>
                    <a:pt x="26761" y="10631"/>
                  </a:cubicBezTo>
                  <a:cubicBezTo>
                    <a:pt x="26805" y="10543"/>
                    <a:pt x="26850" y="10432"/>
                    <a:pt x="26872" y="10322"/>
                  </a:cubicBezTo>
                  <a:cubicBezTo>
                    <a:pt x="26916" y="10189"/>
                    <a:pt x="27004" y="10101"/>
                    <a:pt x="27092" y="9969"/>
                  </a:cubicBezTo>
                  <a:cubicBezTo>
                    <a:pt x="27181" y="9858"/>
                    <a:pt x="27203" y="9748"/>
                    <a:pt x="27291" y="9638"/>
                  </a:cubicBezTo>
                  <a:lnTo>
                    <a:pt x="27357" y="9638"/>
                  </a:lnTo>
                  <a:lnTo>
                    <a:pt x="27291" y="9814"/>
                  </a:lnTo>
                  <a:cubicBezTo>
                    <a:pt x="27203" y="9947"/>
                    <a:pt x="27092" y="10079"/>
                    <a:pt x="27114" y="10278"/>
                  </a:cubicBezTo>
                  <a:cubicBezTo>
                    <a:pt x="27114" y="10285"/>
                    <a:pt x="27117" y="10288"/>
                    <a:pt x="27120" y="10288"/>
                  </a:cubicBezTo>
                  <a:cubicBezTo>
                    <a:pt x="27127" y="10288"/>
                    <a:pt x="27137" y="10278"/>
                    <a:pt x="27137" y="10278"/>
                  </a:cubicBezTo>
                  <a:cubicBezTo>
                    <a:pt x="27137" y="10099"/>
                    <a:pt x="27238" y="9934"/>
                    <a:pt x="27335" y="9761"/>
                  </a:cubicBezTo>
                  <a:lnTo>
                    <a:pt x="27335" y="9761"/>
                  </a:lnTo>
                  <a:cubicBezTo>
                    <a:pt x="27335" y="9764"/>
                    <a:pt x="27335" y="9767"/>
                    <a:pt x="27335" y="9770"/>
                  </a:cubicBezTo>
                  <a:cubicBezTo>
                    <a:pt x="27337" y="9763"/>
                    <a:pt x="27339" y="9757"/>
                    <a:pt x="27341" y="9751"/>
                  </a:cubicBezTo>
                  <a:lnTo>
                    <a:pt x="27341" y="9751"/>
                  </a:lnTo>
                  <a:cubicBezTo>
                    <a:pt x="27339" y="9754"/>
                    <a:pt x="27337" y="9758"/>
                    <a:pt x="27335" y="9761"/>
                  </a:cubicBezTo>
                  <a:lnTo>
                    <a:pt x="27335" y="9761"/>
                  </a:lnTo>
                  <a:cubicBezTo>
                    <a:pt x="27337" y="9698"/>
                    <a:pt x="27359" y="9632"/>
                    <a:pt x="27401" y="9527"/>
                  </a:cubicBezTo>
                  <a:lnTo>
                    <a:pt x="27401" y="9439"/>
                  </a:lnTo>
                  <a:cubicBezTo>
                    <a:pt x="27534" y="9306"/>
                    <a:pt x="27688" y="9174"/>
                    <a:pt x="27865" y="9019"/>
                  </a:cubicBezTo>
                  <a:cubicBezTo>
                    <a:pt x="27901" y="9019"/>
                    <a:pt x="27929" y="9027"/>
                    <a:pt x="27956" y="9035"/>
                  </a:cubicBezTo>
                  <a:lnTo>
                    <a:pt x="27956" y="9035"/>
                  </a:lnTo>
                  <a:cubicBezTo>
                    <a:pt x="27963" y="9030"/>
                    <a:pt x="27969" y="9025"/>
                    <a:pt x="27975" y="9019"/>
                  </a:cubicBezTo>
                  <a:cubicBezTo>
                    <a:pt x="28086" y="8953"/>
                    <a:pt x="28196" y="8777"/>
                    <a:pt x="28329" y="8754"/>
                  </a:cubicBezTo>
                  <a:cubicBezTo>
                    <a:pt x="28351" y="8754"/>
                    <a:pt x="28351" y="8732"/>
                    <a:pt x="28351" y="8732"/>
                  </a:cubicBezTo>
                  <a:cubicBezTo>
                    <a:pt x="28585" y="8808"/>
                    <a:pt x="28800" y="8907"/>
                    <a:pt x="29017" y="8997"/>
                  </a:cubicBezTo>
                  <a:lnTo>
                    <a:pt x="29123" y="8997"/>
                  </a:lnTo>
                  <a:lnTo>
                    <a:pt x="29123" y="9041"/>
                  </a:lnTo>
                  <a:lnTo>
                    <a:pt x="29123" y="9041"/>
                  </a:lnTo>
                  <a:cubicBezTo>
                    <a:pt x="29088" y="9027"/>
                    <a:pt x="29052" y="9012"/>
                    <a:pt x="29017" y="8997"/>
                  </a:cubicBezTo>
                  <a:lnTo>
                    <a:pt x="29013" y="8997"/>
                  </a:lnTo>
                  <a:cubicBezTo>
                    <a:pt x="28991" y="9019"/>
                    <a:pt x="28925" y="9019"/>
                    <a:pt x="28903" y="9064"/>
                  </a:cubicBezTo>
                  <a:cubicBezTo>
                    <a:pt x="28857" y="9079"/>
                    <a:pt x="28761" y="9114"/>
                    <a:pt x="28676" y="9114"/>
                  </a:cubicBezTo>
                  <a:cubicBezTo>
                    <a:pt x="28636" y="9114"/>
                    <a:pt x="28599" y="9107"/>
                    <a:pt x="28571" y="9086"/>
                  </a:cubicBezTo>
                  <a:cubicBezTo>
                    <a:pt x="28570" y="9084"/>
                    <a:pt x="28569" y="9083"/>
                    <a:pt x="28568" y="9081"/>
                  </a:cubicBezTo>
                  <a:lnTo>
                    <a:pt x="28568" y="9081"/>
                  </a:lnTo>
                  <a:cubicBezTo>
                    <a:pt x="28594" y="9075"/>
                    <a:pt x="28617" y="9071"/>
                    <a:pt x="28638" y="9069"/>
                  </a:cubicBezTo>
                  <a:lnTo>
                    <a:pt x="28638" y="9069"/>
                  </a:lnTo>
                  <a:cubicBezTo>
                    <a:pt x="28613" y="9070"/>
                    <a:pt x="28588" y="9072"/>
                    <a:pt x="28562" y="9074"/>
                  </a:cubicBezTo>
                  <a:lnTo>
                    <a:pt x="28562" y="9074"/>
                  </a:lnTo>
                  <a:cubicBezTo>
                    <a:pt x="28555" y="9062"/>
                    <a:pt x="28552" y="9051"/>
                    <a:pt x="28551" y="9051"/>
                  </a:cubicBezTo>
                  <a:cubicBezTo>
                    <a:pt x="28550" y="9051"/>
                    <a:pt x="28549" y="9057"/>
                    <a:pt x="28549" y="9075"/>
                  </a:cubicBezTo>
                  <a:lnTo>
                    <a:pt x="28549" y="9075"/>
                  </a:lnTo>
                  <a:cubicBezTo>
                    <a:pt x="28472" y="9080"/>
                    <a:pt x="28395" y="9086"/>
                    <a:pt x="28329" y="9086"/>
                  </a:cubicBezTo>
                  <a:cubicBezTo>
                    <a:pt x="28660" y="9174"/>
                    <a:pt x="28969" y="9306"/>
                    <a:pt x="29256" y="9417"/>
                  </a:cubicBezTo>
                  <a:lnTo>
                    <a:pt x="29300" y="9395"/>
                  </a:lnTo>
                  <a:cubicBezTo>
                    <a:pt x="29328" y="9385"/>
                    <a:pt x="29364" y="9380"/>
                    <a:pt x="29402" y="9370"/>
                  </a:cubicBezTo>
                  <a:lnTo>
                    <a:pt x="29402" y="9370"/>
                  </a:lnTo>
                  <a:cubicBezTo>
                    <a:pt x="29384" y="9366"/>
                    <a:pt x="29366" y="9356"/>
                    <a:pt x="29366" y="9328"/>
                  </a:cubicBezTo>
                  <a:cubicBezTo>
                    <a:pt x="29350" y="9246"/>
                    <a:pt x="29383" y="9201"/>
                    <a:pt x="29419" y="9146"/>
                  </a:cubicBezTo>
                  <a:lnTo>
                    <a:pt x="29419" y="9146"/>
                  </a:lnTo>
                  <a:cubicBezTo>
                    <a:pt x="29431" y="9150"/>
                    <a:pt x="29444" y="9154"/>
                    <a:pt x="29457" y="9157"/>
                  </a:cubicBezTo>
                  <a:lnTo>
                    <a:pt x="29457" y="9157"/>
                  </a:lnTo>
                  <a:cubicBezTo>
                    <a:pt x="29463" y="9143"/>
                    <a:pt x="29470" y="9127"/>
                    <a:pt x="29477" y="9108"/>
                  </a:cubicBezTo>
                  <a:cubicBezTo>
                    <a:pt x="29477" y="9086"/>
                    <a:pt x="29455" y="9086"/>
                    <a:pt x="29455" y="9086"/>
                  </a:cubicBezTo>
                  <a:cubicBezTo>
                    <a:pt x="29443" y="9108"/>
                    <a:pt x="29431" y="9128"/>
                    <a:pt x="29419" y="9146"/>
                  </a:cubicBezTo>
                  <a:lnTo>
                    <a:pt x="29419" y="9146"/>
                  </a:lnTo>
                  <a:cubicBezTo>
                    <a:pt x="29370" y="9131"/>
                    <a:pt x="29322" y="9115"/>
                    <a:pt x="29274" y="9098"/>
                  </a:cubicBezTo>
                  <a:lnTo>
                    <a:pt x="29274" y="9098"/>
                  </a:lnTo>
                  <a:cubicBezTo>
                    <a:pt x="29251" y="9123"/>
                    <a:pt x="29223" y="9149"/>
                    <a:pt x="29190" y="9174"/>
                  </a:cubicBezTo>
                  <a:cubicBezTo>
                    <a:pt x="29168" y="9174"/>
                    <a:pt x="29123" y="9174"/>
                    <a:pt x="29123" y="9152"/>
                  </a:cubicBezTo>
                  <a:lnTo>
                    <a:pt x="29123" y="9041"/>
                  </a:lnTo>
                  <a:lnTo>
                    <a:pt x="29123" y="9041"/>
                  </a:lnTo>
                  <a:cubicBezTo>
                    <a:pt x="29173" y="9061"/>
                    <a:pt x="29223" y="9080"/>
                    <a:pt x="29274" y="9098"/>
                  </a:cubicBezTo>
                  <a:lnTo>
                    <a:pt x="29274" y="9098"/>
                  </a:lnTo>
                  <a:cubicBezTo>
                    <a:pt x="29312" y="9057"/>
                    <a:pt x="29339" y="9016"/>
                    <a:pt x="29366" y="8975"/>
                  </a:cubicBezTo>
                  <a:lnTo>
                    <a:pt x="29477" y="8975"/>
                  </a:lnTo>
                  <a:cubicBezTo>
                    <a:pt x="29565" y="8975"/>
                    <a:pt x="29653" y="8953"/>
                    <a:pt x="29742" y="8931"/>
                  </a:cubicBezTo>
                  <a:lnTo>
                    <a:pt x="29742" y="8931"/>
                  </a:lnTo>
                  <a:cubicBezTo>
                    <a:pt x="29676" y="9013"/>
                    <a:pt x="29611" y="9095"/>
                    <a:pt x="29527" y="9176"/>
                  </a:cubicBezTo>
                  <a:lnTo>
                    <a:pt x="29527" y="9176"/>
                  </a:lnTo>
                  <a:cubicBezTo>
                    <a:pt x="29504" y="9170"/>
                    <a:pt x="29481" y="9164"/>
                    <a:pt x="29457" y="9157"/>
                  </a:cubicBezTo>
                  <a:lnTo>
                    <a:pt x="29457" y="9157"/>
                  </a:lnTo>
                  <a:cubicBezTo>
                    <a:pt x="29443" y="9191"/>
                    <a:pt x="29432" y="9216"/>
                    <a:pt x="29432" y="9262"/>
                  </a:cubicBezTo>
                  <a:cubicBezTo>
                    <a:pt x="29467" y="9234"/>
                    <a:pt x="29498" y="9205"/>
                    <a:pt x="29527" y="9176"/>
                  </a:cubicBezTo>
                  <a:lnTo>
                    <a:pt x="29527" y="9176"/>
                  </a:lnTo>
                  <a:cubicBezTo>
                    <a:pt x="29566" y="9186"/>
                    <a:pt x="29605" y="9195"/>
                    <a:pt x="29645" y="9203"/>
                  </a:cubicBezTo>
                  <a:lnTo>
                    <a:pt x="29645" y="9203"/>
                  </a:lnTo>
                  <a:cubicBezTo>
                    <a:pt x="29725" y="9116"/>
                    <a:pt x="29788" y="9020"/>
                    <a:pt x="29852" y="8931"/>
                  </a:cubicBezTo>
                  <a:cubicBezTo>
                    <a:pt x="29874" y="8931"/>
                    <a:pt x="29896" y="8887"/>
                    <a:pt x="29918" y="8887"/>
                  </a:cubicBezTo>
                  <a:cubicBezTo>
                    <a:pt x="29874" y="8953"/>
                    <a:pt x="29852" y="8997"/>
                    <a:pt x="29786" y="9064"/>
                  </a:cubicBezTo>
                  <a:cubicBezTo>
                    <a:pt x="29758" y="9118"/>
                    <a:pt x="29715" y="9164"/>
                    <a:pt x="29664" y="9207"/>
                  </a:cubicBezTo>
                  <a:lnTo>
                    <a:pt x="29664" y="9207"/>
                  </a:lnTo>
                  <a:cubicBezTo>
                    <a:pt x="29658" y="9205"/>
                    <a:pt x="29651" y="9204"/>
                    <a:pt x="29645" y="9203"/>
                  </a:cubicBezTo>
                  <a:lnTo>
                    <a:pt x="29645" y="9203"/>
                  </a:lnTo>
                  <a:cubicBezTo>
                    <a:pt x="29597" y="9254"/>
                    <a:pt x="29544" y="9302"/>
                    <a:pt x="29482" y="9342"/>
                  </a:cubicBezTo>
                  <a:lnTo>
                    <a:pt x="29482" y="9342"/>
                  </a:lnTo>
                  <a:cubicBezTo>
                    <a:pt x="29511" y="9329"/>
                    <a:pt x="29539" y="9311"/>
                    <a:pt x="29565" y="9284"/>
                  </a:cubicBezTo>
                  <a:cubicBezTo>
                    <a:pt x="29599" y="9259"/>
                    <a:pt x="29633" y="9233"/>
                    <a:pt x="29664" y="9207"/>
                  </a:cubicBezTo>
                  <a:lnTo>
                    <a:pt x="29664" y="9207"/>
                  </a:lnTo>
                  <a:cubicBezTo>
                    <a:pt x="29688" y="9211"/>
                    <a:pt x="29711" y="9215"/>
                    <a:pt x="29735" y="9219"/>
                  </a:cubicBezTo>
                  <a:lnTo>
                    <a:pt x="29735" y="9219"/>
                  </a:lnTo>
                  <a:cubicBezTo>
                    <a:pt x="29747" y="9203"/>
                    <a:pt x="29757" y="9188"/>
                    <a:pt x="29764" y="9174"/>
                  </a:cubicBezTo>
                  <a:cubicBezTo>
                    <a:pt x="29874" y="9064"/>
                    <a:pt x="29962" y="8931"/>
                    <a:pt x="30073" y="8777"/>
                  </a:cubicBezTo>
                  <a:cubicBezTo>
                    <a:pt x="30117" y="8777"/>
                    <a:pt x="30161" y="8754"/>
                    <a:pt x="30205" y="8754"/>
                  </a:cubicBezTo>
                  <a:cubicBezTo>
                    <a:pt x="30095" y="8887"/>
                    <a:pt x="30051" y="8997"/>
                    <a:pt x="29962" y="9108"/>
                  </a:cubicBezTo>
                  <a:lnTo>
                    <a:pt x="29940" y="9108"/>
                  </a:lnTo>
                  <a:cubicBezTo>
                    <a:pt x="29906" y="9160"/>
                    <a:pt x="29871" y="9198"/>
                    <a:pt x="29858" y="9234"/>
                  </a:cubicBezTo>
                  <a:lnTo>
                    <a:pt x="29858" y="9234"/>
                  </a:lnTo>
                  <a:cubicBezTo>
                    <a:pt x="29816" y="9230"/>
                    <a:pt x="29775" y="9225"/>
                    <a:pt x="29735" y="9219"/>
                  </a:cubicBezTo>
                  <a:lnTo>
                    <a:pt x="29735" y="9219"/>
                  </a:lnTo>
                  <a:cubicBezTo>
                    <a:pt x="29671" y="9302"/>
                    <a:pt x="29544" y="9398"/>
                    <a:pt x="29432" y="9417"/>
                  </a:cubicBezTo>
                  <a:cubicBezTo>
                    <a:pt x="29521" y="9439"/>
                    <a:pt x="29631" y="9483"/>
                    <a:pt x="29719" y="9483"/>
                  </a:cubicBezTo>
                  <a:cubicBezTo>
                    <a:pt x="29675" y="9483"/>
                    <a:pt x="29675" y="9439"/>
                    <a:pt x="29675" y="9439"/>
                  </a:cubicBezTo>
                  <a:cubicBezTo>
                    <a:pt x="29653" y="9373"/>
                    <a:pt x="29653" y="9328"/>
                    <a:pt x="29675" y="9284"/>
                  </a:cubicBezTo>
                  <a:cubicBezTo>
                    <a:pt x="29697" y="9273"/>
                    <a:pt x="29714" y="9268"/>
                    <a:pt x="29725" y="9268"/>
                  </a:cubicBezTo>
                  <a:cubicBezTo>
                    <a:pt x="29736" y="9268"/>
                    <a:pt x="29742" y="9273"/>
                    <a:pt x="29742" y="9284"/>
                  </a:cubicBezTo>
                  <a:cubicBezTo>
                    <a:pt x="29764" y="9306"/>
                    <a:pt x="29764" y="9306"/>
                    <a:pt x="29764" y="9328"/>
                  </a:cubicBezTo>
                  <a:lnTo>
                    <a:pt x="29852" y="9262"/>
                  </a:lnTo>
                  <a:cubicBezTo>
                    <a:pt x="29852" y="9253"/>
                    <a:pt x="29854" y="9243"/>
                    <a:pt x="29858" y="9234"/>
                  </a:cubicBezTo>
                  <a:lnTo>
                    <a:pt x="29858" y="9234"/>
                  </a:lnTo>
                  <a:cubicBezTo>
                    <a:pt x="29892" y="9237"/>
                    <a:pt x="29927" y="9239"/>
                    <a:pt x="29962" y="9240"/>
                  </a:cubicBezTo>
                  <a:cubicBezTo>
                    <a:pt x="29975" y="9241"/>
                    <a:pt x="29988" y="9242"/>
                    <a:pt x="30001" y="9242"/>
                  </a:cubicBezTo>
                  <a:lnTo>
                    <a:pt x="30001" y="9242"/>
                  </a:lnTo>
                  <a:cubicBezTo>
                    <a:pt x="30120" y="9101"/>
                    <a:pt x="30207" y="8928"/>
                    <a:pt x="30293" y="8754"/>
                  </a:cubicBezTo>
                  <a:cubicBezTo>
                    <a:pt x="30404" y="8732"/>
                    <a:pt x="30492" y="8710"/>
                    <a:pt x="30602" y="8666"/>
                  </a:cubicBezTo>
                  <a:lnTo>
                    <a:pt x="30602" y="8666"/>
                  </a:lnTo>
                  <a:cubicBezTo>
                    <a:pt x="30536" y="8777"/>
                    <a:pt x="30448" y="8865"/>
                    <a:pt x="30404" y="8975"/>
                  </a:cubicBezTo>
                  <a:cubicBezTo>
                    <a:pt x="30332" y="9066"/>
                    <a:pt x="30259" y="9156"/>
                    <a:pt x="30175" y="9246"/>
                  </a:cubicBezTo>
                  <a:lnTo>
                    <a:pt x="30175" y="9246"/>
                  </a:lnTo>
                  <a:cubicBezTo>
                    <a:pt x="30245" y="9245"/>
                    <a:pt x="30313" y="9242"/>
                    <a:pt x="30379" y="9236"/>
                  </a:cubicBezTo>
                  <a:lnTo>
                    <a:pt x="30379" y="9236"/>
                  </a:lnTo>
                  <a:cubicBezTo>
                    <a:pt x="30370" y="9269"/>
                    <a:pt x="30338" y="9287"/>
                    <a:pt x="30338" y="9306"/>
                  </a:cubicBezTo>
                  <a:cubicBezTo>
                    <a:pt x="30385" y="9295"/>
                    <a:pt x="30427" y="9265"/>
                    <a:pt x="30465" y="9227"/>
                  </a:cubicBezTo>
                  <a:lnTo>
                    <a:pt x="30465" y="9227"/>
                  </a:lnTo>
                  <a:cubicBezTo>
                    <a:pt x="30437" y="9230"/>
                    <a:pt x="30408" y="9233"/>
                    <a:pt x="30379" y="9236"/>
                  </a:cubicBezTo>
                  <a:lnTo>
                    <a:pt x="30379" y="9236"/>
                  </a:lnTo>
                  <a:cubicBezTo>
                    <a:pt x="30381" y="9230"/>
                    <a:pt x="30382" y="9224"/>
                    <a:pt x="30382" y="9218"/>
                  </a:cubicBezTo>
                  <a:cubicBezTo>
                    <a:pt x="30382" y="9205"/>
                    <a:pt x="30366" y="9192"/>
                    <a:pt x="30354" y="9188"/>
                  </a:cubicBezTo>
                  <a:lnTo>
                    <a:pt x="30354" y="9188"/>
                  </a:lnTo>
                  <a:lnTo>
                    <a:pt x="30382" y="9174"/>
                  </a:lnTo>
                  <a:cubicBezTo>
                    <a:pt x="30492" y="8997"/>
                    <a:pt x="30602" y="8843"/>
                    <a:pt x="30713" y="8644"/>
                  </a:cubicBezTo>
                  <a:cubicBezTo>
                    <a:pt x="30735" y="8644"/>
                    <a:pt x="30757" y="8644"/>
                    <a:pt x="30779" y="8622"/>
                  </a:cubicBezTo>
                  <a:lnTo>
                    <a:pt x="30779" y="8622"/>
                  </a:lnTo>
                  <a:cubicBezTo>
                    <a:pt x="30735" y="8688"/>
                    <a:pt x="30713" y="8777"/>
                    <a:pt x="30669" y="8865"/>
                  </a:cubicBezTo>
                  <a:cubicBezTo>
                    <a:pt x="30636" y="8946"/>
                    <a:pt x="30569" y="9121"/>
                    <a:pt x="30465" y="9227"/>
                  </a:cubicBezTo>
                  <a:lnTo>
                    <a:pt x="30465" y="9227"/>
                  </a:lnTo>
                  <a:cubicBezTo>
                    <a:pt x="30877" y="9175"/>
                    <a:pt x="31224" y="9031"/>
                    <a:pt x="31640" y="8887"/>
                  </a:cubicBezTo>
                  <a:lnTo>
                    <a:pt x="31640" y="8887"/>
                  </a:lnTo>
                  <a:cubicBezTo>
                    <a:pt x="31596" y="8953"/>
                    <a:pt x="31530" y="8975"/>
                    <a:pt x="31486" y="8997"/>
                  </a:cubicBezTo>
                  <a:cubicBezTo>
                    <a:pt x="31441" y="8997"/>
                    <a:pt x="31441" y="8997"/>
                    <a:pt x="31441" y="9019"/>
                  </a:cubicBezTo>
                  <a:cubicBezTo>
                    <a:pt x="31441" y="9218"/>
                    <a:pt x="31419" y="9417"/>
                    <a:pt x="31419" y="9615"/>
                  </a:cubicBezTo>
                  <a:cubicBezTo>
                    <a:pt x="31441" y="9858"/>
                    <a:pt x="31530" y="10101"/>
                    <a:pt x="31618" y="10322"/>
                  </a:cubicBezTo>
                  <a:cubicBezTo>
                    <a:pt x="31618" y="10344"/>
                    <a:pt x="31629" y="10355"/>
                    <a:pt x="31640" y="10355"/>
                  </a:cubicBezTo>
                  <a:cubicBezTo>
                    <a:pt x="31651" y="10355"/>
                    <a:pt x="31662" y="10344"/>
                    <a:pt x="31662" y="10322"/>
                  </a:cubicBezTo>
                  <a:cubicBezTo>
                    <a:pt x="31662" y="10101"/>
                    <a:pt x="31552" y="9902"/>
                    <a:pt x="31530" y="9726"/>
                  </a:cubicBezTo>
                  <a:cubicBezTo>
                    <a:pt x="31486" y="9505"/>
                    <a:pt x="31508" y="9284"/>
                    <a:pt x="31530" y="9064"/>
                  </a:cubicBezTo>
                  <a:cubicBezTo>
                    <a:pt x="31640" y="9064"/>
                    <a:pt x="31728" y="8953"/>
                    <a:pt x="31772" y="8865"/>
                  </a:cubicBezTo>
                  <a:cubicBezTo>
                    <a:pt x="31783" y="8865"/>
                    <a:pt x="31793" y="8864"/>
                    <a:pt x="31802" y="8861"/>
                  </a:cubicBezTo>
                  <a:lnTo>
                    <a:pt x="31802" y="8861"/>
                  </a:lnTo>
                  <a:cubicBezTo>
                    <a:pt x="31801" y="8863"/>
                    <a:pt x="31805" y="8865"/>
                    <a:pt x="31817" y="8865"/>
                  </a:cubicBezTo>
                  <a:lnTo>
                    <a:pt x="31817" y="8931"/>
                  </a:lnTo>
                  <a:cubicBezTo>
                    <a:pt x="31817" y="8953"/>
                    <a:pt x="31839" y="8953"/>
                    <a:pt x="31861" y="8953"/>
                  </a:cubicBezTo>
                  <a:cubicBezTo>
                    <a:pt x="32192" y="8777"/>
                    <a:pt x="32037" y="8313"/>
                    <a:pt x="32258" y="8092"/>
                  </a:cubicBezTo>
                  <a:cubicBezTo>
                    <a:pt x="32275" y="8075"/>
                    <a:pt x="32241" y="8033"/>
                    <a:pt x="32214" y="8033"/>
                  </a:cubicBezTo>
                  <a:cubicBezTo>
                    <a:pt x="32205" y="8033"/>
                    <a:pt x="32197" y="8037"/>
                    <a:pt x="32192" y="8048"/>
                  </a:cubicBezTo>
                  <a:cubicBezTo>
                    <a:pt x="32148" y="8092"/>
                    <a:pt x="32082" y="8181"/>
                    <a:pt x="32059" y="8291"/>
                  </a:cubicBezTo>
                  <a:lnTo>
                    <a:pt x="32037" y="8291"/>
                  </a:lnTo>
                  <a:cubicBezTo>
                    <a:pt x="31949" y="8423"/>
                    <a:pt x="31883" y="8556"/>
                    <a:pt x="31817" y="8666"/>
                  </a:cubicBezTo>
                  <a:cubicBezTo>
                    <a:pt x="31772" y="8732"/>
                    <a:pt x="31728" y="8799"/>
                    <a:pt x="31662" y="8865"/>
                  </a:cubicBezTo>
                  <a:cubicBezTo>
                    <a:pt x="31530" y="8887"/>
                    <a:pt x="31397" y="8953"/>
                    <a:pt x="31265" y="8975"/>
                  </a:cubicBezTo>
                  <a:cubicBezTo>
                    <a:pt x="31375" y="8887"/>
                    <a:pt x="31419" y="8754"/>
                    <a:pt x="31486" y="8622"/>
                  </a:cubicBezTo>
                  <a:cubicBezTo>
                    <a:pt x="31552" y="8467"/>
                    <a:pt x="31618" y="8247"/>
                    <a:pt x="31728" y="8136"/>
                  </a:cubicBezTo>
                  <a:cubicBezTo>
                    <a:pt x="31746" y="8118"/>
                    <a:pt x="31721" y="8086"/>
                    <a:pt x="31687" y="8086"/>
                  </a:cubicBezTo>
                  <a:cubicBezTo>
                    <a:pt x="31679" y="8086"/>
                    <a:pt x="31671" y="8088"/>
                    <a:pt x="31662" y="8092"/>
                  </a:cubicBezTo>
                  <a:cubicBezTo>
                    <a:pt x="31552" y="8203"/>
                    <a:pt x="31508" y="8335"/>
                    <a:pt x="31441" y="8467"/>
                  </a:cubicBezTo>
                  <a:cubicBezTo>
                    <a:pt x="31397" y="8556"/>
                    <a:pt x="31375" y="8644"/>
                    <a:pt x="31331" y="8732"/>
                  </a:cubicBezTo>
                  <a:cubicBezTo>
                    <a:pt x="31309" y="8777"/>
                    <a:pt x="31287" y="8865"/>
                    <a:pt x="31221" y="8865"/>
                  </a:cubicBezTo>
                  <a:cubicBezTo>
                    <a:pt x="31209" y="8869"/>
                    <a:pt x="31200" y="8870"/>
                    <a:pt x="31194" y="8870"/>
                  </a:cubicBezTo>
                  <a:cubicBezTo>
                    <a:pt x="31161" y="8870"/>
                    <a:pt x="31176" y="8828"/>
                    <a:pt x="31176" y="8754"/>
                  </a:cubicBezTo>
                  <a:cubicBezTo>
                    <a:pt x="31176" y="8754"/>
                    <a:pt x="31176" y="8732"/>
                    <a:pt x="31154" y="8732"/>
                  </a:cubicBezTo>
                  <a:cubicBezTo>
                    <a:pt x="31309" y="8534"/>
                    <a:pt x="31419" y="8291"/>
                    <a:pt x="31552" y="8114"/>
                  </a:cubicBezTo>
                  <a:cubicBezTo>
                    <a:pt x="31585" y="8098"/>
                    <a:pt x="31555" y="8055"/>
                    <a:pt x="31529" y="8055"/>
                  </a:cubicBezTo>
                  <a:cubicBezTo>
                    <a:pt x="31521" y="8055"/>
                    <a:pt x="31513" y="8060"/>
                    <a:pt x="31508" y="8070"/>
                  </a:cubicBezTo>
                  <a:cubicBezTo>
                    <a:pt x="31375" y="8203"/>
                    <a:pt x="31287" y="8357"/>
                    <a:pt x="31176" y="8534"/>
                  </a:cubicBezTo>
                  <a:cubicBezTo>
                    <a:pt x="31110" y="8622"/>
                    <a:pt x="31044" y="8732"/>
                    <a:pt x="30956" y="8777"/>
                  </a:cubicBezTo>
                  <a:cubicBezTo>
                    <a:pt x="30934" y="8799"/>
                    <a:pt x="30823" y="8887"/>
                    <a:pt x="30779" y="8887"/>
                  </a:cubicBezTo>
                  <a:cubicBezTo>
                    <a:pt x="30757" y="8887"/>
                    <a:pt x="30757" y="8799"/>
                    <a:pt x="30757" y="8754"/>
                  </a:cubicBezTo>
                  <a:cubicBezTo>
                    <a:pt x="30779" y="8688"/>
                    <a:pt x="30823" y="8644"/>
                    <a:pt x="30845" y="8622"/>
                  </a:cubicBezTo>
                  <a:cubicBezTo>
                    <a:pt x="30889" y="8512"/>
                    <a:pt x="30956" y="8357"/>
                    <a:pt x="31000" y="8247"/>
                  </a:cubicBezTo>
                  <a:cubicBezTo>
                    <a:pt x="31088" y="8136"/>
                    <a:pt x="31176" y="8181"/>
                    <a:pt x="31176" y="8026"/>
                  </a:cubicBezTo>
                  <a:cubicBezTo>
                    <a:pt x="31176" y="8004"/>
                    <a:pt x="31160" y="7993"/>
                    <a:pt x="31141" y="7993"/>
                  </a:cubicBezTo>
                  <a:cubicBezTo>
                    <a:pt x="31121" y="7993"/>
                    <a:pt x="31099" y="8004"/>
                    <a:pt x="31088" y="8026"/>
                  </a:cubicBezTo>
                  <a:cubicBezTo>
                    <a:pt x="31088" y="8092"/>
                    <a:pt x="31044" y="8114"/>
                    <a:pt x="30978" y="8136"/>
                  </a:cubicBezTo>
                  <a:lnTo>
                    <a:pt x="30889" y="8136"/>
                  </a:lnTo>
                  <a:lnTo>
                    <a:pt x="30978" y="8070"/>
                  </a:lnTo>
                  <a:cubicBezTo>
                    <a:pt x="30996" y="8034"/>
                    <a:pt x="30970" y="7998"/>
                    <a:pt x="30947" y="7998"/>
                  </a:cubicBezTo>
                  <a:cubicBezTo>
                    <a:pt x="30942" y="7998"/>
                    <a:pt x="30938" y="8000"/>
                    <a:pt x="30934" y="8004"/>
                  </a:cubicBezTo>
                  <a:cubicBezTo>
                    <a:pt x="30867" y="8070"/>
                    <a:pt x="30845" y="8114"/>
                    <a:pt x="30779" y="8181"/>
                  </a:cubicBezTo>
                  <a:cubicBezTo>
                    <a:pt x="30713" y="8181"/>
                    <a:pt x="30602" y="8203"/>
                    <a:pt x="30514" y="8203"/>
                  </a:cubicBezTo>
                  <a:cubicBezTo>
                    <a:pt x="30514" y="8187"/>
                    <a:pt x="30483" y="8162"/>
                    <a:pt x="30456" y="8162"/>
                  </a:cubicBezTo>
                  <a:cubicBezTo>
                    <a:pt x="30444" y="8162"/>
                    <a:pt x="30433" y="8167"/>
                    <a:pt x="30426" y="8181"/>
                  </a:cubicBezTo>
                  <a:cubicBezTo>
                    <a:pt x="30426" y="8181"/>
                    <a:pt x="30426" y="8203"/>
                    <a:pt x="30404" y="8203"/>
                  </a:cubicBezTo>
                  <a:lnTo>
                    <a:pt x="30315" y="8203"/>
                  </a:lnTo>
                  <a:cubicBezTo>
                    <a:pt x="30315" y="8188"/>
                    <a:pt x="30305" y="8152"/>
                    <a:pt x="30292" y="8152"/>
                  </a:cubicBezTo>
                  <a:cubicBezTo>
                    <a:pt x="30285" y="8152"/>
                    <a:pt x="30278" y="8160"/>
                    <a:pt x="30271" y="8181"/>
                  </a:cubicBezTo>
                  <a:lnTo>
                    <a:pt x="30205" y="8225"/>
                  </a:lnTo>
                  <a:cubicBezTo>
                    <a:pt x="29565" y="8291"/>
                    <a:pt x="28969" y="8335"/>
                    <a:pt x="28329" y="8335"/>
                  </a:cubicBezTo>
                  <a:cubicBezTo>
                    <a:pt x="27975" y="8335"/>
                    <a:pt x="27644" y="8225"/>
                    <a:pt x="27313" y="8114"/>
                  </a:cubicBezTo>
                  <a:lnTo>
                    <a:pt x="27357" y="8114"/>
                  </a:lnTo>
                  <a:cubicBezTo>
                    <a:pt x="27438" y="8132"/>
                    <a:pt x="27518" y="8140"/>
                    <a:pt x="27598" y="8140"/>
                  </a:cubicBezTo>
                  <a:cubicBezTo>
                    <a:pt x="28019" y="8140"/>
                    <a:pt x="28428" y="7914"/>
                    <a:pt x="28836" y="7673"/>
                  </a:cubicBezTo>
                  <a:cubicBezTo>
                    <a:pt x="29057" y="7629"/>
                    <a:pt x="29278" y="7562"/>
                    <a:pt x="29455" y="7474"/>
                  </a:cubicBezTo>
                  <a:cubicBezTo>
                    <a:pt x="29631" y="7430"/>
                    <a:pt x="29742" y="7342"/>
                    <a:pt x="29874" y="7231"/>
                  </a:cubicBezTo>
                  <a:cubicBezTo>
                    <a:pt x="29940" y="7231"/>
                    <a:pt x="29962" y="7231"/>
                    <a:pt x="30006" y="7209"/>
                  </a:cubicBezTo>
                  <a:cubicBezTo>
                    <a:pt x="30183" y="7033"/>
                    <a:pt x="30382" y="6856"/>
                    <a:pt x="30558" y="6679"/>
                  </a:cubicBezTo>
                  <a:cubicBezTo>
                    <a:pt x="30647" y="6591"/>
                    <a:pt x="30757" y="6525"/>
                    <a:pt x="30845" y="6459"/>
                  </a:cubicBezTo>
                  <a:cubicBezTo>
                    <a:pt x="30956" y="6370"/>
                    <a:pt x="31088" y="6304"/>
                    <a:pt x="31199" y="6216"/>
                  </a:cubicBezTo>
                  <a:cubicBezTo>
                    <a:pt x="31265" y="6194"/>
                    <a:pt x="31221" y="6127"/>
                    <a:pt x="31199" y="6105"/>
                  </a:cubicBezTo>
                  <a:cubicBezTo>
                    <a:pt x="31221" y="6083"/>
                    <a:pt x="31221" y="6039"/>
                    <a:pt x="31221" y="6039"/>
                  </a:cubicBezTo>
                  <a:lnTo>
                    <a:pt x="31750" y="5531"/>
                  </a:lnTo>
                  <a:lnTo>
                    <a:pt x="31750" y="5531"/>
                  </a:lnTo>
                  <a:cubicBezTo>
                    <a:pt x="31728" y="5553"/>
                    <a:pt x="31728" y="5576"/>
                    <a:pt x="31706" y="5598"/>
                  </a:cubicBezTo>
                  <a:cubicBezTo>
                    <a:pt x="31552" y="5796"/>
                    <a:pt x="31486" y="6083"/>
                    <a:pt x="31331" y="6304"/>
                  </a:cubicBezTo>
                  <a:cubicBezTo>
                    <a:pt x="31221" y="6481"/>
                    <a:pt x="31088" y="6679"/>
                    <a:pt x="30956" y="6878"/>
                  </a:cubicBezTo>
                  <a:cubicBezTo>
                    <a:pt x="30867" y="7010"/>
                    <a:pt x="30823" y="7099"/>
                    <a:pt x="30845" y="7253"/>
                  </a:cubicBezTo>
                  <a:cubicBezTo>
                    <a:pt x="30845" y="7268"/>
                    <a:pt x="30848" y="7273"/>
                    <a:pt x="30851" y="7273"/>
                  </a:cubicBezTo>
                  <a:cubicBezTo>
                    <a:pt x="30858" y="7273"/>
                    <a:pt x="30867" y="7253"/>
                    <a:pt x="30867" y="7253"/>
                  </a:cubicBezTo>
                  <a:cubicBezTo>
                    <a:pt x="30867" y="7010"/>
                    <a:pt x="31044" y="6878"/>
                    <a:pt x="31176" y="6701"/>
                  </a:cubicBezTo>
                  <a:cubicBezTo>
                    <a:pt x="31287" y="6547"/>
                    <a:pt x="31419" y="6348"/>
                    <a:pt x="31508" y="6150"/>
                  </a:cubicBezTo>
                  <a:cubicBezTo>
                    <a:pt x="31618" y="5973"/>
                    <a:pt x="31662" y="5752"/>
                    <a:pt x="31839" y="5576"/>
                  </a:cubicBezTo>
                  <a:cubicBezTo>
                    <a:pt x="31861" y="5553"/>
                    <a:pt x="31883" y="5487"/>
                    <a:pt x="31927" y="5465"/>
                  </a:cubicBezTo>
                  <a:cubicBezTo>
                    <a:pt x="31971" y="5421"/>
                    <a:pt x="32037" y="5377"/>
                    <a:pt x="32104" y="5333"/>
                  </a:cubicBezTo>
                  <a:cubicBezTo>
                    <a:pt x="32369" y="5156"/>
                    <a:pt x="32611" y="5046"/>
                    <a:pt x="32854" y="4891"/>
                  </a:cubicBezTo>
                  <a:lnTo>
                    <a:pt x="32854" y="4891"/>
                  </a:lnTo>
                  <a:cubicBezTo>
                    <a:pt x="32722" y="5046"/>
                    <a:pt x="32611" y="5244"/>
                    <a:pt x="32479" y="5443"/>
                  </a:cubicBezTo>
                  <a:cubicBezTo>
                    <a:pt x="32369" y="5553"/>
                    <a:pt x="32324" y="5686"/>
                    <a:pt x="32214" y="5796"/>
                  </a:cubicBezTo>
                  <a:cubicBezTo>
                    <a:pt x="32148" y="5907"/>
                    <a:pt x="31993" y="5995"/>
                    <a:pt x="31883" y="6105"/>
                  </a:cubicBezTo>
                  <a:cubicBezTo>
                    <a:pt x="31530" y="6547"/>
                    <a:pt x="31265" y="7033"/>
                    <a:pt x="30889" y="7474"/>
                  </a:cubicBezTo>
                  <a:cubicBezTo>
                    <a:pt x="30735" y="7849"/>
                    <a:pt x="30757" y="7871"/>
                    <a:pt x="30757" y="7871"/>
                  </a:cubicBezTo>
                  <a:cubicBezTo>
                    <a:pt x="31199" y="7496"/>
                    <a:pt x="31419" y="6900"/>
                    <a:pt x="31817" y="6459"/>
                  </a:cubicBezTo>
                  <a:cubicBezTo>
                    <a:pt x="31949" y="6304"/>
                    <a:pt x="32082" y="6194"/>
                    <a:pt x="32192" y="6017"/>
                  </a:cubicBezTo>
                  <a:lnTo>
                    <a:pt x="32192" y="6017"/>
                  </a:lnTo>
                  <a:cubicBezTo>
                    <a:pt x="32059" y="6238"/>
                    <a:pt x="31949" y="6481"/>
                    <a:pt x="31927" y="6679"/>
                  </a:cubicBezTo>
                  <a:cubicBezTo>
                    <a:pt x="31927" y="6701"/>
                    <a:pt x="31883" y="6701"/>
                    <a:pt x="31883" y="6746"/>
                  </a:cubicBezTo>
                  <a:cubicBezTo>
                    <a:pt x="31706" y="7099"/>
                    <a:pt x="31331" y="7408"/>
                    <a:pt x="31287" y="7849"/>
                  </a:cubicBezTo>
                  <a:cubicBezTo>
                    <a:pt x="31287" y="7865"/>
                    <a:pt x="31309" y="7881"/>
                    <a:pt x="31322" y="7881"/>
                  </a:cubicBezTo>
                  <a:cubicBezTo>
                    <a:pt x="31327" y="7881"/>
                    <a:pt x="31331" y="7878"/>
                    <a:pt x="31331" y="7871"/>
                  </a:cubicBezTo>
                  <a:cubicBezTo>
                    <a:pt x="31419" y="7452"/>
                    <a:pt x="31728" y="7143"/>
                    <a:pt x="31949" y="6790"/>
                  </a:cubicBezTo>
                  <a:cubicBezTo>
                    <a:pt x="31960" y="6801"/>
                    <a:pt x="31971" y="6806"/>
                    <a:pt x="31985" y="6806"/>
                  </a:cubicBezTo>
                  <a:cubicBezTo>
                    <a:pt x="31999" y="6806"/>
                    <a:pt x="32015" y="6801"/>
                    <a:pt x="32037" y="6790"/>
                  </a:cubicBezTo>
                  <a:lnTo>
                    <a:pt x="32037" y="6768"/>
                  </a:lnTo>
                  <a:cubicBezTo>
                    <a:pt x="32037" y="6812"/>
                    <a:pt x="32059" y="6878"/>
                    <a:pt x="32082" y="6922"/>
                  </a:cubicBezTo>
                  <a:cubicBezTo>
                    <a:pt x="31993" y="7077"/>
                    <a:pt x="31949" y="7231"/>
                    <a:pt x="31861" y="7364"/>
                  </a:cubicBezTo>
                  <a:cubicBezTo>
                    <a:pt x="31750" y="7518"/>
                    <a:pt x="31552" y="7673"/>
                    <a:pt x="31618" y="7871"/>
                  </a:cubicBezTo>
                  <a:cubicBezTo>
                    <a:pt x="31618" y="7882"/>
                    <a:pt x="31623" y="7888"/>
                    <a:pt x="31629" y="7888"/>
                  </a:cubicBezTo>
                  <a:cubicBezTo>
                    <a:pt x="31635" y="7888"/>
                    <a:pt x="31640" y="7882"/>
                    <a:pt x="31640" y="7871"/>
                  </a:cubicBezTo>
                  <a:cubicBezTo>
                    <a:pt x="31662" y="7651"/>
                    <a:pt x="31839" y="7540"/>
                    <a:pt x="31949" y="7342"/>
                  </a:cubicBezTo>
                  <a:lnTo>
                    <a:pt x="32104" y="7010"/>
                  </a:lnTo>
                  <a:cubicBezTo>
                    <a:pt x="32170" y="7165"/>
                    <a:pt x="32236" y="7297"/>
                    <a:pt x="32324" y="7430"/>
                  </a:cubicBezTo>
                  <a:cubicBezTo>
                    <a:pt x="32435" y="7651"/>
                    <a:pt x="32589" y="7894"/>
                    <a:pt x="32633" y="8158"/>
                  </a:cubicBezTo>
                  <a:cubicBezTo>
                    <a:pt x="32523" y="8291"/>
                    <a:pt x="32435" y="8445"/>
                    <a:pt x="32369" y="8622"/>
                  </a:cubicBezTo>
                  <a:cubicBezTo>
                    <a:pt x="32326" y="8643"/>
                    <a:pt x="32079" y="9176"/>
                    <a:pt x="32041" y="9176"/>
                  </a:cubicBezTo>
                  <a:cubicBezTo>
                    <a:pt x="32039" y="9176"/>
                    <a:pt x="32038" y="9176"/>
                    <a:pt x="32037" y="9174"/>
                  </a:cubicBezTo>
                  <a:lnTo>
                    <a:pt x="31993" y="9174"/>
                  </a:lnTo>
                  <a:lnTo>
                    <a:pt x="31993" y="9218"/>
                  </a:lnTo>
                  <a:cubicBezTo>
                    <a:pt x="31993" y="9262"/>
                    <a:pt x="32037" y="9262"/>
                    <a:pt x="32059" y="9262"/>
                  </a:cubicBezTo>
                  <a:cubicBezTo>
                    <a:pt x="32369" y="8975"/>
                    <a:pt x="32391" y="8534"/>
                    <a:pt x="32633" y="8203"/>
                  </a:cubicBezTo>
                  <a:lnTo>
                    <a:pt x="32633" y="8291"/>
                  </a:lnTo>
                  <a:cubicBezTo>
                    <a:pt x="32656" y="8534"/>
                    <a:pt x="32589" y="8777"/>
                    <a:pt x="32501" y="9041"/>
                  </a:cubicBezTo>
                  <a:cubicBezTo>
                    <a:pt x="32479" y="9064"/>
                    <a:pt x="32479" y="9086"/>
                    <a:pt x="32435" y="9108"/>
                  </a:cubicBezTo>
                  <a:cubicBezTo>
                    <a:pt x="32413" y="9196"/>
                    <a:pt x="32369" y="9284"/>
                    <a:pt x="32302" y="9395"/>
                  </a:cubicBezTo>
                  <a:cubicBezTo>
                    <a:pt x="32286" y="9411"/>
                    <a:pt x="32306" y="9463"/>
                    <a:pt x="32335" y="9463"/>
                  </a:cubicBezTo>
                  <a:cubicBezTo>
                    <a:pt x="32345" y="9463"/>
                    <a:pt x="32357" y="9456"/>
                    <a:pt x="32369" y="9439"/>
                  </a:cubicBezTo>
                  <a:cubicBezTo>
                    <a:pt x="32391" y="9439"/>
                    <a:pt x="32391" y="9417"/>
                    <a:pt x="32413" y="9417"/>
                  </a:cubicBezTo>
                  <a:cubicBezTo>
                    <a:pt x="32413" y="9726"/>
                    <a:pt x="32435" y="9969"/>
                    <a:pt x="32545" y="10278"/>
                  </a:cubicBezTo>
                  <a:cubicBezTo>
                    <a:pt x="32744" y="10741"/>
                    <a:pt x="32920" y="11205"/>
                    <a:pt x="33075" y="11713"/>
                  </a:cubicBezTo>
                  <a:cubicBezTo>
                    <a:pt x="33163" y="11955"/>
                    <a:pt x="33185" y="12198"/>
                    <a:pt x="33230" y="12463"/>
                  </a:cubicBezTo>
                  <a:cubicBezTo>
                    <a:pt x="33230" y="12640"/>
                    <a:pt x="33185" y="12861"/>
                    <a:pt x="33230" y="13059"/>
                  </a:cubicBezTo>
                  <a:lnTo>
                    <a:pt x="33230" y="13081"/>
                  </a:lnTo>
                  <a:cubicBezTo>
                    <a:pt x="33163" y="12905"/>
                    <a:pt x="33163" y="12706"/>
                    <a:pt x="33119" y="12507"/>
                  </a:cubicBezTo>
                  <a:cubicBezTo>
                    <a:pt x="33075" y="12265"/>
                    <a:pt x="32965" y="12044"/>
                    <a:pt x="32987" y="11757"/>
                  </a:cubicBezTo>
                  <a:cubicBezTo>
                    <a:pt x="32987" y="11735"/>
                    <a:pt x="32976" y="11724"/>
                    <a:pt x="32959" y="11724"/>
                  </a:cubicBezTo>
                  <a:cubicBezTo>
                    <a:pt x="32943" y="11724"/>
                    <a:pt x="32920" y="11735"/>
                    <a:pt x="32898" y="11757"/>
                  </a:cubicBezTo>
                  <a:cubicBezTo>
                    <a:pt x="32876" y="12044"/>
                    <a:pt x="33009" y="12309"/>
                    <a:pt x="33053" y="12596"/>
                  </a:cubicBezTo>
                  <a:cubicBezTo>
                    <a:pt x="33075" y="12816"/>
                    <a:pt x="33075" y="13037"/>
                    <a:pt x="33207" y="13236"/>
                  </a:cubicBezTo>
                  <a:cubicBezTo>
                    <a:pt x="33215" y="13243"/>
                    <a:pt x="33225" y="13246"/>
                    <a:pt x="33234" y="13246"/>
                  </a:cubicBezTo>
                  <a:cubicBezTo>
                    <a:pt x="33254" y="13246"/>
                    <a:pt x="33274" y="13236"/>
                    <a:pt x="33274" y="13236"/>
                  </a:cubicBezTo>
                  <a:cubicBezTo>
                    <a:pt x="33274" y="13280"/>
                    <a:pt x="33296" y="13346"/>
                    <a:pt x="33296" y="13368"/>
                  </a:cubicBezTo>
                  <a:cubicBezTo>
                    <a:pt x="33296" y="13457"/>
                    <a:pt x="33296" y="13523"/>
                    <a:pt x="33318" y="13611"/>
                  </a:cubicBezTo>
                  <a:cubicBezTo>
                    <a:pt x="33318" y="13633"/>
                    <a:pt x="33340" y="13633"/>
                    <a:pt x="33340" y="13633"/>
                  </a:cubicBezTo>
                  <a:lnTo>
                    <a:pt x="33406" y="13633"/>
                  </a:lnTo>
                  <a:cubicBezTo>
                    <a:pt x="33406" y="13633"/>
                    <a:pt x="33428" y="13633"/>
                    <a:pt x="33428" y="13611"/>
                  </a:cubicBezTo>
                  <a:lnTo>
                    <a:pt x="33516" y="14273"/>
                  </a:lnTo>
                  <a:cubicBezTo>
                    <a:pt x="33649" y="15377"/>
                    <a:pt x="33671" y="16680"/>
                    <a:pt x="33494" y="17783"/>
                  </a:cubicBezTo>
                  <a:cubicBezTo>
                    <a:pt x="33494" y="17828"/>
                    <a:pt x="33450" y="17850"/>
                    <a:pt x="33450" y="17916"/>
                  </a:cubicBezTo>
                  <a:cubicBezTo>
                    <a:pt x="33450" y="17452"/>
                    <a:pt x="33428" y="16945"/>
                    <a:pt x="33428" y="16481"/>
                  </a:cubicBezTo>
                  <a:cubicBezTo>
                    <a:pt x="33428" y="16470"/>
                    <a:pt x="33417" y="16464"/>
                    <a:pt x="33406" y="16464"/>
                  </a:cubicBezTo>
                  <a:cubicBezTo>
                    <a:pt x="33395" y="16464"/>
                    <a:pt x="33384" y="16470"/>
                    <a:pt x="33384" y="16481"/>
                  </a:cubicBezTo>
                  <a:cubicBezTo>
                    <a:pt x="33384" y="17121"/>
                    <a:pt x="33428" y="17783"/>
                    <a:pt x="33340" y="18380"/>
                  </a:cubicBezTo>
                  <a:cubicBezTo>
                    <a:pt x="33340" y="18490"/>
                    <a:pt x="33318" y="18578"/>
                    <a:pt x="33296" y="18689"/>
                  </a:cubicBezTo>
                  <a:cubicBezTo>
                    <a:pt x="33097" y="19461"/>
                    <a:pt x="32854" y="20212"/>
                    <a:pt x="32567" y="20984"/>
                  </a:cubicBezTo>
                  <a:cubicBezTo>
                    <a:pt x="31905" y="22949"/>
                    <a:pt x="30845" y="24759"/>
                    <a:pt x="29631" y="26415"/>
                  </a:cubicBezTo>
                  <a:cubicBezTo>
                    <a:pt x="29013" y="27210"/>
                    <a:pt x="28218" y="27850"/>
                    <a:pt x="27357" y="28402"/>
                  </a:cubicBezTo>
                  <a:cubicBezTo>
                    <a:pt x="27374" y="28385"/>
                    <a:pt x="27365" y="28343"/>
                    <a:pt x="27351" y="28343"/>
                  </a:cubicBezTo>
                  <a:cubicBezTo>
                    <a:pt x="27346" y="28343"/>
                    <a:pt x="27341" y="28347"/>
                    <a:pt x="27335" y="28358"/>
                  </a:cubicBezTo>
                  <a:cubicBezTo>
                    <a:pt x="27137" y="28446"/>
                    <a:pt x="26982" y="28601"/>
                    <a:pt x="26805" y="28733"/>
                  </a:cubicBezTo>
                  <a:cubicBezTo>
                    <a:pt x="26452" y="28954"/>
                    <a:pt x="26099" y="29152"/>
                    <a:pt x="25702" y="29285"/>
                  </a:cubicBezTo>
                  <a:cubicBezTo>
                    <a:pt x="25657" y="29307"/>
                    <a:pt x="25569" y="29329"/>
                    <a:pt x="25481" y="29373"/>
                  </a:cubicBezTo>
                  <a:cubicBezTo>
                    <a:pt x="25680" y="29241"/>
                    <a:pt x="25878" y="29086"/>
                    <a:pt x="26055" y="28976"/>
                  </a:cubicBezTo>
                  <a:cubicBezTo>
                    <a:pt x="26254" y="28866"/>
                    <a:pt x="26474" y="28755"/>
                    <a:pt x="26651" y="28601"/>
                  </a:cubicBezTo>
                  <a:cubicBezTo>
                    <a:pt x="26805" y="28424"/>
                    <a:pt x="27026" y="28314"/>
                    <a:pt x="27203" y="28159"/>
                  </a:cubicBezTo>
                  <a:cubicBezTo>
                    <a:pt x="27222" y="28140"/>
                    <a:pt x="27175" y="28088"/>
                    <a:pt x="27148" y="28088"/>
                  </a:cubicBezTo>
                  <a:cubicBezTo>
                    <a:pt x="27144" y="28088"/>
                    <a:pt x="27140" y="28090"/>
                    <a:pt x="27137" y="28093"/>
                  </a:cubicBezTo>
                  <a:cubicBezTo>
                    <a:pt x="27004" y="28269"/>
                    <a:pt x="26783" y="28380"/>
                    <a:pt x="26607" y="28512"/>
                  </a:cubicBezTo>
                  <a:cubicBezTo>
                    <a:pt x="26386" y="28733"/>
                    <a:pt x="26121" y="28843"/>
                    <a:pt x="25834" y="29020"/>
                  </a:cubicBezTo>
                  <a:cubicBezTo>
                    <a:pt x="25613" y="29152"/>
                    <a:pt x="25393" y="29307"/>
                    <a:pt x="25150" y="29462"/>
                  </a:cubicBezTo>
                  <a:cubicBezTo>
                    <a:pt x="25061" y="29506"/>
                    <a:pt x="24951" y="29528"/>
                    <a:pt x="24885" y="29594"/>
                  </a:cubicBezTo>
                  <a:cubicBezTo>
                    <a:pt x="24598" y="29682"/>
                    <a:pt x="24333" y="29749"/>
                    <a:pt x="24068" y="29749"/>
                  </a:cubicBezTo>
                  <a:cubicBezTo>
                    <a:pt x="24002" y="29749"/>
                    <a:pt x="24002" y="29903"/>
                    <a:pt x="24068" y="29903"/>
                  </a:cubicBezTo>
                  <a:cubicBezTo>
                    <a:pt x="24124" y="29906"/>
                    <a:pt x="24181" y="29907"/>
                    <a:pt x="24238" y="29907"/>
                  </a:cubicBezTo>
                  <a:cubicBezTo>
                    <a:pt x="24632" y="29907"/>
                    <a:pt x="25051" y="29842"/>
                    <a:pt x="25437" y="29726"/>
                  </a:cubicBezTo>
                  <a:cubicBezTo>
                    <a:pt x="25448" y="29738"/>
                    <a:pt x="25453" y="29743"/>
                    <a:pt x="25459" y="29743"/>
                  </a:cubicBezTo>
                  <a:cubicBezTo>
                    <a:pt x="25464" y="29743"/>
                    <a:pt x="25470" y="29738"/>
                    <a:pt x="25481" y="29726"/>
                  </a:cubicBezTo>
                  <a:cubicBezTo>
                    <a:pt x="25503" y="29704"/>
                    <a:pt x="25547" y="29704"/>
                    <a:pt x="25591" y="29682"/>
                  </a:cubicBezTo>
                  <a:cubicBezTo>
                    <a:pt x="25878" y="29594"/>
                    <a:pt x="26143" y="29462"/>
                    <a:pt x="26430" y="29351"/>
                  </a:cubicBezTo>
                  <a:lnTo>
                    <a:pt x="26430" y="29351"/>
                  </a:lnTo>
                  <a:cubicBezTo>
                    <a:pt x="26055" y="29638"/>
                    <a:pt x="25702" y="29925"/>
                    <a:pt x="25348" y="30190"/>
                  </a:cubicBezTo>
                  <a:cubicBezTo>
                    <a:pt x="25061" y="30411"/>
                    <a:pt x="24774" y="30632"/>
                    <a:pt x="24399" y="30742"/>
                  </a:cubicBezTo>
                  <a:cubicBezTo>
                    <a:pt x="24134" y="30830"/>
                    <a:pt x="23825" y="30830"/>
                    <a:pt x="23582" y="30963"/>
                  </a:cubicBezTo>
                  <a:cubicBezTo>
                    <a:pt x="23516" y="31007"/>
                    <a:pt x="23516" y="31073"/>
                    <a:pt x="23582" y="31073"/>
                  </a:cubicBezTo>
                  <a:cubicBezTo>
                    <a:pt x="23627" y="31117"/>
                    <a:pt x="23715" y="31139"/>
                    <a:pt x="23781" y="31139"/>
                  </a:cubicBezTo>
                  <a:cubicBezTo>
                    <a:pt x="23627" y="31161"/>
                    <a:pt x="23494" y="31228"/>
                    <a:pt x="23406" y="31294"/>
                  </a:cubicBezTo>
                  <a:cubicBezTo>
                    <a:pt x="23384" y="31051"/>
                    <a:pt x="23340" y="30720"/>
                    <a:pt x="23119" y="30587"/>
                  </a:cubicBezTo>
                  <a:cubicBezTo>
                    <a:pt x="22964" y="30499"/>
                    <a:pt x="22810" y="30521"/>
                    <a:pt x="22677" y="30455"/>
                  </a:cubicBezTo>
                  <a:cubicBezTo>
                    <a:pt x="22589" y="30389"/>
                    <a:pt x="22633" y="30300"/>
                    <a:pt x="22501" y="30278"/>
                  </a:cubicBezTo>
                  <a:cubicBezTo>
                    <a:pt x="22479" y="30267"/>
                    <a:pt x="22456" y="30262"/>
                    <a:pt x="22434" y="30262"/>
                  </a:cubicBezTo>
                  <a:cubicBezTo>
                    <a:pt x="22412" y="30262"/>
                    <a:pt x="22390" y="30267"/>
                    <a:pt x="22368" y="30278"/>
                  </a:cubicBezTo>
                  <a:cubicBezTo>
                    <a:pt x="22280" y="30058"/>
                    <a:pt x="22147" y="29815"/>
                    <a:pt x="22059" y="29594"/>
                  </a:cubicBezTo>
                  <a:cubicBezTo>
                    <a:pt x="21905" y="29241"/>
                    <a:pt x="21750" y="28866"/>
                    <a:pt x="21596" y="28512"/>
                  </a:cubicBezTo>
                  <a:cubicBezTo>
                    <a:pt x="21397" y="28137"/>
                    <a:pt x="21198" y="27740"/>
                    <a:pt x="21044" y="27320"/>
                  </a:cubicBezTo>
                  <a:cubicBezTo>
                    <a:pt x="20955" y="27166"/>
                    <a:pt x="20867" y="26967"/>
                    <a:pt x="20801" y="26812"/>
                  </a:cubicBezTo>
                  <a:cubicBezTo>
                    <a:pt x="20690" y="26636"/>
                    <a:pt x="20492" y="26503"/>
                    <a:pt x="20426" y="26305"/>
                  </a:cubicBezTo>
                  <a:cubicBezTo>
                    <a:pt x="20426" y="26283"/>
                    <a:pt x="20403" y="26283"/>
                    <a:pt x="20403" y="26283"/>
                  </a:cubicBezTo>
                  <a:cubicBezTo>
                    <a:pt x="20403" y="26261"/>
                    <a:pt x="20426" y="26216"/>
                    <a:pt x="20426" y="26216"/>
                  </a:cubicBezTo>
                  <a:cubicBezTo>
                    <a:pt x="20514" y="25952"/>
                    <a:pt x="20536" y="25665"/>
                    <a:pt x="20492" y="25400"/>
                  </a:cubicBezTo>
                  <a:lnTo>
                    <a:pt x="20514" y="25400"/>
                  </a:lnTo>
                  <a:cubicBezTo>
                    <a:pt x="20602" y="25378"/>
                    <a:pt x="20690" y="25333"/>
                    <a:pt x="20801" y="25289"/>
                  </a:cubicBezTo>
                  <a:cubicBezTo>
                    <a:pt x="20977" y="25201"/>
                    <a:pt x="21154" y="25068"/>
                    <a:pt x="21309" y="24936"/>
                  </a:cubicBezTo>
                  <a:cubicBezTo>
                    <a:pt x="21485" y="24781"/>
                    <a:pt x="21684" y="24649"/>
                    <a:pt x="21838" y="24517"/>
                  </a:cubicBezTo>
                  <a:cubicBezTo>
                    <a:pt x="21971" y="24384"/>
                    <a:pt x="22147" y="24163"/>
                    <a:pt x="22346" y="24119"/>
                  </a:cubicBezTo>
                  <a:cubicBezTo>
                    <a:pt x="22368" y="24119"/>
                    <a:pt x="22368" y="24075"/>
                    <a:pt x="22346" y="24075"/>
                  </a:cubicBezTo>
                  <a:cubicBezTo>
                    <a:pt x="22081" y="24097"/>
                    <a:pt x="21816" y="24406"/>
                    <a:pt x="21618" y="24561"/>
                  </a:cubicBezTo>
                  <a:cubicBezTo>
                    <a:pt x="21242" y="24848"/>
                    <a:pt x="20933" y="25179"/>
                    <a:pt x="20492" y="25311"/>
                  </a:cubicBezTo>
                  <a:cubicBezTo>
                    <a:pt x="20403" y="24936"/>
                    <a:pt x="20161" y="24561"/>
                    <a:pt x="19763" y="24406"/>
                  </a:cubicBezTo>
                  <a:lnTo>
                    <a:pt x="19741" y="24406"/>
                  </a:lnTo>
                  <a:cubicBezTo>
                    <a:pt x="19763" y="24075"/>
                    <a:pt x="19763" y="23722"/>
                    <a:pt x="19697" y="23413"/>
                  </a:cubicBezTo>
                  <a:cubicBezTo>
                    <a:pt x="19655" y="23244"/>
                    <a:pt x="19309" y="22570"/>
                    <a:pt x="19086" y="22570"/>
                  </a:cubicBezTo>
                  <a:cubicBezTo>
                    <a:pt x="19079" y="22570"/>
                    <a:pt x="19071" y="22570"/>
                    <a:pt x="19064" y="22572"/>
                  </a:cubicBezTo>
                  <a:lnTo>
                    <a:pt x="19064" y="22572"/>
                  </a:lnTo>
                  <a:cubicBezTo>
                    <a:pt x="19079" y="22564"/>
                    <a:pt x="19076" y="22530"/>
                    <a:pt x="19057" y="22530"/>
                  </a:cubicBezTo>
                  <a:cubicBezTo>
                    <a:pt x="18991" y="22530"/>
                    <a:pt x="18968" y="22508"/>
                    <a:pt x="18924" y="22508"/>
                  </a:cubicBezTo>
                  <a:lnTo>
                    <a:pt x="18880" y="22508"/>
                  </a:lnTo>
                  <a:cubicBezTo>
                    <a:pt x="18880" y="22441"/>
                    <a:pt x="18858" y="22353"/>
                    <a:pt x="18836" y="22309"/>
                  </a:cubicBezTo>
                  <a:cubicBezTo>
                    <a:pt x="18814" y="22243"/>
                    <a:pt x="18792" y="22221"/>
                    <a:pt x="18726" y="22199"/>
                  </a:cubicBezTo>
                  <a:cubicBezTo>
                    <a:pt x="18726" y="22177"/>
                    <a:pt x="18704" y="22132"/>
                    <a:pt x="18704" y="22132"/>
                  </a:cubicBezTo>
                  <a:cubicBezTo>
                    <a:pt x="18637" y="22088"/>
                    <a:pt x="18549" y="22066"/>
                    <a:pt x="18439" y="22022"/>
                  </a:cubicBezTo>
                  <a:lnTo>
                    <a:pt x="18284" y="21912"/>
                  </a:lnTo>
                  <a:cubicBezTo>
                    <a:pt x="18284" y="21896"/>
                    <a:pt x="18273" y="21889"/>
                    <a:pt x="18261" y="21889"/>
                  </a:cubicBezTo>
                  <a:cubicBezTo>
                    <a:pt x="18238" y="21889"/>
                    <a:pt x="18211" y="21913"/>
                    <a:pt x="18240" y="21956"/>
                  </a:cubicBezTo>
                  <a:lnTo>
                    <a:pt x="18240" y="22000"/>
                  </a:lnTo>
                  <a:cubicBezTo>
                    <a:pt x="18195" y="21995"/>
                    <a:pt x="18152" y="21992"/>
                    <a:pt x="18110" y="21992"/>
                  </a:cubicBezTo>
                  <a:cubicBezTo>
                    <a:pt x="17968" y="21992"/>
                    <a:pt x="17850" y="22025"/>
                    <a:pt x="17798" y="22110"/>
                  </a:cubicBezTo>
                  <a:cubicBezTo>
                    <a:pt x="17710" y="21912"/>
                    <a:pt x="17578" y="21757"/>
                    <a:pt x="17467" y="21581"/>
                  </a:cubicBezTo>
                  <a:cubicBezTo>
                    <a:pt x="17313" y="21360"/>
                    <a:pt x="17247" y="21095"/>
                    <a:pt x="17136" y="20874"/>
                  </a:cubicBezTo>
                  <a:cubicBezTo>
                    <a:pt x="17004" y="20587"/>
                    <a:pt x="16849" y="20344"/>
                    <a:pt x="16739" y="20101"/>
                  </a:cubicBezTo>
                  <a:cubicBezTo>
                    <a:pt x="16496" y="19572"/>
                    <a:pt x="16430" y="18998"/>
                    <a:pt x="16209" y="18468"/>
                  </a:cubicBezTo>
                  <a:cubicBezTo>
                    <a:pt x="16121" y="18269"/>
                    <a:pt x="15966" y="18115"/>
                    <a:pt x="15878" y="17938"/>
                  </a:cubicBezTo>
                  <a:cubicBezTo>
                    <a:pt x="15767" y="17761"/>
                    <a:pt x="15745" y="17563"/>
                    <a:pt x="15657" y="17364"/>
                  </a:cubicBezTo>
                  <a:cubicBezTo>
                    <a:pt x="15644" y="17338"/>
                    <a:pt x="15616" y="17327"/>
                    <a:pt x="15591" y="17327"/>
                  </a:cubicBezTo>
                  <a:cubicBezTo>
                    <a:pt x="15573" y="17327"/>
                    <a:pt x="15556" y="17333"/>
                    <a:pt x="15547" y="17342"/>
                  </a:cubicBezTo>
                  <a:cubicBezTo>
                    <a:pt x="15448" y="17115"/>
                    <a:pt x="15339" y="16952"/>
                    <a:pt x="15122" y="16952"/>
                  </a:cubicBezTo>
                  <a:cubicBezTo>
                    <a:pt x="15002" y="16952"/>
                    <a:pt x="14847" y="17003"/>
                    <a:pt x="14642" y="17121"/>
                  </a:cubicBezTo>
                  <a:cubicBezTo>
                    <a:pt x="14355" y="17276"/>
                    <a:pt x="14134" y="17607"/>
                    <a:pt x="14068" y="17938"/>
                  </a:cubicBezTo>
                  <a:cubicBezTo>
                    <a:pt x="13957" y="18380"/>
                    <a:pt x="14288" y="18667"/>
                    <a:pt x="14399" y="19042"/>
                  </a:cubicBezTo>
                  <a:cubicBezTo>
                    <a:pt x="14421" y="19152"/>
                    <a:pt x="14465" y="19373"/>
                    <a:pt x="14597" y="19594"/>
                  </a:cubicBezTo>
                  <a:cubicBezTo>
                    <a:pt x="14597" y="19638"/>
                    <a:pt x="14553" y="19638"/>
                    <a:pt x="14597" y="19660"/>
                  </a:cubicBezTo>
                  <a:cubicBezTo>
                    <a:pt x="15061" y="20786"/>
                    <a:pt x="15745" y="21845"/>
                    <a:pt x="16253" y="22949"/>
                  </a:cubicBezTo>
                  <a:cubicBezTo>
                    <a:pt x="16386" y="23236"/>
                    <a:pt x="16584" y="23545"/>
                    <a:pt x="16739" y="23832"/>
                  </a:cubicBezTo>
                  <a:cubicBezTo>
                    <a:pt x="16651" y="23965"/>
                    <a:pt x="16540" y="24097"/>
                    <a:pt x="16452" y="24230"/>
                  </a:cubicBezTo>
                  <a:cubicBezTo>
                    <a:pt x="16341" y="24384"/>
                    <a:pt x="16187" y="24539"/>
                    <a:pt x="16187" y="24715"/>
                  </a:cubicBezTo>
                  <a:cubicBezTo>
                    <a:pt x="16187" y="24726"/>
                    <a:pt x="16192" y="24732"/>
                    <a:pt x="16198" y="24732"/>
                  </a:cubicBezTo>
                  <a:cubicBezTo>
                    <a:pt x="16203" y="24732"/>
                    <a:pt x="16209" y="24726"/>
                    <a:pt x="16209" y="24715"/>
                  </a:cubicBezTo>
                  <a:cubicBezTo>
                    <a:pt x="16297" y="24495"/>
                    <a:pt x="16452" y="24318"/>
                    <a:pt x="16606" y="24119"/>
                  </a:cubicBezTo>
                  <a:cubicBezTo>
                    <a:pt x="16651" y="24053"/>
                    <a:pt x="16717" y="23965"/>
                    <a:pt x="16805" y="23876"/>
                  </a:cubicBezTo>
                  <a:cubicBezTo>
                    <a:pt x="16849" y="23965"/>
                    <a:pt x="16871" y="24053"/>
                    <a:pt x="16938" y="24097"/>
                  </a:cubicBezTo>
                  <a:cubicBezTo>
                    <a:pt x="16805" y="24296"/>
                    <a:pt x="16651" y="24495"/>
                    <a:pt x="16496" y="24649"/>
                  </a:cubicBezTo>
                  <a:cubicBezTo>
                    <a:pt x="16364" y="24781"/>
                    <a:pt x="16165" y="24980"/>
                    <a:pt x="16209" y="25201"/>
                  </a:cubicBezTo>
                  <a:cubicBezTo>
                    <a:pt x="16209" y="25212"/>
                    <a:pt x="16220" y="25217"/>
                    <a:pt x="16231" y="25217"/>
                  </a:cubicBezTo>
                  <a:cubicBezTo>
                    <a:pt x="16242" y="25217"/>
                    <a:pt x="16253" y="25212"/>
                    <a:pt x="16253" y="25201"/>
                  </a:cubicBezTo>
                  <a:cubicBezTo>
                    <a:pt x="16275" y="24870"/>
                    <a:pt x="16518" y="24737"/>
                    <a:pt x="16673" y="24517"/>
                  </a:cubicBezTo>
                  <a:cubicBezTo>
                    <a:pt x="16761" y="24406"/>
                    <a:pt x="16849" y="24296"/>
                    <a:pt x="16938" y="24163"/>
                  </a:cubicBezTo>
                  <a:cubicBezTo>
                    <a:pt x="16960" y="24230"/>
                    <a:pt x="17004" y="24318"/>
                    <a:pt x="17048" y="24406"/>
                  </a:cubicBezTo>
                  <a:cubicBezTo>
                    <a:pt x="16960" y="24517"/>
                    <a:pt x="16871" y="24649"/>
                    <a:pt x="16805" y="24737"/>
                  </a:cubicBezTo>
                  <a:cubicBezTo>
                    <a:pt x="16717" y="24848"/>
                    <a:pt x="16606" y="24892"/>
                    <a:pt x="16518" y="25002"/>
                  </a:cubicBezTo>
                  <a:cubicBezTo>
                    <a:pt x="16430" y="25157"/>
                    <a:pt x="16275" y="25333"/>
                    <a:pt x="16275" y="25510"/>
                  </a:cubicBezTo>
                  <a:cubicBezTo>
                    <a:pt x="16275" y="25521"/>
                    <a:pt x="16286" y="25527"/>
                    <a:pt x="16297" y="25527"/>
                  </a:cubicBezTo>
                  <a:cubicBezTo>
                    <a:pt x="16308" y="25527"/>
                    <a:pt x="16319" y="25521"/>
                    <a:pt x="16319" y="25510"/>
                  </a:cubicBezTo>
                  <a:cubicBezTo>
                    <a:pt x="16386" y="25311"/>
                    <a:pt x="16496" y="25113"/>
                    <a:pt x="16628" y="24980"/>
                  </a:cubicBezTo>
                  <a:cubicBezTo>
                    <a:pt x="16717" y="24870"/>
                    <a:pt x="16827" y="24826"/>
                    <a:pt x="16893" y="24715"/>
                  </a:cubicBezTo>
                  <a:cubicBezTo>
                    <a:pt x="16982" y="24627"/>
                    <a:pt x="17048" y="24517"/>
                    <a:pt x="17092" y="24428"/>
                  </a:cubicBezTo>
                  <a:cubicBezTo>
                    <a:pt x="17114" y="24495"/>
                    <a:pt x="17158" y="24539"/>
                    <a:pt x="17158" y="24605"/>
                  </a:cubicBezTo>
                  <a:cubicBezTo>
                    <a:pt x="17357" y="25091"/>
                    <a:pt x="17534" y="25554"/>
                    <a:pt x="17821" y="26040"/>
                  </a:cubicBezTo>
                  <a:cubicBezTo>
                    <a:pt x="17909" y="26172"/>
                    <a:pt x="17975" y="26327"/>
                    <a:pt x="18063" y="26503"/>
                  </a:cubicBezTo>
                  <a:cubicBezTo>
                    <a:pt x="17865" y="26614"/>
                    <a:pt x="17754" y="26835"/>
                    <a:pt x="17622" y="26967"/>
                  </a:cubicBezTo>
                  <a:cubicBezTo>
                    <a:pt x="17401" y="27188"/>
                    <a:pt x="17202" y="27409"/>
                    <a:pt x="17026" y="27651"/>
                  </a:cubicBezTo>
                  <a:lnTo>
                    <a:pt x="16430" y="28402"/>
                  </a:lnTo>
                  <a:cubicBezTo>
                    <a:pt x="16364" y="28512"/>
                    <a:pt x="16187" y="28645"/>
                    <a:pt x="16209" y="28821"/>
                  </a:cubicBezTo>
                  <a:cubicBezTo>
                    <a:pt x="16209" y="28832"/>
                    <a:pt x="16220" y="28838"/>
                    <a:pt x="16231" y="28838"/>
                  </a:cubicBezTo>
                  <a:cubicBezTo>
                    <a:pt x="16242" y="28838"/>
                    <a:pt x="16253" y="28832"/>
                    <a:pt x="16253" y="28821"/>
                  </a:cubicBezTo>
                  <a:cubicBezTo>
                    <a:pt x="16319" y="28623"/>
                    <a:pt x="16496" y="28490"/>
                    <a:pt x="16628" y="28314"/>
                  </a:cubicBezTo>
                  <a:cubicBezTo>
                    <a:pt x="16805" y="28137"/>
                    <a:pt x="16938" y="27938"/>
                    <a:pt x="17070" y="27740"/>
                  </a:cubicBezTo>
                  <a:cubicBezTo>
                    <a:pt x="17269" y="27475"/>
                    <a:pt x="17467" y="27254"/>
                    <a:pt x="17688" y="27033"/>
                  </a:cubicBezTo>
                  <a:cubicBezTo>
                    <a:pt x="17821" y="26857"/>
                    <a:pt x="17931" y="26658"/>
                    <a:pt x="18130" y="26548"/>
                  </a:cubicBezTo>
                  <a:cubicBezTo>
                    <a:pt x="18152" y="26614"/>
                    <a:pt x="18174" y="26636"/>
                    <a:pt x="18174" y="26702"/>
                  </a:cubicBezTo>
                  <a:cubicBezTo>
                    <a:pt x="17732" y="27166"/>
                    <a:pt x="17291" y="27651"/>
                    <a:pt x="16915" y="28159"/>
                  </a:cubicBezTo>
                  <a:cubicBezTo>
                    <a:pt x="16739" y="28358"/>
                    <a:pt x="16584" y="28512"/>
                    <a:pt x="16408" y="28711"/>
                  </a:cubicBezTo>
                  <a:cubicBezTo>
                    <a:pt x="16297" y="28821"/>
                    <a:pt x="16143" y="28976"/>
                    <a:pt x="16165" y="29152"/>
                  </a:cubicBezTo>
                  <a:cubicBezTo>
                    <a:pt x="16165" y="29164"/>
                    <a:pt x="16170" y="29169"/>
                    <a:pt x="16179" y="29169"/>
                  </a:cubicBezTo>
                  <a:cubicBezTo>
                    <a:pt x="16187" y="29169"/>
                    <a:pt x="16198" y="29164"/>
                    <a:pt x="16209" y="29152"/>
                  </a:cubicBezTo>
                  <a:cubicBezTo>
                    <a:pt x="16297" y="28932"/>
                    <a:pt x="16474" y="28755"/>
                    <a:pt x="16628" y="28601"/>
                  </a:cubicBezTo>
                  <a:cubicBezTo>
                    <a:pt x="16827" y="28402"/>
                    <a:pt x="16982" y="28203"/>
                    <a:pt x="17158" y="27982"/>
                  </a:cubicBezTo>
                  <a:cubicBezTo>
                    <a:pt x="17489" y="27541"/>
                    <a:pt x="17865" y="27144"/>
                    <a:pt x="18262" y="26746"/>
                  </a:cubicBezTo>
                  <a:cubicBezTo>
                    <a:pt x="18284" y="26835"/>
                    <a:pt x="18350" y="26879"/>
                    <a:pt x="18372" y="26967"/>
                  </a:cubicBezTo>
                  <a:cubicBezTo>
                    <a:pt x="18196" y="27033"/>
                    <a:pt x="18130" y="27188"/>
                    <a:pt x="18019" y="27298"/>
                  </a:cubicBezTo>
                  <a:cubicBezTo>
                    <a:pt x="17821" y="27519"/>
                    <a:pt x="17622" y="27762"/>
                    <a:pt x="17401" y="27982"/>
                  </a:cubicBezTo>
                  <a:cubicBezTo>
                    <a:pt x="17180" y="28247"/>
                    <a:pt x="16960" y="28490"/>
                    <a:pt x="16739" y="28755"/>
                  </a:cubicBezTo>
                  <a:cubicBezTo>
                    <a:pt x="16584" y="28976"/>
                    <a:pt x="16364" y="29152"/>
                    <a:pt x="16209" y="29373"/>
                  </a:cubicBezTo>
                  <a:cubicBezTo>
                    <a:pt x="16209" y="29395"/>
                    <a:pt x="16209" y="29417"/>
                    <a:pt x="16253" y="29417"/>
                  </a:cubicBezTo>
                  <a:lnTo>
                    <a:pt x="16297" y="29417"/>
                  </a:lnTo>
                  <a:cubicBezTo>
                    <a:pt x="16319" y="29417"/>
                    <a:pt x="16319" y="29395"/>
                    <a:pt x="16297" y="29395"/>
                  </a:cubicBezTo>
                  <a:cubicBezTo>
                    <a:pt x="16319" y="29395"/>
                    <a:pt x="16695" y="28954"/>
                    <a:pt x="16739" y="28910"/>
                  </a:cubicBezTo>
                  <a:cubicBezTo>
                    <a:pt x="16938" y="28623"/>
                    <a:pt x="17158" y="28380"/>
                    <a:pt x="17379" y="28159"/>
                  </a:cubicBezTo>
                  <a:cubicBezTo>
                    <a:pt x="17578" y="27960"/>
                    <a:pt x="17732" y="27740"/>
                    <a:pt x="17909" y="27541"/>
                  </a:cubicBezTo>
                  <a:cubicBezTo>
                    <a:pt x="18041" y="27409"/>
                    <a:pt x="18196" y="27166"/>
                    <a:pt x="18395" y="27077"/>
                  </a:cubicBezTo>
                  <a:cubicBezTo>
                    <a:pt x="18417" y="27144"/>
                    <a:pt x="18461" y="27188"/>
                    <a:pt x="18483" y="27210"/>
                  </a:cubicBezTo>
                  <a:cubicBezTo>
                    <a:pt x="18372" y="27298"/>
                    <a:pt x="18262" y="27409"/>
                    <a:pt x="18152" y="27519"/>
                  </a:cubicBezTo>
                  <a:cubicBezTo>
                    <a:pt x="17953" y="27762"/>
                    <a:pt x="17732" y="27982"/>
                    <a:pt x="17511" y="28203"/>
                  </a:cubicBezTo>
                  <a:cubicBezTo>
                    <a:pt x="17291" y="28424"/>
                    <a:pt x="17092" y="28645"/>
                    <a:pt x="16938" y="28866"/>
                  </a:cubicBezTo>
                  <a:cubicBezTo>
                    <a:pt x="16739" y="29130"/>
                    <a:pt x="16518" y="29307"/>
                    <a:pt x="16364" y="29572"/>
                  </a:cubicBezTo>
                  <a:cubicBezTo>
                    <a:pt x="16332" y="29588"/>
                    <a:pt x="16356" y="29603"/>
                    <a:pt x="16373" y="29603"/>
                  </a:cubicBezTo>
                  <a:cubicBezTo>
                    <a:pt x="16380" y="29603"/>
                    <a:pt x="16386" y="29600"/>
                    <a:pt x="16386" y="29594"/>
                  </a:cubicBezTo>
                  <a:cubicBezTo>
                    <a:pt x="16849" y="29263"/>
                    <a:pt x="17180" y="28645"/>
                    <a:pt x="17600" y="28247"/>
                  </a:cubicBezTo>
                  <a:cubicBezTo>
                    <a:pt x="17821" y="28027"/>
                    <a:pt x="18019" y="27828"/>
                    <a:pt x="18196" y="27585"/>
                  </a:cubicBezTo>
                  <a:cubicBezTo>
                    <a:pt x="18306" y="27431"/>
                    <a:pt x="18417" y="27320"/>
                    <a:pt x="18527" y="27254"/>
                  </a:cubicBezTo>
                  <a:cubicBezTo>
                    <a:pt x="18571" y="27298"/>
                    <a:pt x="18593" y="27364"/>
                    <a:pt x="18615" y="27386"/>
                  </a:cubicBezTo>
                  <a:cubicBezTo>
                    <a:pt x="18505" y="27497"/>
                    <a:pt x="18417" y="27607"/>
                    <a:pt x="18306" y="27695"/>
                  </a:cubicBezTo>
                  <a:cubicBezTo>
                    <a:pt x="18019" y="27916"/>
                    <a:pt x="17732" y="28203"/>
                    <a:pt x="17511" y="28512"/>
                  </a:cubicBezTo>
                  <a:cubicBezTo>
                    <a:pt x="17269" y="28821"/>
                    <a:pt x="17070" y="29175"/>
                    <a:pt x="16761" y="29462"/>
                  </a:cubicBezTo>
                  <a:cubicBezTo>
                    <a:pt x="16606" y="29616"/>
                    <a:pt x="16319" y="29815"/>
                    <a:pt x="16364" y="30058"/>
                  </a:cubicBezTo>
                  <a:cubicBezTo>
                    <a:pt x="16364" y="30069"/>
                    <a:pt x="16369" y="30074"/>
                    <a:pt x="16377" y="30074"/>
                  </a:cubicBezTo>
                  <a:cubicBezTo>
                    <a:pt x="16386" y="30074"/>
                    <a:pt x="16397" y="30069"/>
                    <a:pt x="16408" y="30058"/>
                  </a:cubicBezTo>
                  <a:cubicBezTo>
                    <a:pt x="16496" y="29793"/>
                    <a:pt x="16739" y="29616"/>
                    <a:pt x="16915" y="29417"/>
                  </a:cubicBezTo>
                  <a:cubicBezTo>
                    <a:pt x="17158" y="29175"/>
                    <a:pt x="17357" y="28843"/>
                    <a:pt x="17578" y="28579"/>
                  </a:cubicBezTo>
                  <a:cubicBezTo>
                    <a:pt x="17798" y="28292"/>
                    <a:pt x="18063" y="27982"/>
                    <a:pt x="18350" y="27762"/>
                  </a:cubicBezTo>
                  <a:cubicBezTo>
                    <a:pt x="18461" y="27695"/>
                    <a:pt x="18527" y="27585"/>
                    <a:pt x="18637" y="27475"/>
                  </a:cubicBezTo>
                  <a:cubicBezTo>
                    <a:pt x="18704" y="27541"/>
                    <a:pt x="18726" y="27607"/>
                    <a:pt x="18792" y="27695"/>
                  </a:cubicBezTo>
                  <a:cubicBezTo>
                    <a:pt x="18704" y="27740"/>
                    <a:pt x="18637" y="27806"/>
                    <a:pt x="18527" y="27850"/>
                  </a:cubicBezTo>
                  <a:cubicBezTo>
                    <a:pt x="18395" y="27938"/>
                    <a:pt x="18306" y="28137"/>
                    <a:pt x="18196" y="28247"/>
                  </a:cubicBezTo>
                  <a:cubicBezTo>
                    <a:pt x="18063" y="28402"/>
                    <a:pt x="17909" y="28512"/>
                    <a:pt x="17798" y="28689"/>
                  </a:cubicBezTo>
                  <a:cubicBezTo>
                    <a:pt x="17534" y="28976"/>
                    <a:pt x="17291" y="29307"/>
                    <a:pt x="17048" y="29616"/>
                  </a:cubicBezTo>
                  <a:cubicBezTo>
                    <a:pt x="16915" y="29793"/>
                    <a:pt x="16606" y="29969"/>
                    <a:pt x="16695" y="30234"/>
                  </a:cubicBezTo>
                  <a:cubicBezTo>
                    <a:pt x="16695" y="30245"/>
                    <a:pt x="16706" y="30251"/>
                    <a:pt x="16717" y="30251"/>
                  </a:cubicBezTo>
                  <a:cubicBezTo>
                    <a:pt x="16728" y="30251"/>
                    <a:pt x="16739" y="30245"/>
                    <a:pt x="16739" y="30234"/>
                  </a:cubicBezTo>
                  <a:cubicBezTo>
                    <a:pt x="16761" y="30058"/>
                    <a:pt x="16871" y="29947"/>
                    <a:pt x="16982" y="29837"/>
                  </a:cubicBezTo>
                  <a:cubicBezTo>
                    <a:pt x="17092" y="29704"/>
                    <a:pt x="17202" y="29572"/>
                    <a:pt x="17313" y="29462"/>
                  </a:cubicBezTo>
                  <a:cubicBezTo>
                    <a:pt x="17534" y="29197"/>
                    <a:pt x="17710" y="28932"/>
                    <a:pt x="17931" y="28689"/>
                  </a:cubicBezTo>
                  <a:cubicBezTo>
                    <a:pt x="18041" y="28579"/>
                    <a:pt x="18174" y="28468"/>
                    <a:pt x="18284" y="28314"/>
                  </a:cubicBezTo>
                  <a:cubicBezTo>
                    <a:pt x="18372" y="28247"/>
                    <a:pt x="18417" y="28137"/>
                    <a:pt x="18483" y="28049"/>
                  </a:cubicBezTo>
                  <a:cubicBezTo>
                    <a:pt x="18593" y="27938"/>
                    <a:pt x="18726" y="27916"/>
                    <a:pt x="18836" y="27828"/>
                  </a:cubicBezTo>
                  <a:cubicBezTo>
                    <a:pt x="18858" y="27872"/>
                    <a:pt x="18924" y="27960"/>
                    <a:pt x="18968" y="28027"/>
                  </a:cubicBezTo>
                  <a:cubicBezTo>
                    <a:pt x="18615" y="28358"/>
                    <a:pt x="18284" y="28689"/>
                    <a:pt x="17953" y="29042"/>
                  </a:cubicBezTo>
                  <a:cubicBezTo>
                    <a:pt x="17600" y="29395"/>
                    <a:pt x="17379" y="29837"/>
                    <a:pt x="17048" y="30190"/>
                  </a:cubicBezTo>
                  <a:cubicBezTo>
                    <a:pt x="17030" y="30226"/>
                    <a:pt x="17041" y="30262"/>
                    <a:pt x="17070" y="30262"/>
                  </a:cubicBezTo>
                  <a:cubicBezTo>
                    <a:pt x="17077" y="30262"/>
                    <a:pt x="17084" y="30260"/>
                    <a:pt x="17092" y="30256"/>
                  </a:cubicBezTo>
                  <a:cubicBezTo>
                    <a:pt x="17269" y="30124"/>
                    <a:pt x="17379" y="29925"/>
                    <a:pt x="17489" y="29749"/>
                  </a:cubicBezTo>
                  <a:cubicBezTo>
                    <a:pt x="17644" y="29506"/>
                    <a:pt x="17821" y="29307"/>
                    <a:pt x="18019" y="29086"/>
                  </a:cubicBezTo>
                  <a:cubicBezTo>
                    <a:pt x="18350" y="28755"/>
                    <a:pt x="18682" y="28402"/>
                    <a:pt x="19013" y="28071"/>
                  </a:cubicBezTo>
                  <a:cubicBezTo>
                    <a:pt x="19057" y="28159"/>
                    <a:pt x="19123" y="28247"/>
                    <a:pt x="19167" y="28292"/>
                  </a:cubicBezTo>
                  <a:cubicBezTo>
                    <a:pt x="19035" y="28490"/>
                    <a:pt x="18792" y="28645"/>
                    <a:pt x="18637" y="28799"/>
                  </a:cubicBezTo>
                  <a:cubicBezTo>
                    <a:pt x="18395" y="29020"/>
                    <a:pt x="18174" y="29241"/>
                    <a:pt x="17953" y="29462"/>
                  </a:cubicBezTo>
                  <a:cubicBezTo>
                    <a:pt x="17754" y="29638"/>
                    <a:pt x="17180" y="30013"/>
                    <a:pt x="17247" y="30345"/>
                  </a:cubicBezTo>
                  <a:cubicBezTo>
                    <a:pt x="17247" y="30356"/>
                    <a:pt x="17252" y="30361"/>
                    <a:pt x="17260" y="30361"/>
                  </a:cubicBezTo>
                  <a:cubicBezTo>
                    <a:pt x="17269" y="30361"/>
                    <a:pt x="17280" y="30356"/>
                    <a:pt x="17291" y="30345"/>
                  </a:cubicBezTo>
                  <a:cubicBezTo>
                    <a:pt x="17379" y="30146"/>
                    <a:pt x="17511" y="29969"/>
                    <a:pt x="17688" y="29815"/>
                  </a:cubicBezTo>
                  <a:cubicBezTo>
                    <a:pt x="17909" y="29616"/>
                    <a:pt x="18130" y="29395"/>
                    <a:pt x="18350" y="29175"/>
                  </a:cubicBezTo>
                  <a:cubicBezTo>
                    <a:pt x="18571" y="28954"/>
                    <a:pt x="18792" y="28799"/>
                    <a:pt x="19013" y="28579"/>
                  </a:cubicBezTo>
                  <a:lnTo>
                    <a:pt x="19233" y="28358"/>
                  </a:lnTo>
                  <a:cubicBezTo>
                    <a:pt x="19255" y="28380"/>
                    <a:pt x="19278" y="28424"/>
                    <a:pt x="19344" y="28468"/>
                  </a:cubicBezTo>
                  <a:cubicBezTo>
                    <a:pt x="19300" y="28468"/>
                    <a:pt x="19300" y="28490"/>
                    <a:pt x="19278" y="28490"/>
                  </a:cubicBezTo>
                  <a:cubicBezTo>
                    <a:pt x="19233" y="28534"/>
                    <a:pt x="19189" y="28579"/>
                    <a:pt x="19167" y="28623"/>
                  </a:cubicBezTo>
                  <a:cubicBezTo>
                    <a:pt x="19013" y="28866"/>
                    <a:pt x="18858" y="29064"/>
                    <a:pt x="18637" y="29285"/>
                  </a:cubicBezTo>
                  <a:cubicBezTo>
                    <a:pt x="18461" y="29484"/>
                    <a:pt x="18262" y="29638"/>
                    <a:pt x="18085" y="29837"/>
                  </a:cubicBezTo>
                  <a:cubicBezTo>
                    <a:pt x="17975" y="29947"/>
                    <a:pt x="17843" y="30058"/>
                    <a:pt x="17821" y="30234"/>
                  </a:cubicBezTo>
                  <a:cubicBezTo>
                    <a:pt x="17821" y="30250"/>
                    <a:pt x="17832" y="30265"/>
                    <a:pt x="17846" y="30265"/>
                  </a:cubicBezTo>
                  <a:cubicBezTo>
                    <a:pt x="17852" y="30265"/>
                    <a:pt x="17858" y="30263"/>
                    <a:pt x="17865" y="30256"/>
                  </a:cubicBezTo>
                  <a:cubicBezTo>
                    <a:pt x="18152" y="29859"/>
                    <a:pt x="18505" y="29572"/>
                    <a:pt x="18836" y="29241"/>
                  </a:cubicBezTo>
                  <a:cubicBezTo>
                    <a:pt x="18946" y="29086"/>
                    <a:pt x="19057" y="28976"/>
                    <a:pt x="19167" y="28843"/>
                  </a:cubicBezTo>
                  <a:cubicBezTo>
                    <a:pt x="19255" y="28733"/>
                    <a:pt x="19300" y="28623"/>
                    <a:pt x="19388" y="28534"/>
                  </a:cubicBezTo>
                  <a:cubicBezTo>
                    <a:pt x="19476" y="28623"/>
                    <a:pt x="19565" y="28733"/>
                    <a:pt x="19609" y="28821"/>
                  </a:cubicBezTo>
                  <a:cubicBezTo>
                    <a:pt x="19565" y="28843"/>
                    <a:pt x="19520" y="28910"/>
                    <a:pt x="19498" y="28954"/>
                  </a:cubicBezTo>
                  <a:cubicBezTo>
                    <a:pt x="19366" y="29152"/>
                    <a:pt x="19145" y="29263"/>
                    <a:pt x="19013" y="29462"/>
                  </a:cubicBezTo>
                  <a:cubicBezTo>
                    <a:pt x="18814" y="29726"/>
                    <a:pt x="18571" y="29969"/>
                    <a:pt x="18350" y="30234"/>
                  </a:cubicBezTo>
                  <a:cubicBezTo>
                    <a:pt x="18196" y="30367"/>
                    <a:pt x="17953" y="30521"/>
                    <a:pt x="17931" y="30720"/>
                  </a:cubicBezTo>
                  <a:cubicBezTo>
                    <a:pt x="17931" y="30735"/>
                    <a:pt x="17941" y="30761"/>
                    <a:pt x="17955" y="30761"/>
                  </a:cubicBezTo>
                  <a:cubicBezTo>
                    <a:pt x="17961" y="30761"/>
                    <a:pt x="17968" y="30756"/>
                    <a:pt x="17975" y="30742"/>
                  </a:cubicBezTo>
                  <a:cubicBezTo>
                    <a:pt x="18085" y="30565"/>
                    <a:pt x="18284" y="30411"/>
                    <a:pt x="18461" y="30256"/>
                  </a:cubicBezTo>
                  <a:cubicBezTo>
                    <a:pt x="18615" y="30058"/>
                    <a:pt x="18814" y="29903"/>
                    <a:pt x="18968" y="29682"/>
                  </a:cubicBezTo>
                  <a:cubicBezTo>
                    <a:pt x="19035" y="29594"/>
                    <a:pt x="19123" y="29484"/>
                    <a:pt x="19167" y="29395"/>
                  </a:cubicBezTo>
                  <a:cubicBezTo>
                    <a:pt x="19255" y="29307"/>
                    <a:pt x="19366" y="29263"/>
                    <a:pt x="19454" y="29175"/>
                  </a:cubicBezTo>
                  <a:cubicBezTo>
                    <a:pt x="19565" y="29086"/>
                    <a:pt x="19609" y="28954"/>
                    <a:pt x="19697" y="28843"/>
                  </a:cubicBezTo>
                  <a:lnTo>
                    <a:pt x="19901" y="29122"/>
                  </a:lnTo>
                  <a:lnTo>
                    <a:pt x="19901" y="29122"/>
                  </a:lnTo>
                  <a:cubicBezTo>
                    <a:pt x="19897" y="29119"/>
                    <a:pt x="19892" y="29118"/>
                    <a:pt x="19886" y="29118"/>
                  </a:cubicBezTo>
                  <a:cubicBezTo>
                    <a:pt x="19876" y="29118"/>
                    <a:pt x="19865" y="29122"/>
                    <a:pt x="19852" y="29130"/>
                  </a:cubicBezTo>
                  <a:cubicBezTo>
                    <a:pt x="19631" y="29152"/>
                    <a:pt x="19476" y="29351"/>
                    <a:pt x="19300" y="29484"/>
                  </a:cubicBezTo>
                  <a:cubicBezTo>
                    <a:pt x="19057" y="29704"/>
                    <a:pt x="18902" y="29969"/>
                    <a:pt x="18682" y="30190"/>
                  </a:cubicBezTo>
                  <a:cubicBezTo>
                    <a:pt x="18483" y="30389"/>
                    <a:pt x="18306" y="30609"/>
                    <a:pt x="18130" y="30808"/>
                  </a:cubicBezTo>
                  <a:cubicBezTo>
                    <a:pt x="18041" y="30896"/>
                    <a:pt x="17909" y="31007"/>
                    <a:pt x="17843" y="31117"/>
                  </a:cubicBezTo>
                  <a:cubicBezTo>
                    <a:pt x="17736" y="31034"/>
                    <a:pt x="17609" y="31015"/>
                    <a:pt x="17481" y="31015"/>
                  </a:cubicBezTo>
                  <a:cubicBezTo>
                    <a:pt x="17371" y="31015"/>
                    <a:pt x="17260" y="31029"/>
                    <a:pt x="17158" y="31029"/>
                  </a:cubicBezTo>
                  <a:cubicBezTo>
                    <a:pt x="16982" y="31029"/>
                    <a:pt x="16827" y="30963"/>
                    <a:pt x="16651" y="30941"/>
                  </a:cubicBezTo>
                  <a:cubicBezTo>
                    <a:pt x="16651" y="30925"/>
                    <a:pt x="16628" y="30909"/>
                    <a:pt x="16616" y="30909"/>
                  </a:cubicBezTo>
                  <a:cubicBezTo>
                    <a:pt x="16610" y="30909"/>
                    <a:pt x="16606" y="30912"/>
                    <a:pt x="16606" y="30919"/>
                  </a:cubicBezTo>
                  <a:lnTo>
                    <a:pt x="16364" y="30830"/>
                  </a:lnTo>
                  <a:cubicBezTo>
                    <a:pt x="16364" y="30815"/>
                    <a:pt x="16330" y="30799"/>
                    <a:pt x="16311" y="30799"/>
                  </a:cubicBezTo>
                  <a:cubicBezTo>
                    <a:pt x="16303" y="30799"/>
                    <a:pt x="16297" y="30802"/>
                    <a:pt x="16297" y="30808"/>
                  </a:cubicBezTo>
                  <a:cubicBezTo>
                    <a:pt x="16209" y="30786"/>
                    <a:pt x="16165" y="30786"/>
                    <a:pt x="16077" y="30742"/>
                  </a:cubicBezTo>
                  <a:lnTo>
                    <a:pt x="15812" y="30742"/>
                  </a:lnTo>
                  <a:cubicBezTo>
                    <a:pt x="15701" y="30742"/>
                    <a:pt x="15547" y="30786"/>
                    <a:pt x="15436" y="30786"/>
                  </a:cubicBezTo>
                  <a:cubicBezTo>
                    <a:pt x="15503" y="30698"/>
                    <a:pt x="15547" y="30587"/>
                    <a:pt x="15635" y="30499"/>
                  </a:cubicBezTo>
                  <a:cubicBezTo>
                    <a:pt x="15651" y="30484"/>
                    <a:pt x="15633" y="30468"/>
                    <a:pt x="15614" y="30468"/>
                  </a:cubicBezTo>
                  <a:cubicBezTo>
                    <a:pt x="15606" y="30468"/>
                    <a:pt x="15597" y="30471"/>
                    <a:pt x="15591" y="30477"/>
                  </a:cubicBezTo>
                  <a:cubicBezTo>
                    <a:pt x="15503" y="30587"/>
                    <a:pt x="15436" y="30676"/>
                    <a:pt x="15370" y="30786"/>
                  </a:cubicBezTo>
                  <a:cubicBezTo>
                    <a:pt x="15216" y="30786"/>
                    <a:pt x="15083" y="30786"/>
                    <a:pt x="14951" y="30720"/>
                  </a:cubicBezTo>
                  <a:cubicBezTo>
                    <a:pt x="14973" y="30698"/>
                    <a:pt x="14995" y="30632"/>
                    <a:pt x="14995" y="30609"/>
                  </a:cubicBezTo>
                  <a:cubicBezTo>
                    <a:pt x="15083" y="30389"/>
                    <a:pt x="15216" y="30168"/>
                    <a:pt x="15216" y="29925"/>
                  </a:cubicBezTo>
                  <a:cubicBezTo>
                    <a:pt x="15216" y="29914"/>
                    <a:pt x="15205" y="29909"/>
                    <a:pt x="15194" y="29909"/>
                  </a:cubicBezTo>
                  <a:cubicBezTo>
                    <a:pt x="15182" y="29909"/>
                    <a:pt x="15171" y="29914"/>
                    <a:pt x="15171" y="29925"/>
                  </a:cubicBezTo>
                  <a:cubicBezTo>
                    <a:pt x="15149" y="30146"/>
                    <a:pt x="14995" y="30477"/>
                    <a:pt x="14862" y="30698"/>
                  </a:cubicBezTo>
                  <a:cubicBezTo>
                    <a:pt x="14862" y="30698"/>
                    <a:pt x="14840" y="30698"/>
                    <a:pt x="14840" y="30676"/>
                  </a:cubicBezTo>
                  <a:cubicBezTo>
                    <a:pt x="14730" y="30609"/>
                    <a:pt x="14730" y="30521"/>
                    <a:pt x="14620" y="30499"/>
                  </a:cubicBezTo>
                  <a:cubicBezTo>
                    <a:pt x="14730" y="30300"/>
                    <a:pt x="14884" y="30124"/>
                    <a:pt x="14884" y="29903"/>
                  </a:cubicBezTo>
                  <a:cubicBezTo>
                    <a:pt x="14884" y="29881"/>
                    <a:pt x="14873" y="29870"/>
                    <a:pt x="14862" y="29870"/>
                  </a:cubicBezTo>
                  <a:cubicBezTo>
                    <a:pt x="14851" y="29870"/>
                    <a:pt x="14840" y="29881"/>
                    <a:pt x="14840" y="29903"/>
                  </a:cubicBezTo>
                  <a:cubicBezTo>
                    <a:pt x="14840" y="30080"/>
                    <a:pt x="14708" y="30300"/>
                    <a:pt x="14553" y="30499"/>
                  </a:cubicBezTo>
                  <a:cubicBezTo>
                    <a:pt x="14509" y="30499"/>
                    <a:pt x="14421" y="30521"/>
                    <a:pt x="14333" y="30587"/>
                  </a:cubicBezTo>
                  <a:cubicBezTo>
                    <a:pt x="14222" y="30565"/>
                    <a:pt x="14112" y="30565"/>
                    <a:pt x="14001" y="30521"/>
                  </a:cubicBezTo>
                  <a:cubicBezTo>
                    <a:pt x="14068" y="30455"/>
                    <a:pt x="14112" y="30367"/>
                    <a:pt x="14156" y="30278"/>
                  </a:cubicBezTo>
                  <a:cubicBezTo>
                    <a:pt x="14266" y="30058"/>
                    <a:pt x="14333" y="29859"/>
                    <a:pt x="14487" y="29682"/>
                  </a:cubicBezTo>
                  <a:cubicBezTo>
                    <a:pt x="14503" y="29650"/>
                    <a:pt x="14472" y="29630"/>
                    <a:pt x="14446" y="29630"/>
                  </a:cubicBezTo>
                  <a:cubicBezTo>
                    <a:pt x="14436" y="29630"/>
                    <a:pt x="14427" y="29632"/>
                    <a:pt x="14421" y="29638"/>
                  </a:cubicBezTo>
                  <a:cubicBezTo>
                    <a:pt x="14288" y="29837"/>
                    <a:pt x="14178" y="30058"/>
                    <a:pt x="14046" y="30256"/>
                  </a:cubicBezTo>
                  <a:cubicBezTo>
                    <a:pt x="14046" y="30234"/>
                    <a:pt x="14068" y="30190"/>
                    <a:pt x="14068" y="30146"/>
                  </a:cubicBezTo>
                  <a:cubicBezTo>
                    <a:pt x="14178" y="29947"/>
                    <a:pt x="14222" y="29749"/>
                    <a:pt x="14377" y="29594"/>
                  </a:cubicBezTo>
                  <a:cubicBezTo>
                    <a:pt x="14392" y="29579"/>
                    <a:pt x="14386" y="29553"/>
                    <a:pt x="14367" y="29553"/>
                  </a:cubicBezTo>
                  <a:cubicBezTo>
                    <a:pt x="14358" y="29553"/>
                    <a:pt x="14346" y="29558"/>
                    <a:pt x="14333" y="29572"/>
                  </a:cubicBezTo>
                  <a:cubicBezTo>
                    <a:pt x="14222" y="29704"/>
                    <a:pt x="14156" y="29859"/>
                    <a:pt x="14046" y="30036"/>
                  </a:cubicBezTo>
                  <a:cubicBezTo>
                    <a:pt x="14001" y="30036"/>
                    <a:pt x="13979" y="30036"/>
                    <a:pt x="13979" y="30058"/>
                  </a:cubicBezTo>
                  <a:cubicBezTo>
                    <a:pt x="13979" y="30124"/>
                    <a:pt x="13935" y="30190"/>
                    <a:pt x="13891" y="30278"/>
                  </a:cubicBezTo>
                  <a:cubicBezTo>
                    <a:pt x="13869" y="30300"/>
                    <a:pt x="13847" y="30367"/>
                    <a:pt x="13825" y="30389"/>
                  </a:cubicBezTo>
                  <a:cubicBezTo>
                    <a:pt x="13781" y="30455"/>
                    <a:pt x="13737" y="30499"/>
                    <a:pt x="13714" y="30565"/>
                  </a:cubicBezTo>
                  <a:cubicBezTo>
                    <a:pt x="13648" y="30587"/>
                    <a:pt x="13604" y="30676"/>
                    <a:pt x="13604" y="30720"/>
                  </a:cubicBezTo>
                  <a:cubicBezTo>
                    <a:pt x="13427" y="31007"/>
                    <a:pt x="13273" y="31250"/>
                    <a:pt x="13074" y="31493"/>
                  </a:cubicBezTo>
                  <a:cubicBezTo>
                    <a:pt x="12831" y="31846"/>
                    <a:pt x="12522" y="32155"/>
                    <a:pt x="12235" y="32486"/>
                  </a:cubicBezTo>
                  <a:cubicBezTo>
                    <a:pt x="11993" y="32817"/>
                    <a:pt x="11772" y="33126"/>
                    <a:pt x="11529" y="33435"/>
                  </a:cubicBezTo>
                  <a:cubicBezTo>
                    <a:pt x="11529" y="33413"/>
                    <a:pt x="11523" y="33402"/>
                    <a:pt x="11512" y="33402"/>
                  </a:cubicBezTo>
                  <a:cubicBezTo>
                    <a:pt x="11501" y="33402"/>
                    <a:pt x="11485" y="33413"/>
                    <a:pt x="11463" y="33435"/>
                  </a:cubicBezTo>
                  <a:cubicBezTo>
                    <a:pt x="11441" y="33479"/>
                    <a:pt x="11419" y="33501"/>
                    <a:pt x="11419" y="33568"/>
                  </a:cubicBezTo>
                  <a:cubicBezTo>
                    <a:pt x="11402" y="33584"/>
                    <a:pt x="11423" y="33627"/>
                    <a:pt x="11444" y="33627"/>
                  </a:cubicBezTo>
                  <a:cubicBezTo>
                    <a:pt x="11451" y="33627"/>
                    <a:pt x="11457" y="33622"/>
                    <a:pt x="11463" y="33612"/>
                  </a:cubicBezTo>
                  <a:cubicBezTo>
                    <a:pt x="11728" y="33347"/>
                    <a:pt x="11948" y="33038"/>
                    <a:pt x="12169" y="32729"/>
                  </a:cubicBezTo>
                  <a:cubicBezTo>
                    <a:pt x="12434" y="32353"/>
                    <a:pt x="12765" y="32000"/>
                    <a:pt x="13052" y="31603"/>
                  </a:cubicBezTo>
                  <a:cubicBezTo>
                    <a:pt x="13229" y="31338"/>
                    <a:pt x="13405" y="31051"/>
                    <a:pt x="13604" y="30786"/>
                  </a:cubicBezTo>
                  <a:cubicBezTo>
                    <a:pt x="13604" y="30808"/>
                    <a:pt x="13626" y="30808"/>
                    <a:pt x="13626" y="30830"/>
                  </a:cubicBezTo>
                  <a:cubicBezTo>
                    <a:pt x="13405" y="31139"/>
                    <a:pt x="13185" y="31470"/>
                    <a:pt x="12986" y="31802"/>
                  </a:cubicBezTo>
                  <a:cubicBezTo>
                    <a:pt x="12853" y="32022"/>
                    <a:pt x="12721" y="32243"/>
                    <a:pt x="12544" y="32442"/>
                  </a:cubicBezTo>
                  <a:cubicBezTo>
                    <a:pt x="12500" y="32486"/>
                    <a:pt x="12456" y="32552"/>
                    <a:pt x="12412" y="32596"/>
                  </a:cubicBezTo>
                  <a:cubicBezTo>
                    <a:pt x="12213" y="32817"/>
                    <a:pt x="12015" y="33060"/>
                    <a:pt x="11838" y="33325"/>
                  </a:cubicBezTo>
                  <a:cubicBezTo>
                    <a:pt x="11672" y="33527"/>
                    <a:pt x="11522" y="33745"/>
                    <a:pt x="11374" y="33965"/>
                  </a:cubicBezTo>
                  <a:lnTo>
                    <a:pt x="11374" y="33965"/>
                  </a:lnTo>
                  <a:cubicBezTo>
                    <a:pt x="11452" y="33862"/>
                    <a:pt x="11533" y="33759"/>
                    <a:pt x="11617" y="33656"/>
                  </a:cubicBezTo>
                  <a:cubicBezTo>
                    <a:pt x="11728" y="33501"/>
                    <a:pt x="11838" y="33347"/>
                    <a:pt x="11948" y="33214"/>
                  </a:cubicBezTo>
                  <a:lnTo>
                    <a:pt x="11948" y="33214"/>
                  </a:lnTo>
                  <a:cubicBezTo>
                    <a:pt x="11882" y="33325"/>
                    <a:pt x="11838" y="33391"/>
                    <a:pt x="11772" y="33479"/>
                  </a:cubicBezTo>
                  <a:cubicBezTo>
                    <a:pt x="11661" y="33612"/>
                    <a:pt x="11573" y="33722"/>
                    <a:pt x="11551" y="33899"/>
                  </a:cubicBezTo>
                  <a:cubicBezTo>
                    <a:pt x="11551" y="33921"/>
                    <a:pt x="11573" y="33921"/>
                    <a:pt x="11617" y="33921"/>
                  </a:cubicBezTo>
                  <a:cubicBezTo>
                    <a:pt x="11683" y="33722"/>
                    <a:pt x="11794" y="33590"/>
                    <a:pt x="11948" y="33435"/>
                  </a:cubicBezTo>
                  <a:cubicBezTo>
                    <a:pt x="12059" y="33259"/>
                    <a:pt x="12125" y="33038"/>
                    <a:pt x="12235" y="32883"/>
                  </a:cubicBezTo>
                  <a:cubicBezTo>
                    <a:pt x="12390" y="32685"/>
                    <a:pt x="12544" y="32508"/>
                    <a:pt x="12677" y="32331"/>
                  </a:cubicBezTo>
                  <a:cubicBezTo>
                    <a:pt x="12721" y="32287"/>
                    <a:pt x="12743" y="32243"/>
                    <a:pt x="12765" y="32221"/>
                  </a:cubicBezTo>
                  <a:lnTo>
                    <a:pt x="12831" y="32155"/>
                  </a:lnTo>
                  <a:cubicBezTo>
                    <a:pt x="12964" y="32022"/>
                    <a:pt x="13118" y="31890"/>
                    <a:pt x="13229" y="31735"/>
                  </a:cubicBezTo>
                  <a:cubicBezTo>
                    <a:pt x="13260" y="31720"/>
                    <a:pt x="13247" y="31704"/>
                    <a:pt x="13229" y="31704"/>
                  </a:cubicBezTo>
                  <a:cubicBezTo>
                    <a:pt x="13222" y="31704"/>
                    <a:pt x="13213" y="31707"/>
                    <a:pt x="13207" y="31713"/>
                  </a:cubicBezTo>
                  <a:lnTo>
                    <a:pt x="13118" y="31802"/>
                  </a:lnTo>
                  <a:cubicBezTo>
                    <a:pt x="13273" y="31603"/>
                    <a:pt x="13427" y="31448"/>
                    <a:pt x="13560" y="31272"/>
                  </a:cubicBezTo>
                  <a:cubicBezTo>
                    <a:pt x="13560" y="31250"/>
                    <a:pt x="13560" y="31250"/>
                    <a:pt x="13538" y="31250"/>
                  </a:cubicBezTo>
                  <a:cubicBezTo>
                    <a:pt x="13405" y="31404"/>
                    <a:pt x="13229" y="31581"/>
                    <a:pt x="13118" y="31780"/>
                  </a:cubicBezTo>
                  <a:cubicBezTo>
                    <a:pt x="13096" y="31802"/>
                    <a:pt x="13074" y="31846"/>
                    <a:pt x="13052" y="31890"/>
                  </a:cubicBezTo>
                  <a:cubicBezTo>
                    <a:pt x="13008" y="31912"/>
                    <a:pt x="12986" y="31934"/>
                    <a:pt x="12964" y="31934"/>
                  </a:cubicBezTo>
                  <a:cubicBezTo>
                    <a:pt x="12986" y="31890"/>
                    <a:pt x="13008" y="31824"/>
                    <a:pt x="13052" y="31802"/>
                  </a:cubicBezTo>
                  <a:cubicBezTo>
                    <a:pt x="13229" y="31493"/>
                    <a:pt x="13427" y="31161"/>
                    <a:pt x="13648" y="30852"/>
                  </a:cubicBezTo>
                  <a:lnTo>
                    <a:pt x="13670" y="30852"/>
                  </a:lnTo>
                  <a:lnTo>
                    <a:pt x="14090" y="30941"/>
                  </a:lnTo>
                  <a:cubicBezTo>
                    <a:pt x="14068" y="30963"/>
                    <a:pt x="14046" y="31029"/>
                    <a:pt x="14001" y="31051"/>
                  </a:cubicBezTo>
                  <a:cubicBezTo>
                    <a:pt x="13869" y="31272"/>
                    <a:pt x="13737" y="31470"/>
                    <a:pt x="13560" y="31669"/>
                  </a:cubicBezTo>
                  <a:lnTo>
                    <a:pt x="13405" y="31912"/>
                  </a:lnTo>
                  <a:cubicBezTo>
                    <a:pt x="13339" y="32000"/>
                    <a:pt x="13273" y="32066"/>
                    <a:pt x="13207" y="32155"/>
                  </a:cubicBezTo>
                  <a:cubicBezTo>
                    <a:pt x="13096" y="32331"/>
                    <a:pt x="12986" y="32508"/>
                    <a:pt x="12853" y="32663"/>
                  </a:cubicBezTo>
                  <a:cubicBezTo>
                    <a:pt x="12743" y="32773"/>
                    <a:pt x="12611" y="32839"/>
                    <a:pt x="12522" y="32950"/>
                  </a:cubicBezTo>
                  <a:cubicBezTo>
                    <a:pt x="12412" y="33016"/>
                    <a:pt x="12412" y="33060"/>
                    <a:pt x="12456" y="33060"/>
                  </a:cubicBezTo>
                  <a:lnTo>
                    <a:pt x="12522" y="33060"/>
                  </a:lnTo>
                  <a:cubicBezTo>
                    <a:pt x="12544" y="33060"/>
                    <a:pt x="12544" y="33038"/>
                    <a:pt x="12522" y="33016"/>
                  </a:cubicBezTo>
                  <a:cubicBezTo>
                    <a:pt x="12544" y="33016"/>
                    <a:pt x="12611" y="32950"/>
                    <a:pt x="12677" y="32905"/>
                  </a:cubicBezTo>
                  <a:lnTo>
                    <a:pt x="12677" y="32905"/>
                  </a:lnTo>
                  <a:cubicBezTo>
                    <a:pt x="12522" y="33148"/>
                    <a:pt x="12324" y="33347"/>
                    <a:pt x="12125" y="33546"/>
                  </a:cubicBezTo>
                  <a:cubicBezTo>
                    <a:pt x="11948" y="33722"/>
                    <a:pt x="11772" y="33943"/>
                    <a:pt x="11617" y="34164"/>
                  </a:cubicBezTo>
                  <a:cubicBezTo>
                    <a:pt x="11298" y="34567"/>
                    <a:pt x="10939" y="34951"/>
                    <a:pt x="10578" y="35314"/>
                  </a:cubicBezTo>
                  <a:lnTo>
                    <a:pt x="10578" y="35314"/>
                  </a:lnTo>
                  <a:cubicBezTo>
                    <a:pt x="10611" y="35254"/>
                    <a:pt x="10642" y="35194"/>
                    <a:pt x="10668" y="35135"/>
                  </a:cubicBezTo>
                  <a:cubicBezTo>
                    <a:pt x="10729" y="35034"/>
                    <a:pt x="10752" y="34951"/>
                    <a:pt x="10790" y="34887"/>
                  </a:cubicBezTo>
                  <a:lnTo>
                    <a:pt x="10790" y="34887"/>
                  </a:lnTo>
                  <a:cubicBezTo>
                    <a:pt x="10774" y="34911"/>
                    <a:pt x="10758" y="34933"/>
                    <a:pt x="10740" y="34953"/>
                  </a:cubicBezTo>
                  <a:lnTo>
                    <a:pt x="10740" y="34953"/>
                  </a:lnTo>
                  <a:cubicBezTo>
                    <a:pt x="10800" y="34821"/>
                    <a:pt x="10865" y="34686"/>
                    <a:pt x="10943" y="34559"/>
                  </a:cubicBezTo>
                  <a:lnTo>
                    <a:pt x="10943" y="34559"/>
                  </a:lnTo>
                  <a:lnTo>
                    <a:pt x="10845" y="34694"/>
                  </a:lnTo>
                  <a:cubicBezTo>
                    <a:pt x="10800" y="34760"/>
                    <a:pt x="10756" y="34804"/>
                    <a:pt x="10734" y="34870"/>
                  </a:cubicBezTo>
                  <a:cubicBezTo>
                    <a:pt x="10734" y="34870"/>
                    <a:pt x="10734" y="34892"/>
                    <a:pt x="10690" y="34892"/>
                  </a:cubicBezTo>
                  <a:cubicBezTo>
                    <a:pt x="10911" y="34539"/>
                    <a:pt x="11109" y="34164"/>
                    <a:pt x="11396" y="33833"/>
                  </a:cubicBezTo>
                  <a:cubicBezTo>
                    <a:pt x="11412" y="33802"/>
                    <a:pt x="11384" y="33760"/>
                    <a:pt x="11359" y="33760"/>
                  </a:cubicBezTo>
                  <a:cubicBezTo>
                    <a:pt x="11348" y="33760"/>
                    <a:pt x="11337" y="33768"/>
                    <a:pt x="11330" y="33788"/>
                  </a:cubicBezTo>
                  <a:cubicBezTo>
                    <a:pt x="11199" y="33898"/>
                    <a:pt x="10352" y="35091"/>
                    <a:pt x="10251" y="35091"/>
                  </a:cubicBezTo>
                  <a:cubicBezTo>
                    <a:pt x="10250" y="35091"/>
                    <a:pt x="10249" y="35091"/>
                    <a:pt x="10249" y="35091"/>
                  </a:cubicBezTo>
                  <a:cubicBezTo>
                    <a:pt x="10241" y="35076"/>
                    <a:pt x="10234" y="35071"/>
                    <a:pt x="10226" y="35071"/>
                  </a:cubicBezTo>
                  <a:cubicBezTo>
                    <a:pt x="10212" y="35071"/>
                    <a:pt x="10197" y="35091"/>
                    <a:pt x="10182" y="35091"/>
                  </a:cubicBezTo>
                  <a:cubicBezTo>
                    <a:pt x="9984" y="35223"/>
                    <a:pt x="9873" y="35422"/>
                    <a:pt x="9763" y="35599"/>
                  </a:cubicBezTo>
                  <a:cubicBezTo>
                    <a:pt x="9662" y="35772"/>
                    <a:pt x="9607" y="35855"/>
                    <a:pt x="9594" y="35855"/>
                  </a:cubicBezTo>
                  <a:cubicBezTo>
                    <a:pt x="9576" y="35855"/>
                    <a:pt x="9643" y="35689"/>
                    <a:pt x="9785" y="35378"/>
                  </a:cubicBezTo>
                  <a:cubicBezTo>
                    <a:pt x="9801" y="35362"/>
                    <a:pt x="9783" y="35347"/>
                    <a:pt x="9764" y="35347"/>
                  </a:cubicBezTo>
                  <a:cubicBezTo>
                    <a:pt x="9756" y="35347"/>
                    <a:pt x="9747" y="35349"/>
                    <a:pt x="9741" y="35356"/>
                  </a:cubicBezTo>
                  <a:cubicBezTo>
                    <a:pt x="9454" y="35577"/>
                    <a:pt x="9365" y="35864"/>
                    <a:pt x="9211" y="36151"/>
                  </a:cubicBezTo>
                  <a:cubicBezTo>
                    <a:pt x="9012" y="36570"/>
                    <a:pt x="8769" y="36989"/>
                    <a:pt x="8549" y="37365"/>
                  </a:cubicBezTo>
                  <a:cubicBezTo>
                    <a:pt x="8549" y="37365"/>
                    <a:pt x="8549" y="37384"/>
                    <a:pt x="8555" y="37384"/>
                  </a:cubicBezTo>
                  <a:cubicBezTo>
                    <a:pt x="8558" y="37384"/>
                    <a:pt x="8563" y="37379"/>
                    <a:pt x="8571" y="37365"/>
                  </a:cubicBezTo>
                  <a:cubicBezTo>
                    <a:pt x="8858" y="36901"/>
                    <a:pt x="9101" y="36438"/>
                    <a:pt x="9343" y="35974"/>
                  </a:cubicBezTo>
                  <a:cubicBezTo>
                    <a:pt x="9408" y="35861"/>
                    <a:pt x="9590" y="35560"/>
                    <a:pt x="9606" y="35560"/>
                  </a:cubicBezTo>
                  <a:cubicBezTo>
                    <a:pt x="9612" y="35560"/>
                    <a:pt x="9596" y="35602"/>
                    <a:pt x="9542" y="35709"/>
                  </a:cubicBezTo>
                  <a:cubicBezTo>
                    <a:pt x="9476" y="35864"/>
                    <a:pt x="9410" y="35974"/>
                    <a:pt x="9365" y="36128"/>
                  </a:cubicBezTo>
                  <a:cubicBezTo>
                    <a:pt x="9365" y="36178"/>
                    <a:pt x="9403" y="36203"/>
                    <a:pt x="9431" y="36203"/>
                  </a:cubicBezTo>
                  <a:cubicBezTo>
                    <a:pt x="9440" y="36203"/>
                    <a:pt x="9448" y="36200"/>
                    <a:pt x="9454" y="36195"/>
                  </a:cubicBezTo>
                  <a:cubicBezTo>
                    <a:pt x="9652" y="36040"/>
                    <a:pt x="9741" y="35819"/>
                    <a:pt x="9873" y="35643"/>
                  </a:cubicBezTo>
                  <a:cubicBezTo>
                    <a:pt x="9984" y="35466"/>
                    <a:pt x="10094" y="35356"/>
                    <a:pt x="10226" y="35267"/>
                  </a:cubicBezTo>
                  <a:lnTo>
                    <a:pt x="10359" y="35267"/>
                  </a:lnTo>
                  <a:cubicBezTo>
                    <a:pt x="10447" y="35245"/>
                    <a:pt x="10513" y="35201"/>
                    <a:pt x="10536" y="35135"/>
                  </a:cubicBezTo>
                  <a:cubicBezTo>
                    <a:pt x="10615" y="35071"/>
                    <a:pt x="10683" y="35019"/>
                    <a:pt x="10740" y="34953"/>
                  </a:cubicBezTo>
                  <a:lnTo>
                    <a:pt x="10740" y="34953"/>
                  </a:lnTo>
                  <a:cubicBezTo>
                    <a:pt x="10716" y="35007"/>
                    <a:pt x="10692" y="35061"/>
                    <a:pt x="10668" y="35113"/>
                  </a:cubicBezTo>
                  <a:cubicBezTo>
                    <a:pt x="10602" y="35201"/>
                    <a:pt x="10580" y="35267"/>
                    <a:pt x="10536" y="35356"/>
                  </a:cubicBezTo>
                  <a:cubicBezTo>
                    <a:pt x="10550" y="35342"/>
                    <a:pt x="10564" y="35328"/>
                    <a:pt x="10578" y="35314"/>
                  </a:cubicBezTo>
                  <a:lnTo>
                    <a:pt x="10578" y="35314"/>
                  </a:lnTo>
                  <a:cubicBezTo>
                    <a:pt x="10436" y="35565"/>
                    <a:pt x="10249" y="35821"/>
                    <a:pt x="10249" y="36106"/>
                  </a:cubicBezTo>
                  <a:cubicBezTo>
                    <a:pt x="10249" y="36117"/>
                    <a:pt x="10265" y="36123"/>
                    <a:pt x="10282" y="36123"/>
                  </a:cubicBezTo>
                  <a:cubicBezTo>
                    <a:pt x="10298" y="36123"/>
                    <a:pt x="10315" y="36117"/>
                    <a:pt x="10315" y="36106"/>
                  </a:cubicBezTo>
                  <a:cubicBezTo>
                    <a:pt x="10403" y="35886"/>
                    <a:pt x="10469" y="35665"/>
                    <a:pt x="10580" y="35466"/>
                  </a:cubicBezTo>
                  <a:lnTo>
                    <a:pt x="10624" y="35466"/>
                  </a:lnTo>
                  <a:cubicBezTo>
                    <a:pt x="10999" y="35091"/>
                    <a:pt x="11352" y="34716"/>
                    <a:pt x="11683" y="34318"/>
                  </a:cubicBezTo>
                  <a:cubicBezTo>
                    <a:pt x="11860" y="34120"/>
                    <a:pt x="11993" y="33921"/>
                    <a:pt x="12125" y="33766"/>
                  </a:cubicBezTo>
                  <a:cubicBezTo>
                    <a:pt x="12263" y="33611"/>
                    <a:pt x="12415" y="33469"/>
                    <a:pt x="12548" y="33330"/>
                  </a:cubicBezTo>
                  <a:lnTo>
                    <a:pt x="12548" y="33330"/>
                  </a:lnTo>
                  <a:cubicBezTo>
                    <a:pt x="12510" y="33373"/>
                    <a:pt x="12472" y="33415"/>
                    <a:pt x="12434" y="33457"/>
                  </a:cubicBezTo>
                  <a:cubicBezTo>
                    <a:pt x="12373" y="33535"/>
                    <a:pt x="12311" y="33611"/>
                    <a:pt x="12250" y="33687"/>
                  </a:cubicBezTo>
                  <a:lnTo>
                    <a:pt x="12250" y="33687"/>
                  </a:lnTo>
                  <a:cubicBezTo>
                    <a:pt x="12356" y="33561"/>
                    <a:pt x="12463" y="33435"/>
                    <a:pt x="12570" y="33307"/>
                  </a:cubicBezTo>
                  <a:lnTo>
                    <a:pt x="12570" y="33307"/>
                  </a:lnTo>
                  <a:cubicBezTo>
                    <a:pt x="12599" y="33276"/>
                    <a:pt x="12628" y="33245"/>
                    <a:pt x="12655" y="33214"/>
                  </a:cubicBezTo>
                  <a:cubicBezTo>
                    <a:pt x="12678" y="33186"/>
                    <a:pt x="12701" y="33158"/>
                    <a:pt x="12724" y="33129"/>
                  </a:cubicBezTo>
                  <a:lnTo>
                    <a:pt x="12724" y="33129"/>
                  </a:lnTo>
                  <a:cubicBezTo>
                    <a:pt x="12681" y="33179"/>
                    <a:pt x="12638" y="33229"/>
                    <a:pt x="12594" y="33279"/>
                  </a:cubicBezTo>
                  <a:lnTo>
                    <a:pt x="12594" y="33279"/>
                  </a:lnTo>
                  <a:cubicBezTo>
                    <a:pt x="12599" y="33272"/>
                    <a:pt x="12605" y="33265"/>
                    <a:pt x="12611" y="33259"/>
                  </a:cubicBezTo>
                  <a:lnTo>
                    <a:pt x="12777" y="33062"/>
                  </a:lnTo>
                  <a:lnTo>
                    <a:pt x="12777" y="33062"/>
                  </a:lnTo>
                  <a:cubicBezTo>
                    <a:pt x="13034" y="32732"/>
                    <a:pt x="13258" y="32386"/>
                    <a:pt x="13450" y="32022"/>
                  </a:cubicBezTo>
                  <a:cubicBezTo>
                    <a:pt x="13494" y="31956"/>
                    <a:pt x="13516" y="31912"/>
                    <a:pt x="13560" y="31890"/>
                  </a:cubicBezTo>
                  <a:lnTo>
                    <a:pt x="13825" y="31559"/>
                  </a:lnTo>
                  <a:cubicBezTo>
                    <a:pt x="13847" y="31515"/>
                    <a:pt x="13847" y="31493"/>
                    <a:pt x="13869" y="31470"/>
                  </a:cubicBezTo>
                  <a:cubicBezTo>
                    <a:pt x="13869" y="31470"/>
                    <a:pt x="13869" y="31448"/>
                    <a:pt x="13891" y="31448"/>
                  </a:cubicBezTo>
                  <a:cubicBezTo>
                    <a:pt x="13935" y="31404"/>
                    <a:pt x="13957" y="31360"/>
                    <a:pt x="13979" y="31338"/>
                  </a:cubicBezTo>
                  <a:cubicBezTo>
                    <a:pt x="14068" y="31183"/>
                    <a:pt x="14156" y="31073"/>
                    <a:pt x="14266" y="30963"/>
                  </a:cubicBezTo>
                  <a:cubicBezTo>
                    <a:pt x="14288" y="30963"/>
                    <a:pt x="14333" y="31007"/>
                    <a:pt x="14377" y="31007"/>
                  </a:cubicBezTo>
                  <a:cubicBezTo>
                    <a:pt x="14364" y="31019"/>
                    <a:pt x="14352" y="31028"/>
                    <a:pt x="14340" y="31036"/>
                  </a:cubicBezTo>
                  <a:lnTo>
                    <a:pt x="14340" y="31036"/>
                  </a:lnTo>
                  <a:cubicBezTo>
                    <a:pt x="14367" y="31043"/>
                    <a:pt x="14394" y="31051"/>
                    <a:pt x="14421" y="31051"/>
                  </a:cubicBezTo>
                  <a:lnTo>
                    <a:pt x="14178" y="31559"/>
                  </a:lnTo>
                  <a:cubicBezTo>
                    <a:pt x="14156" y="31603"/>
                    <a:pt x="14112" y="31691"/>
                    <a:pt x="14068" y="31735"/>
                  </a:cubicBezTo>
                  <a:cubicBezTo>
                    <a:pt x="13935" y="31890"/>
                    <a:pt x="13825" y="32022"/>
                    <a:pt x="13670" y="32155"/>
                  </a:cubicBezTo>
                  <a:cubicBezTo>
                    <a:pt x="13383" y="32508"/>
                    <a:pt x="13096" y="32883"/>
                    <a:pt x="12787" y="33237"/>
                  </a:cubicBezTo>
                  <a:cubicBezTo>
                    <a:pt x="12633" y="33413"/>
                    <a:pt x="12500" y="33656"/>
                    <a:pt x="12346" y="33877"/>
                  </a:cubicBezTo>
                  <a:cubicBezTo>
                    <a:pt x="12134" y="34089"/>
                    <a:pt x="11922" y="34341"/>
                    <a:pt x="11671" y="34439"/>
                  </a:cubicBezTo>
                  <a:lnTo>
                    <a:pt x="11671" y="34439"/>
                  </a:lnTo>
                  <a:cubicBezTo>
                    <a:pt x="11849" y="34180"/>
                    <a:pt x="12047" y="33938"/>
                    <a:pt x="12250" y="33687"/>
                  </a:cubicBezTo>
                  <a:lnTo>
                    <a:pt x="12250" y="33687"/>
                  </a:lnTo>
                  <a:cubicBezTo>
                    <a:pt x="12041" y="33935"/>
                    <a:pt x="11836" y="34184"/>
                    <a:pt x="11639" y="34451"/>
                  </a:cubicBezTo>
                  <a:cubicBezTo>
                    <a:pt x="11650" y="34447"/>
                    <a:pt x="11660" y="34443"/>
                    <a:pt x="11671" y="34439"/>
                  </a:cubicBezTo>
                  <a:lnTo>
                    <a:pt x="11671" y="34439"/>
                  </a:lnTo>
                  <a:cubicBezTo>
                    <a:pt x="11663" y="34450"/>
                    <a:pt x="11656" y="34462"/>
                    <a:pt x="11648" y="34473"/>
                  </a:cubicBezTo>
                  <a:lnTo>
                    <a:pt x="11648" y="34473"/>
                  </a:lnTo>
                  <a:cubicBezTo>
                    <a:pt x="11858" y="34469"/>
                    <a:pt x="12002" y="34316"/>
                    <a:pt x="12137" y="34175"/>
                  </a:cubicBezTo>
                  <a:lnTo>
                    <a:pt x="12137" y="34175"/>
                  </a:lnTo>
                  <a:cubicBezTo>
                    <a:pt x="12106" y="34219"/>
                    <a:pt x="12081" y="34274"/>
                    <a:pt x="12037" y="34318"/>
                  </a:cubicBezTo>
                  <a:cubicBezTo>
                    <a:pt x="11904" y="34473"/>
                    <a:pt x="11772" y="34671"/>
                    <a:pt x="11639" y="34826"/>
                  </a:cubicBezTo>
                  <a:cubicBezTo>
                    <a:pt x="11551" y="34914"/>
                    <a:pt x="11463" y="34981"/>
                    <a:pt x="11441" y="35113"/>
                  </a:cubicBezTo>
                  <a:cubicBezTo>
                    <a:pt x="11441" y="35129"/>
                    <a:pt x="11463" y="35144"/>
                    <a:pt x="11476" y="35144"/>
                  </a:cubicBezTo>
                  <a:cubicBezTo>
                    <a:pt x="11481" y="35144"/>
                    <a:pt x="11485" y="35141"/>
                    <a:pt x="11485" y="35135"/>
                  </a:cubicBezTo>
                  <a:cubicBezTo>
                    <a:pt x="11529" y="35025"/>
                    <a:pt x="11838" y="34716"/>
                    <a:pt x="11882" y="34605"/>
                  </a:cubicBezTo>
                  <a:cubicBezTo>
                    <a:pt x="11993" y="34473"/>
                    <a:pt x="12103" y="34362"/>
                    <a:pt x="12213" y="34230"/>
                  </a:cubicBezTo>
                  <a:cubicBezTo>
                    <a:pt x="12324" y="34097"/>
                    <a:pt x="12412" y="33943"/>
                    <a:pt x="12522" y="33810"/>
                  </a:cubicBezTo>
                  <a:cubicBezTo>
                    <a:pt x="12721" y="33656"/>
                    <a:pt x="12898" y="33479"/>
                    <a:pt x="13074" y="33281"/>
                  </a:cubicBezTo>
                  <a:cubicBezTo>
                    <a:pt x="13207" y="33148"/>
                    <a:pt x="13317" y="33016"/>
                    <a:pt x="13427" y="32883"/>
                  </a:cubicBezTo>
                  <a:cubicBezTo>
                    <a:pt x="13427" y="32905"/>
                    <a:pt x="13427" y="32905"/>
                    <a:pt x="13450" y="32905"/>
                  </a:cubicBezTo>
                  <a:lnTo>
                    <a:pt x="12787" y="33656"/>
                  </a:lnTo>
                  <a:cubicBezTo>
                    <a:pt x="12456" y="34031"/>
                    <a:pt x="12103" y="34429"/>
                    <a:pt x="11794" y="34826"/>
                  </a:cubicBezTo>
                  <a:cubicBezTo>
                    <a:pt x="11573" y="35113"/>
                    <a:pt x="11220" y="35422"/>
                    <a:pt x="11109" y="35775"/>
                  </a:cubicBezTo>
                  <a:cubicBezTo>
                    <a:pt x="11109" y="35791"/>
                    <a:pt x="11132" y="35806"/>
                    <a:pt x="11144" y="35806"/>
                  </a:cubicBezTo>
                  <a:cubicBezTo>
                    <a:pt x="11150" y="35806"/>
                    <a:pt x="11154" y="35804"/>
                    <a:pt x="11154" y="35797"/>
                  </a:cubicBezTo>
                  <a:cubicBezTo>
                    <a:pt x="11242" y="35554"/>
                    <a:pt x="11463" y="35356"/>
                    <a:pt x="11639" y="35135"/>
                  </a:cubicBezTo>
                  <a:cubicBezTo>
                    <a:pt x="11794" y="34914"/>
                    <a:pt x="11970" y="34716"/>
                    <a:pt x="12169" y="34495"/>
                  </a:cubicBezTo>
                  <a:cubicBezTo>
                    <a:pt x="12500" y="34120"/>
                    <a:pt x="12853" y="33722"/>
                    <a:pt x="13185" y="33347"/>
                  </a:cubicBezTo>
                  <a:lnTo>
                    <a:pt x="14178" y="32177"/>
                  </a:lnTo>
                  <a:lnTo>
                    <a:pt x="14178" y="32177"/>
                  </a:lnTo>
                  <a:cubicBezTo>
                    <a:pt x="14090" y="32331"/>
                    <a:pt x="13979" y="32464"/>
                    <a:pt x="13913" y="32618"/>
                  </a:cubicBezTo>
                  <a:cubicBezTo>
                    <a:pt x="13913" y="32651"/>
                    <a:pt x="13937" y="32671"/>
                    <a:pt x="13958" y="32671"/>
                  </a:cubicBezTo>
                  <a:cubicBezTo>
                    <a:pt x="13966" y="32671"/>
                    <a:pt x="13973" y="32668"/>
                    <a:pt x="13979" y="32663"/>
                  </a:cubicBezTo>
                  <a:cubicBezTo>
                    <a:pt x="14178" y="32353"/>
                    <a:pt x="14399" y="32044"/>
                    <a:pt x="14597" y="31780"/>
                  </a:cubicBezTo>
                  <a:cubicBezTo>
                    <a:pt x="14642" y="31691"/>
                    <a:pt x="14708" y="31625"/>
                    <a:pt x="14752" y="31515"/>
                  </a:cubicBezTo>
                  <a:lnTo>
                    <a:pt x="14907" y="31272"/>
                  </a:lnTo>
                  <a:lnTo>
                    <a:pt x="15171" y="31360"/>
                  </a:lnTo>
                  <a:lnTo>
                    <a:pt x="14840" y="31934"/>
                  </a:lnTo>
                  <a:cubicBezTo>
                    <a:pt x="14774" y="32000"/>
                    <a:pt x="14730" y="32044"/>
                    <a:pt x="14686" y="32111"/>
                  </a:cubicBezTo>
                  <a:cubicBezTo>
                    <a:pt x="14465" y="32376"/>
                    <a:pt x="14244" y="32618"/>
                    <a:pt x="14068" y="32905"/>
                  </a:cubicBezTo>
                  <a:cubicBezTo>
                    <a:pt x="13913" y="33016"/>
                    <a:pt x="13803" y="33126"/>
                    <a:pt x="13670" y="33237"/>
                  </a:cubicBezTo>
                  <a:cubicBezTo>
                    <a:pt x="13427" y="33457"/>
                    <a:pt x="13207" y="33766"/>
                    <a:pt x="12920" y="33899"/>
                  </a:cubicBezTo>
                  <a:cubicBezTo>
                    <a:pt x="12902" y="33899"/>
                    <a:pt x="12913" y="33927"/>
                    <a:pt x="12940" y="33927"/>
                  </a:cubicBezTo>
                  <a:cubicBezTo>
                    <a:pt x="12947" y="33927"/>
                    <a:pt x="12955" y="33925"/>
                    <a:pt x="12964" y="33921"/>
                  </a:cubicBezTo>
                  <a:cubicBezTo>
                    <a:pt x="13207" y="33833"/>
                    <a:pt x="13339" y="33612"/>
                    <a:pt x="13538" y="33457"/>
                  </a:cubicBezTo>
                  <a:cubicBezTo>
                    <a:pt x="13648" y="33347"/>
                    <a:pt x="13737" y="33259"/>
                    <a:pt x="13847" y="33170"/>
                  </a:cubicBezTo>
                  <a:lnTo>
                    <a:pt x="13847" y="33170"/>
                  </a:lnTo>
                  <a:cubicBezTo>
                    <a:pt x="13759" y="33281"/>
                    <a:pt x="13670" y="33369"/>
                    <a:pt x="13582" y="33479"/>
                  </a:cubicBezTo>
                  <a:cubicBezTo>
                    <a:pt x="13229" y="33921"/>
                    <a:pt x="12853" y="34340"/>
                    <a:pt x="12456" y="34782"/>
                  </a:cubicBezTo>
                  <a:cubicBezTo>
                    <a:pt x="12213" y="35091"/>
                    <a:pt x="11816" y="35422"/>
                    <a:pt x="11706" y="35775"/>
                  </a:cubicBezTo>
                  <a:cubicBezTo>
                    <a:pt x="11706" y="35791"/>
                    <a:pt x="11728" y="35806"/>
                    <a:pt x="11748" y="35806"/>
                  </a:cubicBezTo>
                  <a:cubicBezTo>
                    <a:pt x="11756" y="35806"/>
                    <a:pt x="11763" y="35804"/>
                    <a:pt x="11769" y="35800"/>
                  </a:cubicBezTo>
                  <a:lnTo>
                    <a:pt x="11769" y="35800"/>
                  </a:lnTo>
                  <a:cubicBezTo>
                    <a:pt x="11762" y="35808"/>
                    <a:pt x="11755" y="35814"/>
                    <a:pt x="11750" y="35819"/>
                  </a:cubicBezTo>
                  <a:cubicBezTo>
                    <a:pt x="11661" y="35864"/>
                    <a:pt x="11595" y="35930"/>
                    <a:pt x="11573" y="35996"/>
                  </a:cubicBezTo>
                  <a:cubicBezTo>
                    <a:pt x="11529" y="36084"/>
                    <a:pt x="11441" y="36217"/>
                    <a:pt x="11441" y="36327"/>
                  </a:cubicBezTo>
                  <a:cubicBezTo>
                    <a:pt x="11441" y="36371"/>
                    <a:pt x="11468" y="36393"/>
                    <a:pt x="11496" y="36393"/>
                  </a:cubicBezTo>
                  <a:cubicBezTo>
                    <a:pt x="11523" y="36393"/>
                    <a:pt x="11551" y="36371"/>
                    <a:pt x="11551" y="36327"/>
                  </a:cubicBezTo>
                  <a:cubicBezTo>
                    <a:pt x="11551" y="36239"/>
                    <a:pt x="11639" y="36151"/>
                    <a:pt x="11683" y="36084"/>
                  </a:cubicBezTo>
                  <a:cubicBezTo>
                    <a:pt x="11706" y="36018"/>
                    <a:pt x="11772" y="35886"/>
                    <a:pt x="11860" y="35864"/>
                  </a:cubicBezTo>
                  <a:cubicBezTo>
                    <a:pt x="11882" y="35819"/>
                    <a:pt x="11882" y="35775"/>
                    <a:pt x="11816" y="35775"/>
                  </a:cubicBezTo>
                  <a:cubicBezTo>
                    <a:pt x="11970" y="35554"/>
                    <a:pt x="12191" y="35378"/>
                    <a:pt x="12346" y="35157"/>
                  </a:cubicBezTo>
                  <a:cubicBezTo>
                    <a:pt x="12743" y="34671"/>
                    <a:pt x="13185" y="34274"/>
                    <a:pt x="13582" y="33833"/>
                  </a:cubicBezTo>
                  <a:lnTo>
                    <a:pt x="14178" y="33170"/>
                  </a:lnTo>
                  <a:cubicBezTo>
                    <a:pt x="14355" y="32950"/>
                    <a:pt x="14575" y="32795"/>
                    <a:pt x="14774" y="32596"/>
                  </a:cubicBezTo>
                  <a:cubicBezTo>
                    <a:pt x="14982" y="32389"/>
                    <a:pt x="15150" y="32162"/>
                    <a:pt x="15316" y="31933"/>
                  </a:cubicBezTo>
                  <a:lnTo>
                    <a:pt x="15316" y="31933"/>
                  </a:lnTo>
                  <a:cubicBezTo>
                    <a:pt x="15289" y="31981"/>
                    <a:pt x="15264" y="32046"/>
                    <a:pt x="15216" y="32111"/>
                  </a:cubicBezTo>
                  <a:cubicBezTo>
                    <a:pt x="15127" y="32243"/>
                    <a:pt x="15105" y="32398"/>
                    <a:pt x="15017" y="32508"/>
                  </a:cubicBezTo>
                  <a:lnTo>
                    <a:pt x="15017" y="32552"/>
                  </a:lnTo>
                  <a:cubicBezTo>
                    <a:pt x="14796" y="32817"/>
                    <a:pt x="14553" y="33148"/>
                    <a:pt x="14509" y="33214"/>
                  </a:cubicBezTo>
                  <a:cubicBezTo>
                    <a:pt x="14200" y="33546"/>
                    <a:pt x="13913" y="33899"/>
                    <a:pt x="13648" y="34252"/>
                  </a:cubicBezTo>
                  <a:cubicBezTo>
                    <a:pt x="13582" y="34340"/>
                    <a:pt x="13516" y="34429"/>
                    <a:pt x="13450" y="34495"/>
                  </a:cubicBezTo>
                  <a:cubicBezTo>
                    <a:pt x="13405" y="34583"/>
                    <a:pt x="13317" y="34649"/>
                    <a:pt x="13251" y="34716"/>
                  </a:cubicBezTo>
                  <a:cubicBezTo>
                    <a:pt x="13140" y="34870"/>
                    <a:pt x="13008" y="35003"/>
                    <a:pt x="12876" y="35113"/>
                  </a:cubicBezTo>
                  <a:cubicBezTo>
                    <a:pt x="12809" y="35157"/>
                    <a:pt x="12743" y="35223"/>
                    <a:pt x="12677" y="35267"/>
                  </a:cubicBezTo>
                  <a:cubicBezTo>
                    <a:pt x="12611" y="35334"/>
                    <a:pt x="12566" y="35334"/>
                    <a:pt x="12544" y="35356"/>
                  </a:cubicBezTo>
                  <a:cubicBezTo>
                    <a:pt x="12544" y="35378"/>
                    <a:pt x="12544" y="35378"/>
                    <a:pt x="12522" y="35422"/>
                  </a:cubicBezTo>
                  <a:cubicBezTo>
                    <a:pt x="12456" y="35466"/>
                    <a:pt x="12412" y="35554"/>
                    <a:pt x="12390" y="35643"/>
                  </a:cubicBezTo>
                  <a:cubicBezTo>
                    <a:pt x="12081" y="35886"/>
                    <a:pt x="11750" y="36195"/>
                    <a:pt x="11683" y="36460"/>
                  </a:cubicBezTo>
                  <a:cubicBezTo>
                    <a:pt x="11671" y="36509"/>
                    <a:pt x="11707" y="36538"/>
                    <a:pt x="11749" y="36538"/>
                  </a:cubicBezTo>
                  <a:cubicBezTo>
                    <a:pt x="11782" y="36538"/>
                    <a:pt x="11819" y="36520"/>
                    <a:pt x="11838" y="36482"/>
                  </a:cubicBezTo>
                  <a:cubicBezTo>
                    <a:pt x="11882" y="36217"/>
                    <a:pt x="12125" y="35996"/>
                    <a:pt x="12412" y="35797"/>
                  </a:cubicBezTo>
                  <a:lnTo>
                    <a:pt x="12412" y="35797"/>
                  </a:lnTo>
                  <a:cubicBezTo>
                    <a:pt x="12412" y="35819"/>
                    <a:pt x="12390" y="35886"/>
                    <a:pt x="12390" y="35908"/>
                  </a:cubicBezTo>
                  <a:cubicBezTo>
                    <a:pt x="12346" y="35996"/>
                    <a:pt x="12324" y="36106"/>
                    <a:pt x="12302" y="36195"/>
                  </a:cubicBezTo>
                  <a:cubicBezTo>
                    <a:pt x="12125" y="36769"/>
                    <a:pt x="12015" y="37365"/>
                    <a:pt x="11838" y="37961"/>
                  </a:cubicBezTo>
                  <a:cubicBezTo>
                    <a:pt x="11330" y="39307"/>
                    <a:pt x="10867" y="40654"/>
                    <a:pt x="10513" y="42045"/>
                  </a:cubicBezTo>
                  <a:cubicBezTo>
                    <a:pt x="10182" y="43303"/>
                    <a:pt x="9917" y="44583"/>
                    <a:pt x="9763" y="45864"/>
                  </a:cubicBezTo>
                  <a:cubicBezTo>
                    <a:pt x="9652" y="46835"/>
                    <a:pt x="9432" y="47762"/>
                    <a:pt x="9211" y="48712"/>
                  </a:cubicBezTo>
                  <a:cubicBezTo>
                    <a:pt x="9255" y="48336"/>
                    <a:pt x="9410" y="47939"/>
                    <a:pt x="9365" y="47564"/>
                  </a:cubicBezTo>
                  <a:cubicBezTo>
                    <a:pt x="9365" y="47542"/>
                    <a:pt x="9354" y="47531"/>
                    <a:pt x="9343" y="47531"/>
                  </a:cubicBezTo>
                  <a:cubicBezTo>
                    <a:pt x="9332" y="47531"/>
                    <a:pt x="9321" y="47542"/>
                    <a:pt x="9321" y="47564"/>
                  </a:cubicBezTo>
                  <a:cubicBezTo>
                    <a:pt x="9343" y="47961"/>
                    <a:pt x="9145" y="48358"/>
                    <a:pt x="9189" y="48778"/>
                  </a:cubicBezTo>
                  <a:lnTo>
                    <a:pt x="9211" y="48800"/>
                  </a:lnTo>
                  <a:cubicBezTo>
                    <a:pt x="9101" y="49219"/>
                    <a:pt x="9012" y="49661"/>
                    <a:pt x="8902" y="50058"/>
                  </a:cubicBezTo>
                  <a:cubicBezTo>
                    <a:pt x="8571" y="51471"/>
                    <a:pt x="8372" y="52928"/>
                    <a:pt x="7997" y="54341"/>
                  </a:cubicBezTo>
                  <a:cubicBezTo>
                    <a:pt x="7977" y="54441"/>
                    <a:pt x="7921" y="54795"/>
                    <a:pt x="7762" y="54795"/>
                  </a:cubicBezTo>
                  <a:cubicBezTo>
                    <a:pt x="7746" y="54795"/>
                    <a:pt x="7728" y="54791"/>
                    <a:pt x="7710" y="54782"/>
                  </a:cubicBezTo>
                  <a:cubicBezTo>
                    <a:pt x="7666" y="54760"/>
                    <a:pt x="7688" y="53877"/>
                    <a:pt x="7688" y="53855"/>
                  </a:cubicBezTo>
                  <a:cubicBezTo>
                    <a:pt x="7688" y="53237"/>
                    <a:pt x="7776" y="52575"/>
                    <a:pt x="7864" y="51979"/>
                  </a:cubicBezTo>
                  <a:cubicBezTo>
                    <a:pt x="8195" y="49374"/>
                    <a:pt x="8350" y="46725"/>
                    <a:pt x="8968" y="44164"/>
                  </a:cubicBezTo>
                  <a:cubicBezTo>
                    <a:pt x="9321" y="42641"/>
                    <a:pt x="9454" y="41073"/>
                    <a:pt x="9873" y="39550"/>
                  </a:cubicBezTo>
                  <a:cubicBezTo>
                    <a:pt x="10072" y="38800"/>
                    <a:pt x="10293" y="38093"/>
                    <a:pt x="10447" y="37343"/>
                  </a:cubicBezTo>
                  <a:cubicBezTo>
                    <a:pt x="10513" y="37034"/>
                    <a:pt x="10580" y="36747"/>
                    <a:pt x="10668" y="36415"/>
                  </a:cubicBezTo>
                  <a:cubicBezTo>
                    <a:pt x="10690" y="36305"/>
                    <a:pt x="10734" y="36084"/>
                    <a:pt x="10756" y="35886"/>
                  </a:cubicBezTo>
                  <a:cubicBezTo>
                    <a:pt x="10756" y="35897"/>
                    <a:pt x="10762" y="35902"/>
                    <a:pt x="10770" y="35902"/>
                  </a:cubicBezTo>
                  <a:cubicBezTo>
                    <a:pt x="10778" y="35902"/>
                    <a:pt x="10789" y="35897"/>
                    <a:pt x="10800" y="35886"/>
                  </a:cubicBezTo>
                  <a:cubicBezTo>
                    <a:pt x="10889" y="35554"/>
                    <a:pt x="11109" y="35267"/>
                    <a:pt x="11308" y="35003"/>
                  </a:cubicBezTo>
                  <a:lnTo>
                    <a:pt x="11308" y="35003"/>
                  </a:lnTo>
                  <a:cubicBezTo>
                    <a:pt x="11220" y="35157"/>
                    <a:pt x="11132" y="35334"/>
                    <a:pt x="11021" y="35466"/>
                  </a:cubicBezTo>
                  <a:cubicBezTo>
                    <a:pt x="10911" y="35643"/>
                    <a:pt x="10734" y="35886"/>
                    <a:pt x="10800" y="36106"/>
                  </a:cubicBezTo>
                  <a:cubicBezTo>
                    <a:pt x="10800" y="36117"/>
                    <a:pt x="10817" y="36123"/>
                    <a:pt x="10836" y="36123"/>
                  </a:cubicBezTo>
                  <a:cubicBezTo>
                    <a:pt x="10856" y="36123"/>
                    <a:pt x="10878" y="36117"/>
                    <a:pt x="10889" y="36106"/>
                  </a:cubicBezTo>
                  <a:cubicBezTo>
                    <a:pt x="10933" y="35864"/>
                    <a:pt x="11043" y="35665"/>
                    <a:pt x="11154" y="35444"/>
                  </a:cubicBezTo>
                  <a:cubicBezTo>
                    <a:pt x="11308" y="35157"/>
                    <a:pt x="11419" y="34914"/>
                    <a:pt x="11595" y="34671"/>
                  </a:cubicBezTo>
                  <a:cubicBezTo>
                    <a:pt x="11638" y="34650"/>
                    <a:pt x="11597" y="34607"/>
                    <a:pt x="11574" y="34584"/>
                  </a:cubicBezTo>
                  <a:lnTo>
                    <a:pt x="11574" y="34584"/>
                  </a:lnTo>
                  <a:cubicBezTo>
                    <a:pt x="11551" y="34620"/>
                    <a:pt x="11529" y="34657"/>
                    <a:pt x="11507" y="34694"/>
                  </a:cubicBezTo>
                  <a:cubicBezTo>
                    <a:pt x="11330" y="34936"/>
                    <a:pt x="11132" y="35157"/>
                    <a:pt x="10977" y="35422"/>
                  </a:cubicBezTo>
                  <a:cubicBezTo>
                    <a:pt x="10690" y="35554"/>
                    <a:pt x="10690" y="35996"/>
                    <a:pt x="10646" y="36261"/>
                  </a:cubicBezTo>
                  <a:cubicBezTo>
                    <a:pt x="10447" y="36967"/>
                    <a:pt x="10249" y="37652"/>
                    <a:pt x="10072" y="38314"/>
                  </a:cubicBezTo>
                  <a:cubicBezTo>
                    <a:pt x="9675" y="39771"/>
                    <a:pt x="9299" y="41206"/>
                    <a:pt x="9012" y="42707"/>
                  </a:cubicBezTo>
                  <a:cubicBezTo>
                    <a:pt x="8747" y="44186"/>
                    <a:pt x="8438" y="45687"/>
                    <a:pt x="8151" y="47166"/>
                  </a:cubicBezTo>
                  <a:cubicBezTo>
                    <a:pt x="8041" y="47784"/>
                    <a:pt x="7931" y="48380"/>
                    <a:pt x="7908" y="48999"/>
                  </a:cubicBezTo>
                  <a:cubicBezTo>
                    <a:pt x="7908" y="49131"/>
                    <a:pt x="7886" y="49264"/>
                    <a:pt x="7886" y="49396"/>
                  </a:cubicBezTo>
                  <a:cubicBezTo>
                    <a:pt x="7754" y="49904"/>
                    <a:pt x="7644" y="50389"/>
                    <a:pt x="7555" y="50897"/>
                  </a:cubicBezTo>
                  <a:cubicBezTo>
                    <a:pt x="7423" y="52045"/>
                    <a:pt x="7158" y="53193"/>
                    <a:pt x="6871" y="54319"/>
                  </a:cubicBezTo>
                  <a:cubicBezTo>
                    <a:pt x="6606" y="55202"/>
                    <a:pt x="6341" y="56129"/>
                    <a:pt x="6253" y="57056"/>
                  </a:cubicBezTo>
                  <a:cubicBezTo>
                    <a:pt x="6253" y="57167"/>
                    <a:pt x="6231" y="57233"/>
                    <a:pt x="6231" y="57343"/>
                  </a:cubicBezTo>
                  <a:cubicBezTo>
                    <a:pt x="6098" y="57387"/>
                    <a:pt x="5944" y="57409"/>
                    <a:pt x="5811" y="57454"/>
                  </a:cubicBezTo>
                  <a:cubicBezTo>
                    <a:pt x="5767" y="57432"/>
                    <a:pt x="5767" y="57277"/>
                    <a:pt x="5723" y="57233"/>
                  </a:cubicBezTo>
                  <a:cubicBezTo>
                    <a:pt x="5568" y="57056"/>
                    <a:pt x="5480" y="56725"/>
                    <a:pt x="5370" y="56460"/>
                  </a:cubicBezTo>
                  <a:cubicBezTo>
                    <a:pt x="5171" y="56019"/>
                    <a:pt x="4994" y="55621"/>
                    <a:pt x="4884" y="55180"/>
                  </a:cubicBezTo>
                  <a:cubicBezTo>
                    <a:pt x="4332" y="53237"/>
                    <a:pt x="4707" y="51008"/>
                    <a:pt x="5237" y="49065"/>
                  </a:cubicBezTo>
                  <a:cubicBezTo>
                    <a:pt x="5546" y="47961"/>
                    <a:pt x="5701" y="46813"/>
                    <a:pt x="5944" y="45709"/>
                  </a:cubicBezTo>
                  <a:cubicBezTo>
                    <a:pt x="6142" y="44848"/>
                    <a:pt x="6474" y="44032"/>
                    <a:pt x="6783" y="43215"/>
                  </a:cubicBezTo>
                  <a:cubicBezTo>
                    <a:pt x="7202" y="42177"/>
                    <a:pt x="7533" y="41162"/>
                    <a:pt x="7776" y="40058"/>
                  </a:cubicBezTo>
                  <a:cubicBezTo>
                    <a:pt x="7908" y="39440"/>
                    <a:pt x="8019" y="38844"/>
                    <a:pt x="8107" y="38248"/>
                  </a:cubicBezTo>
                  <a:cubicBezTo>
                    <a:pt x="8129" y="38027"/>
                    <a:pt x="8151" y="37850"/>
                    <a:pt x="8195" y="37630"/>
                  </a:cubicBezTo>
                  <a:cubicBezTo>
                    <a:pt x="8438" y="36923"/>
                    <a:pt x="8681" y="36261"/>
                    <a:pt x="8880" y="35554"/>
                  </a:cubicBezTo>
                  <a:cubicBezTo>
                    <a:pt x="9012" y="35025"/>
                    <a:pt x="9034" y="34605"/>
                    <a:pt x="9101" y="34097"/>
                  </a:cubicBezTo>
                  <a:cubicBezTo>
                    <a:pt x="9255" y="32508"/>
                    <a:pt x="9741" y="30919"/>
                    <a:pt x="10204" y="29417"/>
                  </a:cubicBezTo>
                  <a:cubicBezTo>
                    <a:pt x="10690" y="27850"/>
                    <a:pt x="10845" y="26216"/>
                    <a:pt x="11087" y="24605"/>
                  </a:cubicBezTo>
                  <a:cubicBezTo>
                    <a:pt x="11132" y="24274"/>
                    <a:pt x="11176" y="23965"/>
                    <a:pt x="11242" y="23634"/>
                  </a:cubicBezTo>
                  <a:cubicBezTo>
                    <a:pt x="11352" y="23280"/>
                    <a:pt x="11551" y="22949"/>
                    <a:pt x="11683" y="22618"/>
                  </a:cubicBezTo>
                  <a:cubicBezTo>
                    <a:pt x="11860" y="22199"/>
                    <a:pt x="11970" y="21757"/>
                    <a:pt x="12125" y="21316"/>
                  </a:cubicBezTo>
                  <a:cubicBezTo>
                    <a:pt x="12169" y="21227"/>
                    <a:pt x="12191" y="21183"/>
                    <a:pt x="12213" y="21095"/>
                  </a:cubicBezTo>
                  <a:cubicBezTo>
                    <a:pt x="12235" y="21007"/>
                    <a:pt x="12302" y="20962"/>
                    <a:pt x="12324" y="20874"/>
                  </a:cubicBezTo>
                  <a:lnTo>
                    <a:pt x="12324" y="20852"/>
                  </a:lnTo>
                  <a:cubicBezTo>
                    <a:pt x="12346" y="20808"/>
                    <a:pt x="12346" y="20786"/>
                    <a:pt x="12390" y="20742"/>
                  </a:cubicBezTo>
                  <a:lnTo>
                    <a:pt x="12412" y="20697"/>
                  </a:lnTo>
                  <a:cubicBezTo>
                    <a:pt x="12434" y="20697"/>
                    <a:pt x="12434" y="20675"/>
                    <a:pt x="12412" y="20653"/>
                  </a:cubicBezTo>
                  <a:cubicBezTo>
                    <a:pt x="12434" y="20631"/>
                    <a:pt x="12434" y="20565"/>
                    <a:pt x="12456" y="20543"/>
                  </a:cubicBezTo>
                  <a:cubicBezTo>
                    <a:pt x="12633" y="20344"/>
                    <a:pt x="12831" y="20146"/>
                    <a:pt x="12986" y="19969"/>
                  </a:cubicBezTo>
                  <a:cubicBezTo>
                    <a:pt x="13002" y="19937"/>
                    <a:pt x="12995" y="19916"/>
                    <a:pt x="12981" y="19916"/>
                  </a:cubicBezTo>
                  <a:cubicBezTo>
                    <a:pt x="12976" y="19916"/>
                    <a:pt x="12970" y="19919"/>
                    <a:pt x="12964" y="19925"/>
                  </a:cubicBezTo>
                  <a:cubicBezTo>
                    <a:pt x="12889" y="20000"/>
                    <a:pt x="12814" y="20075"/>
                    <a:pt x="12746" y="20150"/>
                  </a:cubicBezTo>
                  <a:lnTo>
                    <a:pt x="12746" y="20150"/>
                  </a:lnTo>
                  <a:cubicBezTo>
                    <a:pt x="12914" y="19880"/>
                    <a:pt x="13083" y="19649"/>
                    <a:pt x="13273" y="19417"/>
                  </a:cubicBezTo>
                  <a:cubicBezTo>
                    <a:pt x="13289" y="19385"/>
                    <a:pt x="13258" y="19364"/>
                    <a:pt x="13231" y="19364"/>
                  </a:cubicBezTo>
                  <a:cubicBezTo>
                    <a:pt x="13222" y="19364"/>
                    <a:pt x="13213" y="19367"/>
                    <a:pt x="13207" y="19373"/>
                  </a:cubicBezTo>
                  <a:cubicBezTo>
                    <a:pt x="13200" y="19386"/>
                    <a:pt x="13193" y="19399"/>
                    <a:pt x="13185" y="19412"/>
                  </a:cubicBezTo>
                  <a:lnTo>
                    <a:pt x="13185" y="19412"/>
                  </a:lnTo>
                  <a:lnTo>
                    <a:pt x="13185" y="19395"/>
                  </a:lnTo>
                  <a:cubicBezTo>
                    <a:pt x="13229" y="19351"/>
                    <a:pt x="13273" y="19263"/>
                    <a:pt x="13317" y="19218"/>
                  </a:cubicBezTo>
                  <a:cubicBezTo>
                    <a:pt x="13383" y="19152"/>
                    <a:pt x="13427" y="19064"/>
                    <a:pt x="13450" y="19020"/>
                  </a:cubicBezTo>
                  <a:cubicBezTo>
                    <a:pt x="13516" y="18953"/>
                    <a:pt x="13538" y="18909"/>
                    <a:pt x="13604" y="18843"/>
                  </a:cubicBezTo>
                  <a:cubicBezTo>
                    <a:pt x="13670" y="18733"/>
                    <a:pt x="13781" y="18667"/>
                    <a:pt x="13825" y="18512"/>
                  </a:cubicBezTo>
                  <a:cubicBezTo>
                    <a:pt x="13825" y="18490"/>
                    <a:pt x="13825" y="18468"/>
                    <a:pt x="13781" y="18468"/>
                  </a:cubicBezTo>
                  <a:cubicBezTo>
                    <a:pt x="13847" y="18380"/>
                    <a:pt x="13891" y="18291"/>
                    <a:pt x="13935" y="18225"/>
                  </a:cubicBezTo>
                  <a:cubicBezTo>
                    <a:pt x="13953" y="18170"/>
                    <a:pt x="13912" y="18131"/>
                    <a:pt x="13872" y="18131"/>
                  </a:cubicBezTo>
                  <a:cubicBezTo>
                    <a:pt x="13863" y="18131"/>
                    <a:pt x="13855" y="18133"/>
                    <a:pt x="13847" y="18137"/>
                  </a:cubicBezTo>
                  <a:cubicBezTo>
                    <a:pt x="13866" y="18099"/>
                    <a:pt x="13803" y="18044"/>
                    <a:pt x="13771" y="18044"/>
                  </a:cubicBezTo>
                  <a:cubicBezTo>
                    <a:pt x="13766" y="18044"/>
                    <a:pt x="13762" y="18045"/>
                    <a:pt x="13759" y="18048"/>
                  </a:cubicBezTo>
                  <a:cubicBezTo>
                    <a:pt x="13714" y="18093"/>
                    <a:pt x="13670" y="18137"/>
                    <a:pt x="13626" y="18181"/>
                  </a:cubicBezTo>
                  <a:cubicBezTo>
                    <a:pt x="13648" y="18137"/>
                    <a:pt x="13714" y="18048"/>
                    <a:pt x="13737" y="18004"/>
                  </a:cubicBezTo>
                  <a:lnTo>
                    <a:pt x="13737" y="17916"/>
                  </a:lnTo>
                  <a:cubicBezTo>
                    <a:pt x="13781" y="17850"/>
                    <a:pt x="13825" y="17806"/>
                    <a:pt x="13869" y="17739"/>
                  </a:cubicBezTo>
                  <a:lnTo>
                    <a:pt x="13869" y="17717"/>
                  </a:lnTo>
                  <a:cubicBezTo>
                    <a:pt x="13891" y="17695"/>
                    <a:pt x="13891" y="17673"/>
                    <a:pt x="13935" y="17629"/>
                  </a:cubicBezTo>
                  <a:cubicBezTo>
                    <a:pt x="13945" y="17649"/>
                    <a:pt x="13960" y="17660"/>
                    <a:pt x="13972" y="17660"/>
                  </a:cubicBezTo>
                  <a:cubicBezTo>
                    <a:pt x="13988" y="17660"/>
                    <a:pt x="14001" y="17643"/>
                    <a:pt x="14001" y="17607"/>
                  </a:cubicBezTo>
                  <a:lnTo>
                    <a:pt x="14001" y="17474"/>
                  </a:lnTo>
                  <a:lnTo>
                    <a:pt x="14001" y="17452"/>
                  </a:lnTo>
                  <a:cubicBezTo>
                    <a:pt x="14178" y="17254"/>
                    <a:pt x="14310" y="17033"/>
                    <a:pt x="14487" y="16834"/>
                  </a:cubicBezTo>
                  <a:cubicBezTo>
                    <a:pt x="14509" y="16812"/>
                    <a:pt x="14509" y="16790"/>
                    <a:pt x="14487" y="16790"/>
                  </a:cubicBezTo>
                  <a:cubicBezTo>
                    <a:pt x="14642" y="16591"/>
                    <a:pt x="14774" y="16371"/>
                    <a:pt x="14973" y="16194"/>
                  </a:cubicBezTo>
                  <a:cubicBezTo>
                    <a:pt x="15436" y="15730"/>
                    <a:pt x="15812" y="15201"/>
                    <a:pt x="16209" y="14693"/>
                  </a:cubicBezTo>
                  <a:cubicBezTo>
                    <a:pt x="16695" y="14053"/>
                    <a:pt x="17291" y="13545"/>
                    <a:pt x="17865" y="13059"/>
                  </a:cubicBezTo>
                  <a:cubicBezTo>
                    <a:pt x="18063" y="12883"/>
                    <a:pt x="18284" y="12706"/>
                    <a:pt x="18505" y="12529"/>
                  </a:cubicBezTo>
                  <a:cubicBezTo>
                    <a:pt x="18726" y="12375"/>
                    <a:pt x="18968" y="12287"/>
                    <a:pt x="19145" y="12066"/>
                  </a:cubicBezTo>
                  <a:cubicBezTo>
                    <a:pt x="19189" y="12000"/>
                    <a:pt x="19189" y="11933"/>
                    <a:pt x="19167" y="11867"/>
                  </a:cubicBezTo>
                  <a:cubicBezTo>
                    <a:pt x="19410" y="11713"/>
                    <a:pt x="19675" y="11558"/>
                    <a:pt x="19829" y="11315"/>
                  </a:cubicBezTo>
                  <a:cubicBezTo>
                    <a:pt x="20183" y="11050"/>
                    <a:pt x="20580" y="10785"/>
                    <a:pt x="20933" y="10565"/>
                  </a:cubicBezTo>
                  <a:cubicBezTo>
                    <a:pt x="21441" y="10278"/>
                    <a:pt x="22037" y="10057"/>
                    <a:pt x="22434" y="9638"/>
                  </a:cubicBezTo>
                  <a:cubicBezTo>
                    <a:pt x="22471" y="9583"/>
                    <a:pt x="22417" y="9543"/>
                    <a:pt x="22385" y="9543"/>
                  </a:cubicBezTo>
                  <a:cubicBezTo>
                    <a:pt x="22378" y="9543"/>
                    <a:pt x="22372" y="9545"/>
                    <a:pt x="22368" y="9549"/>
                  </a:cubicBezTo>
                  <a:cubicBezTo>
                    <a:pt x="22103" y="9748"/>
                    <a:pt x="21794" y="9902"/>
                    <a:pt x="21463" y="10057"/>
                  </a:cubicBezTo>
                  <a:cubicBezTo>
                    <a:pt x="21551" y="9991"/>
                    <a:pt x="21662" y="9947"/>
                    <a:pt x="21728" y="9858"/>
                  </a:cubicBezTo>
                  <a:cubicBezTo>
                    <a:pt x="21905" y="9748"/>
                    <a:pt x="22037" y="9571"/>
                    <a:pt x="22236" y="9527"/>
                  </a:cubicBezTo>
                  <a:cubicBezTo>
                    <a:pt x="22258" y="9527"/>
                    <a:pt x="22258" y="9483"/>
                    <a:pt x="22236" y="9483"/>
                  </a:cubicBezTo>
                  <a:cubicBezTo>
                    <a:pt x="22037" y="9505"/>
                    <a:pt x="21927" y="9615"/>
                    <a:pt x="21772" y="9704"/>
                  </a:cubicBezTo>
                  <a:cubicBezTo>
                    <a:pt x="21551" y="9858"/>
                    <a:pt x="21286" y="10035"/>
                    <a:pt x="21066" y="10167"/>
                  </a:cubicBezTo>
                  <a:cubicBezTo>
                    <a:pt x="21044" y="10167"/>
                    <a:pt x="21044" y="10189"/>
                    <a:pt x="21044" y="10211"/>
                  </a:cubicBezTo>
                  <a:lnTo>
                    <a:pt x="20712" y="10388"/>
                  </a:lnTo>
                  <a:cubicBezTo>
                    <a:pt x="20381" y="10587"/>
                    <a:pt x="20050" y="10808"/>
                    <a:pt x="19719" y="11050"/>
                  </a:cubicBezTo>
                  <a:cubicBezTo>
                    <a:pt x="19697" y="11050"/>
                    <a:pt x="19631" y="11050"/>
                    <a:pt x="19609" y="11072"/>
                  </a:cubicBezTo>
                  <a:cubicBezTo>
                    <a:pt x="19498" y="11161"/>
                    <a:pt x="19454" y="11249"/>
                    <a:pt x="19344" y="11315"/>
                  </a:cubicBezTo>
                  <a:cubicBezTo>
                    <a:pt x="19300" y="11359"/>
                    <a:pt x="19300" y="11359"/>
                    <a:pt x="19300" y="11381"/>
                  </a:cubicBezTo>
                  <a:cubicBezTo>
                    <a:pt x="19035" y="11602"/>
                    <a:pt x="18682" y="11735"/>
                    <a:pt x="18483" y="12066"/>
                  </a:cubicBezTo>
                  <a:cubicBezTo>
                    <a:pt x="18461" y="12088"/>
                    <a:pt x="18461" y="12154"/>
                    <a:pt x="18461" y="12176"/>
                  </a:cubicBezTo>
                  <a:cubicBezTo>
                    <a:pt x="18284" y="12287"/>
                    <a:pt x="18130" y="12375"/>
                    <a:pt x="17975" y="12485"/>
                  </a:cubicBezTo>
                  <a:cubicBezTo>
                    <a:pt x="17843" y="12596"/>
                    <a:pt x="17732" y="12728"/>
                    <a:pt x="17578" y="12838"/>
                  </a:cubicBezTo>
                  <a:cubicBezTo>
                    <a:pt x="17092" y="13214"/>
                    <a:pt x="16695" y="13744"/>
                    <a:pt x="16297" y="14229"/>
                  </a:cubicBezTo>
                  <a:cubicBezTo>
                    <a:pt x="15834" y="14803"/>
                    <a:pt x="15481" y="15421"/>
                    <a:pt x="14951" y="15973"/>
                  </a:cubicBezTo>
                  <a:lnTo>
                    <a:pt x="14377" y="16636"/>
                  </a:lnTo>
                  <a:cubicBezTo>
                    <a:pt x="14288" y="16724"/>
                    <a:pt x="14222" y="16834"/>
                    <a:pt x="14156" y="16945"/>
                  </a:cubicBezTo>
                  <a:cubicBezTo>
                    <a:pt x="13670" y="17408"/>
                    <a:pt x="13273" y="17938"/>
                    <a:pt x="12853" y="18468"/>
                  </a:cubicBezTo>
                  <a:cubicBezTo>
                    <a:pt x="12787" y="18468"/>
                    <a:pt x="12765" y="18490"/>
                    <a:pt x="12721" y="18512"/>
                  </a:cubicBezTo>
                  <a:cubicBezTo>
                    <a:pt x="12522" y="18733"/>
                    <a:pt x="12346" y="19020"/>
                    <a:pt x="12191" y="19285"/>
                  </a:cubicBezTo>
                  <a:cubicBezTo>
                    <a:pt x="11838" y="19792"/>
                    <a:pt x="11463" y="20300"/>
                    <a:pt x="11109" y="20764"/>
                  </a:cubicBezTo>
                  <a:cubicBezTo>
                    <a:pt x="10116" y="22088"/>
                    <a:pt x="9365" y="23611"/>
                    <a:pt x="8549" y="25068"/>
                  </a:cubicBezTo>
                  <a:cubicBezTo>
                    <a:pt x="8129" y="25775"/>
                    <a:pt x="7820" y="26525"/>
                    <a:pt x="7445" y="27210"/>
                  </a:cubicBezTo>
                  <a:cubicBezTo>
                    <a:pt x="7114" y="27828"/>
                    <a:pt x="6783" y="28468"/>
                    <a:pt x="6474" y="29086"/>
                  </a:cubicBezTo>
                  <a:cubicBezTo>
                    <a:pt x="6164" y="29749"/>
                    <a:pt x="5833" y="30455"/>
                    <a:pt x="5591" y="31161"/>
                  </a:cubicBezTo>
                  <a:cubicBezTo>
                    <a:pt x="5581" y="31152"/>
                    <a:pt x="5565" y="31147"/>
                    <a:pt x="5548" y="31147"/>
                  </a:cubicBezTo>
                  <a:cubicBezTo>
                    <a:pt x="5525" y="31147"/>
                    <a:pt x="5502" y="31158"/>
                    <a:pt x="5502" y="31183"/>
                  </a:cubicBezTo>
                  <a:cubicBezTo>
                    <a:pt x="5502" y="31294"/>
                    <a:pt x="5480" y="31404"/>
                    <a:pt x="5436" y="31515"/>
                  </a:cubicBezTo>
                  <a:cubicBezTo>
                    <a:pt x="5546" y="30367"/>
                    <a:pt x="5723" y="29197"/>
                    <a:pt x="6253" y="28181"/>
                  </a:cubicBezTo>
                  <a:cubicBezTo>
                    <a:pt x="6385" y="27872"/>
                    <a:pt x="6562" y="27607"/>
                    <a:pt x="6694" y="27298"/>
                  </a:cubicBezTo>
                  <a:lnTo>
                    <a:pt x="6694" y="27409"/>
                  </a:lnTo>
                  <a:cubicBezTo>
                    <a:pt x="6694" y="27447"/>
                    <a:pt x="6724" y="27471"/>
                    <a:pt x="6753" y="27471"/>
                  </a:cubicBezTo>
                  <a:cubicBezTo>
                    <a:pt x="6775" y="27471"/>
                    <a:pt x="6795" y="27458"/>
                    <a:pt x="6805" y="27431"/>
                  </a:cubicBezTo>
                  <a:cubicBezTo>
                    <a:pt x="6871" y="27166"/>
                    <a:pt x="6915" y="26923"/>
                    <a:pt x="6981" y="26636"/>
                  </a:cubicBezTo>
                  <a:cubicBezTo>
                    <a:pt x="7003" y="26592"/>
                    <a:pt x="7003" y="26548"/>
                    <a:pt x="7025" y="26503"/>
                  </a:cubicBezTo>
                  <a:cubicBezTo>
                    <a:pt x="7136" y="26172"/>
                    <a:pt x="7268" y="25841"/>
                    <a:pt x="7379" y="25510"/>
                  </a:cubicBezTo>
                  <a:cubicBezTo>
                    <a:pt x="7489" y="25267"/>
                    <a:pt x="7644" y="25002"/>
                    <a:pt x="7776" y="24759"/>
                  </a:cubicBezTo>
                  <a:cubicBezTo>
                    <a:pt x="8218" y="23965"/>
                    <a:pt x="8659" y="23126"/>
                    <a:pt x="9101" y="22309"/>
                  </a:cubicBezTo>
                  <a:cubicBezTo>
                    <a:pt x="9454" y="21647"/>
                    <a:pt x="9851" y="20984"/>
                    <a:pt x="10249" y="20410"/>
                  </a:cubicBezTo>
                  <a:cubicBezTo>
                    <a:pt x="10756" y="19748"/>
                    <a:pt x="11330" y="19152"/>
                    <a:pt x="11838" y="18468"/>
                  </a:cubicBezTo>
                  <a:cubicBezTo>
                    <a:pt x="12787" y="17099"/>
                    <a:pt x="13825" y="15708"/>
                    <a:pt x="14929" y="14450"/>
                  </a:cubicBezTo>
                  <a:cubicBezTo>
                    <a:pt x="15436" y="13810"/>
                    <a:pt x="15944" y="13148"/>
                    <a:pt x="16518" y="12574"/>
                  </a:cubicBezTo>
                  <a:cubicBezTo>
                    <a:pt x="16982" y="12132"/>
                    <a:pt x="17401" y="11624"/>
                    <a:pt x="17821" y="11139"/>
                  </a:cubicBezTo>
                  <a:lnTo>
                    <a:pt x="17821" y="11139"/>
                  </a:lnTo>
                  <a:cubicBezTo>
                    <a:pt x="17821" y="11161"/>
                    <a:pt x="17798" y="11183"/>
                    <a:pt x="17798" y="11205"/>
                  </a:cubicBezTo>
                  <a:cubicBezTo>
                    <a:pt x="17798" y="11249"/>
                    <a:pt x="17821" y="11249"/>
                    <a:pt x="17843" y="11249"/>
                  </a:cubicBezTo>
                  <a:lnTo>
                    <a:pt x="17909" y="11183"/>
                  </a:lnTo>
                  <a:cubicBezTo>
                    <a:pt x="17909" y="11183"/>
                    <a:pt x="17909" y="11161"/>
                    <a:pt x="17865" y="11161"/>
                  </a:cubicBezTo>
                  <a:cubicBezTo>
                    <a:pt x="17865" y="11161"/>
                    <a:pt x="17975" y="10984"/>
                    <a:pt x="18019" y="10940"/>
                  </a:cubicBezTo>
                  <a:cubicBezTo>
                    <a:pt x="18063" y="10852"/>
                    <a:pt x="18130" y="10741"/>
                    <a:pt x="18152" y="10631"/>
                  </a:cubicBezTo>
                  <a:cubicBezTo>
                    <a:pt x="18284" y="10300"/>
                    <a:pt x="18395" y="9991"/>
                    <a:pt x="18615" y="9726"/>
                  </a:cubicBezTo>
                  <a:cubicBezTo>
                    <a:pt x="18631" y="9711"/>
                    <a:pt x="18614" y="9685"/>
                    <a:pt x="18603" y="9685"/>
                  </a:cubicBezTo>
                  <a:cubicBezTo>
                    <a:pt x="18597" y="9685"/>
                    <a:pt x="18593" y="9690"/>
                    <a:pt x="18593" y="9704"/>
                  </a:cubicBezTo>
                  <a:cubicBezTo>
                    <a:pt x="18395" y="9924"/>
                    <a:pt x="18262" y="10189"/>
                    <a:pt x="18152" y="10498"/>
                  </a:cubicBezTo>
                  <a:cubicBezTo>
                    <a:pt x="18130" y="10587"/>
                    <a:pt x="18063" y="10653"/>
                    <a:pt x="18041" y="10741"/>
                  </a:cubicBezTo>
                  <a:lnTo>
                    <a:pt x="18019" y="10741"/>
                  </a:lnTo>
                  <a:cubicBezTo>
                    <a:pt x="17401" y="11404"/>
                    <a:pt x="16805" y="12044"/>
                    <a:pt x="16165" y="12640"/>
                  </a:cubicBezTo>
                  <a:cubicBezTo>
                    <a:pt x="15547" y="13214"/>
                    <a:pt x="15061" y="13942"/>
                    <a:pt x="14531" y="14582"/>
                  </a:cubicBezTo>
                  <a:cubicBezTo>
                    <a:pt x="13494" y="15819"/>
                    <a:pt x="12456" y="17143"/>
                    <a:pt x="11551" y="18468"/>
                  </a:cubicBezTo>
                  <a:cubicBezTo>
                    <a:pt x="11087" y="19152"/>
                    <a:pt x="10513" y="19704"/>
                    <a:pt x="10006" y="20366"/>
                  </a:cubicBezTo>
                  <a:cubicBezTo>
                    <a:pt x="9542" y="21007"/>
                    <a:pt x="9145" y="21713"/>
                    <a:pt x="8792" y="22419"/>
                  </a:cubicBezTo>
                  <a:lnTo>
                    <a:pt x="7710" y="24472"/>
                  </a:lnTo>
                  <a:cubicBezTo>
                    <a:pt x="7666" y="24517"/>
                    <a:pt x="7599" y="24583"/>
                    <a:pt x="7555" y="24649"/>
                  </a:cubicBezTo>
                  <a:cubicBezTo>
                    <a:pt x="7710" y="24141"/>
                    <a:pt x="7908" y="23656"/>
                    <a:pt x="8129" y="23170"/>
                  </a:cubicBezTo>
                  <a:cubicBezTo>
                    <a:pt x="8416" y="22508"/>
                    <a:pt x="8747" y="21867"/>
                    <a:pt x="9034" y="21205"/>
                  </a:cubicBezTo>
                  <a:cubicBezTo>
                    <a:pt x="9343" y="20543"/>
                    <a:pt x="9873" y="20057"/>
                    <a:pt x="10249" y="19461"/>
                  </a:cubicBezTo>
                  <a:cubicBezTo>
                    <a:pt x="11065" y="18247"/>
                    <a:pt x="11993" y="17121"/>
                    <a:pt x="12831" y="15907"/>
                  </a:cubicBezTo>
                  <a:cubicBezTo>
                    <a:pt x="13714" y="14605"/>
                    <a:pt x="14509" y="13302"/>
                    <a:pt x="15657" y="12220"/>
                  </a:cubicBezTo>
                  <a:cubicBezTo>
                    <a:pt x="15688" y="12205"/>
                    <a:pt x="15675" y="12189"/>
                    <a:pt x="15657" y="12189"/>
                  </a:cubicBezTo>
                  <a:cubicBezTo>
                    <a:pt x="15650" y="12189"/>
                    <a:pt x="15642" y="12192"/>
                    <a:pt x="15635" y="12198"/>
                  </a:cubicBezTo>
                  <a:cubicBezTo>
                    <a:pt x="14487" y="13214"/>
                    <a:pt x="13648" y="14362"/>
                    <a:pt x="12765" y="15620"/>
                  </a:cubicBezTo>
                  <a:cubicBezTo>
                    <a:pt x="12280" y="16304"/>
                    <a:pt x="11794" y="17011"/>
                    <a:pt x="11308" y="17673"/>
                  </a:cubicBezTo>
                  <a:cubicBezTo>
                    <a:pt x="11021" y="18048"/>
                    <a:pt x="10668" y="18380"/>
                    <a:pt x="10403" y="18733"/>
                  </a:cubicBezTo>
                  <a:cubicBezTo>
                    <a:pt x="10204" y="18998"/>
                    <a:pt x="10094" y="19240"/>
                    <a:pt x="9895" y="19483"/>
                  </a:cubicBezTo>
                  <a:cubicBezTo>
                    <a:pt x="9652" y="19814"/>
                    <a:pt x="9365" y="20124"/>
                    <a:pt x="9145" y="20455"/>
                  </a:cubicBezTo>
                  <a:cubicBezTo>
                    <a:pt x="9365" y="19925"/>
                    <a:pt x="9675" y="19461"/>
                    <a:pt x="9895" y="18931"/>
                  </a:cubicBezTo>
                  <a:cubicBezTo>
                    <a:pt x="9962" y="18843"/>
                    <a:pt x="9984" y="18733"/>
                    <a:pt x="10028" y="18622"/>
                  </a:cubicBezTo>
                  <a:cubicBezTo>
                    <a:pt x="10359" y="17828"/>
                    <a:pt x="10911" y="17077"/>
                    <a:pt x="11396" y="16349"/>
                  </a:cubicBezTo>
                  <a:cubicBezTo>
                    <a:pt x="11882" y="15576"/>
                    <a:pt x="12412" y="14803"/>
                    <a:pt x="12964" y="14053"/>
                  </a:cubicBezTo>
                  <a:cubicBezTo>
                    <a:pt x="13538" y="13280"/>
                    <a:pt x="14222" y="12552"/>
                    <a:pt x="14840" y="11779"/>
                  </a:cubicBezTo>
                  <a:cubicBezTo>
                    <a:pt x="14851" y="11801"/>
                    <a:pt x="14862" y="11812"/>
                    <a:pt x="14871" y="11812"/>
                  </a:cubicBezTo>
                  <a:cubicBezTo>
                    <a:pt x="14879" y="11812"/>
                    <a:pt x="14884" y="11801"/>
                    <a:pt x="14884" y="11779"/>
                  </a:cubicBezTo>
                  <a:cubicBezTo>
                    <a:pt x="15039" y="11536"/>
                    <a:pt x="15171" y="11293"/>
                    <a:pt x="15282" y="11006"/>
                  </a:cubicBezTo>
                  <a:cubicBezTo>
                    <a:pt x="15370" y="10785"/>
                    <a:pt x="15503" y="10675"/>
                    <a:pt x="15635" y="10498"/>
                  </a:cubicBezTo>
                  <a:cubicBezTo>
                    <a:pt x="15723" y="10388"/>
                    <a:pt x="15745" y="10278"/>
                    <a:pt x="15812" y="10189"/>
                  </a:cubicBezTo>
                  <a:cubicBezTo>
                    <a:pt x="15856" y="10101"/>
                    <a:pt x="15944" y="10013"/>
                    <a:pt x="16032" y="9947"/>
                  </a:cubicBezTo>
                  <a:cubicBezTo>
                    <a:pt x="16165" y="9792"/>
                    <a:pt x="16275" y="9638"/>
                    <a:pt x="16319" y="9461"/>
                  </a:cubicBezTo>
                  <a:cubicBezTo>
                    <a:pt x="16319" y="9445"/>
                    <a:pt x="16308" y="9430"/>
                    <a:pt x="16294" y="9430"/>
                  </a:cubicBezTo>
                  <a:cubicBezTo>
                    <a:pt x="16288" y="9430"/>
                    <a:pt x="16282" y="9432"/>
                    <a:pt x="16275" y="9439"/>
                  </a:cubicBezTo>
                  <a:cubicBezTo>
                    <a:pt x="16165" y="9660"/>
                    <a:pt x="15988" y="9836"/>
                    <a:pt x="15834" y="10013"/>
                  </a:cubicBezTo>
                  <a:cubicBezTo>
                    <a:pt x="15701" y="10189"/>
                    <a:pt x="15635" y="10388"/>
                    <a:pt x="15481" y="10521"/>
                  </a:cubicBezTo>
                  <a:cubicBezTo>
                    <a:pt x="15216" y="10785"/>
                    <a:pt x="15061" y="11161"/>
                    <a:pt x="14884" y="11492"/>
                  </a:cubicBezTo>
                  <a:cubicBezTo>
                    <a:pt x="14862" y="11492"/>
                    <a:pt x="14862" y="11492"/>
                    <a:pt x="14840" y="11514"/>
                  </a:cubicBezTo>
                  <a:cubicBezTo>
                    <a:pt x="14620" y="11668"/>
                    <a:pt x="14421" y="11867"/>
                    <a:pt x="14222" y="12066"/>
                  </a:cubicBezTo>
                  <a:cubicBezTo>
                    <a:pt x="14310" y="11845"/>
                    <a:pt x="14399" y="11646"/>
                    <a:pt x="14487" y="11426"/>
                  </a:cubicBezTo>
                  <a:cubicBezTo>
                    <a:pt x="14553" y="11227"/>
                    <a:pt x="14642" y="11072"/>
                    <a:pt x="14752" y="10874"/>
                  </a:cubicBezTo>
                  <a:cubicBezTo>
                    <a:pt x="14840" y="10719"/>
                    <a:pt x="14884" y="10432"/>
                    <a:pt x="15083" y="10344"/>
                  </a:cubicBezTo>
                  <a:cubicBezTo>
                    <a:pt x="15105" y="10344"/>
                    <a:pt x="15083" y="10300"/>
                    <a:pt x="15061" y="10300"/>
                  </a:cubicBezTo>
                  <a:cubicBezTo>
                    <a:pt x="14951" y="10344"/>
                    <a:pt x="14884" y="10432"/>
                    <a:pt x="14840" y="10543"/>
                  </a:cubicBezTo>
                  <a:cubicBezTo>
                    <a:pt x="14752" y="10763"/>
                    <a:pt x="14620" y="10940"/>
                    <a:pt x="14531" y="11161"/>
                  </a:cubicBezTo>
                  <a:cubicBezTo>
                    <a:pt x="14377" y="11492"/>
                    <a:pt x="14222" y="11867"/>
                    <a:pt x="14068" y="12198"/>
                  </a:cubicBezTo>
                  <a:cubicBezTo>
                    <a:pt x="13935" y="12331"/>
                    <a:pt x="13781" y="12507"/>
                    <a:pt x="13648" y="12640"/>
                  </a:cubicBezTo>
                  <a:cubicBezTo>
                    <a:pt x="13624" y="12658"/>
                    <a:pt x="13610" y="12666"/>
                    <a:pt x="13602" y="12666"/>
                  </a:cubicBezTo>
                  <a:cubicBezTo>
                    <a:pt x="13581" y="12666"/>
                    <a:pt x="13604" y="12609"/>
                    <a:pt x="13604" y="12529"/>
                  </a:cubicBezTo>
                  <a:cubicBezTo>
                    <a:pt x="13626" y="12419"/>
                    <a:pt x="13670" y="12331"/>
                    <a:pt x="13714" y="12220"/>
                  </a:cubicBezTo>
                  <a:cubicBezTo>
                    <a:pt x="13781" y="12066"/>
                    <a:pt x="13847" y="11889"/>
                    <a:pt x="13935" y="11757"/>
                  </a:cubicBezTo>
                  <a:cubicBezTo>
                    <a:pt x="14090" y="11448"/>
                    <a:pt x="14266" y="11117"/>
                    <a:pt x="14443" y="10852"/>
                  </a:cubicBezTo>
                  <a:cubicBezTo>
                    <a:pt x="14473" y="10836"/>
                    <a:pt x="14451" y="10811"/>
                    <a:pt x="14427" y="10811"/>
                  </a:cubicBezTo>
                  <a:cubicBezTo>
                    <a:pt x="14417" y="10811"/>
                    <a:pt x="14406" y="10816"/>
                    <a:pt x="14399" y="10830"/>
                  </a:cubicBezTo>
                  <a:cubicBezTo>
                    <a:pt x="14178" y="11117"/>
                    <a:pt x="13979" y="11492"/>
                    <a:pt x="13825" y="11823"/>
                  </a:cubicBezTo>
                  <a:cubicBezTo>
                    <a:pt x="13670" y="12110"/>
                    <a:pt x="13516" y="12419"/>
                    <a:pt x="13494" y="12750"/>
                  </a:cubicBezTo>
                  <a:cubicBezTo>
                    <a:pt x="13494" y="12772"/>
                    <a:pt x="13494" y="12772"/>
                    <a:pt x="13516" y="12772"/>
                  </a:cubicBezTo>
                  <a:cubicBezTo>
                    <a:pt x="12611" y="13854"/>
                    <a:pt x="11838" y="15090"/>
                    <a:pt x="11109" y="16260"/>
                  </a:cubicBezTo>
                  <a:cubicBezTo>
                    <a:pt x="10845" y="16702"/>
                    <a:pt x="10558" y="17121"/>
                    <a:pt x="10315" y="17563"/>
                  </a:cubicBezTo>
                  <a:cubicBezTo>
                    <a:pt x="10513" y="17011"/>
                    <a:pt x="10668" y="16415"/>
                    <a:pt x="10867" y="15863"/>
                  </a:cubicBezTo>
                  <a:cubicBezTo>
                    <a:pt x="11286" y="14649"/>
                    <a:pt x="11970" y="13523"/>
                    <a:pt x="12566" y="12397"/>
                  </a:cubicBezTo>
                  <a:cubicBezTo>
                    <a:pt x="13737" y="10278"/>
                    <a:pt x="15547" y="8313"/>
                    <a:pt x="17489" y="6900"/>
                  </a:cubicBezTo>
                  <a:cubicBezTo>
                    <a:pt x="17511" y="6878"/>
                    <a:pt x="17489" y="6856"/>
                    <a:pt x="17467" y="6856"/>
                  </a:cubicBezTo>
                  <a:cubicBezTo>
                    <a:pt x="17379" y="6878"/>
                    <a:pt x="17269" y="6900"/>
                    <a:pt x="17180" y="6922"/>
                  </a:cubicBezTo>
                  <a:cubicBezTo>
                    <a:pt x="17166" y="6922"/>
                    <a:pt x="17161" y="6912"/>
                    <a:pt x="17153" y="6912"/>
                  </a:cubicBezTo>
                  <a:cubicBezTo>
                    <a:pt x="17148" y="6912"/>
                    <a:pt x="17144" y="6915"/>
                    <a:pt x="17136" y="6922"/>
                  </a:cubicBezTo>
                  <a:cubicBezTo>
                    <a:pt x="17092" y="6966"/>
                    <a:pt x="17070" y="6966"/>
                    <a:pt x="17048" y="6988"/>
                  </a:cubicBezTo>
                  <a:cubicBezTo>
                    <a:pt x="16982" y="7010"/>
                    <a:pt x="16915" y="7033"/>
                    <a:pt x="16849" y="7099"/>
                  </a:cubicBezTo>
                  <a:cubicBezTo>
                    <a:pt x="17070" y="6635"/>
                    <a:pt x="17357" y="6194"/>
                    <a:pt x="17644" y="5774"/>
                  </a:cubicBezTo>
                  <a:cubicBezTo>
                    <a:pt x="17710" y="5686"/>
                    <a:pt x="17754" y="5664"/>
                    <a:pt x="17798" y="5553"/>
                  </a:cubicBezTo>
                  <a:cubicBezTo>
                    <a:pt x="17843" y="5421"/>
                    <a:pt x="17843" y="5267"/>
                    <a:pt x="17953" y="5112"/>
                  </a:cubicBezTo>
                  <a:cubicBezTo>
                    <a:pt x="18041" y="4980"/>
                    <a:pt x="18174" y="4869"/>
                    <a:pt x="18262" y="4715"/>
                  </a:cubicBezTo>
                  <a:cubicBezTo>
                    <a:pt x="18284" y="4670"/>
                    <a:pt x="18262" y="4582"/>
                    <a:pt x="18196" y="4582"/>
                  </a:cubicBezTo>
                  <a:cubicBezTo>
                    <a:pt x="17953" y="4560"/>
                    <a:pt x="18505" y="4207"/>
                    <a:pt x="18593" y="4096"/>
                  </a:cubicBezTo>
                  <a:cubicBezTo>
                    <a:pt x="18792" y="3898"/>
                    <a:pt x="18968" y="3677"/>
                    <a:pt x="19167" y="3456"/>
                  </a:cubicBezTo>
                  <a:cubicBezTo>
                    <a:pt x="19388" y="3213"/>
                    <a:pt x="19631" y="2949"/>
                    <a:pt x="19852" y="2706"/>
                  </a:cubicBezTo>
                  <a:cubicBezTo>
                    <a:pt x="20006" y="2551"/>
                    <a:pt x="20227" y="2441"/>
                    <a:pt x="20293" y="2220"/>
                  </a:cubicBezTo>
                  <a:cubicBezTo>
                    <a:pt x="20337" y="2176"/>
                    <a:pt x="20293" y="2132"/>
                    <a:pt x="20271" y="2110"/>
                  </a:cubicBezTo>
                  <a:cubicBezTo>
                    <a:pt x="20470" y="1845"/>
                    <a:pt x="20690" y="1602"/>
                    <a:pt x="20889" y="1381"/>
                  </a:cubicBezTo>
                  <a:cubicBezTo>
                    <a:pt x="20933" y="1337"/>
                    <a:pt x="20999" y="1227"/>
                    <a:pt x="21022" y="1160"/>
                  </a:cubicBezTo>
                  <a:cubicBezTo>
                    <a:pt x="21044" y="1138"/>
                    <a:pt x="21022" y="1050"/>
                    <a:pt x="21044" y="1050"/>
                  </a:cubicBezTo>
                  <a:cubicBezTo>
                    <a:pt x="21110" y="1006"/>
                    <a:pt x="21286" y="1006"/>
                    <a:pt x="21353" y="962"/>
                  </a:cubicBezTo>
                  <a:cubicBezTo>
                    <a:pt x="22501" y="609"/>
                    <a:pt x="23604" y="189"/>
                    <a:pt x="24863" y="167"/>
                  </a:cubicBezTo>
                  <a:cubicBezTo>
                    <a:pt x="24982" y="165"/>
                    <a:pt x="25100" y="164"/>
                    <a:pt x="25218" y="164"/>
                  </a:cubicBezTo>
                  <a:close/>
                  <a:moveTo>
                    <a:pt x="25428" y="0"/>
                  </a:moveTo>
                  <a:cubicBezTo>
                    <a:pt x="24652" y="0"/>
                    <a:pt x="23867" y="87"/>
                    <a:pt x="23119" y="233"/>
                  </a:cubicBezTo>
                  <a:cubicBezTo>
                    <a:pt x="22567" y="344"/>
                    <a:pt x="22015" y="498"/>
                    <a:pt x="21485" y="697"/>
                  </a:cubicBezTo>
                  <a:cubicBezTo>
                    <a:pt x="21198" y="807"/>
                    <a:pt x="20911" y="851"/>
                    <a:pt x="20646" y="1028"/>
                  </a:cubicBezTo>
                  <a:cubicBezTo>
                    <a:pt x="20624" y="1050"/>
                    <a:pt x="20602" y="1116"/>
                    <a:pt x="20624" y="1160"/>
                  </a:cubicBezTo>
                  <a:cubicBezTo>
                    <a:pt x="20646" y="1271"/>
                    <a:pt x="20293" y="1558"/>
                    <a:pt x="20249" y="1624"/>
                  </a:cubicBezTo>
                  <a:cubicBezTo>
                    <a:pt x="20094" y="1801"/>
                    <a:pt x="19962" y="2021"/>
                    <a:pt x="19852" y="2220"/>
                  </a:cubicBezTo>
                  <a:cubicBezTo>
                    <a:pt x="19829" y="2264"/>
                    <a:pt x="19852" y="2353"/>
                    <a:pt x="19918" y="2375"/>
                  </a:cubicBezTo>
                  <a:cubicBezTo>
                    <a:pt x="19829" y="2375"/>
                    <a:pt x="19719" y="2485"/>
                    <a:pt x="19653" y="2551"/>
                  </a:cubicBezTo>
                  <a:cubicBezTo>
                    <a:pt x="19498" y="2706"/>
                    <a:pt x="19322" y="2926"/>
                    <a:pt x="19145" y="3125"/>
                  </a:cubicBezTo>
                  <a:cubicBezTo>
                    <a:pt x="18924" y="3346"/>
                    <a:pt x="18704" y="3589"/>
                    <a:pt x="18483" y="3810"/>
                  </a:cubicBezTo>
                  <a:cubicBezTo>
                    <a:pt x="18284" y="4008"/>
                    <a:pt x="18063" y="4207"/>
                    <a:pt x="17865" y="4406"/>
                  </a:cubicBezTo>
                  <a:cubicBezTo>
                    <a:pt x="17821" y="4450"/>
                    <a:pt x="17754" y="4472"/>
                    <a:pt x="17732" y="4538"/>
                  </a:cubicBezTo>
                  <a:cubicBezTo>
                    <a:pt x="17666" y="4737"/>
                    <a:pt x="17754" y="4670"/>
                    <a:pt x="17776" y="4803"/>
                  </a:cubicBezTo>
                  <a:cubicBezTo>
                    <a:pt x="17821" y="4847"/>
                    <a:pt x="17865" y="4847"/>
                    <a:pt x="17887" y="4847"/>
                  </a:cubicBezTo>
                  <a:cubicBezTo>
                    <a:pt x="17821" y="4891"/>
                    <a:pt x="17732" y="4980"/>
                    <a:pt x="17666" y="5068"/>
                  </a:cubicBezTo>
                  <a:cubicBezTo>
                    <a:pt x="17644" y="5112"/>
                    <a:pt x="17534" y="5222"/>
                    <a:pt x="17511" y="5244"/>
                  </a:cubicBezTo>
                  <a:cubicBezTo>
                    <a:pt x="17379" y="5465"/>
                    <a:pt x="17423" y="5620"/>
                    <a:pt x="17269" y="5796"/>
                  </a:cubicBezTo>
                  <a:cubicBezTo>
                    <a:pt x="16893" y="6216"/>
                    <a:pt x="16628" y="6768"/>
                    <a:pt x="16452" y="7297"/>
                  </a:cubicBezTo>
                  <a:cubicBezTo>
                    <a:pt x="16319" y="7386"/>
                    <a:pt x="16187" y="7452"/>
                    <a:pt x="16077" y="7540"/>
                  </a:cubicBezTo>
                  <a:cubicBezTo>
                    <a:pt x="15834" y="7717"/>
                    <a:pt x="15657" y="7982"/>
                    <a:pt x="15458" y="8181"/>
                  </a:cubicBezTo>
                  <a:cubicBezTo>
                    <a:pt x="15238" y="8379"/>
                    <a:pt x="15017" y="8534"/>
                    <a:pt x="14840" y="8754"/>
                  </a:cubicBezTo>
                  <a:cubicBezTo>
                    <a:pt x="14001" y="9748"/>
                    <a:pt x="13074" y="10719"/>
                    <a:pt x="12412" y="11845"/>
                  </a:cubicBezTo>
                  <a:cubicBezTo>
                    <a:pt x="11772" y="12971"/>
                    <a:pt x="11154" y="14119"/>
                    <a:pt x="10646" y="15267"/>
                  </a:cubicBezTo>
                  <a:cubicBezTo>
                    <a:pt x="10381" y="15797"/>
                    <a:pt x="10204" y="16437"/>
                    <a:pt x="10094" y="17011"/>
                  </a:cubicBezTo>
                  <a:cubicBezTo>
                    <a:pt x="10006" y="17342"/>
                    <a:pt x="9895" y="17651"/>
                    <a:pt x="9829" y="17938"/>
                  </a:cubicBezTo>
                  <a:lnTo>
                    <a:pt x="9763" y="18446"/>
                  </a:lnTo>
                  <a:cubicBezTo>
                    <a:pt x="9719" y="18534"/>
                    <a:pt x="9675" y="18600"/>
                    <a:pt x="9652" y="18689"/>
                  </a:cubicBezTo>
                  <a:cubicBezTo>
                    <a:pt x="9454" y="19152"/>
                    <a:pt x="9211" y="19572"/>
                    <a:pt x="9012" y="20035"/>
                  </a:cubicBezTo>
                  <a:cubicBezTo>
                    <a:pt x="8880" y="20322"/>
                    <a:pt x="8703" y="20609"/>
                    <a:pt x="8725" y="20896"/>
                  </a:cubicBezTo>
                  <a:cubicBezTo>
                    <a:pt x="8703" y="20940"/>
                    <a:pt x="8659" y="21029"/>
                    <a:pt x="8615" y="21117"/>
                  </a:cubicBezTo>
                  <a:cubicBezTo>
                    <a:pt x="8350" y="21735"/>
                    <a:pt x="8041" y="22243"/>
                    <a:pt x="7798" y="22861"/>
                  </a:cubicBezTo>
                  <a:cubicBezTo>
                    <a:pt x="7489" y="23567"/>
                    <a:pt x="7268" y="24296"/>
                    <a:pt x="7025" y="25046"/>
                  </a:cubicBezTo>
                  <a:lnTo>
                    <a:pt x="6694" y="26106"/>
                  </a:lnTo>
                  <a:cubicBezTo>
                    <a:pt x="6407" y="26746"/>
                    <a:pt x="6142" y="27409"/>
                    <a:pt x="5811" y="28049"/>
                  </a:cubicBezTo>
                  <a:cubicBezTo>
                    <a:pt x="5171" y="29285"/>
                    <a:pt x="4928" y="30764"/>
                    <a:pt x="4972" y="32177"/>
                  </a:cubicBezTo>
                  <a:lnTo>
                    <a:pt x="4972" y="32221"/>
                  </a:lnTo>
                  <a:cubicBezTo>
                    <a:pt x="4906" y="32442"/>
                    <a:pt x="4597" y="32927"/>
                    <a:pt x="4707" y="33148"/>
                  </a:cubicBezTo>
                  <a:cubicBezTo>
                    <a:pt x="4730" y="33192"/>
                    <a:pt x="4752" y="33237"/>
                    <a:pt x="4796" y="33259"/>
                  </a:cubicBezTo>
                  <a:lnTo>
                    <a:pt x="4796" y="33303"/>
                  </a:lnTo>
                  <a:cubicBezTo>
                    <a:pt x="4796" y="33347"/>
                    <a:pt x="4823" y="33369"/>
                    <a:pt x="4851" y="33369"/>
                  </a:cubicBezTo>
                  <a:cubicBezTo>
                    <a:pt x="4879" y="33369"/>
                    <a:pt x="4906" y="33347"/>
                    <a:pt x="4906" y="33303"/>
                  </a:cubicBezTo>
                  <a:lnTo>
                    <a:pt x="4906" y="33281"/>
                  </a:lnTo>
                  <a:cubicBezTo>
                    <a:pt x="4910" y="33281"/>
                    <a:pt x="4914" y="33281"/>
                    <a:pt x="4918" y="33281"/>
                  </a:cubicBezTo>
                  <a:cubicBezTo>
                    <a:pt x="5433" y="33281"/>
                    <a:pt x="6607" y="31932"/>
                    <a:pt x="6783" y="31735"/>
                  </a:cubicBezTo>
                  <a:cubicBezTo>
                    <a:pt x="7158" y="31250"/>
                    <a:pt x="7577" y="30720"/>
                    <a:pt x="7908" y="30168"/>
                  </a:cubicBezTo>
                  <a:cubicBezTo>
                    <a:pt x="8240" y="29638"/>
                    <a:pt x="8460" y="29064"/>
                    <a:pt x="8792" y="28534"/>
                  </a:cubicBezTo>
                  <a:cubicBezTo>
                    <a:pt x="8836" y="28446"/>
                    <a:pt x="8880" y="28402"/>
                    <a:pt x="8924" y="28314"/>
                  </a:cubicBezTo>
                  <a:lnTo>
                    <a:pt x="8924" y="28623"/>
                  </a:lnTo>
                  <a:cubicBezTo>
                    <a:pt x="8902" y="29329"/>
                    <a:pt x="8902" y="30036"/>
                    <a:pt x="8902" y="30720"/>
                  </a:cubicBezTo>
                  <a:cubicBezTo>
                    <a:pt x="8880" y="31757"/>
                    <a:pt x="8372" y="32905"/>
                    <a:pt x="8460" y="33943"/>
                  </a:cubicBezTo>
                  <a:cubicBezTo>
                    <a:pt x="8262" y="34407"/>
                    <a:pt x="8107" y="34848"/>
                    <a:pt x="7842" y="35290"/>
                  </a:cubicBezTo>
                  <a:cubicBezTo>
                    <a:pt x="7666" y="35665"/>
                    <a:pt x="7555" y="36062"/>
                    <a:pt x="7401" y="36460"/>
                  </a:cubicBezTo>
                  <a:cubicBezTo>
                    <a:pt x="7379" y="36548"/>
                    <a:pt x="7357" y="36592"/>
                    <a:pt x="7335" y="36680"/>
                  </a:cubicBezTo>
                  <a:cubicBezTo>
                    <a:pt x="7025" y="37232"/>
                    <a:pt x="6738" y="37806"/>
                    <a:pt x="6385" y="38336"/>
                  </a:cubicBezTo>
                  <a:cubicBezTo>
                    <a:pt x="5900" y="39087"/>
                    <a:pt x="5568" y="39925"/>
                    <a:pt x="5281" y="40764"/>
                  </a:cubicBezTo>
                  <a:cubicBezTo>
                    <a:pt x="5017" y="41581"/>
                    <a:pt x="4619" y="42508"/>
                    <a:pt x="4244" y="43281"/>
                  </a:cubicBezTo>
                  <a:cubicBezTo>
                    <a:pt x="3824" y="44098"/>
                    <a:pt x="3493" y="44959"/>
                    <a:pt x="3074" y="45798"/>
                  </a:cubicBezTo>
                  <a:cubicBezTo>
                    <a:pt x="2721" y="46526"/>
                    <a:pt x="2323" y="47343"/>
                    <a:pt x="1992" y="48094"/>
                  </a:cubicBezTo>
                  <a:cubicBezTo>
                    <a:pt x="1661" y="48866"/>
                    <a:pt x="1418" y="49705"/>
                    <a:pt x="1065" y="50478"/>
                  </a:cubicBezTo>
                  <a:cubicBezTo>
                    <a:pt x="866" y="50897"/>
                    <a:pt x="646" y="51272"/>
                    <a:pt x="447" y="51692"/>
                  </a:cubicBezTo>
                  <a:cubicBezTo>
                    <a:pt x="314" y="51957"/>
                    <a:pt x="94" y="52288"/>
                    <a:pt x="72" y="52619"/>
                  </a:cubicBezTo>
                  <a:cubicBezTo>
                    <a:pt x="1" y="53043"/>
                    <a:pt x="269" y="53311"/>
                    <a:pt x="617" y="53311"/>
                  </a:cubicBezTo>
                  <a:cubicBezTo>
                    <a:pt x="704" y="53311"/>
                    <a:pt x="796" y="53295"/>
                    <a:pt x="888" y="53259"/>
                  </a:cubicBezTo>
                  <a:cubicBezTo>
                    <a:pt x="1197" y="53149"/>
                    <a:pt x="1551" y="52840"/>
                    <a:pt x="1860" y="52553"/>
                  </a:cubicBezTo>
                  <a:lnTo>
                    <a:pt x="1860" y="52553"/>
                  </a:lnTo>
                  <a:lnTo>
                    <a:pt x="1705" y="53215"/>
                  </a:lnTo>
                  <a:cubicBezTo>
                    <a:pt x="1506" y="53944"/>
                    <a:pt x="1175" y="54760"/>
                    <a:pt x="1396" y="55533"/>
                  </a:cubicBezTo>
                  <a:cubicBezTo>
                    <a:pt x="1543" y="56022"/>
                    <a:pt x="1918" y="56222"/>
                    <a:pt x="2363" y="56222"/>
                  </a:cubicBezTo>
                  <a:cubicBezTo>
                    <a:pt x="2520" y="56222"/>
                    <a:pt x="2686" y="56197"/>
                    <a:pt x="2853" y="56151"/>
                  </a:cubicBezTo>
                  <a:cubicBezTo>
                    <a:pt x="3140" y="56107"/>
                    <a:pt x="3273" y="55930"/>
                    <a:pt x="3405" y="55688"/>
                  </a:cubicBezTo>
                  <a:cubicBezTo>
                    <a:pt x="3626" y="55356"/>
                    <a:pt x="3935" y="55092"/>
                    <a:pt x="3979" y="54694"/>
                  </a:cubicBezTo>
                  <a:cubicBezTo>
                    <a:pt x="3979" y="54672"/>
                    <a:pt x="3979" y="54672"/>
                    <a:pt x="3957" y="54672"/>
                  </a:cubicBezTo>
                  <a:cubicBezTo>
                    <a:pt x="3979" y="54606"/>
                    <a:pt x="4023" y="54540"/>
                    <a:pt x="4045" y="54473"/>
                  </a:cubicBezTo>
                  <a:cubicBezTo>
                    <a:pt x="4134" y="54429"/>
                    <a:pt x="4134" y="54319"/>
                    <a:pt x="4156" y="54231"/>
                  </a:cubicBezTo>
                  <a:cubicBezTo>
                    <a:pt x="4244" y="54827"/>
                    <a:pt x="4376" y="55423"/>
                    <a:pt x="4619" y="55908"/>
                  </a:cubicBezTo>
                  <a:cubicBezTo>
                    <a:pt x="4862" y="56372"/>
                    <a:pt x="5083" y="56880"/>
                    <a:pt x="5281" y="57365"/>
                  </a:cubicBezTo>
                  <a:cubicBezTo>
                    <a:pt x="5392" y="57630"/>
                    <a:pt x="5458" y="57917"/>
                    <a:pt x="5789" y="57961"/>
                  </a:cubicBezTo>
                  <a:cubicBezTo>
                    <a:pt x="5803" y="57963"/>
                    <a:pt x="5817" y="57963"/>
                    <a:pt x="5830" y="57963"/>
                  </a:cubicBezTo>
                  <a:cubicBezTo>
                    <a:pt x="6054" y="57963"/>
                    <a:pt x="6237" y="57794"/>
                    <a:pt x="6341" y="57586"/>
                  </a:cubicBezTo>
                  <a:cubicBezTo>
                    <a:pt x="6407" y="57432"/>
                    <a:pt x="6407" y="57233"/>
                    <a:pt x="6407" y="57078"/>
                  </a:cubicBezTo>
                  <a:cubicBezTo>
                    <a:pt x="6451" y="56681"/>
                    <a:pt x="6518" y="56306"/>
                    <a:pt x="6628" y="55908"/>
                  </a:cubicBezTo>
                  <a:cubicBezTo>
                    <a:pt x="6849" y="55114"/>
                    <a:pt x="7070" y="54319"/>
                    <a:pt x="7268" y="53524"/>
                  </a:cubicBezTo>
                  <a:lnTo>
                    <a:pt x="7268" y="53524"/>
                  </a:lnTo>
                  <a:cubicBezTo>
                    <a:pt x="7224" y="53966"/>
                    <a:pt x="7180" y="54473"/>
                    <a:pt x="7335" y="54871"/>
                  </a:cubicBezTo>
                  <a:cubicBezTo>
                    <a:pt x="7391" y="55060"/>
                    <a:pt x="7545" y="55265"/>
                    <a:pt x="7740" y="55265"/>
                  </a:cubicBezTo>
                  <a:cubicBezTo>
                    <a:pt x="7773" y="55265"/>
                    <a:pt x="7807" y="55259"/>
                    <a:pt x="7842" y="55246"/>
                  </a:cubicBezTo>
                  <a:cubicBezTo>
                    <a:pt x="8129" y="55158"/>
                    <a:pt x="8173" y="54760"/>
                    <a:pt x="8262" y="54540"/>
                  </a:cubicBezTo>
                  <a:cubicBezTo>
                    <a:pt x="8549" y="53502"/>
                    <a:pt x="8725" y="52442"/>
                    <a:pt x="8924" y="51383"/>
                  </a:cubicBezTo>
                  <a:cubicBezTo>
                    <a:pt x="9056" y="51846"/>
                    <a:pt x="9343" y="52398"/>
                    <a:pt x="9763" y="52465"/>
                  </a:cubicBezTo>
                  <a:cubicBezTo>
                    <a:pt x="9829" y="52465"/>
                    <a:pt x="9939" y="52442"/>
                    <a:pt x="9984" y="52354"/>
                  </a:cubicBezTo>
                  <a:cubicBezTo>
                    <a:pt x="10116" y="51802"/>
                    <a:pt x="9984" y="51184"/>
                    <a:pt x="10006" y="50632"/>
                  </a:cubicBezTo>
                  <a:cubicBezTo>
                    <a:pt x="10028" y="50014"/>
                    <a:pt x="10116" y="49352"/>
                    <a:pt x="10204" y="48712"/>
                  </a:cubicBezTo>
                  <a:cubicBezTo>
                    <a:pt x="10381" y="47188"/>
                    <a:pt x="10558" y="45665"/>
                    <a:pt x="10911" y="44186"/>
                  </a:cubicBezTo>
                  <a:cubicBezTo>
                    <a:pt x="11264" y="42751"/>
                    <a:pt x="11419" y="41250"/>
                    <a:pt x="11750" y="39793"/>
                  </a:cubicBezTo>
                  <a:cubicBezTo>
                    <a:pt x="11904" y="39175"/>
                    <a:pt x="12081" y="38535"/>
                    <a:pt x="12213" y="37872"/>
                  </a:cubicBezTo>
                  <a:cubicBezTo>
                    <a:pt x="12324" y="37475"/>
                    <a:pt x="12412" y="37100"/>
                    <a:pt x="12522" y="36724"/>
                  </a:cubicBezTo>
                  <a:cubicBezTo>
                    <a:pt x="12566" y="36570"/>
                    <a:pt x="12655" y="35952"/>
                    <a:pt x="12787" y="35908"/>
                  </a:cubicBezTo>
                  <a:cubicBezTo>
                    <a:pt x="12920" y="35864"/>
                    <a:pt x="12920" y="35621"/>
                    <a:pt x="12809" y="35577"/>
                  </a:cubicBezTo>
                  <a:cubicBezTo>
                    <a:pt x="12986" y="35488"/>
                    <a:pt x="13140" y="35400"/>
                    <a:pt x="13251" y="35334"/>
                  </a:cubicBezTo>
                  <a:cubicBezTo>
                    <a:pt x="13626" y="35113"/>
                    <a:pt x="13891" y="34782"/>
                    <a:pt x="14244" y="34561"/>
                  </a:cubicBezTo>
                  <a:cubicBezTo>
                    <a:pt x="14399" y="34473"/>
                    <a:pt x="14509" y="34362"/>
                    <a:pt x="14575" y="34252"/>
                  </a:cubicBezTo>
                  <a:cubicBezTo>
                    <a:pt x="14995" y="33722"/>
                    <a:pt x="15503" y="33281"/>
                    <a:pt x="15900" y="32729"/>
                  </a:cubicBezTo>
                  <a:cubicBezTo>
                    <a:pt x="16121" y="32464"/>
                    <a:pt x="16341" y="32243"/>
                    <a:pt x="16628" y="32022"/>
                  </a:cubicBezTo>
                  <a:lnTo>
                    <a:pt x="16960" y="31691"/>
                  </a:lnTo>
                  <a:lnTo>
                    <a:pt x="16982" y="31647"/>
                  </a:lnTo>
                  <a:cubicBezTo>
                    <a:pt x="17092" y="31537"/>
                    <a:pt x="17202" y="31404"/>
                    <a:pt x="17313" y="31316"/>
                  </a:cubicBezTo>
                  <a:cubicBezTo>
                    <a:pt x="17335" y="31294"/>
                    <a:pt x="17335" y="31272"/>
                    <a:pt x="17379" y="31272"/>
                  </a:cubicBezTo>
                  <a:cubicBezTo>
                    <a:pt x="17600" y="31360"/>
                    <a:pt x="17534" y="31470"/>
                    <a:pt x="17732" y="31625"/>
                  </a:cubicBezTo>
                  <a:cubicBezTo>
                    <a:pt x="17876" y="31728"/>
                    <a:pt x="18053" y="31764"/>
                    <a:pt x="18244" y="31764"/>
                  </a:cubicBezTo>
                  <a:cubicBezTo>
                    <a:pt x="18463" y="31764"/>
                    <a:pt x="18700" y="31716"/>
                    <a:pt x="18924" y="31669"/>
                  </a:cubicBezTo>
                  <a:cubicBezTo>
                    <a:pt x="19101" y="31691"/>
                    <a:pt x="19300" y="31691"/>
                    <a:pt x="19498" y="31757"/>
                  </a:cubicBezTo>
                  <a:cubicBezTo>
                    <a:pt x="19631" y="31824"/>
                    <a:pt x="19763" y="31868"/>
                    <a:pt x="19940" y="31912"/>
                  </a:cubicBezTo>
                  <a:cubicBezTo>
                    <a:pt x="19974" y="31915"/>
                    <a:pt x="20008" y="31917"/>
                    <a:pt x="20043" y="31917"/>
                  </a:cubicBezTo>
                  <a:cubicBezTo>
                    <a:pt x="20151" y="31917"/>
                    <a:pt x="20259" y="31904"/>
                    <a:pt x="20367" y="31904"/>
                  </a:cubicBezTo>
                  <a:cubicBezTo>
                    <a:pt x="20445" y="31904"/>
                    <a:pt x="20524" y="31911"/>
                    <a:pt x="20602" y="31934"/>
                  </a:cubicBezTo>
                  <a:cubicBezTo>
                    <a:pt x="20723" y="31947"/>
                    <a:pt x="20811" y="31969"/>
                    <a:pt x="20901" y="31969"/>
                  </a:cubicBezTo>
                  <a:cubicBezTo>
                    <a:pt x="20959" y="31969"/>
                    <a:pt x="21018" y="31960"/>
                    <a:pt x="21088" y="31934"/>
                  </a:cubicBezTo>
                  <a:cubicBezTo>
                    <a:pt x="21132" y="32022"/>
                    <a:pt x="21176" y="32111"/>
                    <a:pt x="21198" y="32177"/>
                  </a:cubicBezTo>
                  <a:cubicBezTo>
                    <a:pt x="21022" y="32221"/>
                    <a:pt x="20845" y="32243"/>
                    <a:pt x="20646" y="32287"/>
                  </a:cubicBezTo>
                  <a:cubicBezTo>
                    <a:pt x="20580" y="32309"/>
                    <a:pt x="20514" y="32420"/>
                    <a:pt x="20580" y="32508"/>
                  </a:cubicBezTo>
                  <a:cubicBezTo>
                    <a:pt x="20757" y="32751"/>
                    <a:pt x="21198" y="32927"/>
                    <a:pt x="21618" y="32972"/>
                  </a:cubicBezTo>
                  <a:cubicBezTo>
                    <a:pt x="21728" y="33237"/>
                    <a:pt x="21905" y="33479"/>
                    <a:pt x="21971" y="33744"/>
                  </a:cubicBezTo>
                  <a:cubicBezTo>
                    <a:pt x="22125" y="34120"/>
                    <a:pt x="22236" y="34495"/>
                    <a:pt x="22456" y="34826"/>
                  </a:cubicBezTo>
                  <a:cubicBezTo>
                    <a:pt x="22677" y="35179"/>
                    <a:pt x="22942" y="35290"/>
                    <a:pt x="23075" y="35731"/>
                  </a:cubicBezTo>
                  <a:lnTo>
                    <a:pt x="23494" y="36901"/>
                  </a:lnTo>
                  <a:cubicBezTo>
                    <a:pt x="23604" y="37210"/>
                    <a:pt x="23627" y="37497"/>
                    <a:pt x="23737" y="37784"/>
                  </a:cubicBezTo>
                  <a:cubicBezTo>
                    <a:pt x="23891" y="38115"/>
                    <a:pt x="24134" y="38358"/>
                    <a:pt x="24289" y="38667"/>
                  </a:cubicBezTo>
                  <a:cubicBezTo>
                    <a:pt x="24377" y="38800"/>
                    <a:pt x="24399" y="38976"/>
                    <a:pt x="24399" y="39109"/>
                  </a:cubicBezTo>
                  <a:cubicBezTo>
                    <a:pt x="24267" y="38932"/>
                    <a:pt x="24112" y="38778"/>
                    <a:pt x="23936" y="38645"/>
                  </a:cubicBezTo>
                  <a:cubicBezTo>
                    <a:pt x="23362" y="38204"/>
                    <a:pt x="22832" y="37652"/>
                    <a:pt x="22236" y="37210"/>
                  </a:cubicBezTo>
                  <a:cubicBezTo>
                    <a:pt x="21949" y="36989"/>
                    <a:pt x="21728" y="36702"/>
                    <a:pt x="21463" y="36482"/>
                  </a:cubicBezTo>
                  <a:cubicBezTo>
                    <a:pt x="21176" y="36261"/>
                    <a:pt x="20911" y="36062"/>
                    <a:pt x="20646" y="35819"/>
                  </a:cubicBezTo>
                  <a:cubicBezTo>
                    <a:pt x="20426" y="35599"/>
                    <a:pt x="20205" y="35400"/>
                    <a:pt x="19940" y="35245"/>
                  </a:cubicBezTo>
                  <a:cubicBezTo>
                    <a:pt x="19918" y="35223"/>
                    <a:pt x="19852" y="35223"/>
                    <a:pt x="19763" y="35179"/>
                  </a:cubicBezTo>
                  <a:cubicBezTo>
                    <a:pt x="19697" y="35025"/>
                    <a:pt x="19631" y="34914"/>
                    <a:pt x="19432" y="34848"/>
                  </a:cubicBezTo>
                  <a:cubicBezTo>
                    <a:pt x="19423" y="34845"/>
                    <a:pt x="19414" y="34844"/>
                    <a:pt x="19404" y="34844"/>
                  </a:cubicBezTo>
                  <a:cubicBezTo>
                    <a:pt x="19343" y="34844"/>
                    <a:pt x="19275" y="34898"/>
                    <a:pt x="19255" y="34936"/>
                  </a:cubicBezTo>
                  <a:cubicBezTo>
                    <a:pt x="19222" y="34914"/>
                    <a:pt x="19184" y="34903"/>
                    <a:pt x="19151" y="34903"/>
                  </a:cubicBezTo>
                  <a:cubicBezTo>
                    <a:pt x="19118" y="34903"/>
                    <a:pt x="19090" y="34914"/>
                    <a:pt x="19079" y="34936"/>
                  </a:cubicBezTo>
                  <a:cubicBezTo>
                    <a:pt x="18770" y="35334"/>
                    <a:pt x="18505" y="35113"/>
                    <a:pt x="18505" y="35665"/>
                  </a:cubicBezTo>
                  <a:cubicBezTo>
                    <a:pt x="18527" y="36151"/>
                    <a:pt x="18726" y="36570"/>
                    <a:pt x="19057" y="36967"/>
                  </a:cubicBezTo>
                  <a:cubicBezTo>
                    <a:pt x="20028" y="38115"/>
                    <a:pt x="21375" y="38910"/>
                    <a:pt x="22169" y="40190"/>
                  </a:cubicBezTo>
                  <a:cubicBezTo>
                    <a:pt x="22346" y="40455"/>
                    <a:pt x="22589" y="40654"/>
                    <a:pt x="22832" y="40875"/>
                  </a:cubicBezTo>
                  <a:cubicBezTo>
                    <a:pt x="23163" y="41140"/>
                    <a:pt x="23406" y="41471"/>
                    <a:pt x="23693" y="41780"/>
                  </a:cubicBezTo>
                  <a:cubicBezTo>
                    <a:pt x="24178" y="42376"/>
                    <a:pt x="24554" y="43082"/>
                    <a:pt x="25128" y="43590"/>
                  </a:cubicBezTo>
                  <a:cubicBezTo>
                    <a:pt x="25702" y="44076"/>
                    <a:pt x="26099" y="44782"/>
                    <a:pt x="26673" y="45334"/>
                  </a:cubicBezTo>
                  <a:cubicBezTo>
                    <a:pt x="27313" y="45952"/>
                    <a:pt x="27887" y="46659"/>
                    <a:pt x="28571" y="47210"/>
                  </a:cubicBezTo>
                  <a:cubicBezTo>
                    <a:pt x="28597" y="47230"/>
                    <a:pt x="28625" y="47238"/>
                    <a:pt x="28651" y="47238"/>
                  </a:cubicBezTo>
                  <a:cubicBezTo>
                    <a:pt x="28713" y="47238"/>
                    <a:pt x="28764" y="47191"/>
                    <a:pt x="28748" y="47144"/>
                  </a:cubicBezTo>
                  <a:lnTo>
                    <a:pt x="28748" y="47144"/>
                  </a:lnTo>
                  <a:cubicBezTo>
                    <a:pt x="28991" y="47387"/>
                    <a:pt x="29212" y="47740"/>
                    <a:pt x="29410" y="47939"/>
                  </a:cubicBezTo>
                  <a:cubicBezTo>
                    <a:pt x="29764" y="48292"/>
                    <a:pt x="30029" y="48358"/>
                    <a:pt x="30514" y="48579"/>
                  </a:cubicBezTo>
                  <a:cubicBezTo>
                    <a:pt x="30956" y="48800"/>
                    <a:pt x="31243" y="48822"/>
                    <a:pt x="31750" y="48822"/>
                  </a:cubicBezTo>
                  <a:cubicBezTo>
                    <a:pt x="32030" y="48822"/>
                    <a:pt x="32349" y="48861"/>
                    <a:pt x="32648" y="48861"/>
                  </a:cubicBezTo>
                  <a:cubicBezTo>
                    <a:pt x="32798" y="48861"/>
                    <a:pt x="32943" y="48851"/>
                    <a:pt x="33075" y="48822"/>
                  </a:cubicBezTo>
                  <a:cubicBezTo>
                    <a:pt x="33340" y="48756"/>
                    <a:pt x="33671" y="48469"/>
                    <a:pt x="33848" y="48248"/>
                  </a:cubicBezTo>
                  <a:cubicBezTo>
                    <a:pt x="34024" y="47961"/>
                    <a:pt x="33870" y="47630"/>
                    <a:pt x="33826" y="47365"/>
                  </a:cubicBezTo>
                  <a:cubicBezTo>
                    <a:pt x="33715" y="46835"/>
                    <a:pt x="33693" y="46372"/>
                    <a:pt x="33428" y="45864"/>
                  </a:cubicBezTo>
                  <a:cubicBezTo>
                    <a:pt x="33318" y="45643"/>
                    <a:pt x="33163" y="45400"/>
                    <a:pt x="32987" y="45180"/>
                  </a:cubicBezTo>
                  <a:lnTo>
                    <a:pt x="32987" y="45113"/>
                  </a:lnTo>
                  <a:cubicBezTo>
                    <a:pt x="32920" y="44738"/>
                    <a:pt x="32589" y="44517"/>
                    <a:pt x="32324" y="44274"/>
                  </a:cubicBezTo>
                  <a:cubicBezTo>
                    <a:pt x="32170" y="44076"/>
                    <a:pt x="32059" y="43877"/>
                    <a:pt x="31861" y="43678"/>
                  </a:cubicBezTo>
                  <a:cubicBezTo>
                    <a:pt x="31640" y="43458"/>
                    <a:pt x="31397" y="43281"/>
                    <a:pt x="31176" y="43060"/>
                  </a:cubicBezTo>
                  <a:cubicBezTo>
                    <a:pt x="30713" y="42508"/>
                    <a:pt x="30293" y="41912"/>
                    <a:pt x="29962" y="41294"/>
                  </a:cubicBezTo>
                  <a:cubicBezTo>
                    <a:pt x="29764" y="40919"/>
                    <a:pt x="29521" y="40566"/>
                    <a:pt x="29190" y="40323"/>
                  </a:cubicBezTo>
                  <a:cubicBezTo>
                    <a:pt x="28638" y="39903"/>
                    <a:pt x="28262" y="39484"/>
                    <a:pt x="27909" y="38888"/>
                  </a:cubicBezTo>
                  <a:cubicBezTo>
                    <a:pt x="27578" y="38336"/>
                    <a:pt x="27247" y="37762"/>
                    <a:pt x="26916" y="37166"/>
                  </a:cubicBezTo>
                  <a:cubicBezTo>
                    <a:pt x="26651" y="36702"/>
                    <a:pt x="26518" y="36173"/>
                    <a:pt x="26187" y="35775"/>
                  </a:cubicBezTo>
                  <a:cubicBezTo>
                    <a:pt x="25856" y="35356"/>
                    <a:pt x="25128" y="34892"/>
                    <a:pt x="25039" y="34362"/>
                  </a:cubicBezTo>
                  <a:cubicBezTo>
                    <a:pt x="25039" y="34340"/>
                    <a:pt x="25017" y="34296"/>
                    <a:pt x="24973" y="34296"/>
                  </a:cubicBezTo>
                  <a:cubicBezTo>
                    <a:pt x="25128" y="34053"/>
                    <a:pt x="25260" y="33810"/>
                    <a:pt x="25348" y="33568"/>
                  </a:cubicBezTo>
                  <a:cubicBezTo>
                    <a:pt x="25481" y="33192"/>
                    <a:pt x="25569" y="32751"/>
                    <a:pt x="25348" y="32420"/>
                  </a:cubicBezTo>
                  <a:cubicBezTo>
                    <a:pt x="25244" y="32263"/>
                    <a:pt x="25154" y="32215"/>
                    <a:pt x="25058" y="32215"/>
                  </a:cubicBezTo>
                  <a:cubicBezTo>
                    <a:pt x="24973" y="32215"/>
                    <a:pt x="24882" y="32253"/>
                    <a:pt x="24771" y="32287"/>
                  </a:cubicBezTo>
                  <a:lnTo>
                    <a:pt x="24771" y="32287"/>
                  </a:lnTo>
                  <a:cubicBezTo>
                    <a:pt x="24805" y="32286"/>
                    <a:pt x="24839" y="32285"/>
                    <a:pt x="24871" y="32285"/>
                  </a:cubicBezTo>
                  <a:cubicBezTo>
                    <a:pt x="25068" y="32285"/>
                    <a:pt x="25230" y="32313"/>
                    <a:pt x="25282" y="32574"/>
                  </a:cubicBezTo>
                  <a:cubicBezTo>
                    <a:pt x="25415" y="32950"/>
                    <a:pt x="25150" y="33325"/>
                    <a:pt x="24995" y="33612"/>
                  </a:cubicBezTo>
                  <a:cubicBezTo>
                    <a:pt x="24863" y="33899"/>
                    <a:pt x="24730" y="34164"/>
                    <a:pt x="24554" y="34384"/>
                  </a:cubicBezTo>
                  <a:lnTo>
                    <a:pt x="24465" y="34384"/>
                  </a:lnTo>
                  <a:cubicBezTo>
                    <a:pt x="24443" y="34384"/>
                    <a:pt x="24443" y="34429"/>
                    <a:pt x="24465" y="34429"/>
                  </a:cubicBezTo>
                  <a:lnTo>
                    <a:pt x="24510" y="34429"/>
                  </a:lnTo>
                  <a:lnTo>
                    <a:pt x="24465" y="34473"/>
                  </a:lnTo>
                  <a:cubicBezTo>
                    <a:pt x="24245" y="34671"/>
                    <a:pt x="23869" y="34826"/>
                    <a:pt x="23516" y="34826"/>
                  </a:cubicBezTo>
                  <a:cubicBezTo>
                    <a:pt x="23693" y="34539"/>
                    <a:pt x="24024" y="34252"/>
                    <a:pt x="24156" y="33987"/>
                  </a:cubicBezTo>
                  <a:cubicBezTo>
                    <a:pt x="24311" y="33678"/>
                    <a:pt x="24355" y="33369"/>
                    <a:pt x="24355" y="33060"/>
                  </a:cubicBezTo>
                  <a:cubicBezTo>
                    <a:pt x="24528" y="32822"/>
                    <a:pt x="24659" y="32584"/>
                    <a:pt x="24705" y="32305"/>
                  </a:cubicBezTo>
                  <a:lnTo>
                    <a:pt x="24705" y="32305"/>
                  </a:lnTo>
                  <a:cubicBezTo>
                    <a:pt x="24699" y="32306"/>
                    <a:pt x="24693" y="32308"/>
                    <a:pt x="24686" y="32309"/>
                  </a:cubicBezTo>
                  <a:cubicBezTo>
                    <a:pt x="24730" y="32022"/>
                    <a:pt x="24730" y="31603"/>
                    <a:pt x="24487" y="31382"/>
                  </a:cubicBezTo>
                  <a:cubicBezTo>
                    <a:pt x="24443" y="31316"/>
                    <a:pt x="24355" y="31294"/>
                    <a:pt x="24267" y="31272"/>
                  </a:cubicBezTo>
                  <a:cubicBezTo>
                    <a:pt x="24664" y="31183"/>
                    <a:pt x="25017" y="30963"/>
                    <a:pt x="25282" y="30764"/>
                  </a:cubicBezTo>
                  <a:cubicBezTo>
                    <a:pt x="25834" y="30323"/>
                    <a:pt x="26342" y="29815"/>
                    <a:pt x="26828" y="29285"/>
                  </a:cubicBezTo>
                  <a:cubicBezTo>
                    <a:pt x="27379" y="28976"/>
                    <a:pt x="27909" y="28601"/>
                    <a:pt x="28351" y="28225"/>
                  </a:cubicBezTo>
                  <a:cubicBezTo>
                    <a:pt x="28726" y="27960"/>
                    <a:pt x="29079" y="27651"/>
                    <a:pt x="29410" y="27342"/>
                  </a:cubicBezTo>
                  <a:cubicBezTo>
                    <a:pt x="29653" y="27099"/>
                    <a:pt x="29852" y="26835"/>
                    <a:pt x="30073" y="26548"/>
                  </a:cubicBezTo>
                  <a:cubicBezTo>
                    <a:pt x="30536" y="25974"/>
                    <a:pt x="30867" y="25333"/>
                    <a:pt x="31265" y="24737"/>
                  </a:cubicBezTo>
                  <a:cubicBezTo>
                    <a:pt x="33031" y="21757"/>
                    <a:pt x="34311" y="18070"/>
                    <a:pt x="33870" y="14582"/>
                  </a:cubicBezTo>
                  <a:cubicBezTo>
                    <a:pt x="33759" y="13722"/>
                    <a:pt x="33649" y="12861"/>
                    <a:pt x="33472" y="12044"/>
                  </a:cubicBezTo>
                  <a:cubicBezTo>
                    <a:pt x="33252" y="11072"/>
                    <a:pt x="32656" y="10278"/>
                    <a:pt x="32633" y="9284"/>
                  </a:cubicBezTo>
                  <a:cubicBezTo>
                    <a:pt x="32832" y="9019"/>
                    <a:pt x="32943" y="8688"/>
                    <a:pt x="32920" y="8401"/>
                  </a:cubicBezTo>
                  <a:cubicBezTo>
                    <a:pt x="32876" y="8114"/>
                    <a:pt x="32766" y="7960"/>
                    <a:pt x="32656" y="7739"/>
                  </a:cubicBezTo>
                  <a:cubicBezTo>
                    <a:pt x="32501" y="7430"/>
                    <a:pt x="32148" y="6966"/>
                    <a:pt x="32148" y="6635"/>
                  </a:cubicBezTo>
                  <a:cubicBezTo>
                    <a:pt x="32302" y="6348"/>
                    <a:pt x="32523" y="6127"/>
                    <a:pt x="32722" y="5885"/>
                  </a:cubicBezTo>
                  <a:cubicBezTo>
                    <a:pt x="32920" y="5664"/>
                    <a:pt x="32965" y="5134"/>
                    <a:pt x="33274" y="5090"/>
                  </a:cubicBezTo>
                  <a:lnTo>
                    <a:pt x="33274" y="5068"/>
                  </a:lnTo>
                  <a:lnTo>
                    <a:pt x="33274" y="5024"/>
                  </a:lnTo>
                  <a:cubicBezTo>
                    <a:pt x="33605" y="4891"/>
                    <a:pt x="33958" y="4759"/>
                    <a:pt x="34289" y="4715"/>
                  </a:cubicBezTo>
                  <a:cubicBezTo>
                    <a:pt x="34598" y="4693"/>
                    <a:pt x="34841" y="4693"/>
                    <a:pt x="35150" y="4604"/>
                  </a:cubicBezTo>
                  <a:cubicBezTo>
                    <a:pt x="35724" y="4472"/>
                    <a:pt x="36276" y="4295"/>
                    <a:pt x="36828" y="4052"/>
                  </a:cubicBezTo>
                  <a:cubicBezTo>
                    <a:pt x="36872" y="4096"/>
                    <a:pt x="36938" y="4096"/>
                    <a:pt x="36982" y="4119"/>
                  </a:cubicBezTo>
                  <a:cubicBezTo>
                    <a:pt x="37159" y="3986"/>
                    <a:pt x="37225" y="3920"/>
                    <a:pt x="37159" y="3876"/>
                  </a:cubicBezTo>
                  <a:lnTo>
                    <a:pt x="37071" y="3787"/>
                  </a:lnTo>
                  <a:cubicBezTo>
                    <a:pt x="37071" y="3743"/>
                    <a:pt x="37049" y="3699"/>
                    <a:pt x="36982" y="3699"/>
                  </a:cubicBezTo>
                  <a:lnTo>
                    <a:pt x="36960" y="3699"/>
                  </a:lnTo>
                  <a:cubicBezTo>
                    <a:pt x="36585" y="3478"/>
                    <a:pt x="36099" y="3346"/>
                    <a:pt x="35702" y="3213"/>
                  </a:cubicBezTo>
                  <a:cubicBezTo>
                    <a:pt x="35150" y="3015"/>
                    <a:pt x="34620" y="2728"/>
                    <a:pt x="34068" y="2573"/>
                  </a:cubicBezTo>
                  <a:cubicBezTo>
                    <a:pt x="33605" y="2441"/>
                    <a:pt x="33119" y="2441"/>
                    <a:pt x="32656" y="2330"/>
                  </a:cubicBezTo>
                  <a:cubicBezTo>
                    <a:pt x="32170" y="2220"/>
                    <a:pt x="31728" y="2043"/>
                    <a:pt x="31221" y="1955"/>
                  </a:cubicBezTo>
                  <a:lnTo>
                    <a:pt x="31199" y="1955"/>
                  </a:lnTo>
                  <a:cubicBezTo>
                    <a:pt x="31088" y="1845"/>
                    <a:pt x="30956" y="1779"/>
                    <a:pt x="30845" y="1690"/>
                  </a:cubicBezTo>
                  <a:cubicBezTo>
                    <a:pt x="30470" y="1359"/>
                    <a:pt x="30095" y="1072"/>
                    <a:pt x="29653" y="829"/>
                  </a:cubicBezTo>
                  <a:cubicBezTo>
                    <a:pt x="29675" y="807"/>
                    <a:pt x="29675" y="741"/>
                    <a:pt x="29631" y="741"/>
                  </a:cubicBezTo>
                  <a:cubicBezTo>
                    <a:pt x="29543" y="741"/>
                    <a:pt x="29477" y="719"/>
                    <a:pt x="29410" y="697"/>
                  </a:cubicBezTo>
                  <a:lnTo>
                    <a:pt x="29145" y="520"/>
                  </a:lnTo>
                  <a:cubicBezTo>
                    <a:pt x="29123" y="509"/>
                    <a:pt x="29096" y="504"/>
                    <a:pt x="29071" y="504"/>
                  </a:cubicBezTo>
                  <a:cubicBezTo>
                    <a:pt x="29046" y="504"/>
                    <a:pt x="29024" y="509"/>
                    <a:pt x="29013" y="520"/>
                  </a:cubicBezTo>
                  <a:cubicBezTo>
                    <a:pt x="28196" y="189"/>
                    <a:pt x="27114" y="79"/>
                    <a:pt x="26254" y="35"/>
                  </a:cubicBezTo>
                  <a:cubicBezTo>
                    <a:pt x="25981" y="11"/>
                    <a:pt x="25705" y="0"/>
                    <a:pt x="25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1218550" y="3819025"/>
              <a:ext cx="1975" cy="2650"/>
            </a:xfrm>
            <a:custGeom>
              <a:avLst/>
              <a:gdLst/>
              <a:ahLst/>
              <a:cxnLst/>
              <a:rect l="l" t="t" r="r" b="b"/>
              <a:pathLst>
                <a:path w="79" h="106" extrusionOk="0">
                  <a:moveTo>
                    <a:pt x="4" y="1"/>
                  </a:moveTo>
                  <a:cubicBezTo>
                    <a:pt x="1" y="1"/>
                    <a:pt x="1" y="6"/>
                    <a:pt x="12" y="17"/>
                  </a:cubicBezTo>
                  <a:cubicBezTo>
                    <a:pt x="12" y="6"/>
                    <a:pt x="6" y="1"/>
                    <a:pt x="4" y="1"/>
                  </a:cubicBezTo>
                  <a:close/>
                  <a:moveTo>
                    <a:pt x="12" y="17"/>
                  </a:moveTo>
                  <a:cubicBezTo>
                    <a:pt x="12" y="17"/>
                    <a:pt x="56" y="61"/>
                    <a:pt x="78" y="105"/>
                  </a:cubicBezTo>
                  <a:cubicBezTo>
                    <a:pt x="56" y="39"/>
                    <a:pt x="56" y="17"/>
                    <a:pt x="12"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1220500" y="3820550"/>
              <a:ext cx="45825" cy="45275"/>
            </a:xfrm>
            <a:custGeom>
              <a:avLst/>
              <a:gdLst/>
              <a:ahLst/>
              <a:cxnLst/>
              <a:rect l="l" t="t" r="r" b="b"/>
              <a:pathLst>
                <a:path w="1833" h="1811" extrusionOk="0">
                  <a:moveTo>
                    <a:pt x="0" y="0"/>
                  </a:moveTo>
                  <a:lnTo>
                    <a:pt x="0" y="0"/>
                  </a:lnTo>
                  <a:cubicBezTo>
                    <a:pt x="132" y="177"/>
                    <a:pt x="243" y="398"/>
                    <a:pt x="419" y="552"/>
                  </a:cubicBezTo>
                  <a:cubicBezTo>
                    <a:pt x="773" y="949"/>
                    <a:pt x="1236" y="1214"/>
                    <a:pt x="1634" y="1612"/>
                  </a:cubicBezTo>
                  <a:cubicBezTo>
                    <a:pt x="1678" y="1700"/>
                    <a:pt x="1766" y="1744"/>
                    <a:pt x="1832" y="1810"/>
                  </a:cubicBezTo>
                  <a:cubicBezTo>
                    <a:pt x="1567" y="1523"/>
                    <a:pt x="1303" y="1259"/>
                    <a:pt x="993" y="1038"/>
                  </a:cubicBezTo>
                  <a:cubicBezTo>
                    <a:pt x="684" y="773"/>
                    <a:pt x="419" y="552"/>
                    <a:pt x="199" y="221"/>
                  </a:cubicBezTo>
                  <a:cubicBezTo>
                    <a:pt x="132" y="155"/>
                    <a:pt x="88" y="6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939575" y="3740225"/>
              <a:ext cx="22875" cy="34875"/>
            </a:xfrm>
            <a:custGeom>
              <a:avLst/>
              <a:gdLst/>
              <a:ahLst/>
              <a:cxnLst/>
              <a:rect l="l" t="t" r="r" b="b"/>
              <a:pathLst>
                <a:path w="915" h="1395" extrusionOk="0">
                  <a:moveTo>
                    <a:pt x="812" y="0"/>
                  </a:moveTo>
                  <a:cubicBezTo>
                    <a:pt x="799" y="0"/>
                    <a:pt x="786" y="4"/>
                    <a:pt x="773" y="12"/>
                  </a:cubicBezTo>
                  <a:cubicBezTo>
                    <a:pt x="596" y="233"/>
                    <a:pt x="486" y="542"/>
                    <a:pt x="309" y="785"/>
                  </a:cubicBezTo>
                  <a:cubicBezTo>
                    <a:pt x="199" y="962"/>
                    <a:pt x="0" y="1116"/>
                    <a:pt x="67" y="1381"/>
                  </a:cubicBezTo>
                  <a:cubicBezTo>
                    <a:pt x="75" y="1389"/>
                    <a:pt x="89" y="1394"/>
                    <a:pt x="103" y="1394"/>
                  </a:cubicBezTo>
                  <a:cubicBezTo>
                    <a:pt x="128" y="1394"/>
                    <a:pt x="155" y="1379"/>
                    <a:pt x="155" y="1337"/>
                  </a:cubicBezTo>
                  <a:cubicBezTo>
                    <a:pt x="177" y="1094"/>
                    <a:pt x="332" y="939"/>
                    <a:pt x="486" y="741"/>
                  </a:cubicBezTo>
                  <a:cubicBezTo>
                    <a:pt x="619" y="520"/>
                    <a:pt x="707" y="299"/>
                    <a:pt x="861" y="101"/>
                  </a:cubicBezTo>
                  <a:cubicBezTo>
                    <a:pt x="915" y="65"/>
                    <a:pt x="867"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995325" y="3609800"/>
              <a:ext cx="7550" cy="11525"/>
            </a:xfrm>
            <a:custGeom>
              <a:avLst/>
              <a:gdLst/>
              <a:ahLst/>
              <a:cxnLst/>
              <a:rect l="l" t="t" r="r" b="b"/>
              <a:pathLst>
                <a:path w="302" h="461" extrusionOk="0">
                  <a:moveTo>
                    <a:pt x="292" y="176"/>
                  </a:moveTo>
                  <a:cubicBezTo>
                    <a:pt x="290" y="176"/>
                    <a:pt x="287" y="181"/>
                    <a:pt x="287" y="196"/>
                  </a:cubicBezTo>
                  <a:cubicBezTo>
                    <a:pt x="302" y="196"/>
                    <a:pt x="297" y="176"/>
                    <a:pt x="292" y="176"/>
                  </a:cubicBezTo>
                  <a:close/>
                  <a:moveTo>
                    <a:pt x="238" y="0"/>
                  </a:moveTo>
                  <a:cubicBezTo>
                    <a:pt x="226" y="0"/>
                    <a:pt x="212" y="6"/>
                    <a:pt x="199" y="19"/>
                  </a:cubicBezTo>
                  <a:cubicBezTo>
                    <a:pt x="110" y="130"/>
                    <a:pt x="0" y="262"/>
                    <a:pt x="44" y="439"/>
                  </a:cubicBezTo>
                  <a:cubicBezTo>
                    <a:pt x="44" y="461"/>
                    <a:pt x="66" y="461"/>
                    <a:pt x="88" y="461"/>
                  </a:cubicBezTo>
                  <a:cubicBezTo>
                    <a:pt x="177" y="373"/>
                    <a:pt x="243" y="262"/>
                    <a:pt x="287" y="196"/>
                  </a:cubicBezTo>
                  <a:lnTo>
                    <a:pt x="287" y="196"/>
                  </a:lnTo>
                  <a:cubicBezTo>
                    <a:pt x="243" y="240"/>
                    <a:pt x="155" y="306"/>
                    <a:pt x="88" y="350"/>
                  </a:cubicBezTo>
                  <a:cubicBezTo>
                    <a:pt x="88" y="240"/>
                    <a:pt x="199" y="130"/>
                    <a:pt x="265" y="41"/>
                  </a:cubicBezTo>
                  <a:cubicBezTo>
                    <a:pt x="280" y="26"/>
                    <a:pt x="264"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1208975" y="3075750"/>
              <a:ext cx="25900" cy="12025"/>
            </a:xfrm>
            <a:custGeom>
              <a:avLst/>
              <a:gdLst/>
              <a:ahLst/>
              <a:cxnLst/>
              <a:rect l="l" t="t" r="r" b="b"/>
              <a:pathLst>
                <a:path w="1036" h="481" extrusionOk="0">
                  <a:moveTo>
                    <a:pt x="1024" y="1"/>
                  </a:moveTo>
                  <a:cubicBezTo>
                    <a:pt x="1018" y="1"/>
                    <a:pt x="1013" y="12"/>
                    <a:pt x="1013" y="34"/>
                  </a:cubicBezTo>
                  <a:cubicBezTo>
                    <a:pt x="991" y="100"/>
                    <a:pt x="814" y="100"/>
                    <a:pt x="748" y="100"/>
                  </a:cubicBezTo>
                  <a:cubicBezTo>
                    <a:pt x="638" y="144"/>
                    <a:pt x="549" y="167"/>
                    <a:pt x="439" y="189"/>
                  </a:cubicBezTo>
                  <a:cubicBezTo>
                    <a:pt x="262" y="255"/>
                    <a:pt x="130" y="299"/>
                    <a:pt x="20" y="409"/>
                  </a:cubicBezTo>
                  <a:cubicBezTo>
                    <a:pt x="1" y="428"/>
                    <a:pt x="31" y="480"/>
                    <a:pt x="67" y="480"/>
                  </a:cubicBezTo>
                  <a:cubicBezTo>
                    <a:pt x="73" y="480"/>
                    <a:pt x="80" y="479"/>
                    <a:pt x="86" y="476"/>
                  </a:cubicBezTo>
                  <a:cubicBezTo>
                    <a:pt x="351" y="211"/>
                    <a:pt x="704" y="167"/>
                    <a:pt x="1035" y="78"/>
                  </a:cubicBezTo>
                  <a:lnTo>
                    <a:pt x="1035" y="34"/>
                  </a:lnTo>
                  <a:cubicBezTo>
                    <a:pt x="1035" y="12"/>
                    <a:pt x="1029"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1096875" y="3018975"/>
              <a:ext cx="70100" cy="28950"/>
            </a:xfrm>
            <a:custGeom>
              <a:avLst/>
              <a:gdLst/>
              <a:ahLst/>
              <a:cxnLst/>
              <a:rect l="l" t="t" r="r" b="b"/>
              <a:pathLst>
                <a:path w="2804" h="1158" extrusionOk="0">
                  <a:moveTo>
                    <a:pt x="2681" y="0"/>
                  </a:moveTo>
                  <a:cubicBezTo>
                    <a:pt x="2510" y="0"/>
                    <a:pt x="2290" y="104"/>
                    <a:pt x="2119" y="142"/>
                  </a:cubicBezTo>
                  <a:cubicBezTo>
                    <a:pt x="1899" y="186"/>
                    <a:pt x="1656" y="274"/>
                    <a:pt x="1435" y="384"/>
                  </a:cubicBezTo>
                  <a:cubicBezTo>
                    <a:pt x="1192" y="495"/>
                    <a:pt x="993" y="671"/>
                    <a:pt x="751" y="782"/>
                  </a:cubicBezTo>
                  <a:cubicBezTo>
                    <a:pt x="530" y="892"/>
                    <a:pt x="265" y="1069"/>
                    <a:pt x="0" y="1135"/>
                  </a:cubicBezTo>
                  <a:lnTo>
                    <a:pt x="0" y="1157"/>
                  </a:lnTo>
                  <a:cubicBezTo>
                    <a:pt x="221" y="1113"/>
                    <a:pt x="397" y="1003"/>
                    <a:pt x="574" y="914"/>
                  </a:cubicBezTo>
                  <a:cubicBezTo>
                    <a:pt x="795" y="826"/>
                    <a:pt x="993" y="694"/>
                    <a:pt x="1192" y="583"/>
                  </a:cubicBezTo>
                  <a:cubicBezTo>
                    <a:pt x="1413" y="451"/>
                    <a:pt x="1700" y="362"/>
                    <a:pt x="1943" y="274"/>
                  </a:cubicBezTo>
                  <a:cubicBezTo>
                    <a:pt x="2186" y="164"/>
                    <a:pt x="2517" y="31"/>
                    <a:pt x="2760" y="31"/>
                  </a:cubicBezTo>
                  <a:cubicBezTo>
                    <a:pt x="2804" y="31"/>
                    <a:pt x="2804" y="9"/>
                    <a:pt x="2760" y="9"/>
                  </a:cubicBezTo>
                  <a:cubicBezTo>
                    <a:pt x="2735" y="3"/>
                    <a:pt x="2708" y="0"/>
                    <a:pt x="2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1137150" y="3022425"/>
              <a:ext cx="56325" cy="13350"/>
            </a:xfrm>
            <a:custGeom>
              <a:avLst/>
              <a:gdLst/>
              <a:ahLst/>
              <a:cxnLst/>
              <a:rect l="l" t="t" r="r" b="b"/>
              <a:pathLst>
                <a:path w="2253" h="534" extrusionOk="0">
                  <a:moveTo>
                    <a:pt x="2135" y="1"/>
                  </a:moveTo>
                  <a:cubicBezTo>
                    <a:pt x="1806" y="1"/>
                    <a:pt x="1448" y="96"/>
                    <a:pt x="1126" y="136"/>
                  </a:cubicBezTo>
                  <a:cubicBezTo>
                    <a:pt x="707" y="224"/>
                    <a:pt x="376" y="335"/>
                    <a:pt x="23" y="511"/>
                  </a:cubicBezTo>
                  <a:cubicBezTo>
                    <a:pt x="1" y="511"/>
                    <a:pt x="23" y="533"/>
                    <a:pt x="45" y="533"/>
                  </a:cubicBezTo>
                  <a:cubicBezTo>
                    <a:pt x="420" y="357"/>
                    <a:pt x="751" y="246"/>
                    <a:pt x="1126" y="202"/>
                  </a:cubicBezTo>
                  <a:cubicBezTo>
                    <a:pt x="1480" y="136"/>
                    <a:pt x="1877" y="70"/>
                    <a:pt x="2230" y="26"/>
                  </a:cubicBezTo>
                  <a:cubicBezTo>
                    <a:pt x="2252" y="26"/>
                    <a:pt x="2252" y="4"/>
                    <a:pt x="2230" y="4"/>
                  </a:cubicBezTo>
                  <a:cubicBezTo>
                    <a:pt x="2199" y="2"/>
                    <a:pt x="2167" y="1"/>
                    <a:pt x="2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1160875" y="3032775"/>
              <a:ext cx="38125" cy="3000"/>
            </a:xfrm>
            <a:custGeom>
              <a:avLst/>
              <a:gdLst/>
              <a:ahLst/>
              <a:cxnLst/>
              <a:rect l="l" t="t" r="r" b="b"/>
              <a:pathLst>
                <a:path w="1525" h="120" extrusionOk="0">
                  <a:moveTo>
                    <a:pt x="1301" y="0"/>
                  </a:moveTo>
                  <a:cubicBezTo>
                    <a:pt x="894" y="0"/>
                    <a:pt x="461" y="97"/>
                    <a:pt x="45" y="97"/>
                  </a:cubicBezTo>
                  <a:cubicBezTo>
                    <a:pt x="1" y="97"/>
                    <a:pt x="1" y="119"/>
                    <a:pt x="45" y="119"/>
                  </a:cubicBezTo>
                  <a:cubicBezTo>
                    <a:pt x="531" y="119"/>
                    <a:pt x="994" y="53"/>
                    <a:pt x="1502" y="31"/>
                  </a:cubicBezTo>
                  <a:cubicBezTo>
                    <a:pt x="1524" y="31"/>
                    <a:pt x="1524" y="9"/>
                    <a:pt x="1502" y="9"/>
                  </a:cubicBezTo>
                  <a:cubicBezTo>
                    <a:pt x="1436" y="3"/>
                    <a:pt x="1369"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1187375" y="3038825"/>
              <a:ext cx="19350" cy="1300"/>
            </a:xfrm>
            <a:custGeom>
              <a:avLst/>
              <a:gdLst/>
              <a:ahLst/>
              <a:cxnLst/>
              <a:rect l="l" t="t" r="r" b="b"/>
              <a:pathLst>
                <a:path w="774" h="52" extrusionOk="0">
                  <a:moveTo>
                    <a:pt x="523" y="0"/>
                  </a:moveTo>
                  <a:cubicBezTo>
                    <a:pt x="366" y="0"/>
                    <a:pt x="199" y="10"/>
                    <a:pt x="23" y="10"/>
                  </a:cubicBezTo>
                  <a:cubicBezTo>
                    <a:pt x="0" y="10"/>
                    <a:pt x="0" y="32"/>
                    <a:pt x="23" y="32"/>
                  </a:cubicBezTo>
                  <a:cubicBezTo>
                    <a:pt x="199" y="32"/>
                    <a:pt x="366" y="52"/>
                    <a:pt x="523" y="52"/>
                  </a:cubicBezTo>
                  <a:cubicBezTo>
                    <a:pt x="601" y="52"/>
                    <a:pt x="677" y="47"/>
                    <a:pt x="751" y="32"/>
                  </a:cubicBezTo>
                  <a:cubicBezTo>
                    <a:pt x="773" y="32"/>
                    <a:pt x="773" y="10"/>
                    <a:pt x="751" y="10"/>
                  </a:cubicBezTo>
                  <a:cubicBezTo>
                    <a:pt x="677" y="3"/>
                    <a:pt x="601" y="0"/>
                    <a:pt x="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1209450" y="3043475"/>
              <a:ext cx="9350" cy="575"/>
            </a:xfrm>
            <a:custGeom>
              <a:avLst/>
              <a:gdLst/>
              <a:ahLst/>
              <a:cxnLst/>
              <a:rect l="l" t="t" r="r" b="b"/>
              <a:pathLst>
                <a:path w="374" h="23" extrusionOk="0">
                  <a:moveTo>
                    <a:pt x="23" y="1"/>
                  </a:moveTo>
                  <a:cubicBezTo>
                    <a:pt x="1" y="1"/>
                    <a:pt x="1" y="23"/>
                    <a:pt x="23" y="23"/>
                  </a:cubicBezTo>
                  <a:lnTo>
                    <a:pt x="354" y="23"/>
                  </a:lnTo>
                  <a:cubicBezTo>
                    <a:pt x="243" y="1"/>
                    <a:pt x="133" y="1"/>
                    <a:pt x="23" y="1"/>
                  </a:cubicBezTo>
                  <a:close/>
                  <a:moveTo>
                    <a:pt x="368" y="13"/>
                  </a:moveTo>
                  <a:cubicBezTo>
                    <a:pt x="366" y="13"/>
                    <a:pt x="361" y="15"/>
                    <a:pt x="354" y="23"/>
                  </a:cubicBezTo>
                  <a:cubicBezTo>
                    <a:pt x="368" y="23"/>
                    <a:pt x="373" y="13"/>
                    <a:pt x="368" y="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1232100" y="3044875"/>
              <a:ext cx="13800" cy="1375"/>
            </a:xfrm>
            <a:custGeom>
              <a:avLst/>
              <a:gdLst/>
              <a:ahLst/>
              <a:cxnLst/>
              <a:rect l="l" t="t" r="r" b="b"/>
              <a:pathLst>
                <a:path w="552" h="55" extrusionOk="0">
                  <a:moveTo>
                    <a:pt x="368" y="1"/>
                  </a:moveTo>
                  <a:cubicBezTo>
                    <a:pt x="257" y="1"/>
                    <a:pt x="139" y="11"/>
                    <a:pt x="22" y="11"/>
                  </a:cubicBezTo>
                  <a:cubicBezTo>
                    <a:pt x="19" y="8"/>
                    <a:pt x="16" y="6"/>
                    <a:pt x="14" y="6"/>
                  </a:cubicBezTo>
                  <a:cubicBezTo>
                    <a:pt x="0" y="6"/>
                    <a:pt x="3" y="55"/>
                    <a:pt x="22" y="55"/>
                  </a:cubicBezTo>
                  <a:lnTo>
                    <a:pt x="529" y="55"/>
                  </a:lnTo>
                  <a:cubicBezTo>
                    <a:pt x="552" y="55"/>
                    <a:pt x="552" y="11"/>
                    <a:pt x="529" y="11"/>
                  </a:cubicBezTo>
                  <a:cubicBezTo>
                    <a:pt x="478" y="3"/>
                    <a:pt x="424"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1469400" y="3042375"/>
              <a:ext cx="6100" cy="7600"/>
            </a:xfrm>
            <a:custGeom>
              <a:avLst/>
              <a:gdLst/>
              <a:ahLst/>
              <a:cxnLst/>
              <a:rect l="l" t="t" r="r" b="b"/>
              <a:pathLst>
                <a:path w="244" h="304" extrusionOk="0">
                  <a:moveTo>
                    <a:pt x="199" y="0"/>
                  </a:moveTo>
                  <a:cubicBezTo>
                    <a:pt x="111" y="67"/>
                    <a:pt x="0" y="177"/>
                    <a:pt x="44" y="287"/>
                  </a:cubicBezTo>
                  <a:cubicBezTo>
                    <a:pt x="44" y="298"/>
                    <a:pt x="50" y="304"/>
                    <a:pt x="55" y="304"/>
                  </a:cubicBezTo>
                  <a:cubicBezTo>
                    <a:pt x="61" y="304"/>
                    <a:pt x="66" y="298"/>
                    <a:pt x="66" y="287"/>
                  </a:cubicBezTo>
                  <a:cubicBezTo>
                    <a:pt x="89" y="265"/>
                    <a:pt x="89" y="199"/>
                    <a:pt x="111" y="177"/>
                  </a:cubicBezTo>
                  <a:cubicBezTo>
                    <a:pt x="133" y="111"/>
                    <a:pt x="177" y="89"/>
                    <a:pt x="221" y="67"/>
                  </a:cubicBezTo>
                  <a:cubicBezTo>
                    <a:pt x="243" y="45"/>
                    <a:pt x="221"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1466075" y="3054825"/>
              <a:ext cx="16425" cy="28650"/>
            </a:xfrm>
            <a:custGeom>
              <a:avLst/>
              <a:gdLst/>
              <a:ahLst/>
              <a:cxnLst/>
              <a:rect l="l" t="t" r="r" b="b"/>
              <a:pathLst>
                <a:path w="657" h="1146" extrusionOk="0">
                  <a:moveTo>
                    <a:pt x="593" y="1"/>
                  </a:moveTo>
                  <a:cubicBezTo>
                    <a:pt x="582" y="1"/>
                    <a:pt x="575" y="4"/>
                    <a:pt x="575" y="10"/>
                  </a:cubicBezTo>
                  <a:cubicBezTo>
                    <a:pt x="509" y="187"/>
                    <a:pt x="420" y="407"/>
                    <a:pt x="332" y="650"/>
                  </a:cubicBezTo>
                  <a:cubicBezTo>
                    <a:pt x="222" y="783"/>
                    <a:pt x="111" y="915"/>
                    <a:pt x="23" y="1048"/>
                  </a:cubicBezTo>
                  <a:cubicBezTo>
                    <a:pt x="1" y="1092"/>
                    <a:pt x="1" y="1114"/>
                    <a:pt x="1" y="1114"/>
                  </a:cubicBezTo>
                  <a:cubicBezTo>
                    <a:pt x="1" y="1130"/>
                    <a:pt x="34" y="1145"/>
                    <a:pt x="53" y="1145"/>
                  </a:cubicBezTo>
                  <a:cubicBezTo>
                    <a:pt x="61" y="1145"/>
                    <a:pt x="67" y="1142"/>
                    <a:pt x="67" y="1136"/>
                  </a:cubicBezTo>
                  <a:cubicBezTo>
                    <a:pt x="177" y="959"/>
                    <a:pt x="310" y="805"/>
                    <a:pt x="376" y="650"/>
                  </a:cubicBezTo>
                  <a:cubicBezTo>
                    <a:pt x="464" y="452"/>
                    <a:pt x="553" y="231"/>
                    <a:pt x="641" y="32"/>
                  </a:cubicBezTo>
                  <a:cubicBezTo>
                    <a:pt x="657" y="17"/>
                    <a:pt x="617"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1280100" y="3073275"/>
              <a:ext cx="14925" cy="15150"/>
            </a:xfrm>
            <a:custGeom>
              <a:avLst/>
              <a:gdLst/>
              <a:ahLst/>
              <a:cxnLst/>
              <a:rect l="l" t="t" r="r" b="b"/>
              <a:pathLst>
                <a:path w="597" h="606" extrusionOk="0">
                  <a:moveTo>
                    <a:pt x="574" y="1"/>
                  </a:moveTo>
                  <a:cubicBezTo>
                    <a:pt x="486" y="89"/>
                    <a:pt x="353" y="155"/>
                    <a:pt x="265" y="266"/>
                  </a:cubicBezTo>
                  <a:cubicBezTo>
                    <a:pt x="177" y="376"/>
                    <a:pt x="111" y="486"/>
                    <a:pt x="0" y="553"/>
                  </a:cubicBezTo>
                  <a:cubicBezTo>
                    <a:pt x="0" y="585"/>
                    <a:pt x="24" y="605"/>
                    <a:pt x="37" y="605"/>
                  </a:cubicBezTo>
                  <a:cubicBezTo>
                    <a:pt x="41" y="605"/>
                    <a:pt x="44" y="603"/>
                    <a:pt x="44" y="597"/>
                  </a:cubicBezTo>
                  <a:cubicBezTo>
                    <a:pt x="155" y="486"/>
                    <a:pt x="199" y="376"/>
                    <a:pt x="309" y="288"/>
                  </a:cubicBezTo>
                  <a:cubicBezTo>
                    <a:pt x="398" y="199"/>
                    <a:pt x="508" y="111"/>
                    <a:pt x="596" y="45"/>
                  </a:cubicBezTo>
                  <a:cubicBezTo>
                    <a:pt x="596" y="1"/>
                    <a:pt x="596"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1291125" y="3069175"/>
              <a:ext cx="14925" cy="21225"/>
            </a:xfrm>
            <a:custGeom>
              <a:avLst/>
              <a:gdLst/>
              <a:ahLst/>
              <a:cxnLst/>
              <a:rect l="l" t="t" r="r" b="b"/>
              <a:pathLst>
                <a:path w="597" h="849" extrusionOk="0">
                  <a:moveTo>
                    <a:pt x="579" y="1"/>
                  </a:moveTo>
                  <a:cubicBezTo>
                    <a:pt x="577" y="1"/>
                    <a:pt x="575" y="4"/>
                    <a:pt x="575" y="10"/>
                  </a:cubicBezTo>
                  <a:cubicBezTo>
                    <a:pt x="420" y="297"/>
                    <a:pt x="1" y="474"/>
                    <a:pt x="23" y="849"/>
                  </a:cubicBezTo>
                  <a:cubicBezTo>
                    <a:pt x="67" y="650"/>
                    <a:pt x="177" y="540"/>
                    <a:pt x="310" y="363"/>
                  </a:cubicBezTo>
                  <a:cubicBezTo>
                    <a:pt x="420" y="253"/>
                    <a:pt x="553" y="143"/>
                    <a:pt x="597" y="32"/>
                  </a:cubicBezTo>
                  <a:cubicBezTo>
                    <a:pt x="597" y="17"/>
                    <a:pt x="586"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1308975" y="3071075"/>
              <a:ext cx="13650" cy="15175"/>
            </a:xfrm>
            <a:custGeom>
              <a:avLst/>
              <a:gdLst/>
              <a:ahLst/>
              <a:cxnLst/>
              <a:rect l="l" t="t" r="r" b="b"/>
              <a:pathLst>
                <a:path w="546" h="607" extrusionOk="0">
                  <a:moveTo>
                    <a:pt x="501" y="0"/>
                  </a:moveTo>
                  <a:cubicBezTo>
                    <a:pt x="391" y="67"/>
                    <a:pt x="324" y="155"/>
                    <a:pt x="236" y="243"/>
                  </a:cubicBezTo>
                  <a:cubicBezTo>
                    <a:pt x="170" y="354"/>
                    <a:pt x="81" y="464"/>
                    <a:pt x="15" y="596"/>
                  </a:cubicBezTo>
                  <a:cubicBezTo>
                    <a:pt x="104" y="552"/>
                    <a:pt x="170" y="420"/>
                    <a:pt x="214" y="354"/>
                  </a:cubicBezTo>
                  <a:cubicBezTo>
                    <a:pt x="302" y="243"/>
                    <a:pt x="391" y="133"/>
                    <a:pt x="523" y="44"/>
                  </a:cubicBezTo>
                  <a:cubicBezTo>
                    <a:pt x="545" y="22"/>
                    <a:pt x="523" y="0"/>
                    <a:pt x="501" y="0"/>
                  </a:cubicBezTo>
                  <a:close/>
                  <a:moveTo>
                    <a:pt x="15" y="596"/>
                  </a:moveTo>
                  <a:cubicBezTo>
                    <a:pt x="1" y="596"/>
                    <a:pt x="5" y="606"/>
                    <a:pt x="10" y="606"/>
                  </a:cubicBezTo>
                  <a:cubicBezTo>
                    <a:pt x="13" y="606"/>
                    <a:pt x="15" y="604"/>
                    <a:pt x="15" y="5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1286325" y="3072575"/>
              <a:ext cx="46675" cy="88400"/>
            </a:xfrm>
            <a:custGeom>
              <a:avLst/>
              <a:gdLst/>
              <a:ahLst/>
              <a:cxnLst/>
              <a:rect l="l" t="t" r="r" b="b"/>
              <a:pathLst>
                <a:path w="1867" h="3536" extrusionOk="0">
                  <a:moveTo>
                    <a:pt x="1826" y="1"/>
                  </a:moveTo>
                  <a:cubicBezTo>
                    <a:pt x="1820" y="1"/>
                    <a:pt x="1812" y="3"/>
                    <a:pt x="1804" y="7"/>
                  </a:cubicBezTo>
                  <a:cubicBezTo>
                    <a:pt x="1716" y="73"/>
                    <a:pt x="1650" y="139"/>
                    <a:pt x="1650" y="249"/>
                  </a:cubicBezTo>
                  <a:cubicBezTo>
                    <a:pt x="1561" y="338"/>
                    <a:pt x="1473" y="448"/>
                    <a:pt x="1429" y="558"/>
                  </a:cubicBezTo>
                  <a:cubicBezTo>
                    <a:pt x="1363" y="647"/>
                    <a:pt x="1319" y="735"/>
                    <a:pt x="1319" y="845"/>
                  </a:cubicBezTo>
                  <a:cubicBezTo>
                    <a:pt x="1054" y="1265"/>
                    <a:pt x="899" y="1706"/>
                    <a:pt x="700" y="2148"/>
                  </a:cubicBezTo>
                  <a:cubicBezTo>
                    <a:pt x="612" y="2369"/>
                    <a:pt x="546" y="2611"/>
                    <a:pt x="436" y="2832"/>
                  </a:cubicBezTo>
                  <a:cubicBezTo>
                    <a:pt x="303" y="3053"/>
                    <a:pt x="127" y="3274"/>
                    <a:pt x="16" y="3495"/>
                  </a:cubicBezTo>
                  <a:cubicBezTo>
                    <a:pt x="1" y="3510"/>
                    <a:pt x="17" y="3535"/>
                    <a:pt x="36" y="3535"/>
                  </a:cubicBezTo>
                  <a:cubicBezTo>
                    <a:pt x="44" y="3535"/>
                    <a:pt x="53" y="3530"/>
                    <a:pt x="60" y="3517"/>
                  </a:cubicBezTo>
                  <a:cubicBezTo>
                    <a:pt x="215" y="3296"/>
                    <a:pt x="347" y="3097"/>
                    <a:pt x="480" y="2876"/>
                  </a:cubicBezTo>
                  <a:cubicBezTo>
                    <a:pt x="590" y="2700"/>
                    <a:pt x="656" y="2501"/>
                    <a:pt x="745" y="2302"/>
                  </a:cubicBezTo>
                  <a:cubicBezTo>
                    <a:pt x="921" y="1795"/>
                    <a:pt x="1120" y="1309"/>
                    <a:pt x="1407" y="868"/>
                  </a:cubicBezTo>
                  <a:lnTo>
                    <a:pt x="1407" y="845"/>
                  </a:lnTo>
                  <a:cubicBezTo>
                    <a:pt x="1429" y="757"/>
                    <a:pt x="1451" y="669"/>
                    <a:pt x="1517" y="581"/>
                  </a:cubicBezTo>
                  <a:cubicBezTo>
                    <a:pt x="1561" y="492"/>
                    <a:pt x="1650" y="404"/>
                    <a:pt x="1694" y="316"/>
                  </a:cubicBezTo>
                  <a:lnTo>
                    <a:pt x="1760" y="316"/>
                  </a:lnTo>
                  <a:cubicBezTo>
                    <a:pt x="1782" y="316"/>
                    <a:pt x="1782" y="294"/>
                    <a:pt x="1760" y="294"/>
                  </a:cubicBezTo>
                  <a:cubicBezTo>
                    <a:pt x="1716" y="294"/>
                    <a:pt x="1716" y="294"/>
                    <a:pt x="1694" y="249"/>
                  </a:cubicBezTo>
                  <a:cubicBezTo>
                    <a:pt x="1716" y="183"/>
                    <a:pt x="1782" y="117"/>
                    <a:pt x="1848" y="73"/>
                  </a:cubicBezTo>
                  <a:cubicBezTo>
                    <a:pt x="1866" y="37"/>
                    <a:pt x="1855" y="1"/>
                    <a:pt x="1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1381100" y="3091625"/>
              <a:ext cx="3875" cy="27025"/>
            </a:xfrm>
            <a:custGeom>
              <a:avLst/>
              <a:gdLst/>
              <a:ahLst/>
              <a:cxnLst/>
              <a:rect l="l" t="t" r="r" b="b"/>
              <a:pathLst>
                <a:path w="155" h="1081" extrusionOk="0">
                  <a:moveTo>
                    <a:pt x="33" y="1"/>
                  </a:moveTo>
                  <a:cubicBezTo>
                    <a:pt x="17" y="1"/>
                    <a:pt x="0" y="6"/>
                    <a:pt x="0" y="17"/>
                  </a:cubicBezTo>
                  <a:lnTo>
                    <a:pt x="0" y="768"/>
                  </a:lnTo>
                  <a:cubicBezTo>
                    <a:pt x="0" y="878"/>
                    <a:pt x="0" y="989"/>
                    <a:pt x="155" y="1055"/>
                  </a:cubicBezTo>
                  <a:cubicBezTo>
                    <a:pt x="44" y="900"/>
                    <a:pt x="66" y="768"/>
                    <a:pt x="66" y="591"/>
                  </a:cubicBezTo>
                  <a:lnTo>
                    <a:pt x="66" y="17"/>
                  </a:lnTo>
                  <a:cubicBezTo>
                    <a:pt x="66" y="6"/>
                    <a:pt x="50" y="1"/>
                    <a:pt x="33" y="1"/>
                  </a:cubicBezTo>
                  <a:close/>
                  <a:moveTo>
                    <a:pt x="155" y="1055"/>
                  </a:moveTo>
                  <a:lnTo>
                    <a:pt x="155" y="1055"/>
                  </a:lnTo>
                  <a:cubicBezTo>
                    <a:pt x="136" y="1073"/>
                    <a:pt x="133" y="1080"/>
                    <a:pt x="136" y="1080"/>
                  </a:cubicBezTo>
                  <a:cubicBezTo>
                    <a:pt x="140" y="1080"/>
                    <a:pt x="155" y="1068"/>
                    <a:pt x="155" y="10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1386850" y="3097850"/>
              <a:ext cx="6950" cy="17200"/>
            </a:xfrm>
            <a:custGeom>
              <a:avLst/>
              <a:gdLst/>
              <a:ahLst/>
              <a:cxnLst/>
              <a:rect l="l" t="t" r="r" b="b"/>
              <a:pathLst>
                <a:path w="278" h="688" extrusionOk="0">
                  <a:moveTo>
                    <a:pt x="245" y="0"/>
                  </a:moveTo>
                  <a:cubicBezTo>
                    <a:pt x="228" y="0"/>
                    <a:pt x="212" y="11"/>
                    <a:pt x="212" y="33"/>
                  </a:cubicBezTo>
                  <a:cubicBezTo>
                    <a:pt x="212" y="249"/>
                    <a:pt x="0" y="465"/>
                    <a:pt x="74" y="661"/>
                  </a:cubicBezTo>
                  <a:lnTo>
                    <a:pt x="74" y="661"/>
                  </a:lnTo>
                  <a:cubicBezTo>
                    <a:pt x="76" y="658"/>
                    <a:pt x="77" y="655"/>
                    <a:pt x="79" y="651"/>
                  </a:cubicBezTo>
                  <a:cubicBezTo>
                    <a:pt x="101" y="541"/>
                    <a:pt x="145" y="430"/>
                    <a:pt x="190" y="320"/>
                  </a:cubicBezTo>
                  <a:cubicBezTo>
                    <a:pt x="212" y="210"/>
                    <a:pt x="278" y="143"/>
                    <a:pt x="278" y="33"/>
                  </a:cubicBezTo>
                  <a:cubicBezTo>
                    <a:pt x="278" y="11"/>
                    <a:pt x="261" y="0"/>
                    <a:pt x="245" y="0"/>
                  </a:cubicBezTo>
                  <a:close/>
                  <a:moveTo>
                    <a:pt x="74" y="661"/>
                  </a:moveTo>
                  <a:cubicBezTo>
                    <a:pt x="63" y="680"/>
                    <a:pt x="53" y="688"/>
                    <a:pt x="54" y="688"/>
                  </a:cubicBezTo>
                  <a:cubicBezTo>
                    <a:pt x="54" y="688"/>
                    <a:pt x="61" y="682"/>
                    <a:pt x="79" y="673"/>
                  </a:cubicBezTo>
                  <a:cubicBezTo>
                    <a:pt x="77" y="669"/>
                    <a:pt x="76" y="665"/>
                    <a:pt x="74" y="6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1401500" y="3102300"/>
              <a:ext cx="4300" cy="6325"/>
            </a:xfrm>
            <a:custGeom>
              <a:avLst/>
              <a:gdLst/>
              <a:ahLst/>
              <a:cxnLst/>
              <a:rect l="l" t="t" r="r" b="b"/>
              <a:pathLst>
                <a:path w="172" h="253" extrusionOk="0">
                  <a:moveTo>
                    <a:pt x="152" y="1"/>
                  </a:moveTo>
                  <a:cubicBezTo>
                    <a:pt x="146" y="1"/>
                    <a:pt x="140" y="3"/>
                    <a:pt x="133" y="10"/>
                  </a:cubicBezTo>
                  <a:cubicBezTo>
                    <a:pt x="67" y="54"/>
                    <a:pt x="45" y="98"/>
                    <a:pt x="45" y="164"/>
                  </a:cubicBezTo>
                  <a:cubicBezTo>
                    <a:pt x="1" y="208"/>
                    <a:pt x="23" y="230"/>
                    <a:pt x="111" y="252"/>
                  </a:cubicBezTo>
                  <a:cubicBezTo>
                    <a:pt x="133" y="252"/>
                    <a:pt x="133" y="230"/>
                    <a:pt x="133" y="230"/>
                  </a:cubicBezTo>
                  <a:cubicBezTo>
                    <a:pt x="111" y="208"/>
                    <a:pt x="45" y="208"/>
                    <a:pt x="67" y="142"/>
                  </a:cubicBezTo>
                  <a:cubicBezTo>
                    <a:pt x="67" y="98"/>
                    <a:pt x="111" y="54"/>
                    <a:pt x="155" y="32"/>
                  </a:cubicBezTo>
                  <a:cubicBezTo>
                    <a:pt x="171" y="16"/>
                    <a:pt x="16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1410900" y="3104875"/>
              <a:ext cx="3325" cy="7625"/>
            </a:xfrm>
            <a:custGeom>
              <a:avLst/>
              <a:gdLst/>
              <a:ahLst/>
              <a:cxnLst/>
              <a:rect l="l" t="t" r="r" b="b"/>
              <a:pathLst>
                <a:path w="133" h="305" extrusionOk="0">
                  <a:moveTo>
                    <a:pt x="33" y="0"/>
                  </a:moveTo>
                  <a:cubicBezTo>
                    <a:pt x="17" y="0"/>
                    <a:pt x="0" y="6"/>
                    <a:pt x="0" y="17"/>
                  </a:cubicBezTo>
                  <a:cubicBezTo>
                    <a:pt x="22" y="127"/>
                    <a:pt x="22" y="216"/>
                    <a:pt x="66" y="304"/>
                  </a:cubicBezTo>
                  <a:lnTo>
                    <a:pt x="111" y="304"/>
                  </a:lnTo>
                  <a:cubicBezTo>
                    <a:pt x="133" y="304"/>
                    <a:pt x="133" y="260"/>
                    <a:pt x="111" y="260"/>
                  </a:cubicBezTo>
                  <a:cubicBezTo>
                    <a:pt x="89" y="260"/>
                    <a:pt x="89" y="260"/>
                    <a:pt x="66" y="238"/>
                  </a:cubicBezTo>
                  <a:lnTo>
                    <a:pt x="66" y="149"/>
                  </a:lnTo>
                  <a:lnTo>
                    <a:pt x="66" y="17"/>
                  </a:lnTo>
                  <a:cubicBezTo>
                    <a:pt x="66" y="6"/>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1431875" y="3101150"/>
              <a:ext cx="1675" cy="11750"/>
            </a:xfrm>
            <a:custGeom>
              <a:avLst/>
              <a:gdLst/>
              <a:ahLst/>
              <a:cxnLst/>
              <a:rect l="l" t="t" r="r" b="b"/>
              <a:pathLst>
                <a:path w="67" h="470" extrusionOk="0">
                  <a:moveTo>
                    <a:pt x="22" y="0"/>
                  </a:moveTo>
                  <a:cubicBezTo>
                    <a:pt x="11" y="0"/>
                    <a:pt x="0" y="11"/>
                    <a:pt x="0" y="34"/>
                  </a:cubicBezTo>
                  <a:lnTo>
                    <a:pt x="0" y="254"/>
                  </a:lnTo>
                  <a:lnTo>
                    <a:pt x="0" y="453"/>
                  </a:lnTo>
                  <a:cubicBezTo>
                    <a:pt x="11" y="464"/>
                    <a:pt x="22" y="470"/>
                    <a:pt x="30" y="470"/>
                  </a:cubicBezTo>
                  <a:cubicBezTo>
                    <a:pt x="39" y="470"/>
                    <a:pt x="44" y="464"/>
                    <a:pt x="44" y="453"/>
                  </a:cubicBezTo>
                  <a:cubicBezTo>
                    <a:pt x="66" y="387"/>
                    <a:pt x="44" y="298"/>
                    <a:pt x="44" y="254"/>
                  </a:cubicBezTo>
                  <a:lnTo>
                    <a:pt x="44" y="34"/>
                  </a:lnTo>
                  <a:cubicBezTo>
                    <a:pt x="44" y="11"/>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1333075" y="3074775"/>
              <a:ext cx="10850" cy="11225"/>
            </a:xfrm>
            <a:custGeom>
              <a:avLst/>
              <a:gdLst/>
              <a:ahLst/>
              <a:cxnLst/>
              <a:rect l="l" t="t" r="r" b="b"/>
              <a:pathLst>
                <a:path w="434" h="449" extrusionOk="0">
                  <a:moveTo>
                    <a:pt x="369" y="1"/>
                  </a:moveTo>
                  <a:cubicBezTo>
                    <a:pt x="363" y="1"/>
                    <a:pt x="358" y="3"/>
                    <a:pt x="354" y="7"/>
                  </a:cubicBezTo>
                  <a:cubicBezTo>
                    <a:pt x="286" y="61"/>
                    <a:pt x="243" y="133"/>
                    <a:pt x="199" y="200"/>
                  </a:cubicBezTo>
                  <a:lnTo>
                    <a:pt x="199" y="200"/>
                  </a:lnTo>
                  <a:cubicBezTo>
                    <a:pt x="196" y="161"/>
                    <a:pt x="154" y="161"/>
                    <a:pt x="133" y="161"/>
                  </a:cubicBezTo>
                  <a:cubicBezTo>
                    <a:pt x="89" y="250"/>
                    <a:pt x="1" y="316"/>
                    <a:pt x="45" y="426"/>
                  </a:cubicBezTo>
                  <a:cubicBezTo>
                    <a:pt x="45" y="448"/>
                    <a:pt x="111" y="448"/>
                    <a:pt x="111" y="448"/>
                  </a:cubicBezTo>
                  <a:cubicBezTo>
                    <a:pt x="221" y="338"/>
                    <a:pt x="288" y="161"/>
                    <a:pt x="398" y="73"/>
                  </a:cubicBezTo>
                  <a:cubicBezTo>
                    <a:pt x="434" y="37"/>
                    <a:pt x="396"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1332525" y="3072500"/>
              <a:ext cx="8300" cy="9300"/>
            </a:xfrm>
            <a:custGeom>
              <a:avLst/>
              <a:gdLst/>
              <a:ahLst/>
              <a:cxnLst/>
              <a:rect l="l" t="t" r="r" b="b"/>
              <a:pathLst>
                <a:path w="332" h="372" extrusionOk="0">
                  <a:moveTo>
                    <a:pt x="279" y="0"/>
                  </a:moveTo>
                  <a:cubicBezTo>
                    <a:pt x="271" y="0"/>
                    <a:pt x="265" y="3"/>
                    <a:pt x="265" y="10"/>
                  </a:cubicBezTo>
                  <a:cubicBezTo>
                    <a:pt x="243" y="98"/>
                    <a:pt x="155" y="186"/>
                    <a:pt x="67" y="230"/>
                  </a:cubicBezTo>
                  <a:lnTo>
                    <a:pt x="67" y="186"/>
                  </a:lnTo>
                  <a:cubicBezTo>
                    <a:pt x="67" y="164"/>
                    <a:pt x="61" y="153"/>
                    <a:pt x="53" y="153"/>
                  </a:cubicBezTo>
                  <a:cubicBezTo>
                    <a:pt x="45" y="153"/>
                    <a:pt x="34" y="164"/>
                    <a:pt x="23" y="186"/>
                  </a:cubicBezTo>
                  <a:cubicBezTo>
                    <a:pt x="23" y="230"/>
                    <a:pt x="0" y="252"/>
                    <a:pt x="0" y="319"/>
                  </a:cubicBezTo>
                  <a:cubicBezTo>
                    <a:pt x="0" y="355"/>
                    <a:pt x="14" y="371"/>
                    <a:pt x="30" y="371"/>
                  </a:cubicBezTo>
                  <a:cubicBezTo>
                    <a:pt x="42" y="371"/>
                    <a:pt x="57" y="361"/>
                    <a:pt x="67" y="341"/>
                  </a:cubicBezTo>
                  <a:cubicBezTo>
                    <a:pt x="155" y="230"/>
                    <a:pt x="265" y="186"/>
                    <a:pt x="332" y="32"/>
                  </a:cubicBezTo>
                  <a:cubicBezTo>
                    <a:pt x="332" y="16"/>
                    <a:pt x="298"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1295100" y="3127375"/>
              <a:ext cx="85850" cy="113300"/>
            </a:xfrm>
            <a:custGeom>
              <a:avLst/>
              <a:gdLst/>
              <a:ahLst/>
              <a:cxnLst/>
              <a:rect l="l" t="t" r="r" b="b"/>
              <a:pathLst>
                <a:path w="3434" h="4532" extrusionOk="0">
                  <a:moveTo>
                    <a:pt x="2439" y="268"/>
                  </a:moveTo>
                  <a:cubicBezTo>
                    <a:pt x="2420" y="308"/>
                    <a:pt x="2403" y="352"/>
                    <a:pt x="2380" y="397"/>
                  </a:cubicBezTo>
                  <a:cubicBezTo>
                    <a:pt x="2314" y="464"/>
                    <a:pt x="2270" y="530"/>
                    <a:pt x="2204" y="574"/>
                  </a:cubicBezTo>
                  <a:cubicBezTo>
                    <a:pt x="2289" y="472"/>
                    <a:pt x="2361" y="370"/>
                    <a:pt x="2439" y="268"/>
                  </a:cubicBezTo>
                  <a:close/>
                  <a:moveTo>
                    <a:pt x="2093" y="1987"/>
                  </a:moveTo>
                  <a:lnTo>
                    <a:pt x="1939" y="2141"/>
                  </a:lnTo>
                  <a:cubicBezTo>
                    <a:pt x="1935" y="2146"/>
                    <a:pt x="1931" y="2150"/>
                    <a:pt x="1927" y="2154"/>
                  </a:cubicBezTo>
                  <a:lnTo>
                    <a:pt x="1927" y="2154"/>
                  </a:lnTo>
                  <a:cubicBezTo>
                    <a:pt x="1975" y="2109"/>
                    <a:pt x="2022" y="2069"/>
                    <a:pt x="2082" y="2030"/>
                  </a:cubicBezTo>
                  <a:lnTo>
                    <a:pt x="2082" y="2030"/>
                  </a:lnTo>
                  <a:cubicBezTo>
                    <a:pt x="2086" y="2016"/>
                    <a:pt x="2090" y="2002"/>
                    <a:pt x="2093" y="1987"/>
                  </a:cubicBezTo>
                  <a:close/>
                  <a:moveTo>
                    <a:pt x="2734" y="0"/>
                  </a:moveTo>
                  <a:cubicBezTo>
                    <a:pt x="2667" y="22"/>
                    <a:pt x="2645" y="88"/>
                    <a:pt x="2623" y="110"/>
                  </a:cubicBezTo>
                  <a:cubicBezTo>
                    <a:pt x="2642" y="91"/>
                    <a:pt x="2612" y="40"/>
                    <a:pt x="2575" y="40"/>
                  </a:cubicBezTo>
                  <a:cubicBezTo>
                    <a:pt x="2569" y="40"/>
                    <a:pt x="2563" y="41"/>
                    <a:pt x="2557" y="44"/>
                  </a:cubicBezTo>
                  <a:cubicBezTo>
                    <a:pt x="2336" y="309"/>
                    <a:pt x="2182" y="596"/>
                    <a:pt x="1983" y="883"/>
                  </a:cubicBezTo>
                  <a:cubicBezTo>
                    <a:pt x="1784" y="1148"/>
                    <a:pt x="1564" y="1413"/>
                    <a:pt x="1497" y="1744"/>
                  </a:cubicBezTo>
                  <a:cubicBezTo>
                    <a:pt x="1497" y="1766"/>
                    <a:pt x="1520" y="1788"/>
                    <a:pt x="1542" y="1788"/>
                  </a:cubicBezTo>
                  <a:cubicBezTo>
                    <a:pt x="1542" y="1810"/>
                    <a:pt x="1520" y="1854"/>
                    <a:pt x="1520" y="1854"/>
                  </a:cubicBezTo>
                  <a:cubicBezTo>
                    <a:pt x="1343" y="1965"/>
                    <a:pt x="1188" y="2119"/>
                    <a:pt x="990" y="2141"/>
                  </a:cubicBezTo>
                  <a:cubicBezTo>
                    <a:pt x="968" y="2141"/>
                    <a:pt x="968" y="2186"/>
                    <a:pt x="990" y="2186"/>
                  </a:cubicBezTo>
                  <a:cubicBezTo>
                    <a:pt x="1017" y="2192"/>
                    <a:pt x="1042" y="2194"/>
                    <a:pt x="1067" y="2194"/>
                  </a:cubicBezTo>
                  <a:cubicBezTo>
                    <a:pt x="1225" y="2194"/>
                    <a:pt x="1345" y="2082"/>
                    <a:pt x="1497" y="1987"/>
                  </a:cubicBezTo>
                  <a:cubicBezTo>
                    <a:pt x="1520" y="1987"/>
                    <a:pt x="1520" y="1965"/>
                    <a:pt x="1542" y="1965"/>
                  </a:cubicBezTo>
                  <a:lnTo>
                    <a:pt x="1542" y="2009"/>
                  </a:lnTo>
                  <a:cubicBezTo>
                    <a:pt x="1542" y="2020"/>
                    <a:pt x="1558" y="2026"/>
                    <a:pt x="1575" y="2026"/>
                  </a:cubicBezTo>
                  <a:cubicBezTo>
                    <a:pt x="1591" y="2026"/>
                    <a:pt x="1608" y="2020"/>
                    <a:pt x="1608" y="2009"/>
                  </a:cubicBezTo>
                  <a:cubicBezTo>
                    <a:pt x="1608" y="1987"/>
                    <a:pt x="1630" y="1921"/>
                    <a:pt x="1630" y="1899"/>
                  </a:cubicBezTo>
                  <a:cubicBezTo>
                    <a:pt x="1784" y="1788"/>
                    <a:pt x="1961" y="1656"/>
                    <a:pt x="2116" y="1523"/>
                  </a:cubicBezTo>
                  <a:cubicBezTo>
                    <a:pt x="2204" y="1479"/>
                    <a:pt x="2270" y="1435"/>
                    <a:pt x="2336" y="1369"/>
                  </a:cubicBezTo>
                  <a:cubicBezTo>
                    <a:pt x="2379" y="1340"/>
                    <a:pt x="2440" y="1293"/>
                    <a:pt x="2472" y="1293"/>
                  </a:cubicBezTo>
                  <a:cubicBezTo>
                    <a:pt x="2490" y="1293"/>
                    <a:pt x="2499" y="1308"/>
                    <a:pt x="2491" y="1347"/>
                  </a:cubicBezTo>
                  <a:lnTo>
                    <a:pt x="2491" y="1369"/>
                  </a:lnTo>
                  <a:cubicBezTo>
                    <a:pt x="2425" y="1413"/>
                    <a:pt x="2403" y="1457"/>
                    <a:pt x="2336" y="1479"/>
                  </a:cubicBezTo>
                  <a:cubicBezTo>
                    <a:pt x="2314" y="1523"/>
                    <a:pt x="2292" y="1545"/>
                    <a:pt x="2226" y="1567"/>
                  </a:cubicBezTo>
                  <a:lnTo>
                    <a:pt x="2204" y="1567"/>
                  </a:lnTo>
                  <a:cubicBezTo>
                    <a:pt x="2005" y="1744"/>
                    <a:pt x="1851" y="1876"/>
                    <a:pt x="1652" y="2031"/>
                  </a:cubicBezTo>
                  <a:cubicBezTo>
                    <a:pt x="1613" y="2089"/>
                    <a:pt x="1214" y="2473"/>
                    <a:pt x="1090" y="2473"/>
                  </a:cubicBezTo>
                  <a:cubicBezTo>
                    <a:pt x="1073" y="2473"/>
                    <a:pt x="1061" y="2466"/>
                    <a:pt x="1056" y="2450"/>
                  </a:cubicBezTo>
                  <a:cubicBezTo>
                    <a:pt x="1056" y="2443"/>
                    <a:pt x="1051" y="2441"/>
                    <a:pt x="1044" y="2441"/>
                  </a:cubicBezTo>
                  <a:cubicBezTo>
                    <a:pt x="1031" y="2441"/>
                    <a:pt x="1012" y="2450"/>
                    <a:pt x="1012" y="2450"/>
                  </a:cubicBezTo>
                  <a:lnTo>
                    <a:pt x="1012" y="2517"/>
                  </a:lnTo>
                  <a:cubicBezTo>
                    <a:pt x="1012" y="2539"/>
                    <a:pt x="1012" y="2561"/>
                    <a:pt x="1078" y="2561"/>
                  </a:cubicBezTo>
                  <a:cubicBezTo>
                    <a:pt x="1299" y="2561"/>
                    <a:pt x="1409" y="2428"/>
                    <a:pt x="1542" y="2296"/>
                  </a:cubicBezTo>
                  <a:cubicBezTo>
                    <a:pt x="1718" y="2119"/>
                    <a:pt x="1895" y="1987"/>
                    <a:pt x="2071" y="1854"/>
                  </a:cubicBezTo>
                  <a:lnTo>
                    <a:pt x="2071" y="1854"/>
                  </a:lnTo>
                  <a:cubicBezTo>
                    <a:pt x="1983" y="1921"/>
                    <a:pt x="1895" y="2009"/>
                    <a:pt x="1851" y="2119"/>
                  </a:cubicBezTo>
                  <a:cubicBezTo>
                    <a:pt x="1564" y="2362"/>
                    <a:pt x="1299" y="2649"/>
                    <a:pt x="968" y="2848"/>
                  </a:cubicBezTo>
                  <a:cubicBezTo>
                    <a:pt x="946" y="2870"/>
                    <a:pt x="968" y="2892"/>
                    <a:pt x="990" y="2892"/>
                  </a:cubicBezTo>
                  <a:cubicBezTo>
                    <a:pt x="1210" y="2848"/>
                    <a:pt x="1343" y="2671"/>
                    <a:pt x="1520" y="2539"/>
                  </a:cubicBezTo>
                  <a:cubicBezTo>
                    <a:pt x="1630" y="2450"/>
                    <a:pt x="1718" y="2362"/>
                    <a:pt x="1829" y="2252"/>
                  </a:cubicBezTo>
                  <a:lnTo>
                    <a:pt x="1829" y="2296"/>
                  </a:lnTo>
                  <a:cubicBezTo>
                    <a:pt x="1829" y="2318"/>
                    <a:pt x="1845" y="2329"/>
                    <a:pt x="1862" y="2329"/>
                  </a:cubicBezTo>
                  <a:cubicBezTo>
                    <a:pt x="1878" y="2329"/>
                    <a:pt x="1895" y="2318"/>
                    <a:pt x="1895" y="2296"/>
                  </a:cubicBezTo>
                  <a:cubicBezTo>
                    <a:pt x="1895" y="2236"/>
                    <a:pt x="1895" y="2194"/>
                    <a:pt x="1927" y="2154"/>
                  </a:cubicBezTo>
                  <a:lnTo>
                    <a:pt x="1927" y="2154"/>
                  </a:lnTo>
                  <a:cubicBezTo>
                    <a:pt x="1902" y="2178"/>
                    <a:pt x="1878" y="2203"/>
                    <a:pt x="1851" y="2230"/>
                  </a:cubicBezTo>
                  <a:cubicBezTo>
                    <a:pt x="1851" y="2230"/>
                    <a:pt x="1851" y="2208"/>
                    <a:pt x="1873" y="2208"/>
                  </a:cubicBezTo>
                  <a:cubicBezTo>
                    <a:pt x="1895" y="2141"/>
                    <a:pt x="1939" y="2075"/>
                    <a:pt x="1961" y="1987"/>
                  </a:cubicBezTo>
                  <a:cubicBezTo>
                    <a:pt x="1983" y="1965"/>
                    <a:pt x="2005" y="1921"/>
                    <a:pt x="2071" y="1899"/>
                  </a:cubicBezTo>
                  <a:cubicBezTo>
                    <a:pt x="2160" y="1810"/>
                    <a:pt x="2270" y="1766"/>
                    <a:pt x="2380" y="1678"/>
                  </a:cubicBezTo>
                  <a:cubicBezTo>
                    <a:pt x="2491" y="1590"/>
                    <a:pt x="2557" y="1457"/>
                    <a:pt x="2712" y="1413"/>
                  </a:cubicBezTo>
                  <a:cubicBezTo>
                    <a:pt x="2756" y="1369"/>
                    <a:pt x="2866" y="1347"/>
                    <a:pt x="2932" y="1303"/>
                  </a:cubicBezTo>
                  <a:cubicBezTo>
                    <a:pt x="2999" y="1214"/>
                    <a:pt x="2999" y="1104"/>
                    <a:pt x="3153" y="1082"/>
                  </a:cubicBezTo>
                  <a:cubicBezTo>
                    <a:pt x="3175" y="1082"/>
                    <a:pt x="3175" y="1016"/>
                    <a:pt x="3153" y="1016"/>
                  </a:cubicBezTo>
                  <a:cubicBezTo>
                    <a:pt x="2977" y="1016"/>
                    <a:pt x="2932" y="1214"/>
                    <a:pt x="2778" y="1303"/>
                  </a:cubicBezTo>
                  <a:cubicBezTo>
                    <a:pt x="2557" y="1413"/>
                    <a:pt x="2425" y="1567"/>
                    <a:pt x="2226" y="1700"/>
                  </a:cubicBezTo>
                  <a:lnTo>
                    <a:pt x="2403" y="1457"/>
                  </a:lnTo>
                  <a:cubicBezTo>
                    <a:pt x="2513" y="1347"/>
                    <a:pt x="2645" y="1236"/>
                    <a:pt x="2756" y="1104"/>
                  </a:cubicBezTo>
                  <a:cubicBezTo>
                    <a:pt x="2866" y="971"/>
                    <a:pt x="2999" y="883"/>
                    <a:pt x="3153" y="773"/>
                  </a:cubicBezTo>
                  <a:cubicBezTo>
                    <a:pt x="3264" y="662"/>
                    <a:pt x="3308" y="552"/>
                    <a:pt x="3418" y="442"/>
                  </a:cubicBezTo>
                  <a:cubicBezTo>
                    <a:pt x="3433" y="426"/>
                    <a:pt x="3427" y="401"/>
                    <a:pt x="3415" y="401"/>
                  </a:cubicBezTo>
                  <a:cubicBezTo>
                    <a:pt x="3410" y="401"/>
                    <a:pt x="3403" y="406"/>
                    <a:pt x="3396" y="419"/>
                  </a:cubicBezTo>
                  <a:cubicBezTo>
                    <a:pt x="3286" y="530"/>
                    <a:pt x="3219" y="640"/>
                    <a:pt x="3109" y="751"/>
                  </a:cubicBezTo>
                  <a:cubicBezTo>
                    <a:pt x="3043" y="795"/>
                    <a:pt x="2954" y="861"/>
                    <a:pt x="2866" y="927"/>
                  </a:cubicBezTo>
                  <a:cubicBezTo>
                    <a:pt x="2734" y="1038"/>
                    <a:pt x="2623" y="1192"/>
                    <a:pt x="2513" y="1303"/>
                  </a:cubicBezTo>
                  <a:lnTo>
                    <a:pt x="2513" y="1258"/>
                  </a:lnTo>
                  <a:cubicBezTo>
                    <a:pt x="2513" y="1236"/>
                    <a:pt x="2513" y="1214"/>
                    <a:pt x="2491" y="1214"/>
                  </a:cubicBezTo>
                  <a:lnTo>
                    <a:pt x="2380" y="1214"/>
                  </a:lnTo>
                  <a:cubicBezTo>
                    <a:pt x="2645" y="927"/>
                    <a:pt x="2888" y="640"/>
                    <a:pt x="2977" y="265"/>
                  </a:cubicBezTo>
                  <a:cubicBezTo>
                    <a:pt x="2977" y="239"/>
                    <a:pt x="2961" y="228"/>
                    <a:pt x="2949" y="228"/>
                  </a:cubicBezTo>
                  <a:cubicBezTo>
                    <a:pt x="2940" y="228"/>
                    <a:pt x="2932" y="234"/>
                    <a:pt x="2932" y="243"/>
                  </a:cubicBezTo>
                  <a:cubicBezTo>
                    <a:pt x="2844" y="706"/>
                    <a:pt x="2425" y="1082"/>
                    <a:pt x="2116" y="1369"/>
                  </a:cubicBezTo>
                  <a:cubicBezTo>
                    <a:pt x="2093" y="1413"/>
                    <a:pt x="2071" y="1413"/>
                    <a:pt x="2071" y="1435"/>
                  </a:cubicBezTo>
                  <a:cubicBezTo>
                    <a:pt x="2049" y="1457"/>
                    <a:pt x="2005" y="1457"/>
                    <a:pt x="1983" y="1457"/>
                  </a:cubicBezTo>
                  <a:cubicBezTo>
                    <a:pt x="2204" y="1082"/>
                    <a:pt x="2778" y="795"/>
                    <a:pt x="2778" y="331"/>
                  </a:cubicBezTo>
                  <a:cubicBezTo>
                    <a:pt x="2778" y="320"/>
                    <a:pt x="2767" y="315"/>
                    <a:pt x="2756" y="315"/>
                  </a:cubicBezTo>
                  <a:cubicBezTo>
                    <a:pt x="2745" y="315"/>
                    <a:pt x="2734" y="320"/>
                    <a:pt x="2734" y="331"/>
                  </a:cubicBezTo>
                  <a:cubicBezTo>
                    <a:pt x="2734" y="795"/>
                    <a:pt x="2049" y="1104"/>
                    <a:pt x="1873" y="1523"/>
                  </a:cubicBezTo>
                  <a:cubicBezTo>
                    <a:pt x="1873" y="1545"/>
                    <a:pt x="1895" y="1567"/>
                    <a:pt x="1939" y="1567"/>
                  </a:cubicBezTo>
                  <a:cubicBezTo>
                    <a:pt x="1851" y="1656"/>
                    <a:pt x="1762" y="1700"/>
                    <a:pt x="1674" y="1766"/>
                  </a:cubicBezTo>
                  <a:cubicBezTo>
                    <a:pt x="1740" y="1656"/>
                    <a:pt x="1829" y="1567"/>
                    <a:pt x="1873" y="1457"/>
                  </a:cubicBezTo>
                  <a:cubicBezTo>
                    <a:pt x="2005" y="1236"/>
                    <a:pt x="2116" y="1016"/>
                    <a:pt x="2314" y="817"/>
                  </a:cubicBezTo>
                  <a:cubicBezTo>
                    <a:pt x="2332" y="799"/>
                    <a:pt x="2307" y="767"/>
                    <a:pt x="2285" y="767"/>
                  </a:cubicBezTo>
                  <a:cubicBezTo>
                    <a:pt x="2279" y="767"/>
                    <a:pt x="2274" y="768"/>
                    <a:pt x="2270" y="773"/>
                  </a:cubicBezTo>
                  <a:cubicBezTo>
                    <a:pt x="2049" y="971"/>
                    <a:pt x="1939" y="1214"/>
                    <a:pt x="1762" y="1457"/>
                  </a:cubicBezTo>
                  <a:cubicBezTo>
                    <a:pt x="1762" y="1479"/>
                    <a:pt x="1740" y="1479"/>
                    <a:pt x="1740" y="1523"/>
                  </a:cubicBezTo>
                  <a:lnTo>
                    <a:pt x="1718" y="1523"/>
                  </a:lnTo>
                  <a:cubicBezTo>
                    <a:pt x="1829" y="1325"/>
                    <a:pt x="1961" y="1126"/>
                    <a:pt x="2093" y="927"/>
                  </a:cubicBezTo>
                  <a:cubicBezTo>
                    <a:pt x="2116" y="905"/>
                    <a:pt x="2116" y="883"/>
                    <a:pt x="2160" y="861"/>
                  </a:cubicBezTo>
                  <a:cubicBezTo>
                    <a:pt x="2270" y="751"/>
                    <a:pt x="2425" y="662"/>
                    <a:pt x="2447" y="530"/>
                  </a:cubicBezTo>
                  <a:lnTo>
                    <a:pt x="2513" y="464"/>
                  </a:lnTo>
                  <a:cubicBezTo>
                    <a:pt x="2623" y="331"/>
                    <a:pt x="2667" y="155"/>
                    <a:pt x="2778" y="44"/>
                  </a:cubicBezTo>
                  <a:cubicBezTo>
                    <a:pt x="2822" y="22"/>
                    <a:pt x="2778" y="0"/>
                    <a:pt x="2734" y="0"/>
                  </a:cubicBezTo>
                  <a:close/>
                  <a:moveTo>
                    <a:pt x="2623" y="1656"/>
                  </a:moveTo>
                  <a:cubicBezTo>
                    <a:pt x="2425" y="1744"/>
                    <a:pt x="2314" y="1899"/>
                    <a:pt x="2116" y="2009"/>
                  </a:cubicBezTo>
                  <a:cubicBezTo>
                    <a:pt x="2104" y="2016"/>
                    <a:pt x="2093" y="2023"/>
                    <a:pt x="2082" y="2030"/>
                  </a:cubicBezTo>
                  <a:lnTo>
                    <a:pt x="2082" y="2030"/>
                  </a:lnTo>
                  <a:cubicBezTo>
                    <a:pt x="2063" y="2098"/>
                    <a:pt x="2038" y="2156"/>
                    <a:pt x="1983" y="2230"/>
                  </a:cubicBezTo>
                  <a:lnTo>
                    <a:pt x="1873" y="2340"/>
                  </a:lnTo>
                  <a:cubicBezTo>
                    <a:pt x="1497" y="2693"/>
                    <a:pt x="1012" y="2980"/>
                    <a:pt x="614" y="3311"/>
                  </a:cubicBezTo>
                  <a:cubicBezTo>
                    <a:pt x="438" y="3422"/>
                    <a:pt x="460" y="3444"/>
                    <a:pt x="504" y="3444"/>
                  </a:cubicBezTo>
                  <a:cubicBezTo>
                    <a:pt x="901" y="3289"/>
                    <a:pt x="1277" y="2936"/>
                    <a:pt x="1630" y="2627"/>
                  </a:cubicBezTo>
                  <a:cubicBezTo>
                    <a:pt x="1672" y="2563"/>
                    <a:pt x="1735" y="2520"/>
                    <a:pt x="1779" y="2478"/>
                  </a:cubicBezTo>
                  <a:lnTo>
                    <a:pt x="1779" y="2478"/>
                  </a:lnTo>
                  <a:cubicBezTo>
                    <a:pt x="1764" y="2510"/>
                    <a:pt x="1752" y="2546"/>
                    <a:pt x="1742" y="2584"/>
                  </a:cubicBezTo>
                  <a:lnTo>
                    <a:pt x="1742" y="2584"/>
                  </a:lnTo>
                  <a:cubicBezTo>
                    <a:pt x="1759" y="2546"/>
                    <a:pt x="1775" y="2509"/>
                    <a:pt x="1784" y="2473"/>
                  </a:cubicBezTo>
                  <a:lnTo>
                    <a:pt x="1784" y="2473"/>
                  </a:lnTo>
                  <a:cubicBezTo>
                    <a:pt x="1783" y="2474"/>
                    <a:pt x="1781" y="2476"/>
                    <a:pt x="1779" y="2478"/>
                  </a:cubicBezTo>
                  <a:lnTo>
                    <a:pt x="1779" y="2478"/>
                  </a:lnTo>
                  <a:cubicBezTo>
                    <a:pt x="1792" y="2451"/>
                    <a:pt x="1808" y="2426"/>
                    <a:pt x="1829" y="2406"/>
                  </a:cubicBezTo>
                  <a:cubicBezTo>
                    <a:pt x="1939" y="2296"/>
                    <a:pt x="2049" y="2186"/>
                    <a:pt x="2182" y="2097"/>
                  </a:cubicBezTo>
                  <a:cubicBezTo>
                    <a:pt x="2270" y="2031"/>
                    <a:pt x="2380" y="2031"/>
                    <a:pt x="2425" y="1965"/>
                  </a:cubicBezTo>
                  <a:cubicBezTo>
                    <a:pt x="2513" y="1876"/>
                    <a:pt x="2513" y="1788"/>
                    <a:pt x="2645" y="1700"/>
                  </a:cubicBezTo>
                  <a:cubicBezTo>
                    <a:pt x="2667" y="1678"/>
                    <a:pt x="2645" y="1656"/>
                    <a:pt x="2623" y="1656"/>
                  </a:cubicBezTo>
                  <a:close/>
                  <a:moveTo>
                    <a:pt x="2172" y="2312"/>
                  </a:moveTo>
                  <a:cubicBezTo>
                    <a:pt x="2168" y="2312"/>
                    <a:pt x="2164" y="2314"/>
                    <a:pt x="2160" y="2318"/>
                  </a:cubicBezTo>
                  <a:cubicBezTo>
                    <a:pt x="1983" y="2428"/>
                    <a:pt x="1851" y="2561"/>
                    <a:pt x="1718" y="2693"/>
                  </a:cubicBezTo>
                  <a:cubicBezTo>
                    <a:pt x="1726" y="2656"/>
                    <a:pt x="1733" y="2619"/>
                    <a:pt x="1742" y="2584"/>
                  </a:cubicBezTo>
                  <a:lnTo>
                    <a:pt x="1742" y="2584"/>
                  </a:lnTo>
                  <a:cubicBezTo>
                    <a:pt x="1719" y="2638"/>
                    <a:pt x="1696" y="2695"/>
                    <a:pt x="1696" y="2760"/>
                  </a:cubicBezTo>
                  <a:cubicBezTo>
                    <a:pt x="1564" y="2892"/>
                    <a:pt x="1431" y="3024"/>
                    <a:pt x="1299" y="3135"/>
                  </a:cubicBezTo>
                  <a:lnTo>
                    <a:pt x="1255" y="3135"/>
                  </a:lnTo>
                  <a:cubicBezTo>
                    <a:pt x="1255" y="3135"/>
                    <a:pt x="1233" y="3179"/>
                    <a:pt x="1233" y="3201"/>
                  </a:cubicBezTo>
                  <a:cubicBezTo>
                    <a:pt x="1210" y="3223"/>
                    <a:pt x="1144" y="3245"/>
                    <a:pt x="1122" y="3311"/>
                  </a:cubicBezTo>
                  <a:cubicBezTo>
                    <a:pt x="968" y="3444"/>
                    <a:pt x="813" y="3643"/>
                    <a:pt x="636" y="3775"/>
                  </a:cubicBezTo>
                  <a:cubicBezTo>
                    <a:pt x="482" y="3885"/>
                    <a:pt x="327" y="3952"/>
                    <a:pt x="239" y="4084"/>
                  </a:cubicBezTo>
                  <a:cubicBezTo>
                    <a:pt x="239" y="4106"/>
                    <a:pt x="239" y="4106"/>
                    <a:pt x="261" y="4106"/>
                  </a:cubicBezTo>
                  <a:cubicBezTo>
                    <a:pt x="416" y="3996"/>
                    <a:pt x="548" y="3952"/>
                    <a:pt x="681" y="3841"/>
                  </a:cubicBezTo>
                  <a:cubicBezTo>
                    <a:pt x="692" y="3834"/>
                    <a:pt x="702" y="3827"/>
                    <a:pt x="712" y="3820"/>
                  </a:cubicBezTo>
                  <a:lnTo>
                    <a:pt x="712" y="3820"/>
                  </a:lnTo>
                  <a:cubicBezTo>
                    <a:pt x="694" y="3839"/>
                    <a:pt x="676" y="3854"/>
                    <a:pt x="659" y="3863"/>
                  </a:cubicBezTo>
                  <a:cubicBezTo>
                    <a:pt x="548" y="3974"/>
                    <a:pt x="438" y="4062"/>
                    <a:pt x="327" y="4128"/>
                  </a:cubicBezTo>
                  <a:cubicBezTo>
                    <a:pt x="239" y="4217"/>
                    <a:pt x="195" y="4305"/>
                    <a:pt x="107" y="4393"/>
                  </a:cubicBezTo>
                  <a:cubicBezTo>
                    <a:pt x="107" y="4393"/>
                    <a:pt x="97" y="4374"/>
                    <a:pt x="90" y="4374"/>
                  </a:cubicBezTo>
                  <a:cubicBezTo>
                    <a:pt x="87" y="4374"/>
                    <a:pt x="85" y="4378"/>
                    <a:pt x="85" y="4393"/>
                  </a:cubicBezTo>
                  <a:cubicBezTo>
                    <a:pt x="40" y="4415"/>
                    <a:pt x="40" y="4437"/>
                    <a:pt x="18" y="4459"/>
                  </a:cubicBezTo>
                  <a:cubicBezTo>
                    <a:pt x="0" y="4495"/>
                    <a:pt x="12" y="4531"/>
                    <a:pt x="53" y="4531"/>
                  </a:cubicBezTo>
                  <a:cubicBezTo>
                    <a:pt x="62" y="4531"/>
                    <a:pt x="72" y="4530"/>
                    <a:pt x="85" y="4526"/>
                  </a:cubicBezTo>
                  <a:cubicBezTo>
                    <a:pt x="195" y="4459"/>
                    <a:pt x="239" y="4393"/>
                    <a:pt x="305" y="4283"/>
                  </a:cubicBezTo>
                  <a:cubicBezTo>
                    <a:pt x="416" y="4172"/>
                    <a:pt x="548" y="4062"/>
                    <a:pt x="659" y="3974"/>
                  </a:cubicBezTo>
                  <a:cubicBezTo>
                    <a:pt x="901" y="3753"/>
                    <a:pt x="1100" y="3444"/>
                    <a:pt x="1321" y="3201"/>
                  </a:cubicBezTo>
                  <a:lnTo>
                    <a:pt x="1321" y="3179"/>
                  </a:lnTo>
                  <a:cubicBezTo>
                    <a:pt x="1608" y="2892"/>
                    <a:pt x="1873" y="2627"/>
                    <a:pt x="2182" y="2362"/>
                  </a:cubicBezTo>
                  <a:cubicBezTo>
                    <a:pt x="2200" y="2344"/>
                    <a:pt x="2189" y="2312"/>
                    <a:pt x="2172" y="2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1302725" y="3211975"/>
              <a:ext cx="30250" cy="27450"/>
            </a:xfrm>
            <a:custGeom>
              <a:avLst/>
              <a:gdLst/>
              <a:ahLst/>
              <a:cxnLst/>
              <a:rect l="l" t="t" r="r" b="b"/>
              <a:pathLst>
                <a:path w="1210" h="1098" extrusionOk="0">
                  <a:moveTo>
                    <a:pt x="1148" y="1"/>
                  </a:moveTo>
                  <a:cubicBezTo>
                    <a:pt x="1139" y="1"/>
                    <a:pt x="1132" y="5"/>
                    <a:pt x="1126" y="16"/>
                  </a:cubicBezTo>
                  <a:cubicBezTo>
                    <a:pt x="928" y="192"/>
                    <a:pt x="751" y="391"/>
                    <a:pt x="530" y="568"/>
                  </a:cubicBezTo>
                  <a:cubicBezTo>
                    <a:pt x="354" y="722"/>
                    <a:pt x="133" y="877"/>
                    <a:pt x="0" y="1053"/>
                  </a:cubicBezTo>
                  <a:cubicBezTo>
                    <a:pt x="0" y="1097"/>
                    <a:pt x="0" y="1097"/>
                    <a:pt x="22" y="1097"/>
                  </a:cubicBezTo>
                  <a:cubicBezTo>
                    <a:pt x="243" y="987"/>
                    <a:pt x="420" y="788"/>
                    <a:pt x="574" y="612"/>
                  </a:cubicBezTo>
                  <a:cubicBezTo>
                    <a:pt x="773" y="435"/>
                    <a:pt x="994" y="259"/>
                    <a:pt x="1192" y="60"/>
                  </a:cubicBezTo>
                  <a:cubicBezTo>
                    <a:pt x="1209" y="43"/>
                    <a:pt x="1175" y="1"/>
                    <a:pt x="1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1297925" y="3274500"/>
              <a:ext cx="36125" cy="27750"/>
            </a:xfrm>
            <a:custGeom>
              <a:avLst/>
              <a:gdLst/>
              <a:ahLst/>
              <a:cxnLst/>
              <a:rect l="l" t="t" r="r" b="b"/>
              <a:pathLst>
                <a:path w="1445" h="1110" extrusionOk="0">
                  <a:moveTo>
                    <a:pt x="1423" y="1"/>
                  </a:moveTo>
                  <a:cubicBezTo>
                    <a:pt x="1418" y="1"/>
                    <a:pt x="1412" y="3"/>
                    <a:pt x="1407" y="9"/>
                  </a:cubicBezTo>
                  <a:cubicBezTo>
                    <a:pt x="965" y="385"/>
                    <a:pt x="435" y="649"/>
                    <a:pt x="16" y="1069"/>
                  </a:cubicBezTo>
                  <a:cubicBezTo>
                    <a:pt x="1" y="1084"/>
                    <a:pt x="27" y="1110"/>
                    <a:pt x="53" y="1110"/>
                  </a:cubicBezTo>
                  <a:cubicBezTo>
                    <a:pt x="64" y="1110"/>
                    <a:pt x="75" y="1105"/>
                    <a:pt x="82" y="1091"/>
                  </a:cubicBezTo>
                  <a:cubicBezTo>
                    <a:pt x="501" y="694"/>
                    <a:pt x="1009" y="429"/>
                    <a:pt x="1429" y="53"/>
                  </a:cubicBezTo>
                  <a:cubicBezTo>
                    <a:pt x="1445" y="21"/>
                    <a:pt x="1437" y="1"/>
                    <a:pt x="1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1336950" y="3286475"/>
              <a:ext cx="29825" cy="39450"/>
            </a:xfrm>
            <a:custGeom>
              <a:avLst/>
              <a:gdLst/>
              <a:ahLst/>
              <a:cxnLst/>
              <a:rect l="l" t="t" r="r" b="b"/>
              <a:pathLst>
                <a:path w="1193" h="1578" extrusionOk="0">
                  <a:moveTo>
                    <a:pt x="1164" y="1"/>
                  </a:moveTo>
                  <a:cubicBezTo>
                    <a:pt x="1159" y="1"/>
                    <a:pt x="1154" y="5"/>
                    <a:pt x="1148" y="16"/>
                  </a:cubicBezTo>
                  <a:cubicBezTo>
                    <a:pt x="883" y="325"/>
                    <a:pt x="640" y="656"/>
                    <a:pt x="419" y="987"/>
                  </a:cubicBezTo>
                  <a:cubicBezTo>
                    <a:pt x="331" y="1076"/>
                    <a:pt x="309" y="1230"/>
                    <a:pt x="199" y="1318"/>
                  </a:cubicBezTo>
                  <a:cubicBezTo>
                    <a:pt x="177" y="1341"/>
                    <a:pt x="110" y="1341"/>
                    <a:pt x="88" y="1363"/>
                  </a:cubicBezTo>
                  <a:cubicBezTo>
                    <a:pt x="0" y="1407"/>
                    <a:pt x="0" y="1451"/>
                    <a:pt x="0" y="1561"/>
                  </a:cubicBezTo>
                  <a:cubicBezTo>
                    <a:pt x="0" y="1572"/>
                    <a:pt x="6" y="1578"/>
                    <a:pt x="17" y="1578"/>
                  </a:cubicBezTo>
                  <a:cubicBezTo>
                    <a:pt x="28" y="1578"/>
                    <a:pt x="44" y="1572"/>
                    <a:pt x="66" y="1561"/>
                  </a:cubicBezTo>
                  <a:cubicBezTo>
                    <a:pt x="88" y="1407"/>
                    <a:pt x="243" y="1363"/>
                    <a:pt x="331" y="1274"/>
                  </a:cubicBezTo>
                  <a:cubicBezTo>
                    <a:pt x="419" y="1186"/>
                    <a:pt x="442" y="1054"/>
                    <a:pt x="530" y="943"/>
                  </a:cubicBezTo>
                  <a:cubicBezTo>
                    <a:pt x="729" y="634"/>
                    <a:pt x="971" y="303"/>
                    <a:pt x="1192" y="38"/>
                  </a:cubicBezTo>
                  <a:cubicBezTo>
                    <a:pt x="1192" y="38"/>
                    <a:pt x="1180"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1351000" y="3295000"/>
              <a:ext cx="20725" cy="27025"/>
            </a:xfrm>
            <a:custGeom>
              <a:avLst/>
              <a:gdLst/>
              <a:ahLst/>
              <a:cxnLst/>
              <a:rect l="l" t="t" r="r" b="b"/>
              <a:pathLst>
                <a:path w="829" h="1081" extrusionOk="0">
                  <a:moveTo>
                    <a:pt x="755" y="0"/>
                  </a:moveTo>
                  <a:cubicBezTo>
                    <a:pt x="750" y="0"/>
                    <a:pt x="745" y="2"/>
                    <a:pt x="741" y="6"/>
                  </a:cubicBezTo>
                  <a:cubicBezTo>
                    <a:pt x="608" y="139"/>
                    <a:pt x="520" y="315"/>
                    <a:pt x="409" y="470"/>
                  </a:cubicBezTo>
                  <a:cubicBezTo>
                    <a:pt x="321" y="580"/>
                    <a:pt x="299" y="713"/>
                    <a:pt x="211" y="823"/>
                  </a:cubicBezTo>
                  <a:lnTo>
                    <a:pt x="189" y="823"/>
                  </a:lnTo>
                  <a:cubicBezTo>
                    <a:pt x="189" y="867"/>
                    <a:pt x="189" y="889"/>
                    <a:pt x="167" y="889"/>
                  </a:cubicBezTo>
                  <a:cubicBezTo>
                    <a:pt x="144" y="933"/>
                    <a:pt x="78" y="977"/>
                    <a:pt x="34" y="1022"/>
                  </a:cubicBezTo>
                  <a:cubicBezTo>
                    <a:pt x="1" y="1038"/>
                    <a:pt x="18" y="1081"/>
                    <a:pt x="48" y="1081"/>
                  </a:cubicBezTo>
                  <a:cubicBezTo>
                    <a:pt x="57" y="1081"/>
                    <a:pt x="68" y="1076"/>
                    <a:pt x="78" y="1066"/>
                  </a:cubicBezTo>
                  <a:cubicBezTo>
                    <a:pt x="255" y="977"/>
                    <a:pt x="299" y="823"/>
                    <a:pt x="409" y="668"/>
                  </a:cubicBezTo>
                  <a:cubicBezTo>
                    <a:pt x="520" y="448"/>
                    <a:pt x="652" y="227"/>
                    <a:pt x="829" y="50"/>
                  </a:cubicBezTo>
                  <a:cubicBezTo>
                    <a:pt x="811" y="32"/>
                    <a:pt x="77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1373375" y="3275675"/>
              <a:ext cx="17475" cy="26875"/>
            </a:xfrm>
            <a:custGeom>
              <a:avLst/>
              <a:gdLst/>
              <a:ahLst/>
              <a:cxnLst/>
              <a:rect l="l" t="t" r="r" b="b"/>
              <a:pathLst>
                <a:path w="699" h="1075" extrusionOk="0">
                  <a:moveTo>
                    <a:pt x="635" y="0"/>
                  </a:moveTo>
                  <a:cubicBezTo>
                    <a:pt x="628" y="0"/>
                    <a:pt x="622" y="2"/>
                    <a:pt x="618" y="6"/>
                  </a:cubicBezTo>
                  <a:cubicBezTo>
                    <a:pt x="419" y="161"/>
                    <a:pt x="375" y="360"/>
                    <a:pt x="265" y="580"/>
                  </a:cubicBezTo>
                  <a:cubicBezTo>
                    <a:pt x="177" y="757"/>
                    <a:pt x="0" y="867"/>
                    <a:pt x="44" y="1044"/>
                  </a:cubicBezTo>
                  <a:cubicBezTo>
                    <a:pt x="54" y="1064"/>
                    <a:pt x="77" y="1075"/>
                    <a:pt x="100" y="1075"/>
                  </a:cubicBezTo>
                  <a:cubicBezTo>
                    <a:pt x="128" y="1075"/>
                    <a:pt x="155" y="1058"/>
                    <a:pt x="155" y="1022"/>
                  </a:cubicBezTo>
                  <a:cubicBezTo>
                    <a:pt x="155" y="934"/>
                    <a:pt x="177" y="889"/>
                    <a:pt x="199" y="823"/>
                  </a:cubicBezTo>
                  <a:cubicBezTo>
                    <a:pt x="265" y="713"/>
                    <a:pt x="353" y="647"/>
                    <a:pt x="375" y="558"/>
                  </a:cubicBezTo>
                  <a:cubicBezTo>
                    <a:pt x="464" y="360"/>
                    <a:pt x="508" y="205"/>
                    <a:pt x="662" y="51"/>
                  </a:cubicBezTo>
                  <a:cubicBezTo>
                    <a:pt x="698" y="33"/>
                    <a:pt x="662"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1388825" y="3258350"/>
              <a:ext cx="14225" cy="39850"/>
            </a:xfrm>
            <a:custGeom>
              <a:avLst/>
              <a:gdLst/>
              <a:ahLst/>
              <a:cxnLst/>
              <a:rect l="l" t="t" r="r" b="b"/>
              <a:pathLst>
                <a:path w="569" h="1594" extrusionOk="0">
                  <a:moveTo>
                    <a:pt x="526" y="0"/>
                  </a:moveTo>
                  <a:cubicBezTo>
                    <a:pt x="520" y="0"/>
                    <a:pt x="513" y="4"/>
                    <a:pt x="508" y="15"/>
                  </a:cubicBezTo>
                  <a:cubicBezTo>
                    <a:pt x="309" y="192"/>
                    <a:pt x="309" y="479"/>
                    <a:pt x="243" y="699"/>
                  </a:cubicBezTo>
                  <a:cubicBezTo>
                    <a:pt x="221" y="920"/>
                    <a:pt x="111" y="1097"/>
                    <a:pt x="22" y="1340"/>
                  </a:cubicBezTo>
                  <a:cubicBezTo>
                    <a:pt x="22" y="1406"/>
                    <a:pt x="0" y="1472"/>
                    <a:pt x="0" y="1560"/>
                  </a:cubicBezTo>
                  <a:cubicBezTo>
                    <a:pt x="0" y="1582"/>
                    <a:pt x="22" y="1594"/>
                    <a:pt x="44" y="1594"/>
                  </a:cubicBezTo>
                  <a:cubicBezTo>
                    <a:pt x="66" y="1594"/>
                    <a:pt x="88" y="1582"/>
                    <a:pt x="88" y="1560"/>
                  </a:cubicBezTo>
                  <a:cubicBezTo>
                    <a:pt x="88" y="1273"/>
                    <a:pt x="243" y="1053"/>
                    <a:pt x="309" y="810"/>
                  </a:cubicBezTo>
                  <a:cubicBezTo>
                    <a:pt x="353" y="567"/>
                    <a:pt x="353" y="258"/>
                    <a:pt x="552" y="59"/>
                  </a:cubicBezTo>
                  <a:cubicBezTo>
                    <a:pt x="569" y="42"/>
                    <a:pt x="547" y="0"/>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1401500" y="3251275"/>
              <a:ext cx="18250" cy="37175"/>
            </a:xfrm>
            <a:custGeom>
              <a:avLst/>
              <a:gdLst/>
              <a:ahLst/>
              <a:cxnLst/>
              <a:rect l="l" t="t" r="r" b="b"/>
              <a:pathLst>
                <a:path w="730" h="1487" extrusionOk="0">
                  <a:moveTo>
                    <a:pt x="707" y="0"/>
                  </a:moveTo>
                  <a:cubicBezTo>
                    <a:pt x="696" y="0"/>
                    <a:pt x="685" y="11"/>
                    <a:pt x="685" y="33"/>
                  </a:cubicBezTo>
                  <a:cubicBezTo>
                    <a:pt x="663" y="254"/>
                    <a:pt x="465" y="453"/>
                    <a:pt x="376" y="673"/>
                  </a:cubicBezTo>
                  <a:cubicBezTo>
                    <a:pt x="268" y="804"/>
                    <a:pt x="223" y="998"/>
                    <a:pt x="117" y="1193"/>
                  </a:cubicBezTo>
                  <a:lnTo>
                    <a:pt x="117" y="1193"/>
                  </a:lnTo>
                  <a:cubicBezTo>
                    <a:pt x="117" y="1193"/>
                    <a:pt x="116" y="1193"/>
                    <a:pt x="116" y="1193"/>
                  </a:cubicBezTo>
                  <a:cubicBezTo>
                    <a:pt x="114" y="1193"/>
                    <a:pt x="111" y="1196"/>
                    <a:pt x="111" y="1203"/>
                  </a:cubicBezTo>
                  <a:lnTo>
                    <a:pt x="45" y="1203"/>
                  </a:lnTo>
                  <a:cubicBezTo>
                    <a:pt x="23" y="1203"/>
                    <a:pt x="23" y="1203"/>
                    <a:pt x="23" y="1225"/>
                  </a:cubicBezTo>
                  <a:cubicBezTo>
                    <a:pt x="1" y="1336"/>
                    <a:pt x="1" y="1314"/>
                    <a:pt x="1" y="1446"/>
                  </a:cubicBezTo>
                  <a:cubicBezTo>
                    <a:pt x="1" y="1461"/>
                    <a:pt x="22" y="1487"/>
                    <a:pt x="42" y="1487"/>
                  </a:cubicBezTo>
                  <a:cubicBezTo>
                    <a:pt x="51" y="1487"/>
                    <a:pt x="60" y="1482"/>
                    <a:pt x="67" y="1468"/>
                  </a:cubicBezTo>
                  <a:cubicBezTo>
                    <a:pt x="266" y="1247"/>
                    <a:pt x="288" y="1005"/>
                    <a:pt x="398" y="762"/>
                  </a:cubicBezTo>
                  <a:cubicBezTo>
                    <a:pt x="487" y="519"/>
                    <a:pt x="707" y="298"/>
                    <a:pt x="729" y="33"/>
                  </a:cubicBezTo>
                  <a:cubicBezTo>
                    <a:pt x="729" y="11"/>
                    <a:pt x="718" y="0"/>
                    <a:pt x="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1414200" y="3224625"/>
              <a:ext cx="16575" cy="57525"/>
            </a:xfrm>
            <a:custGeom>
              <a:avLst/>
              <a:gdLst/>
              <a:ahLst/>
              <a:cxnLst/>
              <a:rect l="l" t="t" r="r" b="b"/>
              <a:pathLst>
                <a:path w="663" h="2301" extrusionOk="0">
                  <a:moveTo>
                    <a:pt x="310" y="1607"/>
                  </a:moveTo>
                  <a:lnTo>
                    <a:pt x="310" y="1607"/>
                  </a:lnTo>
                  <a:cubicBezTo>
                    <a:pt x="288" y="1761"/>
                    <a:pt x="221" y="1938"/>
                    <a:pt x="155" y="2071"/>
                  </a:cubicBezTo>
                  <a:cubicBezTo>
                    <a:pt x="177" y="1894"/>
                    <a:pt x="221" y="1717"/>
                    <a:pt x="310" y="1607"/>
                  </a:cubicBezTo>
                  <a:close/>
                  <a:moveTo>
                    <a:pt x="641" y="1"/>
                  </a:moveTo>
                  <a:cubicBezTo>
                    <a:pt x="630" y="1"/>
                    <a:pt x="619" y="6"/>
                    <a:pt x="619" y="17"/>
                  </a:cubicBezTo>
                  <a:cubicBezTo>
                    <a:pt x="619" y="172"/>
                    <a:pt x="553" y="327"/>
                    <a:pt x="530" y="503"/>
                  </a:cubicBezTo>
                  <a:cubicBezTo>
                    <a:pt x="508" y="724"/>
                    <a:pt x="442" y="967"/>
                    <a:pt x="398" y="1187"/>
                  </a:cubicBezTo>
                  <a:cubicBezTo>
                    <a:pt x="376" y="1298"/>
                    <a:pt x="332" y="1430"/>
                    <a:pt x="310" y="1541"/>
                  </a:cubicBezTo>
                  <a:lnTo>
                    <a:pt x="288" y="1541"/>
                  </a:lnTo>
                  <a:cubicBezTo>
                    <a:pt x="111" y="1717"/>
                    <a:pt x="45" y="2004"/>
                    <a:pt x="1" y="2269"/>
                  </a:cubicBezTo>
                  <a:cubicBezTo>
                    <a:pt x="32" y="2285"/>
                    <a:pt x="63" y="2300"/>
                    <a:pt x="87" y="2300"/>
                  </a:cubicBezTo>
                  <a:cubicBezTo>
                    <a:pt x="96" y="2300"/>
                    <a:pt x="105" y="2298"/>
                    <a:pt x="111" y="2291"/>
                  </a:cubicBezTo>
                  <a:cubicBezTo>
                    <a:pt x="332" y="2048"/>
                    <a:pt x="398" y="1607"/>
                    <a:pt x="442" y="1298"/>
                  </a:cubicBezTo>
                  <a:cubicBezTo>
                    <a:pt x="508" y="1077"/>
                    <a:pt x="553" y="834"/>
                    <a:pt x="597" y="614"/>
                  </a:cubicBezTo>
                  <a:cubicBezTo>
                    <a:pt x="619" y="415"/>
                    <a:pt x="663" y="216"/>
                    <a:pt x="663" y="17"/>
                  </a:cubicBezTo>
                  <a:cubicBezTo>
                    <a:pt x="663" y="6"/>
                    <a:pt x="652"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1430750" y="3194425"/>
              <a:ext cx="9975" cy="61875"/>
            </a:xfrm>
            <a:custGeom>
              <a:avLst/>
              <a:gdLst/>
              <a:ahLst/>
              <a:cxnLst/>
              <a:rect l="l" t="t" r="r" b="b"/>
              <a:pathLst>
                <a:path w="399" h="2475" extrusionOk="0">
                  <a:moveTo>
                    <a:pt x="365" y="0"/>
                  </a:moveTo>
                  <a:cubicBezTo>
                    <a:pt x="349" y="0"/>
                    <a:pt x="332" y="11"/>
                    <a:pt x="332" y="33"/>
                  </a:cubicBezTo>
                  <a:cubicBezTo>
                    <a:pt x="332" y="210"/>
                    <a:pt x="310" y="387"/>
                    <a:pt x="288" y="585"/>
                  </a:cubicBezTo>
                  <a:cubicBezTo>
                    <a:pt x="266" y="806"/>
                    <a:pt x="266" y="1027"/>
                    <a:pt x="222" y="1225"/>
                  </a:cubicBezTo>
                  <a:cubicBezTo>
                    <a:pt x="178" y="1535"/>
                    <a:pt x="178" y="1866"/>
                    <a:pt x="89" y="2175"/>
                  </a:cubicBezTo>
                  <a:cubicBezTo>
                    <a:pt x="89" y="2064"/>
                    <a:pt x="89" y="1976"/>
                    <a:pt x="67" y="1866"/>
                  </a:cubicBezTo>
                  <a:cubicBezTo>
                    <a:pt x="78" y="1855"/>
                    <a:pt x="73" y="1849"/>
                    <a:pt x="64" y="1849"/>
                  </a:cubicBezTo>
                  <a:cubicBezTo>
                    <a:pt x="56" y="1849"/>
                    <a:pt x="45" y="1855"/>
                    <a:pt x="45" y="1866"/>
                  </a:cubicBezTo>
                  <a:cubicBezTo>
                    <a:pt x="45" y="2064"/>
                    <a:pt x="1" y="2241"/>
                    <a:pt x="1" y="2418"/>
                  </a:cubicBezTo>
                  <a:cubicBezTo>
                    <a:pt x="1" y="2460"/>
                    <a:pt x="36" y="2475"/>
                    <a:pt x="62" y="2475"/>
                  </a:cubicBezTo>
                  <a:cubicBezTo>
                    <a:pt x="77" y="2475"/>
                    <a:pt x="89" y="2470"/>
                    <a:pt x="89" y="2462"/>
                  </a:cubicBezTo>
                  <a:cubicBezTo>
                    <a:pt x="288" y="2086"/>
                    <a:pt x="266" y="1711"/>
                    <a:pt x="310" y="1314"/>
                  </a:cubicBezTo>
                  <a:cubicBezTo>
                    <a:pt x="332" y="1093"/>
                    <a:pt x="332" y="894"/>
                    <a:pt x="332" y="674"/>
                  </a:cubicBezTo>
                  <a:cubicBezTo>
                    <a:pt x="376" y="453"/>
                    <a:pt x="398" y="232"/>
                    <a:pt x="398" y="33"/>
                  </a:cubicBezTo>
                  <a:cubicBezTo>
                    <a:pt x="398" y="11"/>
                    <a:pt x="382"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1437375" y="3198275"/>
              <a:ext cx="8300" cy="53650"/>
            </a:xfrm>
            <a:custGeom>
              <a:avLst/>
              <a:gdLst/>
              <a:ahLst/>
              <a:cxnLst/>
              <a:rect l="l" t="t" r="r" b="b"/>
              <a:pathLst>
                <a:path w="332" h="2146" extrusionOk="0">
                  <a:moveTo>
                    <a:pt x="288" y="1"/>
                  </a:moveTo>
                  <a:cubicBezTo>
                    <a:pt x="266" y="1"/>
                    <a:pt x="244" y="12"/>
                    <a:pt x="244" y="34"/>
                  </a:cubicBezTo>
                  <a:cubicBezTo>
                    <a:pt x="244" y="166"/>
                    <a:pt x="177" y="321"/>
                    <a:pt x="155" y="453"/>
                  </a:cubicBezTo>
                  <a:cubicBezTo>
                    <a:pt x="133" y="652"/>
                    <a:pt x="155" y="829"/>
                    <a:pt x="155" y="1005"/>
                  </a:cubicBezTo>
                  <a:cubicBezTo>
                    <a:pt x="155" y="1248"/>
                    <a:pt x="133" y="1601"/>
                    <a:pt x="67" y="1888"/>
                  </a:cubicBezTo>
                  <a:cubicBezTo>
                    <a:pt x="67" y="1866"/>
                    <a:pt x="56" y="1855"/>
                    <a:pt x="45" y="1855"/>
                  </a:cubicBezTo>
                  <a:cubicBezTo>
                    <a:pt x="34" y="1855"/>
                    <a:pt x="23" y="1866"/>
                    <a:pt x="23" y="1888"/>
                  </a:cubicBezTo>
                  <a:cubicBezTo>
                    <a:pt x="23" y="1977"/>
                    <a:pt x="1" y="2021"/>
                    <a:pt x="1" y="2109"/>
                  </a:cubicBezTo>
                  <a:cubicBezTo>
                    <a:pt x="1" y="2135"/>
                    <a:pt x="24" y="2146"/>
                    <a:pt x="42" y="2146"/>
                  </a:cubicBezTo>
                  <a:cubicBezTo>
                    <a:pt x="56" y="2146"/>
                    <a:pt x="67" y="2140"/>
                    <a:pt x="67" y="2131"/>
                  </a:cubicBezTo>
                  <a:cubicBezTo>
                    <a:pt x="222" y="1866"/>
                    <a:pt x="222" y="1535"/>
                    <a:pt x="244" y="1226"/>
                  </a:cubicBezTo>
                  <a:cubicBezTo>
                    <a:pt x="244" y="1005"/>
                    <a:pt x="222" y="784"/>
                    <a:pt x="244" y="564"/>
                  </a:cubicBezTo>
                  <a:cubicBezTo>
                    <a:pt x="244" y="365"/>
                    <a:pt x="332" y="211"/>
                    <a:pt x="332" y="34"/>
                  </a:cubicBezTo>
                  <a:cubicBezTo>
                    <a:pt x="332" y="12"/>
                    <a:pt x="310"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1444550" y="3194550"/>
              <a:ext cx="9425" cy="70125"/>
            </a:xfrm>
            <a:custGeom>
              <a:avLst/>
              <a:gdLst/>
              <a:ahLst/>
              <a:cxnLst/>
              <a:rect l="l" t="t" r="r" b="b"/>
              <a:pathLst>
                <a:path w="377" h="2805" extrusionOk="0">
                  <a:moveTo>
                    <a:pt x="200" y="757"/>
                  </a:moveTo>
                  <a:cubicBezTo>
                    <a:pt x="200" y="938"/>
                    <a:pt x="214" y="1119"/>
                    <a:pt x="208" y="1312"/>
                  </a:cubicBezTo>
                  <a:lnTo>
                    <a:pt x="208" y="1312"/>
                  </a:lnTo>
                  <a:cubicBezTo>
                    <a:pt x="205" y="1232"/>
                    <a:pt x="200" y="1152"/>
                    <a:pt x="200" y="1066"/>
                  </a:cubicBezTo>
                  <a:lnTo>
                    <a:pt x="200" y="757"/>
                  </a:lnTo>
                  <a:close/>
                  <a:moveTo>
                    <a:pt x="222" y="1"/>
                  </a:moveTo>
                  <a:cubicBezTo>
                    <a:pt x="200" y="1"/>
                    <a:pt x="177" y="17"/>
                    <a:pt x="177" y="50"/>
                  </a:cubicBezTo>
                  <a:cubicBezTo>
                    <a:pt x="177" y="227"/>
                    <a:pt x="111" y="404"/>
                    <a:pt x="89" y="558"/>
                  </a:cubicBezTo>
                  <a:cubicBezTo>
                    <a:pt x="67" y="735"/>
                    <a:pt x="89" y="933"/>
                    <a:pt x="89" y="1088"/>
                  </a:cubicBezTo>
                  <a:cubicBezTo>
                    <a:pt x="89" y="1441"/>
                    <a:pt x="1" y="1772"/>
                    <a:pt x="1" y="2103"/>
                  </a:cubicBezTo>
                  <a:cubicBezTo>
                    <a:pt x="21" y="2123"/>
                    <a:pt x="45" y="2134"/>
                    <a:pt x="66" y="2134"/>
                  </a:cubicBezTo>
                  <a:cubicBezTo>
                    <a:pt x="91" y="2134"/>
                    <a:pt x="111" y="2118"/>
                    <a:pt x="111" y="2081"/>
                  </a:cubicBezTo>
                  <a:cubicBezTo>
                    <a:pt x="111" y="1939"/>
                    <a:pt x="154" y="1796"/>
                    <a:pt x="183" y="1665"/>
                  </a:cubicBezTo>
                  <a:lnTo>
                    <a:pt x="183" y="1665"/>
                  </a:lnTo>
                  <a:cubicBezTo>
                    <a:pt x="146" y="2043"/>
                    <a:pt x="74" y="2400"/>
                    <a:pt x="111" y="2788"/>
                  </a:cubicBezTo>
                  <a:cubicBezTo>
                    <a:pt x="111" y="2799"/>
                    <a:pt x="128" y="2804"/>
                    <a:pt x="144" y="2804"/>
                  </a:cubicBezTo>
                  <a:cubicBezTo>
                    <a:pt x="161" y="2804"/>
                    <a:pt x="177" y="2799"/>
                    <a:pt x="177" y="2788"/>
                  </a:cubicBezTo>
                  <a:cubicBezTo>
                    <a:pt x="200" y="2545"/>
                    <a:pt x="177" y="2324"/>
                    <a:pt x="200" y="2148"/>
                  </a:cubicBezTo>
                  <a:cubicBezTo>
                    <a:pt x="200" y="1927"/>
                    <a:pt x="288" y="1706"/>
                    <a:pt x="288" y="1441"/>
                  </a:cubicBezTo>
                  <a:cubicBezTo>
                    <a:pt x="288" y="1220"/>
                    <a:pt x="266" y="978"/>
                    <a:pt x="266" y="757"/>
                  </a:cubicBezTo>
                  <a:cubicBezTo>
                    <a:pt x="266" y="536"/>
                    <a:pt x="376" y="337"/>
                    <a:pt x="332" y="117"/>
                  </a:cubicBezTo>
                  <a:cubicBezTo>
                    <a:pt x="332" y="106"/>
                    <a:pt x="321" y="100"/>
                    <a:pt x="310" y="100"/>
                  </a:cubicBezTo>
                  <a:cubicBezTo>
                    <a:pt x="299" y="100"/>
                    <a:pt x="288" y="106"/>
                    <a:pt x="288" y="117"/>
                  </a:cubicBezTo>
                  <a:cubicBezTo>
                    <a:pt x="310" y="315"/>
                    <a:pt x="222" y="448"/>
                    <a:pt x="200" y="646"/>
                  </a:cubicBezTo>
                  <a:cubicBezTo>
                    <a:pt x="222" y="448"/>
                    <a:pt x="266" y="271"/>
                    <a:pt x="266" y="50"/>
                  </a:cubicBezTo>
                  <a:cubicBezTo>
                    <a:pt x="266" y="17"/>
                    <a:pt x="244"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1455050" y="3189600"/>
              <a:ext cx="5550" cy="64575"/>
            </a:xfrm>
            <a:custGeom>
              <a:avLst/>
              <a:gdLst/>
              <a:ahLst/>
              <a:cxnLst/>
              <a:rect l="l" t="t" r="r" b="b"/>
              <a:pathLst>
                <a:path w="222" h="2583" extrusionOk="0">
                  <a:moveTo>
                    <a:pt x="133" y="0"/>
                  </a:moveTo>
                  <a:cubicBezTo>
                    <a:pt x="111" y="0"/>
                    <a:pt x="89" y="17"/>
                    <a:pt x="89" y="50"/>
                  </a:cubicBezTo>
                  <a:lnTo>
                    <a:pt x="89" y="1396"/>
                  </a:lnTo>
                  <a:lnTo>
                    <a:pt x="89" y="2037"/>
                  </a:lnTo>
                  <a:cubicBezTo>
                    <a:pt x="89" y="2235"/>
                    <a:pt x="22" y="2368"/>
                    <a:pt x="0" y="2566"/>
                  </a:cubicBezTo>
                  <a:cubicBezTo>
                    <a:pt x="11" y="2577"/>
                    <a:pt x="33" y="2583"/>
                    <a:pt x="53" y="2583"/>
                  </a:cubicBezTo>
                  <a:cubicBezTo>
                    <a:pt x="72" y="2583"/>
                    <a:pt x="89" y="2577"/>
                    <a:pt x="89" y="2566"/>
                  </a:cubicBezTo>
                  <a:cubicBezTo>
                    <a:pt x="221" y="2191"/>
                    <a:pt x="177" y="1882"/>
                    <a:pt x="177" y="1507"/>
                  </a:cubicBezTo>
                  <a:lnTo>
                    <a:pt x="177" y="50"/>
                  </a:lnTo>
                  <a:cubicBezTo>
                    <a:pt x="177" y="17"/>
                    <a:pt x="155"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1461125" y="3193500"/>
              <a:ext cx="2775" cy="62475"/>
            </a:xfrm>
            <a:custGeom>
              <a:avLst/>
              <a:gdLst/>
              <a:ahLst/>
              <a:cxnLst/>
              <a:rect l="l" t="t" r="r" b="b"/>
              <a:pathLst>
                <a:path w="111" h="2499" extrusionOk="0">
                  <a:moveTo>
                    <a:pt x="61" y="1"/>
                  </a:moveTo>
                  <a:cubicBezTo>
                    <a:pt x="52" y="1"/>
                    <a:pt x="44" y="8"/>
                    <a:pt x="44" y="26"/>
                  </a:cubicBezTo>
                  <a:cubicBezTo>
                    <a:pt x="44" y="843"/>
                    <a:pt x="0" y="1638"/>
                    <a:pt x="0" y="2432"/>
                  </a:cubicBezTo>
                  <a:cubicBezTo>
                    <a:pt x="0" y="2499"/>
                    <a:pt x="44" y="2499"/>
                    <a:pt x="66" y="2499"/>
                  </a:cubicBezTo>
                  <a:cubicBezTo>
                    <a:pt x="88" y="2499"/>
                    <a:pt x="110" y="2455"/>
                    <a:pt x="110" y="2432"/>
                  </a:cubicBezTo>
                  <a:cubicBezTo>
                    <a:pt x="110" y="1638"/>
                    <a:pt x="110" y="843"/>
                    <a:pt x="88" y="26"/>
                  </a:cubicBezTo>
                  <a:cubicBezTo>
                    <a:pt x="88" y="13"/>
                    <a:pt x="74"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1467750" y="3191800"/>
              <a:ext cx="8300" cy="43475"/>
            </a:xfrm>
            <a:custGeom>
              <a:avLst/>
              <a:gdLst/>
              <a:ahLst/>
              <a:cxnLst/>
              <a:rect l="l" t="t" r="r" b="b"/>
              <a:pathLst>
                <a:path w="332" h="1739" extrusionOk="0">
                  <a:moveTo>
                    <a:pt x="30" y="0"/>
                  </a:moveTo>
                  <a:cubicBezTo>
                    <a:pt x="17" y="0"/>
                    <a:pt x="0" y="17"/>
                    <a:pt x="0" y="50"/>
                  </a:cubicBezTo>
                  <a:cubicBezTo>
                    <a:pt x="0" y="271"/>
                    <a:pt x="66" y="536"/>
                    <a:pt x="110" y="756"/>
                  </a:cubicBezTo>
                  <a:cubicBezTo>
                    <a:pt x="155" y="1066"/>
                    <a:pt x="177" y="1397"/>
                    <a:pt x="221" y="1706"/>
                  </a:cubicBezTo>
                  <a:cubicBezTo>
                    <a:pt x="221" y="1728"/>
                    <a:pt x="248" y="1739"/>
                    <a:pt x="276" y="1739"/>
                  </a:cubicBezTo>
                  <a:cubicBezTo>
                    <a:pt x="304" y="1739"/>
                    <a:pt x="331" y="1728"/>
                    <a:pt x="331" y="1706"/>
                  </a:cubicBezTo>
                  <a:cubicBezTo>
                    <a:pt x="331" y="1595"/>
                    <a:pt x="287" y="1485"/>
                    <a:pt x="265" y="1375"/>
                  </a:cubicBezTo>
                  <a:cubicBezTo>
                    <a:pt x="243" y="1242"/>
                    <a:pt x="243" y="1066"/>
                    <a:pt x="221" y="933"/>
                  </a:cubicBezTo>
                  <a:cubicBezTo>
                    <a:pt x="155" y="646"/>
                    <a:pt x="44" y="337"/>
                    <a:pt x="44" y="50"/>
                  </a:cubicBezTo>
                  <a:cubicBezTo>
                    <a:pt x="55" y="17"/>
                    <a:pt x="44"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1476025" y="3201925"/>
              <a:ext cx="5525" cy="26175"/>
            </a:xfrm>
            <a:custGeom>
              <a:avLst/>
              <a:gdLst/>
              <a:ahLst/>
              <a:cxnLst/>
              <a:rect l="l" t="t" r="r" b="b"/>
              <a:pathLst>
                <a:path w="221" h="1047" extrusionOk="0">
                  <a:moveTo>
                    <a:pt x="25" y="1"/>
                  </a:moveTo>
                  <a:cubicBezTo>
                    <a:pt x="13" y="1"/>
                    <a:pt x="0" y="18"/>
                    <a:pt x="0" y="42"/>
                  </a:cubicBezTo>
                  <a:cubicBezTo>
                    <a:pt x="44" y="374"/>
                    <a:pt x="66" y="705"/>
                    <a:pt x="155" y="1014"/>
                  </a:cubicBezTo>
                  <a:cubicBezTo>
                    <a:pt x="155" y="1036"/>
                    <a:pt x="171" y="1047"/>
                    <a:pt x="188" y="1047"/>
                  </a:cubicBezTo>
                  <a:cubicBezTo>
                    <a:pt x="204" y="1047"/>
                    <a:pt x="221" y="1036"/>
                    <a:pt x="221" y="1014"/>
                  </a:cubicBezTo>
                  <a:cubicBezTo>
                    <a:pt x="177" y="683"/>
                    <a:pt x="111" y="351"/>
                    <a:pt x="44" y="42"/>
                  </a:cubicBezTo>
                  <a:cubicBezTo>
                    <a:pt x="44" y="13"/>
                    <a:pt x="35"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1477675" y="3188200"/>
              <a:ext cx="15475" cy="59825"/>
            </a:xfrm>
            <a:custGeom>
              <a:avLst/>
              <a:gdLst/>
              <a:ahLst/>
              <a:cxnLst/>
              <a:rect l="l" t="t" r="r" b="b"/>
              <a:pathLst>
                <a:path w="619" h="2393" extrusionOk="0">
                  <a:moveTo>
                    <a:pt x="31" y="1"/>
                  </a:moveTo>
                  <a:cubicBezTo>
                    <a:pt x="17" y="1"/>
                    <a:pt x="0" y="6"/>
                    <a:pt x="0" y="17"/>
                  </a:cubicBezTo>
                  <a:cubicBezTo>
                    <a:pt x="0" y="437"/>
                    <a:pt x="155" y="856"/>
                    <a:pt x="221" y="1276"/>
                  </a:cubicBezTo>
                  <a:cubicBezTo>
                    <a:pt x="309" y="1629"/>
                    <a:pt x="332" y="2071"/>
                    <a:pt x="530" y="2380"/>
                  </a:cubicBezTo>
                  <a:cubicBezTo>
                    <a:pt x="538" y="2388"/>
                    <a:pt x="552" y="2393"/>
                    <a:pt x="567" y="2393"/>
                  </a:cubicBezTo>
                  <a:cubicBezTo>
                    <a:pt x="592" y="2393"/>
                    <a:pt x="619" y="2377"/>
                    <a:pt x="619" y="2335"/>
                  </a:cubicBezTo>
                  <a:lnTo>
                    <a:pt x="619" y="2291"/>
                  </a:lnTo>
                  <a:cubicBezTo>
                    <a:pt x="619" y="2247"/>
                    <a:pt x="596" y="2247"/>
                    <a:pt x="552" y="2247"/>
                  </a:cubicBezTo>
                  <a:cubicBezTo>
                    <a:pt x="398" y="1960"/>
                    <a:pt x="376" y="1563"/>
                    <a:pt x="287" y="1232"/>
                  </a:cubicBezTo>
                  <a:cubicBezTo>
                    <a:pt x="177" y="834"/>
                    <a:pt x="45" y="437"/>
                    <a:pt x="45" y="17"/>
                  </a:cubicBezTo>
                  <a:cubicBezTo>
                    <a:pt x="56" y="6"/>
                    <a:pt x="45"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1480025" y="3191175"/>
              <a:ext cx="16425" cy="40100"/>
            </a:xfrm>
            <a:custGeom>
              <a:avLst/>
              <a:gdLst/>
              <a:ahLst/>
              <a:cxnLst/>
              <a:rect l="l" t="t" r="r" b="b"/>
              <a:pathLst>
                <a:path w="657" h="1604" extrusionOk="0">
                  <a:moveTo>
                    <a:pt x="60" y="1"/>
                  </a:moveTo>
                  <a:cubicBezTo>
                    <a:pt x="33" y="1"/>
                    <a:pt x="0" y="25"/>
                    <a:pt x="17" y="75"/>
                  </a:cubicBezTo>
                  <a:cubicBezTo>
                    <a:pt x="105" y="185"/>
                    <a:pt x="105" y="340"/>
                    <a:pt x="127" y="450"/>
                  </a:cubicBezTo>
                  <a:cubicBezTo>
                    <a:pt x="171" y="627"/>
                    <a:pt x="215" y="781"/>
                    <a:pt x="282" y="936"/>
                  </a:cubicBezTo>
                  <a:cubicBezTo>
                    <a:pt x="348" y="1157"/>
                    <a:pt x="547" y="1333"/>
                    <a:pt x="547" y="1554"/>
                  </a:cubicBezTo>
                  <a:cubicBezTo>
                    <a:pt x="547" y="1587"/>
                    <a:pt x="569" y="1604"/>
                    <a:pt x="594" y="1604"/>
                  </a:cubicBezTo>
                  <a:cubicBezTo>
                    <a:pt x="618" y="1604"/>
                    <a:pt x="646" y="1587"/>
                    <a:pt x="657" y="1554"/>
                  </a:cubicBezTo>
                  <a:cubicBezTo>
                    <a:pt x="657" y="1311"/>
                    <a:pt x="502" y="1113"/>
                    <a:pt x="392" y="892"/>
                  </a:cubicBezTo>
                  <a:cubicBezTo>
                    <a:pt x="304" y="715"/>
                    <a:pt x="238" y="517"/>
                    <a:pt x="193" y="318"/>
                  </a:cubicBezTo>
                  <a:cubicBezTo>
                    <a:pt x="171" y="208"/>
                    <a:pt x="171" y="97"/>
                    <a:pt x="83" y="9"/>
                  </a:cubicBezTo>
                  <a:cubicBezTo>
                    <a:pt x="77" y="3"/>
                    <a:pt x="69"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1487600" y="3192675"/>
              <a:ext cx="17150" cy="43350"/>
            </a:xfrm>
            <a:custGeom>
              <a:avLst/>
              <a:gdLst/>
              <a:ahLst/>
              <a:cxnLst/>
              <a:rect l="l" t="t" r="r" b="b"/>
              <a:pathLst>
                <a:path w="686" h="1734" extrusionOk="0">
                  <a:moveTo>
                    <a:pt x="44" y="1"/>
                  </a:moveTo>
                  <a:cubicBezTo>
                    <a:pt x="34" y="1"/>
                    <a:pt x="23" y="6"/>
                    <a:pt x="23" y="15"/>
                  </a:cubicBezTo>
                  <a:cubicBezTo>
                    <a:pt x="1" y="368"/>
                    <a:pt x="222" y="699"/>
                    <a:pt x="266" y="1031"/>
                  </a:cubicBezTo>
                  <a:cubicBezTo>
                    <a:pt x="332" y="1273"/>
                    <a:pt x="332" y="1560"/>
                    <a:pt x="575" y="1715"/>
                  </a:cubicBezTo>
                  <a:cubicBezTo>
                    <a:pt x="582" y="1729"/>
                    <a:pt x="588" y="1734"/>
                    <a:pt x="596" y="1734"/>
                  </a:cubicBezTo>
                  <a:cubicBezTo>
                    <a:pt x="613" y="1734"/>
                    <a:pt x="633" y="1708"/>
                    <a:pt x="663" y="1693"/>
                  </a:cubicBezTo>
                  <a:cubicBezTo>
                    <a:pt x="685" y="1560"/>
                    <a:pt x="575" y="1450"/>
                    <a:pt x="553" y="1295"/>
                  </a:cubicBezTo>
                  <a:cubicBezTo>
                    <a:pt x="553" y="1284"/>
                    <a:pt x="547" y="1279"/>
                    <a:pt x="542" y="1279"/>
                  </a:cubicBezTo>
                  <a:cubicBezTo>
                    <a:pt x="536" y="1279"/>
                    <a:pt x="531" y="1284"/>
                    <a:pt x="531" y="1295"/>
                  </a:cubicBezTo>
                  <a:cubicBezTo>
                    <a:pt x="531" y="1373"/>
                    <a:pt x="533" y="1390"/>
                    <a:pt x="537" y="1390"/>
                  </a:cubicBezTo>
                  <a:cubicBezTo>
                    <a:pt x="540" y="1390"/>
                    <a:pt x="543" y="1377"/>
                    <a:pt x="546" y="1377"/>
                  </a:cubicBezTo>
                  <a:cubicBezTo>
                    <a:pt x="550" y="1377"/>
                    <a:pt x="553" y="1395"/>
                    <a:pt x="553" y="1472"/>
                  </a:cubicBezTo>
                  <a:cubicBezTo>
                    <a:pt x="597" y="1560"/>
                    <a:pt x="597" y="1560"/>
                    <a:pt x="553" y="1560"/>
                  </a:cubicBezTo>
                  <a:cubicBezTo>
                    <a:pt x="486" y="1516"/>
                    <a:pt x="464" y="1494"/>
                    <a:pt x="464" y="1450"/>
                  </a:cubicBezTo>
                  <a:cubicBezTo>
                    <a:pt x="420" y="1318"/>
                    <a:pt x="420" y="1163"/>
                    <a:pt x="354" y="1053"/>
                  </a:cubicBezTo>
                  <a:cubicBezTo>
                    <a:pt x="266" y="721"/>
                    <a:pt x="45" y="435"/>
                    <a:pt x="45" y="37"/>
                  </a:cubicBezTo>
                  <a:cubicBezTo>
                    <a:pt x="71" y="11"/>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1498650" y="3186150"/>
              <a:ext cx="9400" cy="37675"/>
            </a:xfrm>
            <a:custGeom>
              <a:avLst/>
              <a:gdLst/>
              <a:ahLst/>
              <a:cxnLst/>
              <a:rect l="l" t="t" r="r" b="b"/>
              <a:pathLst>
                <a:path w="376" h="1507" extrusionOk="0">
                  <a:moveTo>
                    <a:pt x="188" y="0"/>
                  </a:moveTo>
                  <a:cubicBezTo>
                    <a:pt x="171" y="0"/>
                    <a:pt x="155" y="11"/>
                    <a:pt x="155" y="33"/>
                  </a:cubicBezTo>
                  <a:cubicBezTo>
                    <a:pt x="155" y="276"/>
                    <a:pt x="221" y="519"/>
                    <a:pt x="243" y="762"/>
                  </a:cubicBezTo>
                  <a:lnTo>
                    <a:pt x="243" y="1292"/>
                  </a:lnTo>
                  <a:cubicBezTo>
                    <a:pt x="243" y="1225"/>
                    <a:pt x="243" y="1181"/>
                    <a:pt x="221" y="1159"/>
                  </a:cubicBezTo>
                  <a:lnTo>
                    <a:pt x="199" y="1115"/>
                  </a:lnTo>
                  <a:cubicBezTo>
                    <a:pt x="199" y="1071"/>
                    <a:pt x="155" y="1049"/>
                    <a:pt x="155" y="982"/>
                  </a:cubicBezTo>
                  <a:cubicBezTo>
                    <a:pt x="111" y="762"/>
                    <a:pt x="89" y="541"/>
                    <a:pt x="89" y="320"/>
                  </a:cubicBezTo>
                  <a:cubicBezTo>
                    <a:pt x="89" y="298"/>
                    <a:pt x="67" y="287"/>
                    <a:pt x="44" y="287"/>
                  </a:cubicBezTo>
                  <a:cubicBezTo>
                    <a:pt x="22" y="287"/>
                    <a:pt x="0" y="298"/>
                    <a:pt x="0" y="320"/>
                  </a:cubicBezTo>
                  <a:cubicBezTo>
                    <a:pt x="0" y="497"/>
                    <a:pt x="22" y="673"/>
                    <a:pt x="44" y="850"/>
                  </a:cubicBezTo>
                  <a:cubicBezTo>
                    <a:pt x="89" y="1049"/>
                    <a:pt x="133" y="1269"/>
                    <a:pt x="133" y="1468"/>
                  </a:cubicBezTo>
                  <a:cubicBezTo>
                    <a:pt x="133" y="1490"/>
                    <a:pt x="155" y="1501"/>
                    <a:pt x="177" y="1501"/>
                  </a:cubicBezTo>
                  <a:cubicBezTo>
                    <a:pt x="199" y="1501"/>
                    <a:pt x="221" y="1490"/>
                    <a:pt x="221" y="1468"/>
                  </a:cubicBezTo>
                  <a:lnTo>
                    <a:pt x="221" y="1314"/>
                  </a:lnTo>
                  <a:cubicBezTo>
                    <a:pt x="221" y="1380"/>
                    <a:pt x="221" y="1424"/>
                    <a:pt x="243" y="1490"/>
                  </a:cubicBezTo>
                  <a:cubicBezTo>
                    <a:pt x="243" y="1501"/>
                    <a:pt x="260" y="1507"/>
                    <a:pt x="276" y="1507"/>
                  </a:cubicBezTo>
                  <a:cubicBezTo>
                    <a:pt x="293" y="1507"/>
                    <a:pt x="309" y="1501"/>
                    <a:pt x="309" y="1490"/>
                  </a:cubicBezTo>
                  <a:cubicBezTo>
                    <a:pt x="376" y="982"/>
                    <a:pt x="243" y="519"/>
                    <a:pt x="221" y="33"/>
                  </a:cubicBezTo>
                  <a:cubicBezTo>
                    <a:pt x="221" y="11"/>
                    <a:pt x="20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1345550" y="3286700"/>
              <a:ext cx="44950" cy="68000"/>
            </a:xfrm>
            <a:custGeom>
              <a:avLst/>
              <a:gdLst/>
              <a:ahLst/>
              <a:cxnLst/>
              <a:rect l="l" t="t" r="r" b="b"/>
              <a:pathLst>
                <a:path w="1798" h="2720" extrusionOk="0">
                  <a:moveTo>
                    <a:pt x="1714" y="0"/>
                  </a:moveTo>
                  <a:cubicBezTo>
                    <a:pt x="1703" y="0"/>
                    <a:pt x="1694" y="8"/>
                    <a:pt x="1687" y="29"/>
                  </a:cubicBezTo>
                  <a:lnTo>
                    <a:pt x="936" y="1111"/>
                  </a:lnTo>
                  <a:cubicBezTo>
                    <a:pt x="804" y="1309"/>
                    <a:pt x="694" y="1530"/>
                    <a:pt x="517" y="1685"/>
                  </a:cubicBezTo>
                  <a:cubicBezTo>
                    <a:pt x="407" y="1795"/>
                    <a:pt x="274" y="1861"/>
                    <a:pt x="186" y="1994"/>
                  </a:cubicBezTo>
                  <a:cubicBezTo>
                    <a:pt x="170" y="2009"/>
                    <a:pt x="188" y="2025"/>
                    <a:pt x="199" y="2025"/>
                  </a:cubicBezTo>
                  <a:cubicBezTo>
                    <a:pt x="204" y="2025"/>
                    <a:pt x="208" y="2022"/>
                    <a:pt x="208" y="2016"/>
                  </a:cubicBezTo>
                  <a:cubicBezTo>
                    <a:pt x="362" y="1905"/>
                    <a:pt x="539" y="1795"/>
                    <a:pt x="649" y="1663"/>
                  </a:cubicBezTo>
                  <a:cubicBezTo>
                    <a:pt x="716" y="1596"/>
                    <a:pt x="738" y="1552"/>
                    <a:pt x="804" y="1464"/>
                  </a:cubicBezTo>
                  <a:lnTo>
                    <a:pt x="804" y="1464"/>
                  </a:lnTo>
                  <a:cubicBezTo>
                    <a:pt x="716" y="1707"/>
                    <a:pt x="539" y="1905"/>
                    <a:pt x="407" y="2104"/>
                  </a:cubicBezTo>
                  <a:cubicBezTo>
                    <a:pt x="274" y="2303"/>
                    <a:pt x="186" y="2524"/>
                    <a:pt x="31" y="2678"/>
                  </a:cubicBezTo>
                  <a:cubicBezTo>
                    <a:pt x="1" y="2693"/>
                    <a:pt x="12" y="2719"/>
                    <a:pt x="30" y="2719"/>
                  </a:cubicBezTo>
                  <a:cubicBezTo>
                    <a:pt x="38" y="2719"/>
                    <a:pt x="47" y="2714"/>
                    <a:pt x="53" y="2700"/>
                  </a:cubicBezTo>
                  <a:cubicBezTo>
                    <a:pt x="230" y="2568"/>
                    <a:pt x="318" y="2347"/>
                    <a:pt x="451" y="2148"/>
                  </a:cubicBezTo>
                  <a:cubicBezTo>
                    <a:pt x="627" y="1905"/>
                    <a:pt x="826" y="1685"/>
                    <a:pt x="870" y="1420"/>
                  </a:cubicBezTo>
                  <a:cubicBezTo>
                    <a:pt x="870" y="1376"/>
                    <a:pt x="870" y="1376"/>
                    <a:pt x="848" y="1376"/>
                  </a:cubicBezTo>
                  <a:cubicBezTo>
                    <a:pt x="892" y="1309"/>
                    <a:pt x="936" y="1243"/>
                    <a:pt x="981" y="1199"/>
                  </a:cubicBezTo>
                  <a:cubicBezTo>
                    <a:pt x="1268" y="824"/>
                    <a:pt x="1510" y="448"/>
                    <a:pt x="1797" y="51"/>
                  </a:cubicBezTo>
                  <a:cubicBezTo>
                    <a:pt x="1767" y="36"/>
                    <a:pt x="1737"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1360250" y="3274800"/>
              <a:ext cx="55475" cy="68750"/>
            </a:xfrm>
            <a:custGeom>
              <a:avLst/>
              <a:gdLst/>
              <a:ahLst/>
              <a:cxnLst/>
              <a:rect l="l" t="t" r="r" b="b"/>
              <a:pathLst>
                <a:path w="2219" h="2750" extrusionOk="0">
                  <a:moveTo>
                    <a:pt x="2193" y="0"/>
                  </a:moveTo>
                  <a:cubicBezTo>
                    <a:pt x="2184" y="0"/>
                    <a:pt x="2172" y="6"/>
                    <a:pt x="2159" y="19"/>
                  </a:cubicBezTo>
                  <a:cubicBezTo>
                    <a:pt x="2004" y="174"/>
                    <a:pt x="1916" y="395"/>
                    <a:pt x="1761" y="571"/>
                  </a:cubicBezTo>
                  <a:cubicBezTo>
                    <a:pt x="1563" y="792"/>
                    <a:pt x="1364" y="1035"/>
                    <a:pt x="1209" y="1278"/>
                  </a:cubicBezTo>
                  <a:cubicBezTo>
                    <a:pt x="1033" y="1565"/>
                    <a:pt x="812" y="1785"/>
                    <a:pt x="591" y="2028"/>
                  </a:cubicBezTo>
                  <a:cubicBezTo>
                    <a:pt x="393" y="2227"/>
                    <a:pt x="282" y="2448"/>
                    <a:pt x="106" y="2602"/>
                  </a:cubicBezTo>
                  <a:cubicBezTo>
                    <a:pt x="106" y="2591"/>
                    <a:pt x="95" y="2586"/>
                    <a:pt x="84" y="2586"/>
                  </a:cubicBezTo>
                  <a:cubicBezTo>
                    <a:pt x="73" y="2586"/>
                    <a:pt x="61" y="2591"/>
                    <a:pt x="61" y="2602"/>
                  </a:cubicBezTo>
                  <a:cubicBezTo>
                    <a:pt x="39" y="2624"/>
                    <a:pt x="39" y="2646"/>
                    <a:pt x="17" y="2691"/>
                  </a:cubicBezTo>
                  <a:cubicBezTo>
                    <a:pt x="1" y="2707"/>
                    <a:pt x="9" y="2750"/>
                    <a:pt x="34" y="2750"/>
                  </a:cubicBezTo>
                  <a:cubicBezTo>
                    <a:pt x="42" y="2750"/>
                    <a:pt x="51" y="2745"/>
                    <a:pt x="61" y="2735"/>
                  </a:cubicBezTo>
                  <a:cubicBezTo>
                    <a:pt x="282" y="2602"/>
                    <a:pt x="437" y="2404"/>
                    <a:pt x="569" y="2183"/>
                  </a:cubicBezTo>
                  <a:cubicBezTo>
                    <a:pt x="724" y="1962"/>
                    <a:pt x="944" y="1808"/>
                    <a:pt x="1121" y="1587"/>
                  </a:cubicBezTo>
                  <a:cubicBezTo>
                    <a:pt x="1342" y="1278"/>
                    <a:pt x="1496" y="969"/>
                    <a:pt x="1717" y="682"/>
                  </a:cubicBezTo>
                  <a:cubicBezTo>
                    <a:pt x="1805" y="593"/>
                    <a:pt x="1872" y="505"/>
                    <a:pt x="1938" y="417"/>
                  </a:cubicBezTo>
                  <a:cubicBezTo>
                    <a:pt x="2026" y="284"/>
                    <a:pt x="2092" y="152"/>
                    <a:pt x="2203" y="41"/>
                  </a:cubicBezTo>
                  <a:cubicBezTo>
                    <a:pt x="2218" y="26"/>
                    <a:pt x="2212"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1355250" y="3286500"/>
              <a:ext cx="60500" cy="80550"/>
            </a:xfrm>
            <a:custGeom>
              <a:avLst/>
              <a:gdLst/>
              <a:ahLst/>
              <a:cxnLst/>
              <a:rect l="l" t="t" r="r" b="b"/>
              <a:pathLst>
                <a:path w="2420" h="3222" extrusionOk="0">
                  <a:moveTo>
                    <a:pt x="2358" y="0"/>
                  </a:moveTo>
                  <a:cubicBezTo>
                    <a:pt x="2350" y="0"/>
                    <a:pt x="2342" y="4"/>
                    <a:pt x="2337" y="15"/>
                  </a:cubicBezTo>
                  <a:cubicBezTo>
                    <a:pt x="2204" y="169"/>
                    <a:pt x="2094" y="390"/>
                    <a:pt x="1961" y="567"/>
                  </a:cubicBezTo>
                  <a:cubicBezTo>
                    <a:pt x="1785" y="810"/>
                    <a:pt x="1696" y="1119"/>
                    <a:pt x="1542" y="1362"/>
                  </a:cubicBezTo>
                  <a:cubicBezTo>
                    <a:pt x="1144" y="1825"/>
                    <a:pt x="703" y="2267"/>
                    <a:pt x="328" y="2774"/>
                  </a:cubicBezTo>
                  <a:cubicBezTo>
                    <a:pt x="312" y="2790"/>
                    <a:pt x="330" y="2806"/>
                    <a:pt x="341" y="2806"/>
                  </a:cubicBezTo>
                  <a:cubicBezTo>
                    <a:pt x="346" y="2806"/>
                    <a:pt x="350" y="2803"/>
                    <a:pt x="350" y="2797"/>
                  </a:cubicBezTo>
                  <a:cubicBezTo>
                    <a:pt x="416" y="2752"/>
                    <a:pt x="482" y="2686"/>
                    <a:pt x="548" y="2642"/>
                  </a:cubicBezTo>
                  <a:lnTo>
                    <a:pt x="548" y="2642"/>
                  </a:lnTo>
                  <a:cubicBezTo>
                    <a:pt x="416" y="2797"/>
                    <a:pt x="261" y="2929"/>
                    <a:pt x="107" y="3083"/>
                  </a:cubicBezTo>
                  <a:lnTo>
                    <a:pt x="107" y="3017"/>
                  </a:lnTo>
                  <a:cubicBezTo>
                    <a:pt x="107" y="3006"/>
                    <a:pt x="101" y="3001"/>
                    <a:pt x="96" y="3001"/>
                  </a:cubicBezTo>
                  <a:cubicBezTo>
                    <a:pt x="90" y="3001"/>
                    <a:pt x="85" y="3006"/>
                    <a:pt x="85" y="3017"/>
                  </a:cubicBezTo>
                  <a:cubicBezTo>
                    <a:pt x="41" y="3083"/>
                    <a:pt x="19" y="3106"/>
                    <a:pt x="19" y="3150"/>
                  </a:cubicBezTo>
                  <a:cubicBezTo>
                    <a:pt x="1" y="3186"/>
                    <a:pt x="27" y="3222"/>
                    <a:pt x="61" y="3222"/>
                  </a:cubicBezTo>
                  <a:cubicBezTo>
                    <a:pt x="69" y="3222"/>
                    <a:pt x="77" y="3220"/>
                    <a:pt x="85" y="3216"/>
                  </a:cubicBezTo>
                  <a:cubicBezTo>
                    <a:pt x="482" y="2907"/>
                    <a:pt x="769" y="2465"/>
                    <a:pt x="1078" y="2090"/>
                  </a:cubicBezTo>
                  <a:lnTo>
                    <a:pt x="1564" y="1494"/>
                  </a:lnTo>
                  <a:cubicBezTo>
                    <a:pt x="1741" y="1273"/>
                    <a:pt x="1851" y="1030"/>
                    <a:pt x="2072" y="854"/>
                  </a:cubicBezTo>
                  <a:cubicBezTo>
                    <a:pt x="2090" y="836"/>
                    <a:pt x="2050" y="804"/>
                    <a:pt x="2022" y="804"/>
                  </a:cubicBezTo>
                  <a:cubicBezTo>
                    <a:pt x="2015" y="804"/>
                    <a:pt x="2010" y="805"/>
                    <a:pt x="2005" y="810"/>
                  </a:cubicBezTo>
                  <a:cubicBezTo>
                    <a:pt x="1895" y="898"/>
                    <a:pt x="1851" y="1008"/>
                    <a:pt x="1763" y="1119"/>
                  </a:cubicBezTo>
                  <a:cubicBezTo>
                    <a:pt x="1807" y="1030"/>
                    <a:pt x="1851" y="920"/>
                    <a:pt x="1895" y="832"/>
                  </a:cubicBezTo>
                  <a:cubicBezTo>
                    <a:pt x="1983" y="677"/>
                    <a:pt x="2072" y="567"/>
                    <a:pt x="2182" y="434"/>
                  </a:cubicBezTo>
                  <a:cubicBezTo>
                    <a:pt x="2248" y="324"/>
                    <a:pt x="2315" y="169"/>
                    <a:pt x="2403" y="59"/>
                  </a:cubicBezTo>
                  <a:cubicBezTo>
                    <a:pt x="2420" y="42"/>
                    <a:pt x="2385" y="0"/>
                    <a:pt x="2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1190125" y="3448650"/>
              <a:ext cx="63325" cy="43550"/>
            </a:xfrm>
            <a:custGeom>
              <a:avLst/>
              <a:gdLst/>
              <a:ahLst/>
              <a:cxnLst/>
              <a:rect l="l" t="t" r="r" b="b"/>
              <a:pathLst>
                <a:path w="2533" h="1742" extrusionOk="0">
                  <a:moveTo>
                    <a:pt x="2515" y="0"/>
                  </a:moveTo>
                  <a:cubicBezTo>
                    <a:pt x="2509" y="0"/>
                    <a:pt x="2502" y="6"/>
                    <a:pt x="2495" y="19"/>
                  </a:cubicBezTo>
                  <a:cubicBezTo>
                    <a:pt x="2319" y="174"/>
                    <a:pt x="2098" y="240"/>
                    <a:pt x="1899" y="372"/>
                  </a:cubicBezTo>
                  <a:cubicBezTo>
                    <a:pt x="1723" y="505"/>
                    <a:pt x="1524" y="682"/>
                    <a:pt x="1325" y="814"/>
                  </a:cubicBezTo>
                  <a:cubicBezTo>
                    <a:pt x="1105" y="968"/>
                    <a:pt x="906" y="1167"/>
                    <a:pt x="663" y="1300"/>
                  </a:cubicBezTo>
                  <a:cubicBezTo>
                    <a:pt x="464" y="1454"/>
                    <a:pt x="288" y="1609"/>
                    <a:pt x="23" y="1697"/>
                  </a:cubicBezTo>
                  <a:cubicBezTo>
                    <a:pt x="1" y="1697"/>
                    <a:pt x="1" y="1741"/>
                    <a:pt x="45" y="1741"/>
                  </a:cubicBezTo>
                  <a:cubicBezTo>
                    <a:pt x="464" y="1631"/>
                    <a:pt x="862" y="1255"/>
                    <a:pt x="1193" y="968"/>
                  </a:cubicBezTo>
                  <a:cubicBezTo>
                    <a:pt x="1436" y="792"/>
                    <a:pt x="1679" y="571"/>
                    <a:pt x="1921" y="395"/>
                  </a:cubicBezTo>
                  <a:cubicBezTo>
                    <a:pt x="2186" y="284"/>
                    <a:pt x="2385" y="196"/>
                    <a:pt x="2518" y="41"/>
                  </a:cubicBezTo>
                  <a:cubicBezTo>
                    <a:pt x="2533" y="26"/>
                    <a:pt x="2527" y="0"/>
                    <a:pt x="2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1231525" y="3446825"/>
              <a:ext cx="35900" cy="27700"/>
            </a:xfrm>
            <a:custGeom>
              <a:avLst/>
              <a:gdLst/>
              <a:ahLst/>
              <a:cxnLst/>
              <a:rect l="l" t="t" r="r" b="b"/>
              <a:pathLst>
                <a:path w="1436" h="1108" extrusionOk="0">
                  <a:moveTo>
                    <a:pt x="1426" y="1"/>
                  </a:moveTo>
                  <a:cubicBezTo>
                    <a:pt x="1425" y="1"/>
                    <a:pt x="1426" y="7"/>
                    <a:pt x="1435" y="26"/>
                  </a:cubicBezTo>
                  <a:cubicBezTo>
                    <a:pt x="1435" y="13"/>
                    <a:pt x="1428" y="1"/>
                    <a:pt x="1426" y="1"/>
                  </a:cubicBezTo>
                  <a:close/>
                  <a:moveTo>
                    <a:pt x="1435" y="26"/>
                  </a:moveTo>
                  <a:cubicBezTo>
                    <a:pt x="1149" y="247"/>
                    <a:pt x="928" y="490"/>
                    <a:pt x="641" y="710"/>
                  </a:cubicBezTo>
                  <a:cubicBezTo>
                    <a:pt x="464" y="821"/>
                    <a:pt x="243" y="1019"/>
                    <a:pt x="23" y="1041"/>
                  </a:cubicBezTo>
                  <a:cubicBezTo>
                    <a:pt x="1" y="1041"/>
                    <a:pt x="1" y="1108"/>
                    <a:pt x="23" y="1108"/>
                  </a:cubicBezTo>
                  <a:cubicBezTo>
                    <a:pt x="243" y="1086"/>
                    <a:pt x="442" y="909"/>
                    <a:pt x="597" y="799"/>
                  </a:cubicBezTo>
                  <a:cubicBezTo>
                    <a:pt x="950" y="556"/>
                    <a:pt x="1193" y="313"/>
                    <a:pt x="1435"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1253600" y="3371075"/>
              <a:ext cx="62950" cy="96450"/>
            </a:xfrm>
            <a:custGeom>
              <a:avLst/>
              <a:gdLst/>
              <a:ahLst/>
              <a:cxnLst/>
              <a:rect l="l" t="t" r="r" b="b"/>
              <a:pathLst>
                <a:path w="2518" h="3858" extrusionOk="0">
                  <a:moveTo>
                    <a:pt x="2475" y="1"/>
                  </a:moveTo>
                  <a:cubicBezTo>
                    <a:pt x="2458" y="1"/>
                    <a:pt x="2439" y="12"/>
                    <a:pt x="2429" y="32"/>
                  </a:cubicBezTo>
                  <a:cubicBezTo>
                    <a:pt x="2385" y="319"/>
                    <a:pt x="2230" y="584"/>
                    <a:pt x="2098" y="848"/>
                  </a:cubicBezTo>
                  <a:cubicBezTo>
                    <a:pt x="1987" y="1069"/>
                    <a:pt x="1899" y="1312"/>
                    <a:pt x="1833" y="1533"/>
                  </a:cubicBezTo>
                  <a:cubicBezTo>
                    <a:pt x="1723" y="1754"/>
                    <a:pt x="1612" y="2018"/>
                    <a:pt x="1524" y="2239"/>
                  </a:cubicBezTo>
                  <a:lnTo>
                    <a:pt x="1405" y="2506"/>
                  </a:lnTo>
                  <a:lnTo>
                    <a:pt x="1405" y="2506"/>
                  </a:lnTo>
                  <a:cubicBezTo>
                    <a:pt x="1430" y="2430"/>
                    <a:pt x="1444" y="2353"/>
                    <a:pt x="1458" y="2283"/>
                  </a:cubicBezTo>
                  <a:cubicBezTo>
                    <a:pt x="1458" y="2268"/>
                    <a:pt x="1447" y="2252"/>
                    <a:pt x="1432" y="2252"/>
                  </a:cubicBezTo>
                  <a:cubicBezTo>
                    <a:pt x="1426" y="2252"/>
                    <a:pt x="1420" y="2255"/>
                    <a:pt x="1413" y="2261"/>
                  </a:cubicBezTo>
                  <a:cubicBezTo>
                    <a:pt x="1347" y="2416"/>
                    <a:pt x="1303" y="2592"/>
                    <a:pt x="1215" y="2747"/>
                  </a:cubicBezTo>
                  <a:cubicBezTo>
                    <a:pt x="1215" y="2725"/>
                    <a:pt x="1193" y="2725"/>
                    <a:pt x="1193" y="2725"/>
                  </a:cubicBezTo>
                  <a:cubicBezTo>
                    <a:pt x="972" y="2924"/>
                    <a:pt x="773" y="3166"/>
                    <a:pt x="575" y="3387"/>
                  </a:cubicBezTo>
                  <a:cubicBezTo>
                    <a:pt x="447" y="3557"/>
                    <a:pt x="239" y="3808"/>
                    <a:pt x="85" y="3808"/>
                  </a:cubicBezTo>
                  <a:cubicBezTo>
                    <a:pt x="79" y="3808"/>
                    <a:pt x="73" y="3807"/>
                    <a:pt x="67" y="3807"/>
                  </a:cubicBezTo>
                  <a:cubicBezTo>
                    <a:pt x="23" y="3807"/>
                    <a:pt x="1" y="3851"/>
                    <a:pt x="67" y="3851"/>
                  </a:cubicBezTo>
                  <a:cubicBezTo>
                    <a:pt x="83" y="3855"/>
                    <a:pt x="100" y="3858"/>
                    <a:pt x="117" y="3858"/>
                  </a:cubicBezTo>
                  <a:cubicBezTo>
                    <a:pt x="259" y="3858"/>
                    <a:pt x="410" y="3706"/>
                    <a:pt x="508" y="3608"/>
                  </a:cubicBezTo>
                  <a:cubicBezTo>
                    <a:pt x="751" y="3365"/>
                    <a:pt x="972" y="3078"/>
                    <a:pt x="1193" y="2813"/>
                  </a:cubicBezTo>
                  <a:lnTo>
                    <a:pt x="1193" y="2813"/>
                  </a:lnTo>
                  <a:cubicBezTo>
                    <a:pt x="1171" y="2901"/>
                    <a:pt x="1104" y="2968"/>
                    <a:pt x="1082" y="3078"/>
                  </a:cubicBezTo>
                  <a:cubicBezTo>
                    <a:pt x="1066" y="3128"/>
                    <a:pt x="1099" y="3153"/>
                    <a:pt x="1135" y="3153"/>
                  </a:cubicBezTo>
                  <a:cubicBezTo>
                    <a:pt x="1147" y="3153"/>
                    <a:pt x="1160" y="3150"/>
                    <a:pt x="1171" y="3144"/>
                  </a:cubicBezTo>
                  <a:cubicBezTo>
                    <a:pt x="1325" y="2968"/>
                    <a:pt x="1436" y="2791"/>
                    <a:pt x="1524" y="2570"/>
                  </a:cubicBezTo>
                  <a:cubicBezTo>
                    <a:pt x="1634" y="2261"/>
                    <a:pt x="1767" y="1974"/>
                    <a:pt x="1877" y="1687"/>
                  </a:cubicBezTo>
                  <a:cubicBezTo>
                    <a:pt x="2098" y="1157"/>
                    <a:pt x="2407" y="628"/>
                    <a:pt x="2517" y="54"/>
                  </a:cubicBezTo>
                  <a:cubicBezTo>
                    <a:pt x="2517" y="17"/>
                    <a:pt x="2497" y="1"/>
                    <a:pt x="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1273475" y="3386150"/>
              <a:ext cx="46725" cy="75675"/>
            </a:xfrm>
            <a:custGeom>
              <a:avLst/>
              <a:gdLst/>
              <a:ahLst/>
              <a:cxnLst/>
              <a:rect l="l" t="t" r="r" b="b"/>
              <a:pathLst>
                <a:path w="1869" h="3027" extrusionOk="0">
                  <a:moveTo>
                    <a:pt x="1831" y="1"/>
                  </a:moveTo>
                  <a:cubicBezTo>
                    <a:pt x="1820" y="1"/>
                    <a:pt x="1811" y="8"/>
                    <a:pt x="1811" y="25"/>
                  </a:cubicBezTo>
                  <a:cubicBezTo>
                    <a:pt x="1722" y="201"/>
                    <a:pt x="1700" y="378"/>
                    <a:pt x="1612" y="554"/>
                  </a:cubicBezTo>
                  <a:cubicBezTo>
                    <a:pt x="1524" y="775"/>
                    <a:pt x="1413" y="930"/>
                    <a:pt x="1303" y="1128"/>
                  </a:cubicBezTo>
                  <a:cubicBezTo>
                    <a:pt x="1170" y="1438"/>
                    <a:pt x="994" y="1923"/>
                    <a:pt x="729" y="2188"/>
                  </a:cubicBezTo>
                  <a:cubicBezTo>
                    <a:pt x="729" y="2078"/>
                    <a:pt x="839" y="1923"/>
                    <a:pt x="861" y="1813"/>
                  </a:cubicBezTo>
                  <a:cubicBezTo>
                    <a:pt x="861" y="1802"/>
                    <a:pt x="856" y="1796"/>
                    <a:pt x="850" y="1796"/>
                  </a:cubicBezTo>
                  <a:cubicBezTo>
                    <a:pt x="845" y="1796"/>
                    <a:pt x="839" y="1802"/>
                    <a:pt x="839" y="1813"/>
                  </a:cubicBezTo>
                  <a:cubicBezTo>
                    <a:pt x="817" y="2034"/>
                    <a:pt x="618" y="2078"/>
                    <a:pt x="663" y="2298"/>
                  </a:cubicBezTo>
                  <a:lnTo>
                    <a:pt x="663" y="2321"/>
                  </a:lnTo>
                  <a:cubicBezTo>
                    <a:pt x="596" y="2431"/>
                    <a:pt x="508" y="2541"/>
                    <a:pt x="398" y="2630"/>
                  </a:cubicBezTo>
                  <a:cubicBezTo>
                    <a:pt x="287" y="2740"/>
                    <a:pt x="199" y="2961"/>
                    <a:pt x="44" y="2983"/>
                  </a:cubicBezTo>
                  <a:cubicBezTo>
                    <a:pt x="0" y="2983"/>
                    <a:pt x="22" y="3027"/>
                    <a:pt x="67" y="3027"/>
                  </a:cubicBezTo>
                  <a:cubicBezTo>
                    <a:pt x="221" y="2983"/>
                    <a:pt x="309" y="2806"/>
                    <a:pt x="420" y="2696"/>
                  </a:cubicBezTo>
                  <a:lnTo>
                    <a:pt x="751" y="2298"/>
                  </a:lnTo>
                  <a:cubicBezTo>
                    <a:pt x="1038" y="2100"/>
                    <a:pt x="1192" y="1680"/>
                    <a:pt x="1303" y="1415"/>
                  </a:cubicBezTo>
                  <a:lnTo>
                    <a:pt x="1634" y="753"/>
                  </a:lnTo>
                  <a:cubicBezTo>
                    <a:pt x="1722" y="532"/>
                    <a:pt x="1766" y="268"/>
                    <a:pt x="1855" y="47"/>
                  </a:cubicBezTo>
                  <a:cubicBezTo>
                    <a:pt x="1868" y="19"/>
                    <a:pt x="1848" y="1"/>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1277875" y="3327325"/>
              <a:ext cx="119125" cy="135075"/>
            </a:xfrm>
            <a:custGeom>
              <a:avLst/>
              <a:gdLst/>
              <a:ahLst/>
              <a:cxnLst/>
              <a:rect l="l" t="t" r="r" b="b"/>
              <a:pathLst>
                <a:path w="4765" h="5403" extrusionOk="0">
                  <a:moveTo>
                    <a:pt x="1266" y="4153"/>
                  </a:moveTo>
                  <a:cubicBezTo>
                    <a:pt x="1255" y="4170"/>
                    <a:pt x="1250" y="4193"/>
                    <a:pt x="1237" y="4232"/>
                  </a:cubicBezTo>
                  <a:cubicBezTo>
                    <a:pt x="1237" y="4210"/>
                    <a:pt x="1237" y="4210"/>
                    <a:pt x="1259" y="4166"/>
                  </a:cubicBezTo>
                  <a:cubicBezTo>
                    <a:pt x="1259" y="4160"/>
                    <a:pt x="1262" y="4156"/>
                    <a:pt x="1266" y="4153"/>
                  </a:cubicBezTo>
                  <a:close/>
                  <a:moveTo>
                    <a:pt x="4712" y="1"/>
                  </a:moveTo>
                  <a:cubicBezTo>
                    <a:pt x="4702" y="1"/>
                    <a:pt x="4692" y="5"/>
                    <a:pt x="4681" y="16"/>
                  </a:cubicBezTo>
                  <a:cubicBezTo>
                    <a:pt x="4350" y="347"/>
                    <a:pt x="4019" y="678"/>
                    <a:pt x="3754" y="1031"/>
                  </a:cubicBezTo>
                  <a:cubicBezTo>
                    <a:pt x="3445" y="1406"/>
                    <a:pt x="3114" y="1826"/>
                    <a:pt x="2760" y="2157"/>
                  </a:cubicBezTo>
                  <a:cubicBezTo>
                    <a:pt x="2738" y="2179"/>
                    <a:pt x="2760" y="2223"/>
                    <a:pt x="2782" y="2223"/>
                  </a:cubicBezTo>
                  <a:cubicBezTo>
                    <a:pt x="2518" y="2488"/>
                    <a:pt x="2319" y="2841"/>
                    <a:pt x="2098" y="3150"/>
                  </a:cubicBezTo>
                  <a:lnTo>
                    <a:pt x="1855" y="3481"/>
                  </a:lnTo>
                  <a:cubicBezTo>
                    <a:pt x="1922" y="3349"/>
                    <a:pt x="2010" y="3217"/>
                    <a:pt x="1966" y="3062"/>
                  </a:cubicBezTo>
                  <a:cubicBezTo>
                    <a:pt x="1966" y="3018"/>
                    <a:pt x="1988" y="2996"/>
                    <a:pt x="1966" y="2930"/>
                  </a:cubicBezTo>
                  <a:cubicBezTo>
                    <a:pt x="1966" y="2919"/>
                    <a:pt x="1949" y="2913"/>
                    <a:pt x="1933" y="2913"/>
                  </a:cubicBezTo>
                  <a:cubicBezTo>
                    <a:pt x="1916" y="2913"/>
                    <a:pt x="1899" y="2919"/>
                    <a:pt x="1899" y="2930"/>
                  </a:cubicBezTo>
                  <a:cubicBezTo>
                    <a:pt x="1899" y="3106"/>
                    <a:pt x="1789" y="3217"/>
                    <a:pt x="1745" y="3371"/>
                  </a:cubicBezTo>
                  <a:cubicBezTo>
                    <a:pt x="1745" y="3393"/>
                    <a:pt x="1701" y="3437"/>
                    <a:pt x="1701" y="3459"/>
                  </a:cubicBezTo>
                  <a:cubicBezTo>
                    <a:pt x="1590" y="3548"/>
                    <a:pt x="1524" y="3658"/>
                    <a:pt x="1436" y="3724"/>
                  </a:cubicBezTo>
                  <a:cubicBezTo>
                    <a:pt x="1458" y="3680"/>
                    <a:pt x="1480" y="3614"/>
                    <a:pt x="1546" y="3570"/>
                  </a:cubicBezTo>
                  <a:cubicBezTo>
                    <a:pt x="1561" y="3555"/>
                    <a:pt x="1556" y="3529"/>
                    <a:pt x="1543" y="3529"/>
                  </a:cubicBezTo>
                  <a:cubicBezTo>
                    <a:pt x="1538" y="3529"/>
                    <a:pt x="1531" y="3534"/>
                    <a:pt x="1524" y="3548"/>
                  </a:cubicBezTo>
                  <a:cubicBezTo>
                    <a:pt x="1414" y="3614"/>
                    <a:pt x="1370" y="3768"/>
                    <a:pt x="1325" y="3879"/>
                  </a:cubicBezTo>
                  <a:lnTo>
                    <a:pt x="1259" y="3923"/>
                  </a:lnTo>
                  <a:cubicBezTo>
                    <a:pt x="1325" y="3746"/>
                    <a:pt x="1348" y="3614"/>
                    <a:pt x="1414" y="3459"/>
                  </a:cubicBezTo>
                  <a:cubicBezTo>
                    <a:pt x="1546" y="3128"/>
                    <a:pt x="1701" y="2797"/>
                    <a:pt x="1789" y="2444"/>
                  </a:cubicBezTo>
                  <a:cubicBezTo>
                    <a:pt x="1803" y="2401"/>
                    <a:pt x="1781" y="2377"/>
                    <a:pt x="1751" y="2377"/>
                  </a:cubicBezTo>
                  <a:cubicBezTo>
                    <a:pt x="1735" y="2377"/>
                    <a:pt x="1716" y="2384"/>
                    <a:pt x="1701" y="2400"/>
                  </a:cubicBezTo>
                  <a:cubicBezTo>
                    <a:pt x="1590" y="2797"/>
                    <a:pt x="1436" y="3150"/>
                    <a:pt x="1259" y="3504"/>
                  </a:cubicBezTo>
                  <a:cubicBezTo>
                    <a:pt x="1193" y="3724"/>
                    <a:pt x="1149" y="3945"/>
                    <a:pt x="1038" y="4166"/>
                  </a:cubicBezTo>
                  <a:cubicBezTo>
                    <a:pt x="1016" y="4232"/>
                    <a:pt x="994" y="4276"/>
                    <a:pt x="972" y="4298"/>
                  </a:cubicBezTo>
                  <a:cubicBezTo>
                    <a:pt x="862" y="4497"/>
                    <a:pt x="685" y="4674"/>
                    <a:pt x="531" y="4828"/>
                  </a:cubicBezTo>
                  <a:cubicBezTo>
                    <a:pt x="376" y="5005"/>
                    <a:pt x="244" y="5270"/>
                    <a:pt x="45" y="5336"/>
                  </a:cubicBezTo>
                  <a:cubicBezTo>
                    <a:pt x="1" y="5358"/>
                    <a:pt x="23" y="5402"/>
                    <a:pt x="89" y="5402"/>
                  </a:cubicBezTo>
                  <a:cubicBezTo>
                    <a:pt x="222" y="5358"/>
                    <a:pt x="310" y="5248"/>
                    <a:pt x="376" y="5137"/>
                  </a:cubicBezTo>
                  <a:cubicBezTo>
                    <a:pt x="553" y="4916"/>
                    <a:pt x="752" y="4762"/>
                    <a:pt x="906" y="4563"/>
                  </a:cubicBezTo>
                  <a:cubicBezTo>
                    <a:pt x="922" y="4567"/>
                    <a:pt x="935" y="4569"/>
                    <a:pt x="947" y="4569"/>
                  </a:cubicBezTo>
                  <a:cubicBezTo>
                    <a:pt x="1004" y="4569"/>
                    <a:pt x="1028" y="4529"/>
                    <a:pt x="1083" y="4475"/>
                  </a:cubicBezTo>
                  <a:cubicBezTo>
                    <a:pt x="1325" y="4364"/>
                    <a:pt x="1370" y="4144"/>
                    <a:pt x="1436" y="3945"/>
                  </a:cubicBezTo>
                  <a:cubicBezTo>
                    <a:pt x="1524" y="3835"/>
                    <a:pt x="1635" y="3768"/>
                    <a:pt x="1701" y="3680"/>
                  </a:cubicBezTo>
                  <a:lnTo>
                    <a:pt x="1701" y="3680"/>
                  </a:lnTo>
                  <a:cubicBezTo>
                    <a:pt x="1701" y="3702"/>
                    <a:pt x="1679" y="3768"/>
                    <a:pt x="1679" y="3791"/>
                  </a:cubicBezTo>
                  <a:cubicBezTo>
                    <a:pt x="1635" y="3835"/>
                    <a:pt x="1590" y="3901"/>
                    <a:pt x="1546" y="3945"/>
                  </a:cubicBezTo>
                  <a:cubicBezTo>
                    <a:pt x="1414" y="4144"/>
                    <a:pt x="1325" y="4342"/>
                    <a:pt x="1215" y="4541"/>
                  </a:cubicBezTo>
                  <a:cubicBezTo>
                    <a:pt x="1200" y="4556"/>
                    <a:pt x="1216" y="4582"/>
                    <a:pt x="1235" y="4582"/>
                  </a:cubicBezTo>
                  <a:cubicBezTo>
                    <a:pt x="1243" y="4582"/>
                    <a:pt x="1252" y="4577"/>
                    <a:pt x="1259" y="4563"/>
                  </a:cubicBezTo>
                  <a:cubicBezTo>
                    <a:pt x="1414" y="4320"/>
                    <a:pt x="1546" y="4055"/>
                    <a:pt x="1701" y="3835"/>
                  </a:cubicBezTo>
                  <a:cubicBezTo>
                    <a:pt x="1745" y="3835"/>
                    <a:pt x="1767" y="3813"/>
                    <a:pt x="1767" y="3791"/>
                  </a:cubicBezTo>
                  <a:lnTo>
                    <a:pt x="1767" y="3768"/>
                  </a:lnTo>
                  <a:cubicBezTo>
                    <a:pt x="1877" y="3614"/>
                    <a:pt x="2010" y="3459"/>
                    <a:pt x="2098" y="3327"/>
                  </a:cubicBezTo>
                  <a:cubicBezTo>
                    <a:pt x="2363" y="2930"/>
                    <a:pt x="2584" y="2488"/>
                    <a:pt x="2915" y="2157"/>
                  </a:cubicBezTo>
                  <a:lnTo>
                    <a:pt x="3003" y="2069"/>
                  </a:lnTo>
                  <a:lnTo>
                    <a:pt x="3003" y="2047"/>
                  </a:lnTo>
                  <a:cubicBezTo>
                    <a:pt x="3246" y="1804"/>
                    <a:pt x="3467" y="1517"/>
                    <a:pt x="3688" y="1252"/>
                  </a:cubicBezTo>
                  <a:cubicBezTo>
                    <a:pt x="4019" y="832"/>
                    <a:pt x="4350" y="457"/>
                    <a:pt x="4747" y="60"/>
                  </a:cubicBezTo>
                  <a:cubicBezTo>
                    <a:pt x="4764" y="43"/>
                    <a:pt x="4743" y="1"/>
                    <a:pt x="4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1295000" y="3354925"/>
              <a:ext cx="93700" cy="98075"/>
            </a:xfrm>
            <a:custGeom>
              <a:avLst/>
              <a:gdLst/>
              <a:ahLst/>
              <a:cxnLst/>
              <a:rect l="l" t="t" r="r" b="b"/>
              <a:pathLst>
                <a:path w="3748" h="3923" extrusionOk="0">
                  <a:moveTo>
                    <a:pt x="3696" y="1"/>
                  </a:moveTo>
                  <a:cubicBezTo>
                    <a:pt x="3686" y="1"/>
                    <a:pt x="3675" y="5"/>
                    <a:pt x="3665" y="15"/>
                  </a:cubicBezTo>
                  <a:cubicBezTo>
                    <a:pt x="3488" y="170"/>
                    <a:pt x="3378" y="391"/>
                    <a:pt x="3223" y="567"/>
                  </a:cubicBezTo>
                  <a:cubicBezTo>
                    <a:pt x="3069" y="722"/>
                    <a:pt x="2936" y="920"/>
                    <a:pt x="2760" y="1075"/>
                  </a:cubicBezTo>
                  <a:cubicBezTo>
                    <a:pt x="2870" y="898"/>
                    <a:pt x="3003" y="633"/>
                    <a:pt x="3157" y="611"/>
                  </a:cubicBezTo>
                  <a:cubicBezTo>
                    <a:pt x="3179" y="611"/>
                    <a:pt x="3179" y="567"/>
                    <a:pt x="3157" y="567"/>
                  </a:cubicBezTo>
                  <a:cubicBezTo>
                    <a:pt x="3003" y="589"/>
                    <a:pt x="2892" y="744"/>
                    <a:pt x="2826" y="854"/>
                  </a:cubicBezTo>
                  <a:lnTo>
                    <a:pt x="2495" y="1362"/>
                  </a:lnTo>
                  <a:cubicBezTo>
                    <a:pt x="2340" y="1494"/>
                    <a:pt x="2186" y="1627"/>
                    <a:pt x="2009" y="1715"/>
                  </a:cubicBezTo>
                  <a:lnTo>
                    <a:pt x="1987" y="1715"/>
                  </a:lnTo>
                  <a:cubicBezTo>
                    <a:pt x="2186" y="1406"/>
                    <a:pt x="2340" y="1119"/>
                    <a:pt x="2605" y="832"/>
                  </a:cubicBezTo>
                  <a:cubicBezTo>
                    <a:pt x="2622" y="815"/>
                    <a:pt x="2588" y="773"/>
                    <a:pt x="2561" y="773"/>
                  </a:cubicBezTo>
                  <a:cubicBezTo>
                    <a:pt x="2552" y="773"/>
                    <a:pt x="2544" y="777"/>
                    <a:pt x="2539" y="788"/>
                  </a:cubicBezTo>
                  <a:cubicBezTo>
                    <a:pt x="2274" y="1075"/>
                    <a:pt x="2053" y="1450"/>
                    <a:pt x="1833" y="1803"/>
                  </a:cubicBezTo>
                  <a:cubicBezTo>
                    <a:pt x="1744" y="1848"/>
                    <a:pt x="1634" y="1914"/>
                    <a:pt x="1568" y="2002"/>
                  </a:cubicBezTo>
                  <a:cubicBezTo>
                    <a:pt x="1552" y="2018"/>
                    <a:pt x="1581" y="2033"/>
                    <a:pt x="1599" y="2033"/>
                  </a:cubicBezTo>
                  <a:cubicBezTo>
                    <a:pt x="1606" y="2033"/>
                    <a:pt x="1612" y="2031"/>
                    <a:pt x="1612" y="2024"/>
                  </a:cubicBezTo>
                  <a:cubicBezTo>
                    <a:pt x="1634" y="2002"/>
                    <a:pt x="1678" y="1958"/>
                    <a:pt x="1722" y="1936"/>
                  </a:cubicBezTo>
                  <a:lnTo>
                    <a:pt x="1722" y="1936"/>
                  </a:lnTo>
                  <a:cubicBezTo>
                    <a:pt x="1634" y="2068"/>
                    <a:pt x="1524" y="2223"/>
                    <a:pt x="1435" y="2355"/>
                  </a:cubicBezTo>
                  <a:cubicBezTo>
                    <a:pt x="1060" y="2885"/>
                    <a:pt x="574" y="3481"/>
                    <a:pt x="22" y="3879"/>
                  </a:cubicBezTo>
                  <a:cubicBezTo>
                    <a:pt x="0" y="3901"/>
                    <a:pt x="22" y="3923"/>
                    <a:pt x="67" y="3923"/>
                  </a:cubicBezTo>
                  <a:cubicBezTo>
                    <a:pt x="309" y="3879"/>
                    <a:pt x="442" y="3680"/>
                    <a:pt x="618" y="3503"/>
                  </a:cubicBezTo>
                  <a:cubicBezTo>
                    <a:pt x="861" y="3238"/>
                    <a:pt x="1104" y="2951"/>
                    <a:pt x="1325" y="2664"/>
                  </a:cubicBezTo>
                  <a:cubicBezTo>
                    <a:pt x="1524" y="2400"/>
                    <a:pt x="1722" y="2135"/>
                    <a:pt x="1877" y="1892"/>
                  </a:cubicBezTo>
                  <a:cubicBezTo>
                    <a:pt x="1987" y="1826"/>
                    <a:pt x="2075" y="1781"/>
                    <a:pt x="2164" y="1693"/>
                  </a:cubicBezTo>
                  <a:cubicBezTo>
                    <a:pt x="2208" y="1671"/>
                    <a:pt x="2230" y="1605"/>
                    <a:pt x="2296" y="1583"/>
                  </a:cubicBezTo>
                  <a:lnTo>
                    <a:pt x="2296" y="1583"/>
                  </a:lnTo>
                  <a:cubicBezTo>
                    <a:pt x="2274" y="1627"/>
                    <a:pt x="2208" y="1693"/>
                    <a:pt x="2186" y="1737"/>
                  </a:cubicBezTo>
                  <a:cubicBezTo>
                    <a:pt x="2009" y="2113"/>
                    <a:pt x="1744" y="2377"/>
                    <a:pt x="1457" y="2709"/>
                  </a:cubicBezTo>
                  <a:cubicBezTo>
                    <a:pt x="1237" y="2996"/>
                    <a:pt x="1104" y="3283"/>
                    <a:pt x="861" y="3570"/>
                  </a:cubicBezTo>
                  <a:cubicBezTo>
                    <a:pt x="842" y="3589"/>
                    <a:pt x="857" y="3661"/>
                    <a:pt x="892" y="3661"/>
                  </a:cubicBezTo>
                  <a:cubicBezTo>
                    <a:pt x="896" y="3661"/>
                    <a:pt x="901" y="3660"/>
                    <a:pt x="905" y="3658"/>
                  </a:cubicBezTo>
                  <a:cubicBezTo>
                    <a:pt x="1104" y="3481"/>
                    <a:pt x="1237" y="3260"/>
                    <a:pt x="1369" y="3040"/>
                  </a:cubicBezTo>
                  <a:cubicBezTo>
                    <a:pt x="1568" y="2709"/>
                    <a:pt x="1855" y="2466"/>
                    <a:pt x="2075" y="2157"/>
                  </a:cubicBezTo>
                  <a:cubicBezTo>
                    <a:pt x="2252" y="1914"/>
                    <a:pt x="2429" y="1627"/>
                    <a:pt x="2627" y="1362"/>
                  </a:cubicBezTo>
                  <a:lnTo>
                    <a:pt x="2782" y="1185"/>
                  </a:lnTo>
                  <a:cubicBezTo>
                    <a:pt x="2958" y="1009"/>
                    <a:pt x="3113" y="832"/>
                    <a:pt x="3290" y="633"/>
                  </a:cubicBezTo>
                  <a:cubicBezTo>
                    <a:pt x="3444" y="457"/>
                    <a:pt x="3554" y="236"/>
                    <a:pt x="3731" y="60"/>
                  </a:cubicBezTo>
                  <a:cubicBezTo>
                    <a:pt x="3748" y="43"/>
                    <a:pt x="3726" y="1"/>
                    <a:pt x="3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1317625" y="3381100"/>
              <a:ext cx="61625" cy="72050"/>
            </a:xfrm>
            <a:custGeom>
              <a:avLst/>
              <a:gdLst/>
              <a:ahLst/>
              <a:cxnLst/>
              <a:rect l="l" t="t" r="r" b="b"/>
              <a:pathLst>
                <a:path w="2465" h="2882" extrusionOk="0">
                  <a:moveTo>
                    <a:pt x="2400" y="0"/>
                  </a:moveTo>
                  <a:cubicBezTo>
                    <a:pt x="2394" y="0"/>
                    <a:pt x="2389" y="2"/>
                    <a:pt x="2385" y="6"/>
                  </a:cubicBezTo>
                  <a:cubicBezTo>
                    <a:pt x="1965" y="470"/>
                    <a:pt x="1634" y="999"/>
                    <a:pt x="1215" y="1463"/>
                  </a:cubicBezTo>
                  <a:cubicBezTo>
                    <a:pt x="1038" y="1684"/>
                    <a:pt x="817" y="1904"/>
                    <a:pt x="619" y="2125"/>
                  </a:cubicBezTo>
                  <a:cubicBezTo>
                    <a:pt x="508" y="2302"/>
                    <a:pt x="376" y="2456"/>
                    <a:pt x="221" y="2611"/>
                  </a:cubicBezTo>
                  <a:lnTo>
                    <a:pt x="199" y="2567"/>
                  </a:lnTo>
                  <a:cubicBezTo>
                    <a:pt x="67" y="2611"/>
                    <a:pt x="45" y="2677"/>
                    <a:pt x="0" y="2832"/>
                  </a:cubicBezTo>
                  <a:cubicBezTo>
                    <a:pt x="0" y="2849"/>
                    <a:pt x="29" y="2882"/>
                    <a:pt x="64" y="2882"/>
                  </a:cubicBezTo>
                  <a:cubicBezTo>
                    <a:pt x="72" y="2882"/>
                    <a:pt x="80" y="2880"/>
                    <a:pt x="89" y="2876"/>
                  </a:cubicBezTo>
                  <a:cubicBezTo>
                    <a:pt x="287" y="2743"/>
                    <a:pt x="398" y="2567"/>
                    <a:pt x="530" y="2412"/>
                  </a:cubicBezTo>
                  <a:cubicBezTo>
                    <a:pt x="751" y="2169"/>
                    <a:pt x="994" y="1904"/>
                    <a:pt x="1215" y="1640"/>
                  </a:cubicBezTo>
                  <a:cubicBezTo>
                    <a:pt x="1656" y="1132"/>
                    <a:pt x="1987" y="558"/>
                    <a:pt x="2429" y="72"/>
                  </a:cubicBezTo>
                  <a:cubicBezTo>
                    <a:pt x="2465" y="36"/>
                    <a:pt x="2427" y="0"/>
                    <a:pt x="2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1290025" y="3340300"/>
              <a:ext cx="125850" cy="178050"/>
            </a:xfrm>
            <a:custGeom>
              <a:avLst/>
              <a:gdLst/>
              <a:ahLst/>
              <a:cxnLst/>
              <a:rect l="l" t="t" r="r" b="b"/>
              <a:pathLst>
                <a:path w="5034" h="7122" extrusionOk="0">
                  <a:moveTo>
                    <a:pt x="4993" y="1"/>
                  </a:moveTo>
                  <a:cubicBezTo>
                    <a:pt x="4980" y="1"/>
                    <a:pt x="4968" y="8"/>
                    <a:pt x="4968" y="26"/>
                  </a:cubicBezTo>
                  <a:cubicBezTo>
                    <a:pt x="4946" y="181"/>
                    <a:pt x="4857" y="291"/>
                    <a:pt x="4791" y="424"/>
                  </a:cubicBezTo>
                  <a:lnTo>
                    <a:pt x="4614" y="843"/>
                  </a:lnTo>
                  <a:cubicBezTo>
                    <a:pt x="4482" y="1130"/>
                    <a:pt x="4350" y="1439"/>
                    <a:pt x="4173" y="1726"/>
                  </a:cubicBezTo>
                  <a:cubicBezTo>
                    <a:pt x="4063" y="1903"/>
                    <a:pt x="3974" y="2124"/>
                    <a:pt x="3864" y="2322"/>
                  </a:cubicBezTo>
                  <a:cubicBezTo>
                    <a:pt x="3842" y="2322"/>
                    <a:pt x="3842" y="2322"/>
                    <a:pt x="3842" y="2344"/>
                  </a:cubicBezTo>
                  <a:lnTo>
                    <a:pt x="3842" y="2388"/>
                  </a:lnTo>
                  <a:cubicBezTo>
                    <a:pt x="3820" y="2433"/>
                    <a:pt x="3753" y="2521"/>
                    <a:pt x="3709" y="2565"/>
                  </a:cubicBezTo>
                  <a:cubicBezTo>
                    <a:pt x="3621" y="2675"/>
                    <a:pt x="3511" y="2786"/>
                    <a:pt x="3489" y="2962"/>
                  </a:cubicBezTo>
                  <a:lnTo>
                    <a:pt x="3157" y="3448"/>
                  </a:lnTo>
                  <a:cubicBezTo>
                    <a:pt x="3047" y="3647"/>
                    <a:pt x="2937" y="3845"/>
                    <a:pt x="2804" y="4044"/>
                  </a:cubicBezTo>
                  <a:cubicBezTo>
                    <a:pt x="2762" y="4087"/>
                    <a:pt x="2330" y="4621"/>
                    <a:pt x="2279" y="4621"/>
                  </a:cubicBezTo>
                  <a:cubicBezTo>
                    <a:pt x="2277" y="4621"/>
                    <a:pt x="2275" y="4620"/>
                    <a:pt x="2274" y="4618"/>
                  </a:cubicBezTo>
                  <a:cubicBezTo>
                    <a:pt x="2265" y="4609"/>
                    <a:pt x="2249" y="4604"/>
                    <a:pt x="2232" y="4604"/>
                  </a:cubicBezTo>
                  <a:cubicBezTo>
                    <a:pt x="2209" y="4604"/>
                    <a:pt x="2186" y="4614"/>
                    <a:pt x="2186" y="4640"/>
                  </a:cubicBezTo>
                  <a:lnTo>
                    <a:pt x="2186" y="4706"/>
                  </a:lnTo>
                  <a:lnTo>
                    <a:pt x="2186" y="4729"/>
                  </a:lnTo>
                  <a:cubicBezTo>
                    <a:pt x="2155" y="4774"/>
                    <a:pt x="2121" y="4816"/>
                    <a:pt x="2087" y="4856"/>
                  </a:cubicBezTo>
                  <a:lnTo>
                    <a:pt x="2087" y="4856"/>
                  </a:lnTo>
                  <a:cubicBezTo>
                    <a:pt x="2141" y="4798"/>
                    <a:pt x="2195" y="4741"/>
                    <a:pt x="2252" y="4684"/>
                  </a:cubicBezTo>
                  <a:cubicBezTo>
                    <a:pt x="2804" y="4486"/>
                    <a:pt x="3025" y="3978"/>
                    <a:pt x="3268" y="3581"/>
                  </a:cubicBezTo>
                  <a:lnTo>
                    <a:pt x="3599" y="3073"/>
                  </a:lnTo>
                  <a:cubicBezTo>
                    <a:pt x="3621" y="3073"/>
                    <a:pt x="3621" y="3051"/>
                    <a:pt x="3621" y="3029"/>
                  </a:cubicBezTo>
                  <a:lnTo>
                    <a:pt x="3621" y="2962"/>
                  </a:lnTo>
                  <a:cubicBezTo>
                    <a:pt x="3621" y="2940"/>
                    <a:pt x="3643" y="2918"/>
                    <a:pt x="3643" y="2874"/>
                  </a:cubicBezTo>
                  <a:cubicBezTo>
                    <a:pt x="3687" y="2830"/>
                    <a:pt x="3709" y="2742"/>
                    <a:pt x="3731" y="2698"/>
                  </a:cubicBezTo>
                  <a:cubicBezTo>
                    <a:pt x="3753" y="2653"/>
                    <a:pt x="3753" y="2631"/>
                    <a:pt x="3798" y="2609"/>
                  </a:cubicBezTo>
                  <a:cubicBezTo>
                    <a:pt x="3820" y="2587"/>
                    <a:pt x="3864" y="2543"/>
                    <a:pt x="3864" y="2521"/>
                  </a:cubicBezTo>
                  <a:cubicBezTo>
                    <a:pt x="3908" y="2499"/>
                    <a:pt x="3908" y="2477"/>
                    <a:pt x="3908" y="2411"/>
                  </a:cubicBezTo>
                  <a:cubicBezTo>
                    <a:pt x="3930" y="2388"/>
                    <a:pt x="3930" y="2366"/>
                    <a:pt x="3952" y="2322"/>
                  </a:cubicBezTo>
                  <a:cubicBezTo>
                    <a:pt x="4085" y="2035"/>
                    <a:pt x="4261" y="1726"/>
                    <a:pt x="4394" y="1417"/>
                  </a:cubicBezTo>
                  <a:cubicBezTo>
                    <a:pt x="4504" y="1174"/>
                    <a:pt x="4614" y="954"/>
                    <a:pt x="4725" y="689"/>
                  </a:cubicBezTo>
                  <a:cubicBezTo>
                    <a:pt x="4769" y="534"/>
                    <a:pt x="4857" y="402"/>
                    <a:pt x="4946" y="247"/>
                  </a:cubicBezTo>
                  <a:cubicBezTo>
                    <a:pt x="4990" y="181"/>
                    <a:pt x="5034" y="115"/>
                    <a:pt x="5034" y="26"/>
                  </a:cubicBezTo>
                  <a:cubicBezTo>
                    <a:pt x="5034" y="14"/>
                    <a:pt x="5012" y="1"/>
                    <a:pt x="4993" y="1"/>
                  </a:cubicBezTo>
                  <a:close/>
                  <a:moveTo>
                    <a:pt x="2087" y="4856"/>
                  </a:moveTo>
                  <a:cubicBezTo>
                    <a:pt x="2050" y="4895"/>
                    <a:pt x="2014" y="4935"/>
                    <a:pt x="1978" y="4975"/>
                  </a:cubicBezTo>
                  <a:lnTo>
                    <a:pt x="1978" y="4975"/>
                  </a:lnTo>
                  <a:cubicBezTo>
                    <a:pt x="2015" y="4936"/>
                    <a:pt x="2052" y="4897"/>
                    <a:pt x="2087" y="4856"/>
                  </a:cubicBezTo>
                  <a:close/>
                  <a:moveTo>
                    <a:pt x="1978" y="4975"/>
                  </a:moveTo>
                  <a:cubicBezTo>
                    <a:pt x="1872" y="5084"/>
                    <a:pt x="1760" y="5185"/>
                    <a:pt x="1656" y="5302"/>
                  </a:cubicBezTo>
                  <a:cubicBezTo>
                    <a:pt x="1502" y="5501"/>
                    <a:pt x="1369" y="5700"/>
                    <a:pt x="1193" y="5899"/>
                  </a:cubicBezTo>
                  <a:cubicBezTo>
                    <a:pt x="1038" y="6075"/>
                    <a:pt x="862" y="6274"/>
                    <a:pt x="663" y="6450"/>
                  </a:cubicBezTo>
                  <a:cubicBezTo>
                    <a:pt x="620" y="6494"/>
                    <a:pt x="88" y="7025"/>
                    <a:pt x="67" y="7025"/>
                  </a:cubicBezTo>
                  <a:cubicBezTo>
                    <a:pt x="67" y="7025"/>
                    <a:pt x="67" y="7025"/>
                    <a:pt x="67" y="7024"/>
                  </a:cubicBezTo>
                  <a:cubicBezTo>
                    <a:pt x="67" y="7017"/>
                    <a:pt x="59" y="7015"/>
                    <a:pt x="50" y="7015"/>
                  </a:cubicBezTo>
                  <a:cubicBezTo>
                    <a:pt x="30" y="7015"/>
                    <a:pt x="1" y="7024"/>
                    <a:pt x="1" y="7024"/>
                  </a:cubicBezTo>
                  <a:lnTo>
                    <a:pt x="1" y="7069"/>
                  </a:lnTo>
                  <a:cubicBezTo>
                    <a:pt x="1" y="7101"/>
                    <a:pt x="24" y="7121"/>
                    <a:pt x="46" y="7121"/>
                  </a:cubicBezTo>
                  <a:cubicBezTo>
                    <a:pt x="53" y="7121"/>
                    <a:pt x="61" y="7119"/>
                    <a:pt x="67" y="7113"/>
                  </a:cubicBezTo>
                  <a:cubicBezTo>
                    <a:pt x="266" y="6958"/>
                    <a:pt x="420" y="6782"/>
                    <a:pt x="597" y="6583"/>
                  </a:cubicBezTo>
                  <a:cubicBezTo>
                    <a:pt x="817" y="6362"/>
                    <a:pt x="1038" y="6141"/>
                    <a:pt x="1215" y="5899"/>
                  </a:cubicBezTo>
                  <a:cubicBezTo>
                    <a:pt x="1391" y="5678"/>
                    <a:pt x="1546" y="5457"/>
                    <a:pt x="1745" y="5236"/>
                  </a:cubicBezTo>
                  <a:cubicBezTo>
                    <a:pt x="1826" y="5145"/>
                    <a:pt x="1902" y="5059"/>
                    <a:pt x="1978" y="49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1351850" y="3295775"/>
              <a:ext cx="94225" cy="177475"/>
            </a:xfrm>
            <a:custGeom>
              <a:avLst/>
              <a:gdLst/>
              <a:ahLst/>
              <a:cxnLst/>
              <a:rect l="l" t="t" r="r" b="b"/>
              <a:pathLst>
                <a:path w="3769" h="7099" extrusionOk="0">
                  <a:moveTo>
                    <a:pt x="1038" y="5659"/>
                  </a:moveTo>
                  <a:lnTo>
                    <a:pt x="1038" y="5659"/>
                  </a:lnTo>
                  <a:cubicBezTo>
                    <a:pt x="1023" y="5687"/>
                    <a:pt x="1008" y="5722"/>
                    <a:pt x="994" y="5737"/>
                  </a:cubicBezTo>
                  <a:cubicBezTo>
                    <a:pt x="1008" y="5711"/>
                    <a:pt x="1023" y="5685"/>
                    <a:pt x="1038" y="5659"/>
                  </a:cubicBezTo>
                  <a:close/>
                  <a:moveTo>
                    <a:pt x="3706" y="0"/>
                  </a:moveTo>
                  <a:cubicBezTo>
                    <a:pt x="3695" y="0"/>
                    <a:pt x="3687" y="6"/>
                    <a:pt x="3687" y="19"/>
                  </a:cubicBezTo>
                  <a:cubicBezTo>
                    <a:pt x="3422" y="637"/>
                    <a:pt x="3334" y="1255"/>
                    <a:pt x="3113" y="1896"/>
                  </a:cubicBezTo>
                  <a:lnTo>
                    <a:pt x="2870" y="2735"/>
                  </a:lnTo>
                  <a:cubicBezTo>
                    <a:pt x="2760" y="2911"/>
                    <a:pt x="2671" y="3132"/>
                    <a:pt x="2561" y="3331"/>
                  </a:cubicBezTo>
                  <a:cubicBezTo>
                    <a:pt x="2362" y="3662"/>
                    <a:pt x="2141" y="3993"/>
                    <a:pt x="1987" y="4324"/>
                  </a:cubicBezTo>
                  <a:cubicBezTo>
                    <a:pt x="1810" y="4633"/>
                    <a:pt x="1656" y="4920"/>
                    <a:pt x="1457" y="5185"/>
                  </a:cubicBezTo>
                  <a:lnTo>
                    <a:pt x="1435" y="5185"/>
                  </a:lnTo>
                  <a:cubicBezTo>
                    <a:pt x="1325" y="5317"/>
                    <a:pt x="1236" y="5472"/>
                    <a:pt x="1170" y="5626"/>
                  </a:cubicBezTo>
                  <a:cubicBezTo>
                    <a:pt x="1104" y="5737"/>
                    <a:pt x="1016" y="5869"/>
                    <a:pt x="927" y="5980"/>
                  </a:cubicBezTo>
                  <a:cubicBezTo>
                    <a:pt x="949" y="5869"/>
                    <a:pt x="1016" y="5737"/>
                    <a:pt x="1104" y="5649"/>
                  </a:cubicBezTo>
                  <a:cubicBezTo>
                    <a:pt x="1120" y="5633"/>
                    <a:pt x="1113" y="5617"/>
                    <a:pt x="1092" y="5617"/>
                  </a:cubicBezTo>
                  <a:cubicBezTo>
                    <a:pt x="1084" y="5617"/>
                    <a:pt x="1073" y="5620"/>
                    <a:pt x="1060" y="5626"/>
                  </a:cubicBezTo>
                  <a:cubicBezTo>
                    <a:pt x="1056" y="5630"/>
                    <a:pt x="1053" y="5635"/>
                    <a:pt x="1049" y="5640"/>
                  </a:cubicBezTo>
                  <a:lnTo>
                    <a:pt x="1049" y="5640"/>
                  </a:lnTo>
                  <a:cubicBezTo>
                    <a:pt x="1298" y="5209"/>
                    <a:pt x="1565" y="4779"/>
                    <a:pt x="1832" y="4368"/>
                  </a:cubicBezTo>
                  <a:cubicBezTo>
                    <a:pt x="1864" y="4337"/>
                    <a:pt x="1840" y="4306"/>
                    <a:pt x="1815" y="4306"/>
                  </a:cubicBezTo>
                  <a:cubicBezTo>
                    <a:pt x="1805" y="4306"/>
                    <a:pt x="1795" y="4311"/>
                    <a:pt x="1788" y="4324"/>
                  </a:cubicBezTo>
                  <a:cubicBezTo>
                    <a:pt x="1457" y="4788"/>
                    <a:pt x="1170" y="5295"/>
                    <a:pt x="839" y="5759"/>
                  </a:cubicBezTo>
                  <a:cubicBezTo>
                    <a:pt x="707" y="5958"/>
                    <a:pt x="574" y="6156"/>
                    <a:pt x="464" y="6377"/>
                  </a:cubicBezTo>
                  <a:cubicBezTo>
                    <a:pt x="375" y="6532"/>
                    <a:pt x="265" y="6708"/>
                    <a:pt x="133" y="6841"/>
                  </a:cubicBezTo>
                  <a:cubicBezTo>
                    <a:pt x="133" y="6819"/>
                    <a:pt x="110" y="6819"/>
                    <a:pt x="110" y="6819"/>
                  </a:cubicBezTo>
                  <a:cubicBezTo>
                    <a:pt x="22" y="6841"/>
                    <a:pt x="0" y="6885"/>
                    <a:pt x="0" y="6973"/>
                  </a:cubicBezTo>
                  <a:cubicBezTo>
                    <a:pt x="0" y="6995"/>
                    <a:pt x="44" y="7039"/>
                    <a:pt x="66" y="7039"/>
                  </a:cubicBezTo>
                  <a:cubicBezTo>
                    <a:pt x="375" y="6841"/>
                    <a:pt x="552" y="6355"/>
                    <a:pt x="773" y="6024"/>
                  </a:cubicBezTo>
                  <a:cubicBezTo>
                    <a:pt x="795" y="5980"/>
                    <a:pt x="822" y="5936"/>
                    <a:pt x="849" y="5890"/>
                  </a:cubicBezTo>
                  <a:lnTo>
                    <a:pt x="849" y="5890"/>
                  </a:lnTo>
                  <a:cubicBezTo>
                    <a:pt x="811" y="5989"/>
                    <a:pt x="787" y="6093"/>
                    <a:pt x="773" y="6178"/>
                  </a:cubicBezTo>
                  <a:cubicBezTo>
                    <a:pt x="773" y="6228"/>
                    <a:pt x="798" y="6253"/>
                    <a:pt x="819" y="6253"/>
                  </a:cubicBezTo>
                  <a:cubicBezTo>
                    <a:pt x="827" y="6253"/>
                    <a:pt x="833" y="6250"/>
                    <a:pt x="839" y="6245"/>
                  </a:cubicBezTo>
                  <a:lnTo>
                    <a:pt x="839" y="6245"/>
                  </a:lnTo>
                  <a:cubicBezTo>
                    <a:pt x="707" y="6487"/>
                    <a:pt x="574" y="6730"/>
                    <a:pt x="353" y="6929"/>
                  </a:cubicBezTo>
                  <a:cubicBezTo>
                    <a:pt x="287" y="6951"/>
                    <a:pt x="243" y="6973"/>
                    <a:pt x="199" y="7039"/>
                  </a:cubicBezTo>
                  <a:cubicBezTo>
                    <a:pt x="182" y="7056"/>
                    <a:pt x="216" y="7098"/>
                    <a:pt x="243" y="7098"/>
                  </a:cubicBezTo>
                  <a:cubicBezTo>
                    <a:pt x="252" y="7098"/>
                    <a:pt x="260" y="7094"/>
                    <a:pt x="265" y="7083"/>
                  </a:cubicBezTo>
                  <a:cubicBezTo>
                    <a:pt x="530" y="6907"/>
                    <a:pt x="640" y="6642"/>
                    <a:pt x="817" y="6377"/>
                  </a:cubicBezTo>
                  <a:cubicBezTo>
                    <a:pt x="927" y="6200"/>
                    <a:pt x="1060" y="6046"/>
                    <a:pt x="1170" y="5847"/>
                  </a:cubicBezTo>
                  <a:cubicBezTo>
                    <a:pt x="1214" y="5825"/>
                    <a:pt x="1214" y="5759"/>
                    <a:pt x="1236" y="5737"/>
                  </a:cubicBezTo>
                  <a:cubicBezTo>
                    <a:pt x="1280" y="5649"/>
                    <a:pt x="1347" y="5538"/>
                    <a:pt x="1413" y="5472"/>
                  </a:cubicBezTo>
                  <a:cubicBezTo>
                    <a:pt x="1612" y="5141"/>
                    <a:pt x="1832" y="4832"/>
                    <a:pt x="2009" y="4501"/>
                  </a:cubicBezTo>
                  <a:cubicBezTo>
                    <a:pt x="2164" y="4169"/>
                    <a:pt x="2362" y="3838"/>
                    <a:pt x="2583" y="3485"/>
                  </a:cubicBezTo>
                  <a:cubicBezTo>
                    <a:pt x="2671" y="3331"/>
                    <a:pt x="2738" y="3176"/>
                    <a:pt x="2804" y="3044"/>
                  </a:cubicBezTo>
                  <a:lnTo>
                    <a:pt x="2804" y="3044"/>
                  </a:lnTo>
                  <a:cubicBezTo>
                    <a:pt x="2738" y="3264"/>
                    <a:pt x="2627" y="3485"/>
                    <a:pt x="2561" y="3706"/>
                  </a:cubicBezTo>
                  <a:cubicBezTo>
                    <a:pt x="2561" y="3684"/>
                    <a:pt x="2544" y="3673"/>
                    <a:pt x="2528" y="3673"/>
                  </a:cubicBezTo>
                  <a:cubicBezTo>
                    <a:pt x="2511" y="3673"/>
                    <a:pt x="2495" y="3684"/>
                    <a:pt x="2495" y="3706"/>
                  </a:cubicBezTo>
                  <a:cubicBezTo>
                    <a:pt x="2495" y="3750"/>
                    <a:pt x="2473" y="3838"/>
                    <a:pt x="2473" y="3883"/>
                  </a:cubicBezTo>
                  <a:cubicBezTo>
                    <a:pt x="2473" y="3926"/>
                    <a:pt x="2510" y="3959"/>
                    <a:pt x="2536" y="3959"/>
                  </a:cubicBezTo>
                  <a:cubicBezTo>
                    <a:pt x="2550" y="3959"/>
                    <a:pt x="2561" y="3950"/>
                    <a:pt x="2561" y="3927"/>
                  </a:cubicBezTo>
                  <a:cubicBezTo>
                    <a:pt x="2671" y="3640"/>
                    <a:pt x="2826" y="3397"/>
                    <a:pt x="2892" y="3088"/>
                  </a:cubicBezTo>
                  <a:cubicBezTo>
                    <a:pt x="2914" y="2955"/>
                    <a:pt x="2936" y="2779"/>
                    <a:pt x="3002" y="2646"/>
                  </a:cubicBezTo>
                  <a:cubicBezTo>
                    <a:pt x="3024" y="2602"/>
                    <a:pt x="3091" y="2536"/>
                    <a:pt x="3113" y="2470"/>
                  </a:cubicBezTo>
                  <a:cubicBezTo>
                    <a:pt x="3128" y="2454"/>
                    <a:pt x="3111" y="2438"/>
                    <a:pt x="3084" y="2438"/>
                  </a:cubicBezTo>
                  <a:cubicBezTo>
                    <a:pt x="3072" y="2438"/>
                    <a:pt x="3059" y="2441"/>
                    <a:pt x="3047" y="2448"/>
                  </a:cubicBezTo>
                  <a:lnTo>
                    <a:pt x="3135" y="2116"/>
                  </a:lnTo>
                  <a:cubicBezTo>
                    <a:pt x="3356" y="1432"/>
                    <a:pt x="3466" y="704"/>
                    <a:pt x="3753" y="41"/>
                  </a:cubicBezTo>
                  <a:cubicBezTo>
                    <a:pt x="3768" y="26"/>
                    <a:pt x="3731" y="0"/>
                    <a:pt x="3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1362050" y="3365100"/>
              <a:ext cx="71500" cy="123975"/>
            </a:xfrm>
            <a:custGeom>
              <a:avLst/>
              <a:gdLst/>
              <a:ahLst/>
              <a:cxnLst/>
              <a:rect l="l" t="t" r="r" b="b"/>
              <a:pathLst>
                <a:path w="2860" h="4959" extrusionOk="0">
                  <a:moveTo>
                    <a:pt x="2834" y="0"/>
                  </a:moveTo>
                  <a:cubicBezTo>
                    <a:pt x="2821" y="0"/>
                    <a:pt x="2804" y="17"/>
                    <a:pt x="2793" y="50"/>
                  </a:cubicBezTo>
                  <a:cubicBezTo>
                    <a:pt x="2749" y="337"/>
                    <a:pt x="2506" y="646"/>
                    <a:pt x="2374" y="933"/>
                  </a:cubicBezTo>
                  <a:cubicBezTo>
                    <a:pt x="2197" y="1220"/>
                    <a:pt x="2043" y="1507"/>
                    <a:pt x="1910" y="1816"/>
                  </a:cubicBezTo>
                  <a:cubicBezTo>
                    <a:pt x="1756" y="2081"/>
                    <a:pt x="1601" y="2368"/>
                    <a:pt x="1424" y="2633"/>
                  </a:cubicBezTo>
                  <a:cubicBezTo>
                    <a:pt x="1380" y="2765"/>
                    <a:pt x="1314" y="2942"/>
                    <a:pt x="1270" y="3052"/>
                  </a:cubicBezTo>
                  <a:cubicBezTo>
                    <a:pt x="1248" y="3096"/>
                    <a:pt x="1182" y="3163"/>
                    <a:pt x="1137" y="3207"/>
                  </a:cubicBezTo>
                  <a:cubicBezTo>
                    <a:pt x="1137" y="3185"/>
                    <a:pt x="1159" y="3163"/>
                    <a:pt x="1182" y="3140"/>
                  </a:cubicBezTo>
                  <a:cubicBezTo>
                    <a:pt x="1198" y="3108"/>
                    <a:pt x="1178" y="3088"/>
                    <a:pt x="1158" y="3088"/>
                  </a:cubicBezTo>
                  <a:cubicBezTo>
                    <a:pt x="1151" y="3088"/>
                    <a:pt x="1143" y="3090"/>
                    <a:pt x="1137" y="3096"/>
                  </a:cubicBezTo>
                  <a:cubicBezTo>
                    <a:pt x="1049" y="3207"/>
                    <a:pt x="1027" y="3295"/>
                    <a:pt x="1027" y="3427"/>
                  </a:cubicBezTo>
                  <a:cubicBezTo>
                    <a:pt x="1027" y="3472"/>
                    <a:pt x="1049" y="3494"/>
                    <a:pt x="1071" y="3494"/>
                  </a:cubicBezTo>
                  <a:cubicBezTo>
                    <a:pt x="961" y="3648"/>
                    <a:pt x="828" y="3803"/>
                    <a:pt x="718" y="3957"/>
                  </a:cubicBezTo>
                  <a:cubicBezTo>
                    <a:pt x="519" y="4200"/>
                    <a:pt x="387" y="4509"/>
                    <a:pt x="166" y="4752"/>
                  </a:cubicBezTo>
                  <a:cubicBezTo>
                    <a:pt x="166" y="4730"/>
                    <a:pt x="188" y="4708"/>
                    <a:pt x="188" y="4708"/>
                  </a:cubicBezTo>
                  <a:cubicBezTo>
                    <a:pt x="188" y="4664"/>
                    <a:pt x="166" y="4664"/>
                    <a:pt x="166" y="4664"/>
                  </a:cubicBezTo>
                  <a:cubicBezTo>
                    <a:pt x="100" y="4752"/>
                    <a:pt x="78" y="4818"/>
                    <a:pt x="34" y="4884"/>
                  </a:cubicBezTo>
                  <a:cubicBezTo>
                    <a:pt x="1" y="4934"/>
                    <a:pt x="29" y="4959"/>
                    <a:pt x="55" y="4959"/>
                  </a:cubicBezTo>
                  <a:cubicBezTo>
                    <a:pt x="64" y="4959"/>
                    <a:pt x="72" y="4956"/>
                    <a:pt x="78" y="4951"/>
                  </a:cubicBezTo>
                  <a:lnTo>
                    <a:pt x="166" y="4862"/>
                  </a:lnTo>
                  <a:cubicBezTo>
                    <a:pt x="174" y="4864"/>
                    <a:pt x="181" y="4864"/>
                    <a:pt x="189" y="4864"/>
                  </a:cubicBezTo>
                  <a:cubicBezTo>
                    <a:pt x="311" y="4864"/>
                    <a:pt x="414" y="4703"/>
                    <a:pt x="497" y="4620"/>
                  </a:cubicBezTo>
                  <a:cubicBezTo>
                    <a:pt x="512" y="4604"/>
                    <a:pt x="496" y="4579"/>
                    <a:pt x="485" y="4579"/>
                  </a:cubicBezTo>
                  <a:cubicBezTo>
                    <a:pt x="479" y="4579"/>
                    <a:pt x="475" y="4584"/>
                    <a:pt x="475" y="4597"/>
                  </a:cubicBezTo>
                  <a:cubicBezTo>
                    <a:pt x="387" y="4664"/>
                    <a:pt x="321" y="4752"/>
                    <a:pt x="210" y="4818"/>
                  </a:cubicBezTo>
                  <a:cubicBezTo>
                    <a:pt x="431" y="4553"/>
                    <a:pt x="541" y="4288"/>
                    <a:pt x="740" y="4001"/>
                  </a:cubicBezTo>
                  <a:cubicBezTo>
                    <a:pt x="939" y="3692"/>
                    <a:pt x="1182" y="3427"/>
                    <a:pt x="1314" y="3140"/>
                  </a:cubicBezTo>
                  <a:cubicBezTo>
                    <a:pt x="1424" y="2964"/>
                    <a:pt x="1469" y="2809"/>
                    <a:pt x="1535" y="2655"/>
                  </a:cubicBezTo>
                  <a:cubicBezTo>
                    <a:pt x="1711" y="2324"/>
                    <a:pt x="1910" y="1993"/>
                    <a:pt x="2065" y="1661"/>
                  </a:cubicBezTo>
                  <a:cubicBezTo>
                    <a:pt x="2241" y="1352"/>
                    <a:pt x="2396" y="1043"/>
                    <a:pt x="2572" y="734"/>
                  </a:cubicBezTo>
                  <a:cubicBezTo>
                    <a:pt x="2683" y="513"/>
                    <a:pt x="2837" y="315"/>
                    <a:pt x="2859" y="50"/>
                  </a:cubicBezTo>
                  <a:cubicBezTo>
                    <a:pt x="2859" y="17"/>
                    <a:pt x="2848"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1330475" y="3351775"/>
              <a:ext cx="68300" cy="108000"/>
            </a:xfrm>
            <a:custGeom>
              <a:avLst/>
              <a:gdLst/>
              <a:ahLst/>
              <a:cxnLst/>
              <a:rect l="l" t="t" r="r" b="b"/>
              <a:pathLst>
                <a:path w="2732" h="4320" extrusionOk="0">
                  <a:moveTo>
                    <a:pt x="2693" y="0"/>
                  </a:moveTo>
                  <a:cubicBezTo>
                    <a:pt x="2679" y="0"/>
                    <a:pt x="2665" y="11"/>
                    <a:pt x="2665" y="31"/>
                  </a:cubicBezTo>
                  <a:cubicBezTo>
                    <a:pt x="2555" y="428"/>
                    <a:pt x="2334" y="804"/>
                    <a:pt x="2113" y="1179"/>
                  </a:cubicBezTo>
                  <a:cubicBezTo>
                    <a:pt x="1981" y="1422"/>
                    <a:pt x="1804" y="1643"/>
                    <a:pt x="1672" y="1907"/>
                  </a:cubicBezTo>
                  <a:cubicBezTo>
                    <a:pt x="1672" y="1875"/>
                    <a:pt x="1660" y="1855"/>
                    <a:pt x="1645" y="1855"/>
                  </a:cubicBezTo>
                  <a:cubicBezTo>
                    <a:pt x="1640" y="1855"/>
                    <a:pt x="1634" y="1857"/>
                    <a:pt x="1628" y="1863"/>
                  </a:cubicBezTo>
                  <a:cubicBezTo>
                    <a:pt x="1319" y="2150"/>
                    <a:pt x="1208" y="2636"/>
                    <a:pt x="965" y="2967"/>
                  </a:cubicBezTo>
                  <a:cubicBezTo>
                    <a:pt x="811" y="3166"/>
                    <a:pt x="656" y="3342"/>
                    <a:pt x="546" y="3519"/>
                  </a:cubicBezTo>
                  <a:cubicBezTo>
                    <a:pt x="369" y="3784"/>
                    <a:pt x="237" y="4027"/>
                    <a:pt x="16" y="4247"/>
                  </a:cubicBezTo>
                  <a:cubicBezTo>
                    <a:pt x="1" y="4278"/>
                    <a:pt x="18" y="4320"/>
                    <a:pt x="44" y="4320"/>
                  </a:cubicBezTo>
                  <a:cubicBezTo>
                    <a:pt x="56" y="4320"/>
                    <a:pt x="69" y="4312"/>
                    <a:pt x="82" y="4292"/>
                  </a:cubicBezTo>
                  <a:cubicBezTo>
                    <a:pt x="414" y="4005"/>
                    <a:pt x="656" y="3519"/>
                    <a:pt x="899" y="3166"/>
                  </a:cubicBezTo>
                  <a:cubicBezTo>
                    <a:pt x="1032" y="2967"/>
                    <a:pt x="1142" y="2746"/>
                    <a:pt x="1252" y="2570"/>
                  </a:cubicBezTo>
                  <a:cubicBezTo>
                    <a:pt x="1363" y="2349"/>
                    <a:pt x="1451" y="2084"/>
                    <a:pt x="1628" y="1907"/>
                  </a:cubicBezTo>
                  <a:lnTo>
                    <a:pt x="1628" y="1907"/>
                  </a:lnTo>
                  <a:cubicBezTo>
                    <a:pt x="1650" y="1952"/>
                    <a:pt x="1584" y="2040"/>
                    <a:pt x="1562" y="2128"/>
                  </a:cubicBezTo>
                  <a:cubicBezTo>
                    <a:pt x="1562" y="2150"/>
                    <a:pt x="1562" y="2150"/>
                    <a:pt x="1539" y="2172"/>
                  </a:cubicBezTo>
                  <a:cubicBezTo>
                    <a:pt x="1539" y="2188"/>
                    <a:pt x="1560" y="2213"/>
                    <a:pt x="1573" y="2213"/>
                  </a:cubicBezTo>
                  <a:cubicBezTo>
                    <a:pt x="1579" y="2213"/>
                    <a:pt x="1584" y="2208"/>
                    <a:pt x="1584" y="2194"/>
                  </a:cubicBezTo>
                  <a:cubicBezTo>
                    <a:pt x="1782" y="1819"/>
                    <a:pt x="2025" y="1488"/>
                    <a:pt x="2224" y="1135"/>
                  </a:cubicBezTo>
                  <a:cubicBezTo>
                    <a:pt x="2422" y="759"/>
                    <a:pt x="2621" y="428"/>
                    <a:pt x="2732" y="53"/>
                  </a:cubicBezTo>
                  <a:cubicBezTo>
                    <a:pt x="2732" y="17"/>
                    <a:pt x="2711" y="0"/>
                    <a:pt x="2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1398925" y="3286575"/>
              <a:ext cx="34625" cy="108700"/>
            </a:xfrm>
            <a:custGeom>
              <a:avLst/>
              <a:gdLst/>
              <a:ahLst/>
              <a:cxnLst/>
              <a:rect l="l" t="t" r="r" b="b"/>
              <a:pathLst>
                <a:path w="1385" h="4348" extrusionOk="0">
                  <a:moveTo>
                    <a:pt x="1348" y="0"/>
                  </a:moveTo>
                  <a:cubicBezTo>
                    <a:pt x="1337" y="0"/>
                    <a:pt x="1326" y="10"/>
                    <a:pt x="1318" y="34"/>
                  </a:cubicBezTo>
                  <a:cubicBezTo>
                    <a:pt x="1252" y="365"/>
                    <a:pt x="1141" y="674"/>
                    <a:pt x="1119" y="1027"/>
                  </a:cubicBezTo>
                  <a:cubicBezTo>
                    <a:pt x="1097" y="1226"/>
                    <a:pt x="1053" y="1447"/>
                    <a:pt x="1031" y="1668"/>
                  </a:cubicBezTo>
                  <a:cubicBezTo>
                    <a:pt x="1031" y="1668"/>
                    <a:pt x="1009" y="1668"/>
                    <a:pt x="1009" y="1690"/>
                  </a:cubicBezTo>
                  <a:cubicBezTo>
                    <a:pt x="987" y="2109"/>
                    <a:pt x="678" y="2440"/>
                    <a:pt x="612" y="2816"/>
                  </a:cubicBezTo>
                  <a:cubicBezTo>
                    <a:pt x="612" y="2838"/>
                    <a:pt x="623" y="2849"/>
                    <a:pt x="634" y="2849"/>
                  </a:cubicBezTo>
                  <a:cubicBezTo>
                    <a:pt x="645" y="2849"/>
                    <a:pt x="656" y="2838"/>
                    <a:pt x="656" y="2816"/>
                  </a:cubicBezTo>
                  <a:cubicBezTo>
                    <a:pt x="700" y="2551"/>
                    <a:pt x="877" y="2330"/>
                    <a:pt x="987" y="2087"/>
                  </a:cubicBezTo>
                  <a:lnTo>
                    <a:pt x="987" y="2087"/>
                  </a:lnTo>
                  <a:cubicBezTo>
                    <a:pt x="987" y="2131"/>
                    <a:pt x="943" y="2197"/>
                    <a:pt x="943" y="2264"/>
                  </a:cubicBezTo>
                  <a:cubicBezTo>
                    <a:pt x="722" y="2970"/>
                    <a:pt x="435" y="3654"/>
                    <a:pt x="16" y="4317"/>
                  </a:cubicBezTo>
                  <a:cubicBezTo>
                    <a:pt x="0" y="4332"/>
                    <a:pt x="18" y="4348"/>
                    <a:pt x="37" y="4348"/>
                  </a:cubicBezTo>
                  <a:cubicBezTo>
                    <a:pt x="45" y="4348"/>
                    <a:pt x="53" y="4345"/>
                    <a:pt x="60" y="4339"/>
                  </a:cubicBezTo>
                  <a:cubicBezTo>
                    <a:pt x="568" y="3875"/>
                    <a:pt x="766" y="3014"/>
                    <a:pt x="943" y="2374"/>
                  </a:cubicBezTo>
                  <a:cubicBezTo>
                    <a:pt x="1053" y="1999"/>
                    <a:pt x="1119" y="1601"/>
                    <a:pt x="1164" y="1226"/>
                  </a:cubicBezTo>
                  <a:cubicBezTo>
                    <a:pt x="1208" y="1027"/>
                    <a:pt x="1208" y="829"/>
                    <a:pt x="1252" y="652"/>
                  </a:cubicBezTo>
                  <a:cubicBezTo>
                    <a:pt x="1274" y="453"/>
                    <a:pt x="1362" y="255"/>
                    <a:pt x="1384" y="56"/>
                  </a:cubicBezTo>
                  <a:cubicBezTo>
                    <a:pt x="1384" y="28"/>
                    <a:pt x="1367" y="0"/>
                    <a:pt x="1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1277875" y="3270625"/>
              <a:ext cx="68850" cy="79000"/>
            </a:xfrm>
            <a:custGeom>
              <a:avLst/>
              <a:gdLst/>
              <a:ahLst/>
              <a:cxnLst/>
              <a:rect l="l" t="t" r="r" b="b"/>
              <a:pathLst>
                <a:path w="2754" h="3160" extrusionOk="0">
                  <a:moveTo>
                    <a:pt x="2700" y="1"/>
                  </a:moveTo>
                  <a:cubicBezTo>
                    <a:pt x="2689" y="1"/>
                    <a:pt x="2679" y="3"/>
                    <a:pt x="2672" y="10"/>
                  </a:cubicBezTo>
                  <a:cubicBezTo>
                    <a:pt x="2562" y="164"/>
                    <a:pt x="2473" y="341"/>
                    <a:pt x="2363" y="495"/>
                  </a:cubicBezTo>
                  <a:cubicBezTo>
                    <a:pt x="2319" y="584"/>
                    <a:pt x="2231" y="650"/>
                    <a:pt x="2186" y="694"/>
                  </a:cubicBezTo>
                  <a:cubicBezTo>
                    <a:pt x="2076" y="827"/>
                    <a:pt x="1988" y="1003"/>
                    <a:pt x="1877" y="1158"/>
                  </a:cubicBezTo>
                  <a:cubicBezTo>
                    <a:pt x="1590" y="1423"/>
                    <a:pt x="1325" y="1665"/>
                    <a:pt x="1016" y="1864"/>
                  </a:cubicBezTo>
                  <a:cubicBezTo>
                    <a:pt x="1016" y="1864"/>
                    <a:pt x="1007" y="1845"/>
                    <a:pt x="1000" y="1845"/>
                  </a:cubicBezTo>
                  <a:cubicBezTo>
                    <a:pt x="997" y="1845"/>
                    <a:pt x="994" y="1849"/>
                    <a:pt x="994" y="1864"/>
                  </a:cubicBezTo>
                  <a:lnTo>
                    <a:pt x="928" y="1908"/>
                  </a:lnTo>
                  <a:lnTo>
                    <a:pt x="906" y="1930"/>
                  </a:lnTo>
                  <a:cubicBezTo>
                    <a:pt x="884" y="1930"/>
                    <a:pt x="884" y="1975"/>
                    <a:pt x="906" y="1975"/>
                  </a:cubicBezTo>
                  <a:cubicBezTo>
                    <a:pt x="818" y="2085"/>
                    <a:pt x="752" y="2151"/>
                    <a:pt x="663" y="2261"/>
                  </a:cubicBezTo>
                  <a:cubicBezTo>
                    <a:pt x="641" y="2306"/>
                    <a:pt x="641" y="2328"/>
                    <a:pt x="597" y="2328"/>
                  </a:cubicBezTo>
                  <a:cubicBezTo>
                    <a:pt x="641" y="2239"/>
                    <a:pt x="685" y="2195"/>
                    <a:pt x="707" y="2107"/>
                  </a:cubicBezTo>
                  <a:cubicBezTo>
                    <a:pt x="906" y="1754"/>
                    <a:pt x="1105" y="1378"/>
                    <a:pt x="1259" y="1003"/>
                  </a:cubicBezTo>
                  <a:cubicBezTo>
                    <a:pt x="1259" y="988"/>
                    <a:pt x="1249" y="962"/>
                    <a:pt x="1235" y="962"/>
                  </a:cubicBezTo>
                  <a:cubicBezTo>
                    <a:pt x="1229" y="962"/>
                    <a:pt x="1222" y="967"/>
                    <a:pt x="1215" y="981"/>
                  </a:cubicBezTo>
                  <a:cubicBezTo>
                    <a:pt x="906" y="1710"/>
                    <a:pt x="465" y="2416"/>
                    <a:pt x="1" y="3078"/>
                  </a:cubicBezTo>
                  <a:cubicBezTo>
                    <a:pt x="1" y="3100"/>
                    <a:pt x="23" y="3100"/>
                    <a:pt x="23" y="3100"/>
                  </a:cubicBezTo>
                  <a:cubicBezTo>
                    <a:pt x="155" y="2968"/>
                    <a:pt x="310" y="2791"/>
                    <a:pt x="420" y="2593"/>
                  </a:cubicBezTo>
                  <a:lnTo>
                    <a:pt x="442" y="2593"/>
                  </a:lnTo>
                  <a:cubicBezTo>
                    <a:pt x="531" y="2460"/>
                    <a:pt x="641" y="2350"/>
                    <a:pt x="752" y="2239"/>
                  </a:cubicBezTo>
                  <a:cubicBezTo>
                    <a:pt x="818" y="2151"/>
                    <a:pt x="884" y="2041"/>
                    <a:pt x="972" y="1975"/>
                  </a:cubicBezTo>
                  <a:cubicBezTo>
                    <a:pt x="1193" y="1864"/>
                    <a:pt x="1370" y="1688"/>
                    <a:pt x="1546" y="1533"/>
                  </a:cubicBezTo>
                  <a:cubicBezTo>
                    <a:pt x="1635" y="1445"/>
                    <a:pt x="1701" y="1356"/>
                    <a:pt x="1789" y="1312"/>
                  </a:cubicBezTo>
                  <a:lnTo>
                    <a:pt x="1789" y="1312"/>
                  </a:lnTo>
                  <a:cubicBezTo>
                    <a:pt x="1767" y="1378"/>
                    <a:pt x="1701" y="1445"/>
                    <a:pt x="1657" y="1533"/>
                  </a:cubicBezTo>
                  <a:cubicBezTo>
                    <a:pt x="1546" y="1710"/>
                    <a:pt x="1414" y="1886"/>
                    <a:pt x="1303" y="2085"/>
                  </a:cubicBezTo>
                  <a:cubicBezTo>
                    <a:pt x="1259" y="2107"/>
                    <a:pt x="1237" y="2107"/>
                    <a:pt x="1215" y="2107"/>
                  </a:cubicBezTo>
                  <a:cubicBezTo>
                    <a:pt x="1193" y="2107"/>
                    <a:pt x="1193" y="2151"/>
                    <a:pt x="1215" y="2151"/>
                  </a:cubicBezTo>
                  <a:cubicBezTo>
                    <a:pt x="1105" y="2261"/>
                    <a:pt x="994" y="2372"/>
                    <a:pt x="906" y="2548"/>
                  </a:cubicBezTo>
                  <a:cubicBezTo>
                    <a:pt x="862" y="2659"/>
                    <a:pt x="752" y="2791"/>
                    <a:pt x="707" y="2924"/>
                  </a:cubicBezTo>
                  <a:cubicBezTo>
                    <a:pt x="685" y="2968"/>
                    <a:pt x="685" y="3012"/>
                    <a:pt x="685" y="3034"/>
                  </a:cubicBezTo>
                  <a:cubicBezTo>
                    <a:pt x="685" y="3023"/>
                    <a:pt x="680" y="3018"/>
                    <a:pt x="671" y="3018"/>
                  </a:cubicBezTo>
                  <a:cubicBezTo>
                    <a:pt x="663" y="3018"/>
                    <a:pt x="652" y="3023"/>
                    <a:pt x="641" y="3034"/>
                  </a:cubicBezTo>
                  <a:cubicBezTo>
                    <a:pt x="641" y="3078"/>
                    <a:pt x="641" y="3078"/>
                    <a:pt x="597" y="3100"/>
                  </a:cubicBezTo>
                  <a:cubicBezTo>
                    <a:pt x="580" y="3117"/>
                    <a:pt x="614" y="3159"/>
                    <a:pt x="641" y="3159"/>
                  </a:cubicBezTo>
                  <a:cubicBezTo>
                    <a:pt x="650" y="3159"/>
                    <a:pt x="658" y="3155"/>
                    <a:pt x="663" y="3145"/>
                  </a:cubicBezTo>
                  <a:cubicBezTo>
                    <a:pt x="862" y="3012"/>
                    <a:pt x="928" y="2791"/>
                    <a:pt x="1038" y="2593"/>
                  </a:cubicBezTo>
                  <a:cubicBezTo>
                    <a:pt x="1149" y="2438"/>
                    <a:pt x="1259" y="2261"/>
                    <a:pt x="1370" y="2129"/>
                  </a:cubicBezTo>
                  <a:lnTo>
                    <a:pt x="1436" y="2085"/>
                  </a:lnTo>
                  <a:cubicBezTo>
                    <a:pt x="1546" y="1975"/>
                    <a:pt x="1657" y="1886"/>
                    <a:pt x="1789" y="1776"/>
                  </a:cubicBezTo>
                  <a:cubicBezTo>
                    <a:pt x="2032" y="1555"/>
                    <a:pt x="2231" y="1312"/>
                    <a:pt x="2429" y="1047"/>
                  </a:cubicBezTo>
                  <a:cubicBezTo>
                    <a:pt x="2429" y="1025"/>
                    <a:pt x="2429" y="1025"/>
                    <a:pt x="2407" y="1025"/>
                  </a:cubicBezTo>
                  <a:cubicBezTo>
                    <a:pt x="2209" y="1224"/>
                    <a:pt x="2076" y="1445"/>
                    <a:pt x="1855" y="1599"/>
                  </a:cubicBezTo>
                  <a:cubicBezTo>
                    <a:pt x="1767" y="1688"/>
                    <a:pt x="1657" y="1776"/>
                    <a:pt x="1546" y="1864"/>
                  </a:cubicBezTo>
                  <a:cubicBezTo>
                    <a:pt x="1546" y="1864"/>
                    <a:pt x="1536" y="1864"/>
                    <a:pt x="1529" y="1871"/>
                  </a:cubicBezTo>
                  <a:lnTo>
                    <a:pt x="1529" y="1871"/>
                  </a:lnTo>
                  <a:cubicBezTo>
                    <a:pt x="1550" y="1816"/>
                    <a:pt x="1570" y="1794"/>
                    <a:pt x="1590" y="1754"/>
                  </a:cubicBezTo>
                  <a:cubicBezTo>
                    <a:pt x="1701" y="1577"/>
                    <a:pt x="1789" y="1378"/>
                    <a:pt x="1899" y="1202"/>
                  </a:cubicBezTo>
                  <a:cubicBezTo>
                    <a:pt x="1988" y="1114"/>
                    <a:pt x="2076" y="1047"/>
                    <a:pt x="2142" y="981"/>
                  </a:cubicBezTo>
                  <a:cubicBezTo>
                    <a:pt x="2186" y="937"/>
                    <a:pt x="2142" y="937"/>
                    <a:pt x="2120" y="937"/>
                  </a:cubicBezTo>
                  <a:cubicBezTo>
                    <a:pt x="2076" y="981"/>
                    <a:pt x="2010" y="1025"/>
                    <a:pt x="1988" y="1047"/>
                  </a:cubicBezTo>
                  <a:cubicBezTo>
                    <a:pt x="2032" y="981"/>
                    <a:pt x="2076" y="915"/>
                    <a:pt x="2120" y="827"/>
                  </a:cubicBezTo>
                  <a:cubicBezTo>
                    <a:pt x="2253" y="672"/>
                    <a:pt x="2363" y="584"/>
                    <a:pt x="2473" y="473"/>
                  </a:cubicBezTo>
                  <a:cubicBezTo>
                    <a:pt x="2584" y="341"/>
                    <a:pt x="2650" y="164"/>
                    <a:pt x="2738" y="32"/>
                  </a:cubicBezTo>
                  <a:cubicBezTo>
                    <a:pt x="2754" y="16"/>
                    <a:pt x="2725" y="1"/>
                    <a:pt x="2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1324900" y="3294925"/>
              <a:ext cx="40625" cy="56125"/>
            </a:xfrm>
            <a:custGeom>
              <a:avLst/>
              <a:gdLst/>
              <a:ahLst/>
              <a:cxnLst/>
              <a:rect l="l" t="t" r="r" b="b"/>
              <a:pathLst>
                <a:path w="1625" h="2245" extrusionOk="0">
                  <a:moveTo>
                    <a:pt x="1557" y="0"/>
                  </a:moveTo>
                  <a:cubicBezTo>
                    <a:pt x="1548" y="0"/>
                    <a:pt x="1542" y="3"/>
                    <a:pt x="1542" y="9"/>
                  </a:cubicBezTo>
                  <a:cubicBezTo>
                    <a:pt x="1078" y="738"/>
                    <a:pt x="548" y="1488"/>
                    <a:pt x="18" y="2173"/>
                  </a:cubicBezTo>
                  <a:cubicBezTo>
                    <a:pt x="0" y="2209"/>
                    <a:pt x="27" y="2245"/>
                    <a:pt x="49" y="2245"/>
                  </a:cubicBezTo>
                  <a:cubicBezTo>
                    <a:pt x="54" y="2245"/>
                    <a:pt x="59" y="2243"/>
                    <a:pt x="63" y="2239"/>
                  </a:cubicBezTo>
                  <a:cubicBezTo>
                    <a:pt x="372" y="1996"/>
                    <a:pt x="570" y="1599"/>
                    <a:pt x="791" y="1267"/>
                  </a:cubicBezTo>
                  <a:cubicBezTo>
                    <a:pt x="1056" y="892"/>
                    <a:pt x="1343" y="473"/>
                    <a:pt x="1608" y="53"/>
                  </a:cubicBezTo>
                  <a:cubicBezTo>
                    <a:pt x="1624" y="21"/>
                    <a:pt x="1581" y="0"/>
                    <a:pt x="1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1320675" y="3218200"/>
              <a:ext cx="34350" cy="46275"/>
            </a:xfrm>
            <a:custGeom>
              <a:avLst/>
              <a:gdLst/>
              <a:ahLst/>
              <a:cxnLst/>
              <a:rect l="l" t="t" r="r" b="b"/>
              <a:pathLst>
                <a:path w="1374" h="1851" extrusionOk="0">
                  <a:moveTo>
                    <a:pt x="1319" y="0"/>
                  </a:moveTo>
                  <a:cubicBezTo>
                    <a:pt x="1308" y="0"/>
                    <a:pt x="1298" y="3"/>
                    <a:pt x="1291" y="10"/>
                  </a:cubicBezTo>
                  <a:cubicBezTo>
                    <a:pt x="1137" y="319"/>
                    <a:pt x="872" y="584"/>
                    <a:pt x="695" y="893"/>
                  </a:cubicBezTo>
                  <a:cubicBezTo>
                    <a:pt x="474" y="1224"/>
                    <a:pt x="254" y="1511"/>
                    <a:pt x="33" y="1798"/>
                  </a:cubicBezTo>
                  <a:cubicBezTo>
                    <a:pt x="1" y="1830"/>
                    <a:pt x="16" y="1851"/>
                    <a:pt x="35" y="1851"/>
                  </a:cubicBezTo>
                  <a:cubicBezTo>
                    <a:pt x="42" y="1851"/>
                    <a:pt x="49" y="1848"/>
                    <a:pt x="55" y="1842"/>
                  </a:cubicBezTo>
                  <a:cubicBezTo>
                    <a:pt x="320" y="1621"/>
                    <a:pt x="519" y="1312"/>
                    <a:pt x="695" y="1003"/>
                  </a:cubicBezTo>
                  <a:cubicBezTo>
                    <a:pt x="872" y="672"/>
                    <a:pt x="1159" y="407"/>
                    <a:pt x="1357" y="32"/>
                  </a:cubicBezTo>
                  <a:cubicBezTo>
                    <a:pt x="1373" y="16"/>
                    <a:pt x="1345" y="0"/>
                    <a:pt x="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1333800" y="3250275"/>
              <a:ext cx="14775" cy="21625"/>
            </a:xfrm>
            <a:custGeom>
              <a:avLst/>
              <a:gdLst/>
              <a:ahLst/>
              <a:cxnLst/>
              <a:rect l="l" t="t" r="r" b="b"/>
              <a:pathLst>
                <a:path w="591" h="865" extrusionOk="0">
                  <a:moveTo>
                    <a:pt x="552" y="0"/>
                  </a:moveTo>
                  <a:cubicBezTo>
                    <a:pt x="542" y="0"/>
                    <a:pt x="530" y="8"/>
                    <a:pt x="523" y="29"/>
                  </a:cubicBezTo>
                  <a:cubicBezTo>
                    <a:pt x="435" y="139"/>
                    <a:pt x="347" y="250"/>
                    <a:pt x="303" y="382"/>
                  </a:cubicBezTo>
                  <a:cubicBezTo>
                    <a:pt x="214" y="559"/>
                    <a:pt x="126" y="691"/>
                    <a:pt x="16" y="824"/>
                  </a:cubicBezTo>
                  <a:cubicBezTo>
                    <a:pt x="0" y="839"/>
                    <a:pt x="6" y="865"/>
                    <a:pt x="19" y="865"/>
                  </a:cubicBezTo>
                  <a:cubicBezTo>
                    <a:pt x="24" y="865"/>
                    <a:pt x="31" y="860"/>
                    <a:pt x="38" y="846"/>
                  </a:cubicBezTo>
                  <a:cubicBezTo>
                    <a:pt x="325" y="713"/>
                    <a:pt x="347" y="272"/>
                    <a:pt x="545" y="51"/>
                  </a:cubicBezTo>
                  <a:cubicBezTo>
                    <a:pt x="591" y="36"/>
                    <a:pt x="574"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1404275" y="3138050"/>
              <a:ext cx="5550" cy="76250"/>
            </a:xfrm>
            <a:custGeom>
              <a:avLst/>
              <a:gdLst/>
              <a:ahLst/>
              <a:cxnLst/>
              <a:rect l="l" t="t" r="r" b="b"/>
              <a:pathLst>
                <a:path w="222" h="3050" extrusionOk="0">
                  <a:moveTo>
                    <a:pt x="9" y="0"/>
                  </a:moveTo>
                  <a:cubicBezTo>
                    <a:pt x="4" y="0"/>
                    <a:pt x="0" y="5"/>
                    <a:pt x="0" y="15"/>
                  </a:cubicBezTo>
                  <a:cubicBezTo>
                    <a:pt x="0" y="522"/>
                    <a:pt x="67" y="1008"/>
                    <a:pt x="67" y="1538"/>
                  </a:cubicBezTo>
                  <a:cubicBezTo>
                    <a:pt x="67" y="1759"/>
                    <a:pt x="67" y="1957"/>
                    <a:pt x="111" y="2178"/>
                  </a:cubicBezTo>
                  <a:cubicBezTo>
                    <a:pt x="155" y="2443"/>
                    <a:pt x="133" y="2730"/>
                    <a:pt x="155" y="3017"/>
                  </a:cubicBezTo>
                  <a:cubicBezTo>
                    <a:pt x="155" y="3039"/>
                    <a:pt x="160" y="3050"/>
                    <a:pt x="166" y="3050"/>
                  </a:cubicBezTo>
                  <a:cubicBezTo>
                    <a:pt x="171" y="3050"/>
                    <a:pt x="177" y="3039"/>
                    <a:pt x="177" y="3017"/>
                  </a:cubicBezTo>
                  <a:cubicBezTo>
                    <a:pt x="221" y="2531"/>
                    <a:pt x="89" y="2068"/>
                    <a:pt x="89" y="1560"/>
                  </a:cubicBezTo>
                  <a:cubicBezTo>
                    <a:pt x="133" y="1074"/>
                    <a:pt x="22" y="566"/>
                    <a:pt x="22" y="37"/>
                  </a:cubicBezTo>
                  <a:cubicBezTo>
                    <a:pt x="22" y="11"/>
                    <a:pt x="15"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1416975" y="3143650"/>
              <a:ext cx="7750" cy="80050"/>
            </a:xfrm>
            <a:custGeom>
              <a:avLst/>
              <a:gdLst/>
              <a:ahLst/>
              <a:cxnLst/>
              <a:rect l="l" t="t" r="r" b="b"/>
              <a:pathLst>
                <a:path w="310" h="3202" extrusionOk="0">
                  <a:moveTo>
                    <a:pt x="287" y="0"/>
                  </a:moveTo>
                  <a:cubicBezTo>
                    <a:pt x="276" y="0"/>
                    <a:pt x="265" y="11"/>
                    <a:pt x="265" y="33"/>
                  </a:cubicBezTo>
                  <a:cubicBezTo>
                    <a:pt x="221" y="541"/>
                    <a:pt x="155" y="1049"/>
                    <a:pt x="88" y="1557"/>
                  </a:cubicBezTo>
                  <a:cubicBezTo>
                    <a:pt x="44" y="2086"/>
                    <a:pt x="0" y="2638"/>
                    <a:pt x="0" y="3168"/>
                  </a:cubicBezTo>
                  <a:cubicBezTo>
                    <a:pt x="0" y="3190"/>
                    <a:pt x="22" y="3201"/>
                    <a:pt x="44" y="3201"/>
                  </a:cubicBezTo>
                  <a:cubicBezTo>
                    <a:pt x="66" y="3201"/>
                    <a:pt x="88" y="3190"/>
                    <a:pt x="88" y="3168"/>
                  </a:cubicBezTo>
                  <a:cubicBezTo>
                    <a:pt x="88" y="2638"/>
                    <a:pt x="133" y="2086"/>
                    <a:pt x="177" y="1557"/>
                  </a:cubicBezTo>
                  <a:cubicBezTo>
                    <a:pt x="199" y="1049"/>
                    <a:pt x="309" y="541"/>
                    <a:pt x="309" y="33"/>
                  </a:cubicBezTo>
                  <a:cubicBezTo>
                    <a:pt x="309" y="11"/>
                    <a:pt x="298"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1425250" y="3157450"/>
              <a:ext cx="7200" cy="60025"/>
            </a:xfrm>
            <a:custGeom>
              <a:avLst/>
              <a:gdLst/>
              <a:ahLst/>
              <a:cxnLst/>
              <a:rect l="l" t="t" r="r" b="b"/>
              <a:pathLst>
                <a:path w="288" h="2401" extrusionOk="0">
                  <a:moveTo>
                    <a:pt x="188" y="0"/>
                  </a:moveTo>
                  <a:cubicBezTo>
                    <a:pt x="171" y="0"/>
                    <a:pt x="155" y="11"/>
                    <a:pt x="155" y="33"/>
                  </a:cubicBezTo>
                  <a:cubicBezTo>
                    <a:pt x="155" y="453"/>
                    <a:pt x="199" y="850"/>
                    <a:pt x="155" y="1247"/>
                  </a:cubicBezTo>
                  <a:cubicBezTo>
                    <a:pt x="155" y="1623"/>
                    <a:pt x="0" y="1976"/>
                    <a:pt x="0" y="2351"/>
                  </a:cubicBezTo>
                  <a:cubicBezTo>
                    <a:pt x="0" y="2384"/>
                    <a:pt x="22" y="2401"/>
                    <a:pt x="44" y="2401"/>
                  </a:cubicBezTo>
                  <a:cubicBezTo>
                    <a:pt x="66" y="2401"/>
                    <a:pt x="88" y="2384"/>
                    <a:pt x="88" y="2351"/>
                  </a:cubicBezTo>
                  <a:cubicBezTo>
                    <a:pt x="111" y="1998"/>
                    <a:pt x="221" y="1623"/>
                    <a:pt x="265" y="1247"/>
                  </a:cubicBezTo>
                  <a:cubicBezTo>
                    <a:pt x="287" y="850"/>
                    <a:pt x="265" y="453"/>
                    <a:pt x="221" y="33"/>
                  </a:cubicBezTo>
                  <a:cubicBezTo>
                    <a:pt x="221" y="11"/>
                    <a:pt x="20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1435725" y="3144875"/>
              <a:ext cx="6100" cy="52825"/>
            </a:xfrm>
            <a:custGeom>
              <a:avLst/>
              <a:gdLst/>
              <a:ahLst/>
              <a:cxnLst/>
              <a:rect l="l" t="t" r="r" b="b"/>
              <a:pathLst>
                <a:path w="244" h="2113" extrusionOk="0">
                  <a:moveTo>
                    <a:pt x="133" y="1"/>
                  </a:moveTo>
                  <a:cubicBezTo>
                    <a:pt x="111" y="1"/>
                    <a:pt x="89" y="18"/>
                    <a:pt x="89" y="51"/>
                  </a:cubicBezTo>
                  <a:cubicBezTo>
                    <a:pt x="89" y="426"/>
                    <a:pt x="67" y="779"/>
                    <a:pt x="89" y="1176"/>
                  </a:cubicBezTo>
                  <a:cubicBezTo>
                    <a:pt x="89" y="1375"/>
                    <a:pt x="177" y="1728"/>
                    <a:pt x="89" y="1927"/>
                  </a:cubicBezTo>
                  <a:lnTo>
                    <a:pt x="89" y="1817"/>
                  </a:lnTo>
                  <a:cubicBezTo>
                    <a:pt x="89" y="1792"/>
                    <a:pt x="69" y="1775"/>
                    <a:pt x="51" y="1775"/>
                  </a:cubicBezTo>
                  <a:cubicBezTo>
                    <a:pt x="36" y="1775"/>
                    <a:pt x="23" y="1787"/>
                    <a:pt x="23" y="1817"/>
                  </a:cubicBezTo>
                  <a:cubicBezTo>
                    <a:pt x="23" y="1905"/>
                    <a:pt x="1" y="1971"/>
                    <a:pt x="23" y="2060"/>
                  </a:cubicBezTo>
                  <a:cubicBezTo>
                    <a:pt x="11" y="2096"/>
                    <a:pt x="25" y="2112"/>
                    <a:pt x="44" y="2112"/>
                  </a:cubicBezTo>
                  <a:cubicBezTo>
                    <a:pt x="60" y="2112"/>
                    <a:pt x="79" y="2101"/>
                    <a:pt x="89" y="2082"/>
                  </a:cubicBezTo>
                  <a:cubicBezTo>
                    <a:pt x="243" y="1949"/>
                    <a:pt x="199" y="1574"/>
                    <a:pt x="199" y="1375"/>
                  </a:cubicBezTo>
                  <a:cubicBezTo>
                    <a:pt x="177" y="934"/>
                    <a:pt x="177" y="492"/>
                    <a:pt x="177" y="51"/>
                  </a:cubicBezTo>
                  <a:cubicBezTo>
                    <a:pt x="177" y="18"/>
                    <a:pt x="155"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1446775" y="3143100"/>
              <a:ext cx="5525" cy="41900"/>
            </a:xfrm>
            <a:custGeom>
              <a:avLst/>
              <a:gdLst/>
              <a:ahLst/>
              <a:cxnLst/>
              <a:rect l="l" t="t" r="r" b="b"/>
              <a:pathLst>
                <a:path w="221" h="1676" extrusionOk="0">
                  <a:moveTo>
                    <a:pt x="155" y="0"/>
                  </a:moveTo>
                  <a:cubicBezTo>
                    <a:pt x="133" y="0"/>
                    <a:pt x="111" y="11"/>
                    <a:pt x="111" y="33"/>
                  </a:cubicBezTo>
                  <a:cubicBezTo>
                    <a:pt x="111" y="342"/>
                    <a:pt x="177" y="674"/>
                    <a:pt x="88" y="983"/>
                  </a:cubicBezTo>
                  <a:cubicBezTo>
                    <a:pt x="22" y="1225"/>
                    <a:pt x="0" y="1380"/>
                    <a:pt x="0" y="1623"/>
                  </a:cubicBezTo>
                  <a:cubicBezTo>
                    <a:pt x="12" y="1659"/>
                    <a:pt x="45" y="1676"/>
                    <a:pt x="71" y="1676"/>
                  </a:cubicBezTo>
                  <a:cubicBezTo>
                    <a:pt x="93" y="1676"/>
                    <a:pt x="111" y="1665"/>
                    <a:pt x="111" y="1645"/>
                  </a:cubicBezTo>
                  <a:cubicBezTo>
                    <a:pt x="111" y="1358"/>
                    <a:pt x="177" y="1137"/>
                    <a:pt x="199" y="894"/>
                  </a:cubicBezTo>
                  <a:cubicBezTo>
                    <a:pt x="221" y="607"/>
                    <a:pt x="199" y="320"/>
                    <a:pt x="199" y="33"/>
                  </a:cubicBezTo>
                  <a:cubicBezTo>
                    <a:pt x="199" y="11"/>
                    <a:pt x="177"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1460000" y="3154125"/>
              <a:ext cx="1150" cy="20725"/>
            </a:xfrm>
            <a:custGeom>
              <a:avLst/>
              <a:gdLst/>
              <a:ahLst/>
              <a:cxnLst/>
              <a:rect l="l" t="t" r="r" b="b"/>
              <a:pathLst>
                <a:path w="46" h="829" extrusionOk="0">
                  <a:moveTo>
                    <a:pt x="23" y="1"/>
                  </a:moveTo>
                  <a:cubicBezTo>
                    <a:pt x="12" y="1"/>
                    <a:pt x="1" y="12"/>
                    <a:pt x="1" y="34"/>
                  </a:cubicBezTo>
                  <a:lnTo>
                    <a:pt x="1" y="806"/>
                  </a:lnTo>
                  <a:lnTo>
                    <a:pt x="23" y="829"/>
                  </a:lnTo>
                  <a:cubicBezTo>
                    <a:pt x="23" y="829"/>
                    <a:pt x="45" y="829"/>
                    <a:pt x="45" y="806"/>
                  </a:cubicBezTo>
                  <a:lnTo>
                    <a:pt x="45" y="34"/>
                  </a:lnTo>
                  <a:cubicBezTo>
                    <a:pt x="45" y="12"/>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1437375" y="3088875"/>
              <a:ext cx="7750" cy="35625"/>
            </a:xfrm>
            <a:custGeom>
              <a:avLst/>
              <a:gdLst/>
              <a:ahLst/>
              <a:cxnLst/>
              <a:rect l="l" t="t" r="r" b="b"/>
              <a:pathLst>
                <a:path w="310" h="1425" extrusionOk="0">
                  <a:moveTo>
                    <a:pt x="189" y="0"/>
                  </a:moveTo>
                  <a:cubicBezTo>
                    <a:pt x="172" y="0"/>
                    <a:pt x="155" y="6"/>
                    <a:pt x="155" y="17"/>
                  </a:cubicBezTo>
                  <a:cubicBezTo>
                    <a:pt x="155" y="436"/>
                    <a:pt x="1" y="1032"/>
                    <a:pt x="244" y="1408"/>
                  </a:cubicBezTo>
                  <a:cubicBezTo>
                    <a:pt x="266" y="1419"/>
                    <a:pt x="288" y="1424"/>
                    <a:pt x="299" y="1424"/>
                  </a:cubicBezTo>
                  <a:cubicBezTo>
                    <a:pt x="310" y="1424"/>
                    <a:pt x="310" y="1419"/>
                    <a:pt x="288" y="1408"/>
                  </a:cubicBezTo>
                  <a:cubicBezTo>
                    <a:pt x="177" y="944"/>
                    <a:pt x="222" y="525"/>
                    <a:pt x="222" y="17"/>
                  </a:cubicBezTo>
                  <a:cubicBezTo>
                    <a:pt x="222" y="6"/>
                    <a:pt x="205"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1462225" y="3099350"/>
              <a:ext cx="8850" cy="27475"/>
            </a:xfrm>
            <a:custGeom>
              <a:avLst/>
              <a:gdLst/>
              <a:ahLst/>
              <a:cxnLst/>
              <a:rect l="l" t="t" r="r" b="b"/>
              <a:pathLst>
                <a:path w="354" h="1099" extrusionOk="0">
                  <a:moveTo>
                    <a:pt x="22" y="1"/>
                  </a:moveTo>
                  <a:cubicBezTo>
                    <a:pt x="11" y="1"/>
                    <a:pt x="0" y="6"/>
                    <a:pt x="0" y="17"/>
                  </a:cubicBezTo>
                  <a:cubicBezTo>
                    <a:pt x="0" y="150"/>
                    <a:pt x="66" y="260"/>
                    <a:pt x="66" y="437"/>
                  </a:cubicBezTo>
                  <a:cubicBezTo>
                    <a:pt x="66" y="547"/>
                    <a:pt x="44" y="657"/>
                    <a:pt x="66" y="768"/>
                  </a:cubicBezTo>
                  <a:cubicBezTo>
                    <a:pt x="111" y="878"/>
                    <a:pt x="177" y="1099"/>
                    <a:pt x="331" y="1099"/>
                  </a:cubicBezTo>
                  <a:cubicBezTo>
                    <a:pt x="353" y="1099"/>
                    <a:pt x="353" y="1055"/>
                    <a:pt x="331" y="1055"/>
                  </a:cubicBezTo>
                  <a:cubicBezTo>
                    <a:pt x="221" y="989"/>
                    <a:pt x="133" y="746"/>
                    <a:pt x="133" y="569"/>
                  </a:cubicBezTo>
                  <a:cubicBezTo>
                    <a:pt x="133" y="481"/>
                    <a:pt x="155" y="437"/>
                    <a:pt x="133" y="348"/>
                  </a:cubicBezTo>
                  <a:cubicBezTo>
                    <a:pt x="111" y="238"/>
                    <a:pt x="44" y="128"/>
                    <a:pt x="44" y="17"/>
                  </a:cubicBezTo>
                  <a:cubicBezTo>
                    <a:pt x="44"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1476025" y="3109425"/>
              <a:ext cx="1125" cy="15075"/>
            </a:xfrm>
            <a:custGeom>
              <a:avLst/>
              <a:gdLst/>
              <a:ahLst/>
              <a:cxnLst/>
              <a:rect l="l" t="t" r="r" b="b"/>
              <a:pathLst>
                <a:path w="45" h="603" extrusionOk="0">
                  <a:moveTo>
                    <a:pt x="22" y="1"/>
                  </a:moveTo>
                  <a:cubicBezTo>
                    <a:pt x="11" y="1"/>
                    <a:pt x="0" y="12"/>
                    <a:pt x="0" y="34"/>
                  </a:cubicBezTo>
                  <a:lnTo>
                    <a:pt x="0" y="586"/>
                  </a:lnTo>
                  <a:cubicBezTo>
                    <a:pt x="11" y="597"/>
                    <a:pt x="22" y="602"/>
                    <a:pt x="31" y="602"/>
                  </a:cubicBezTo>
                  <a:cubicBezTo>
                    <a:pt x="39" y="602"/>
                    <a:pt x="44" y="597"/>
                    <a:pt x="44" y="586"/>
                  </a:cubicBezTo>
                  <a:lnTo>
                    <a:pt x="44" y="34"/>
                  </a:lnTo>
                  <a:cubicBezTo>
                    <a:pt x="44" y="12"/>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1473800" y="3127500"/>
              <a:ext cx="13825" cy="63775"/>
            </a:xfrm>
            <a:custGeom>
              <a:avLst/>
              <a:gdLst/>
              <a:ahLst/>
              <a:cxnLst/>
              <a:rect l="l" t="t" r="r" b="b"/>
              <a:pathLst>
                <a:path w="553" h="2551" extrusionOk="0">
                  <a:moveTo>
                    <a:pt x="23" y="1"/>
                  </a:moveTo>
                  <a:cubicBezTo>
                    <a:pt x="12" y="1"/>
                    <a:pt x="1" y="6"/>
                    <a:pt x="1" y="17"/>
                  </a:cubicBezTo>
                  <a:cubicBezTo>
                    <a:pt x="1" y="878"/>
                    <a:pt x="266" y="1717"/>
                    <a:pt x="420" y="2534"/>
                  </a:cubicBezTo>
                  <a:cubicBezTo>
                    <a:pt x="420" y="2545"/>
                    <a:pt x="431" y="2550"/>
                    <a:pt x="442" y="2550"/>
                  </a:cubicBezTo>
                  <a:cubicBezTo>
                    <a:pt x="453" y="2550"/>
                    <a:pt x="464" y="2545"/>
                    <a:pt x="464" y="2534"/>
                  </a:cubicBezTo>
                  <a:cubicBezTo>
                    <a:pt x="553" y="2203"/>
                    <a:pt x="354" y="1761"/>
                    <a:pt x="266" y="1452"/>
                  </a:cubicBezTo>
                  <a:cubicBezTo>
                    <a:pt x="155" y="988"/>
                    <a:pt x="89" y="525"/>
                    <a:pt x="45" y="17"/>
                  </a:cubicBez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1485950" y="3141575"/>
              <a:ext cx="7750" cy="50525"/>
            </a:xfrm>
            <a:custGeom>
              <a:avLst/>
              <a:gdLst/>
              <a:ahLst/>
              <a:cxnLst/>
              <a:rect l="l" t="t" r="r" b="b"/>
              <a:pathLst>
                <a:path w="310" h="2021" extrusionOk="0">
                  <a:moveTo>
                    <a:pt x="34" y="1"/>
                  </a:moveTo>
                  <a:cubicBezTo>
                    <a:pt x="17" y="1"/>
                    <a:pt x="1" y="17"/>
                    <a:pt x="1" y="50"/>
                  </a:cubicBezTo>
                  <a:cubicBezTo>
                    <a:pt x="1" y="712"/>
                    <a:pt x="199" y="1331"/>
                    <a:pt x="221" y="1971"/>
                  </a:cubicBezTo>
                  <a:cubicBezTo>
                    <a:pt x="243" y="2004"/>
                    <a:pt x="265" y="2020"/>
                    <a:pt x="282" y="2020"/>
                  </a:cubicBezTo>
                  <a:cubicBezTo>
                    <a:pt x="299" y="2020"/>
                    <a:pt x="310" y="2004"/>
                    <a:pt x="310" y="1971"/>
                  </a:cubicBezTo>
                  <a:cubicBezTo>
                    <a:pt x="310" y="1308"/>
                    <a:pt x="89" y="712"/>
                    <a:pt x="67" y="50"/>
                  </a:cubicBezTo>
                  <a:cubicBezTo>
                    <a:pt x="67" y="17"/>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1481525" y="3270500"/>
              <a:ext cx="9425" cy="64125"/>
            </a:xfrm>
            <a:custGeom>
              <a:avLst/>
              <a:gdLst/>
              <a:ahLst/>
              <a:cxnLst/>
              <a:rect l="l" t="t" r="r" b="b"/>
              <a:pathLst>
                <a:path w="377" h="2565" extrusionOk="0">
                  <a:moveTo>
                    <a:pt x="307" y="0"/>
                  </a:moveTo>
                  <a:cubicBezTo>
                    <a:pt x="289" y="0"/>
                    <a:pt x="266" y="11"/>
                    <a:pt x="266" y="37"/>
                  </a:cubicBezTo>
                  <a:cubicBezTo>
                    <a:pt x="266" y="478"/>
                    <a:pt x="266" y="920"/>
                    <a:pt x="244" y="1361"/>
                  </a:cubicBezTo>
                  <a:cubicBezTo>
                    <a:pt x="222" y="1648"/>
                    <a:pt x="222" y="2090"/>
                    <a:pt x="67" y="2355"/>
                  </a:cubicBezTo>
                  <a:lnTo>
                    <a:pt x="67" y="2289"/>
                  </a:lnTo>
                  <a:cubicBezTo>
                    <a:pt x="67" y="2266"/>
                    <a:pt x="56" y="2255"/>
                    <a:pt x="45" y="2255"/>
                  </a:cubicBezTo>
                  <a:cubicBezTo>
                    <a:pt x="34" y="2255"/>
                    <a:pt x="23" y="2266"/>
                    <a:pt x="23" y="2289"/>
                  </a:cubicBezTo>
                  <a:cubicBezTo>
                    <a:pt x="1" y="2355"/>
                    <a:pt x="1" y="2443"/>
                    <a:pt x="23" y="2531"/>
                  </a:cubicBezTo>
                  <a:cubicBezTo>
                    <a:pt x="23" y="2553"/>
                    <a:pt x="45" y="2565"/>
                    <a:pt x="67" y="2565"/>
                  </a:cubicBezTo>
                  <a:cubicBezTo>
                    <a:pt x="89" y="2565"/>
                    <a:pt x="111" y="2553"/>
                    <a:pt x="111" y="2531"/>
                  </a:cubicBezTo>
                  <a:cubicBezTo>
                    <a:pt x="266" y="2244"/>
                    <a:pt x="266" y="1847"/>
                    <a:pt x="332" y="1538"/>
                  </a:cubicBezTo>
                  <a:cubicBezTo>
                    <a:pt x="376" y="1030"/>
                    <a:pt x="332" y="523"/>
                    <a:pt x="332" y="15"/>
                  </a:cubicBezTo>
                  <a:cubicBezTo>
                    <a:pt x="332" y="6"/>
                    <a:pt x="321"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1382750" y="3260800"/>
              <a:ext cx="119775" cy="255675"/>
            </a:xfrm>
            <a:custGeom>
              <a:avLst/>
              <a:gdLst/>
              <a:ahLst/>
              <a:cxnLst/>
              <a:rect l="l" t="t" r="r" b="b"/>
              <a:pathLst>
                <a:path w="4791" h="10227" extrusionOk="0">
                  <a:moveTo>
                    <a:pt x="4327" y="3405"/>
                  </a:moveTo>
                  <a:lnTo>
                    <a:pt x="4327" y="3405"/>
                  </a:lnTo>
                  <a:cubicBezTo>
                    <a:pt x="4305" y="3493"/>
                    <a:pt x="4283" y="3582"/>
                    <a:pt x="4239" y="3692"/>
                  </a:cubicBezTo>
                  <a:cubicBezTo>
                    <a:pt x="4195" y="3847"/>
                    <a:pt x="4173" y="4111"/>
                    <a:pt x="4062" y="4244"/>
                  </a:cubicBezTo>
                  <a:cubicBezTo>
                    <a:pt x="4106" y="4045"/>
                    <a:pt x="4129" y="3847"/>
                    <a:pt x="4195" y="3692"/>
                  </a:cubicBezTo>
                  <a:lnTo>
                    <a:pt x="4195" y="3670"/>
                  </a:lnTo>
                  <a:cubicBezTo>
                    <a:pt x="4217" y="3582"/>
                    <a:pt x="4283" y="3493"/>
                    <a:pt x="4327" y="3405"/>
                  </a:cubicBezTo>
                  <a:close/>
                  <a:moveTo>
                    <a:pt x="2207" y="6952"/>
                  </a:moveTo>
                  <a:cubicBezTo>
                    <a:pt x="2205" y="6967"/>
                    <a:pt x="2200" y="6975"/>
                    <a:pt x="2195" y="6982"/>
                  </a:cubicBezTo>
                  <a:lnTo>
                    <a:pt x="2195" y="6982"/>
                  </a:lnTo>
                  <a:cubicBezTo>
                    <a:pt x="2199" y="6972"/>
                    <a:pt x="2203" y="6962"/>
                    <a:pt x="2207" y="6952"/>
                  </a:cubicBezTo>
                  <a:close/>
                  <a:moveTo>
                    <a:pt x="2429" y="6827"/>
                  </a:moveTo>
                  <a:cubicBezTo>
                    <a:pt x="2429" y="6871"/>
                    <a:pt x="2407" y="6893"/>
                    <a:pt x="2407" y="6937"/>
                  </a:cubicBezTo>
                  <a:lnTo>
                    <a:pt x="2429" y="6981"/>
                  </a:lnTo>
                  <a:cubicBezTo>
                    <a:pt x="2362" y="7048"/>
                    <a:pt x="2340" y="7114"/>
                    <a:pt x="2318" y="7202"/>
                  </a:cubicBezTo>
                  <a:cubicBezTo>
                    <a:pt x="2230" y="7423"/>
                    <a:pt x="2120" y="7555"/>
                    <a:pt x="1987" y="7754"/>
                  </a:cubicBezTo>
                  <a:cubicBezTo>
                    <a:pt x="1899" y="7864"/>
                    <a:pt x="1811" y="7997"/>
                    <a:pt x="1744" y="8107"/>
                  </a:cubicBezTo>
                  <a:cubicBezTo>
                    <a:pt x="1899" y="7798"/>
                    <a:pt x="2053" y="7467"/>
                    <a:pt x="2208" y="7158"/>
                  </a:cubicBezTo>
                  <a:cubicBezTo>
                    <a:pt x="2252" y="7048"/>
                    <a:pt x="2340" y="6937"/>
                    <a:pt x="2429" y="6827"/>
                  </a:cubicBezTo>
                  <a:close/>
                  <a:moveTo>
                    <a:pt x="4560" y="1"/>
                  </a:moveTo>
                  <a:cubicBezTo>
                    <a:pt x="4537" y="1"/>
                    <a:pt x="4507" y="53"/>
                    <a:pt x="4526" y="72"/>
                  </a:cubicBezTo>
                  <a:cubicBezTo>
                    <a:pt x="4658" y="226"/>
                    <a:pt x="4570" y="601"/>
                    <a:pt x="4570" y="778"/>
                  </a:cubicBezTo>
                  <a:lnTo>
                    <a:pt x="4570" y="1507"/>
                  </a:lnTo>
                  <a:lnTo>
                    <a:pt x="4570" y="2169"/>
                  </a:lnTo>
                  <a:cubicBezTo>
                    <a:pt x="4570" y="2301"/>
                    <a:pt x="4614" y="2478"/>
                    <a:pt x="4570" y="2610"/>
                  </a:cubicBezTo>
                  <a:cubicBezTo>
                    <a:pt x="4559" y="2599"/>
                    <a:pt x="4548" y="2594"/>
                    <a:pt x="4537" y="2594"/>
                  </a:cubicBezTo>
                  <a:cubicBezTo>
                    <a:pt x="4526" y="2594"/>
                    <a:pt x="4515" y="2599"/>
                    <a:pt x="4504" y="2610"/>
                  </a:cubicBezTo>
                  <a:cubicBezTo>
                    <a:pt x="4460" y="2809"/>
                    <a:pt x="4393" y="2964"/>
                    <a:pt x="4349" y="3162"/>
                  </a:cubicBezTo>
                  <a:cubicBezTo>
                    <a:pt x="4349" y="3206"/>
                    <a:pt x="4327" y="3273"/>
                    <a:pt x="4327" y="3339"/>
                  </a:cubicBezTo>
                  <a:cubicBezTo>
                    <a:pt x="4312" y="3339"/>
                    <a:pt x="4308" y="3319"/>
                    <a:pt x="4299" y="3319"/>
                  </a:cubicBezTo>
                  <a:cubicBezTo>
                    <a:pt x="4295" y="3319"/>
                    <a:pt x="4290" y="3324"/>
                    <a:pt x="4283" y="3339"/>
                  </a:cubicBezTo>
                  <a:cubicBezTo>
                    <a:pt x="4195" y="3449"/>
                    <a:pt x="4129" y="3560"/>
                    <a:pt x="4084" y="3670"/>
                  </a:cubicBezTo>
                  <a:cubicBezTo>
                    <a:pt x="3974" y="3736"/>
                    <a:pt x="3974" y="3825"/>
                    <a:pt x="3908" y="3957"/>
                  </a:cubicBezTo>
                  <a:lnTo>
                    <a:pt x="3908" y="4001"/>
                  </a:lnTo>
                  <a:cubicBezTo>
                    <a:pt x="3908" y="3979"/>
                    <a:pt x="3897" y="3968"/>
                    <a:pt x="3886" y="3968"/>
                  </a:cubicBezTo>
                  <a:cubicBezTo>
                    <a:pt x="3875" y="3968"/>
                    <a:pt x="3864" y="3979"/>
                    <a:pt x="3864" y="4001"/>
                  </a:cubicBezTo>
                  <a:cubicBezTo>
                    <a:pt x="3732" y="4177"/>
                    <a:pt x="3644" y="4396"/>
                    <a:pt x="3556" y="4658"/>
                  </a:cubicBezTo>
                  <a:lnTo>
                    <a:pt x="3556" y="4658"/>
                  </a:lnTo>
                  <a:cubicBezTo>
                    <a:pt x="3582" y="4271"/>
                    <a:pt x="3689" y="3904"/>
                    <a:pt x="3753" y="3515"/>
                  </a:cubicBezTo>
                  <a:cubicBezTo>
                    <a:pt x="3797" y="3162"/>
                    <a:pt x="3952" y="2831"/>
                    <a:pt x="3952" y="2478"/>
                  </a:cubicBezTo>
                  <a:cubicBezTo>
                    <a:pt x="3952" y="2445"/>
                    <a:pt x="3930" y="2428"/>
                    <a:pt x="3908" y="2428"/>
                  </a:cubicBezTo>
                  <a:cubicBezTo>
                    <a:pt x="3886" y="2428"/>
                    <a:pt x="3864" y="2445"/>
                    <a:pt x="3864" y="2478"/>
                  </a:cubicBezTo>
                  <a:cubicBezTo>
                    <a:pt x="3864" y="2721"/>
                    <a:pt x="3775" y="2919"/>
                    <a:pt x="3731" y="3140"/>
                  </a:cubicBezTo>
                  <a:cubicBezTo>
                    <a:pt x="3665" y="3339"/>
                    <a:pt x="3665" y="3493"/>
                    <a:pt x="3621" y="3692"/>
                  </a:cubicBezTo>
                  <a:cubicBezTo>
                    <a:pt x="3532" y="4045"/>
                    <a:pt x="3422" y="4398"/>
                    <a:pt x="3444" y="4796"/>
                  </a:cubicBezTo>
                  <a:cubicBezTo>
                    <a:pt x="3444" y="4818"/>
                    <a:pt x="3466" y="4840"/>
                    <a:pt x="3510" y="4840"/>
                  </a:cubicBezTo>
                  <a:cubicBezTo>
                    <a:pt x="3422" y="5061"/>
                    <a:pt x="3290" y="5282"/>
                    <a:pt x="3179" y="5502"/>
                  </a:cubicBezTo>
                  <a:cubicBezTo>
                    <a:pt x="3069" y="5767"/>
                    <a:pt x="2914" y="6010"/>
                    <a:pt x="2782" y="6253"/>
                  </a:cubicBezTo>
                  <a:cubicBezTo>
                    <a:pt x="2694" y="6385"/>
                    <a:pt x="2649" y="6562"/>
                    <a:pt x="2561" y="6672"/>
                  </a:cubicBezTo>
                  <a:cubicBezTo>
                    <a:pt x="2583" y="6606"/>
                    <a:pt x="2583" y="6562"/>
                    <a:pt x="2605" y="6496"/>
                  </a:cubicBezTo>
                  <a:cubicBezTo>
                    <a:pt x="2694" y="6319"/>
                    <a:pt x="2760" y="6120"/>
                    <a:pt x="2870" y="5944"/>
                  </a:cubicBezTo>
                  <a:cubicBezTo>
                    <a:pt x="2886" y="5928"/>
                    <a:pt x="2868" y="5913"/>
                    <a:pt x="2841" y="5913"/>
                  </a:cubicBezTo>
                  <a:cubicBezTo>
                    <a:pt x="2830" y="5913"/>
                    <a:pt x="2817" y="5915"/>
                    <a:pt x="2804" y="5922"/>
                  </a:cubicBezTo>
                  <a:cubicBezTo>
                    <a:pt x="2694" y="6054"/>
                    <a:pt x="2627" y="6231"/>
                    <a:pt x="2561" y="6363"/>
                  </a:cubicBezTo>
                  <a:cubicBezTo>
                    <a:pt x="2477" y="6573"/>
                    <a:pt x="2334" y="6722"/>
                    <a:pt x="2225" y="6907"/>
                  </a:cubicBezTo>
                  <a:lnTo>
                    <a:pt x="2225" y="6907"/>
                  </a:lnTo>
                  <a:cubicBezTo>
                    <a:pt x="2363" y="6567"/>
                    <a:pt x="2484" y="6246"/>
                    <a:pt x="2605" y="5944"/>
                  </a:cubicBezTo>
                  <a:lnTo>
                    <a:pt x="2936" y="5282"/>
                  </a:lnTo>
                  <a:cubicBezTo>
                    <a:pt x="2956" y="5301"/>
                    <a:pt x="2976" y="5312"/>
                    <a:pt x="2992" y="5312"/>
                  </a:cubicBezTo>
                  <a:cubicBezTo>
                    <a:pt x="3011" y="5312"/>
                    <a:pt x="3025" y="5296"/>
                    <a:pt x="3025" y="5259"/>
                  </a:cubicBezTo>
                  <a:cubicBezTo>
                    <a:pt x="3025" y="5149"/>
                    <a:pt x="3047" y="5061"/>
                    <a:pt x="3091" y="4950"/>
                  </a:cubicBezTo>
                  <a:cubicBezTo>
                    <a:pt x="3157" y="4641"/>
                    <a:pt x="3223" y="4354"/>
                    <a:pt x="3422" y="4067"/>
                  </a:cubicBezTo>
                  <a:cubicBezTo>
                    <a:pt x="3438" y="4052"/>
                    <a:pt x="3409" y="4036"/>
                    <a:pt x="3383" y="4036"/>
                  </a:cubicBezTo>
                  <a:cubicBezTo>
                    <a:pt x="3373" y="4036"/>
                    <a:pt x="3362" y="4039"/>
                    <a:pt x="3356" y="4045"/>
                  </a:cubicBezTo>
                  <a:cubicBezTo>
                    <a:pt x="3312" y="4089"/>
                    <a:pt x="3268" y="4178"/>
                    <a:pt x="3245" y="4244"/>
                  </a:cubicBezTo>
                  <a:lnTo>
                    <a:pt x="3422" y="3582"/>
                  </a:lnTo>
                  <a:cubicBezTo>
                    <a:pt x="3444" y="3471"/>
                    <a:pt x="3444" y="3383"/>
                    <a:pt x="3466" y="3273"/>
                  </a:cubicBezTo>
                  <a:cubicBezTo>
                    <a:pt x="3488" y="3273"/>
                    <a:pt x="3532" y="3273"/>
                    <a:pt x="3532" y="3206"/>
                  </a:cubicBezTo>
                  <a:lnTo>
                    <a:pt x="3532" y="3052"/>
                  </a:lnTo>
                  <a:lnTo>
                    <a:pt x="3775" y="1816"/>
                  </a:lnTo>
                  <a:cubicBezTo>
                    <a:pt x="3775" y="1773"/>
                    <a:pt x="3738" y="1748"/>
                    <a:pt x="3712" y="1748"/>
                  </a:cubicBezTo>
                  <a:cubicBezTo>
                    <a:pt x="3698" y="1748"/>
                    <a:pt x="3687" y="1756"/>
                    <a:pt x="3687" y="1771"/>
                  </a:cubicBezTo>
                  <a:cubicBezTo>
                    <a:pt x="3665" y="1926"/>
                    <a:pt x="3643" y="2036"/>
                    <a:pt x="3599" y="2169"/>
                  </a:cubicBezTo>
                  <a:lnTo>
                    <a:pt x="3599" y="977"/>
                  </a:lnTo>
                  <a:cubicBezTo>
                    <a:pt x="3599" y="966"/>
                    <a:pt x="3588" y="960"/>
                    <a:pt x="3577" y="960"/>
                  </a:cubicBezTo>
                  <a:cubicBezTo>
                    <a:pt x="3566" y="960"/>
                    <a:pt x="3555" y="966"/>
                    <a:pt x="3555" y="977"/>
                  </a:cubicBezTo>
                  <a:lnTo>
                    <a:pt x="3555" y="2191"/>
                  </a:lnTo>
                  <a:cubicBezTo>
                    <a:pt x="3555" y="2390"/>
                    <a:pt x="3488" y="2544"/>
                    <a:pt x="3466" y="2721"/>
                  </a:cubicBezTo>
                  <a:lnTo>
                    <a:pt x="3466" y="3030"/>
                  </a:lnTo>
                  <a:cubicBezTo>
                    <a:pt x="3422" y="3206"/>
                    <a:pt x="3378" y="3405"/>
                    <a:pt x="3334" y="3626"/>
                  </a:cubicBezTo>
                  <a:cubicBezTo>
                    <a:pt x="3223" y="4089"/>
                    <a:pt x="3025" y="4597"/>
                    <a:pt x="2981" y="5061"/>
                  </a:cubicBezTo>
                  <a:cubicBezTo>
                    <a:pt x="2870" y="5304"/>
                    <a:pt x="2760" y="5524"/>
                    <a:pt x="2605" y="5789"/>
                  </a:cubicBezTo>
                  <a:cubicBezTo>
                    <a:pt x="2340" y="6297"/>
                    <a:pt x="2142" y="7003"/>
                    <a:pt x="1766" y="7467"/>
                  </a:cubicBezTo>
                  <a:lnTo>
                    <a:pt x="1766" y="7445"/>
                  </a:lnTo>
                  <a:cubicBezTo>
                    <a:pt x="1766" y="7423"/>
                    <a:pt x="1750" y="7412"/>
                    <a:pt x="1733" y="7412"/>
                  </a:cubicBezTo>
                  <a:cubicBezTo>
                    <a:pt x="1717" y="7412"/>
                    <a:pt x="1700" y="7423"/>
                    <a:pt x="1700" y="7445"/>
                  </a:cubicBezTo>
                  <a:cubicBezTo>
                    <a:pt x="1678" y="7511"/>
                    <a:pt x="1678" y="7511"/>
                    <a:pt x="1700" y="7599"/>
                  </a:cubicBezTo>
                  <a:cubicBezTo>
                    <a:pt x="1700" y="7615"/>
                    <a:pt x="1732" y="7640"/>
                    <a:pt x="1759" y="7640"/>
                  </a:cubicBezTo>
                  <a:cubicBezTo>
                    <a:pt x="1771" y="7640"/>
                    <a:pt x="1782" y="7635"/>
                    <a:pt x="1788" y="7622"/>
                  </a:cubicBezTo>
                  <a:cubicBezTo>
                    <a:pt x="1921" y="7489"/>
                    <a:pt x="2031" y="7335"/>
                    <a:pt x="2142" y="7136"/>
                  </a:cubicBezTo>
                  <a:lnTo>
                    <a:pt x="2142" y="7136"/>
                  </a:lnTo>
                  <a:cubicBezTo>
                    <a:pt x="2098" y="7246"/>
                    <a:pt x="2031" y="7379"/>
                    <a:pt x="1987" y="7489"/>
                  </a:cubicBezTo>
                  <a:lnTo>
                    <a:pt x="1656" y="8063"/>
                  </a:lnTo>
                  <a:cubicBezTo>
                    <a:pt x="1435" y="8460"/>
                    <a:pt x="1148" y="8814"/>
                    <a:pt x="905" y="9211"/>
                  </a:cubicBezTo>
                  <a:cubicBezTo>
                    <a:pt x="773" y="9388"/>
                    <a:pt x="663" y="9586"/>
                    <a:pt x="486" y="9785"/>
                  </a:cubicBezTo>
                  <a:cubicBezTo>
                    <a:pt x="442" y="9829"/>
                    <a:pt x="398" y="9895"/>
                    <a:pt x="354" y="9917"/>
                  </a:cubicBezTo>
                  <a:cubicBezTo>
                    <a:pt x="354" y="9917"/>
                    <a:pt x="189" y="10094"/>
                    <a:pt x="109" y="10094"/>
                  </a:cubicBezTo>
                  <a:cubicBezTo>
                    <a:pt x="84" y="10094"/>
                    <a:pt x="67" y="10076"/>
                    <a:pt x="67" y="10028"/>
                  </a:cubicBezTo>
                  <a:cubicBezTo>
                    <a:pt x="67" y="10015"/>
                    <a:pt x="52" y="10002"/>
                    <a:pt x="39" y="10002"/>
                  </a:cubicBezTo>
                  <a:cubicBezTo>
                    <a:pt x="30" y="10002"/>
                    <a:pt x="22" y="10009"/>
                    <a:pt x="22" y="10028"/>
                  </a:cubicBezTo>
                  <a:cubicBezTo>
                    <a:pt x="0" y="10116"/>
                    <a:pt x="0" y="10116"/>
                    <a:pt x="22" y="10204"/>
                  </a:cubicBezTo>
                  <a:cubicBezTo>
                    <a:pt x="22" y="10226"/>
                    <a:pt x="44" y="10226"/>
                    <a:pt x="67" y="10226"/>
                  </a:cubicBezTo>
                  <a:cubicBezTo>
                    <a:pt x="287" y="10226"/>
                    <a:pt x="508" y="9895"/>
                    <a:pt x="663" y="9719"/>
                  </a:cubicBezTo>
                  <a:cubicBezTo>
                    <a:pt x="950" y="9343"/>
                    <a:pt x="1259" y="8902"/>
                    <a:pt x="1546" y="8482"/>
                  </a:cubicBezTo>
                  <a:cubicBezTo>
                    <a:pt x="1590" y="8394"/>
                    <a:pt x="1612" y="8350"/>
                    <a:pt x="1678" y="8262"/>
                  </a:cubicBezTo>
                  <a:lnTo>
                    <a:pt x="1678" y="8262"/>
                  </a:lnTo>
                  <a:cubicBezTo>
                    <a:pt x="1612" y="8372"/>
                    <a:pt x="1568" y="8482"/>
                    <a:pt x="1479" y="8593"/>
                  </a:cubicBezTo>
                  <a:cubicBezTo>
                    <a:pt x="1281" y="8902"/>
                    <a:pt x="1060" y="9167"/>
                    <a:pt x="883" y="9476"/>
                  </a:cubicBezTo>
                  <a:cubicBezTo>
                    <a:pt x="773" y="9653"/>
                    <a:pt x="707" y="9807"/>
                    <a:pt x="574" y="9939"/>
                  </a:cubicBezTo>
                  <a:cubicBezTo>
                    <a:pt x="486" y="10028"/>
                    <a:pt x="442" y="10050"/>
                    <a:pt x="376" y="10160"/>
                  </a:cubicBezTo>
                  <a:cubicBezTo>
                    <a:pt x="376" y="10193"/>
                    <a:pt x="387" y="10213"/>
                    <a:pt x="411" y="10213"/>
                  </a:cubicBezTo>
                  <a:cubicBezTo>
                    <a:pt x="420" y="10213"/>
                    <a:pt x="430" y="10210"/>
                    <a:pt x="442" y="10204"/>
                  </a:cubicBezTo>
                  <a:cubicBezTo>
                    <a:pt x="618" y="9984"/>
                    <a:pt x="795" y="9807"/>
                    <a:pt x="928" y="9564"/>
                  </a:cubicBezTo>
                  <a:cubicBezTo>
                    <a:pt x="1104" y="9255"/>
                    <a:pt x="1347" y="9012"/>
                    <a:pt x="1502" y="8703"/>
                  </a:cubicBezTo>
                  <a:cubicBezTo>
                    <a:pt x="1678" y="8438"/>
                    <a:pt x="1811" y="8129"/>
                    <a:pt x="2009" y="7842"/>
                  </a:cubicBezTo>
                  <a:cubicBezTo>
                    <a:pt x="2098" y="7710"/>
                    <a:pt x="2230" y="7599"/>
                    <a:pt x="2318" y="7489"/>
                  </a:cubicBezTo>
                  <a:cubicBezTo>
                    <a:pt x="2429" y="7335"/>
                    <a:pt x="2429" y="7136"/>
                    <a:pt x="2539" y="7003"/>
                  </a:cubicBezTo>
                  <a:cubicBezTo>
                    <a:pt x="2539" y="7003"/>
                    <a:pt x="2561" y="7003"/>
                    <a:pt x="2561" y="6959"/>
                  </a:cubicBezTo>
                  <a:cubicBezTo>
                    <a:pt x="2605" y="6849"/>
                    <a:pt x="2738" y="6783"/>
                    <a:pt x="2782" y="6694"/>
                  </a:cubicBezTo>
                  <a:cubicBezTo>
                    <a:pt x="2848" y="6606"/>
                    <a:pt x="2892" y="6496"/>
                    <a:pt x="2914" y="6385"/>
                  </a:cubicBezTo>
                  <a:cubicBezTo>
                    <a:pt x="3025" y="6142"/>
                    <a:pt x="3179" y="5900"/>
                    <a:pt x="3290" y="5613"/>
                  </a:cubicBezTo>
                  <a:cubicBezTo>
                    <a:pt x="3292" y="5610"/>
                    <a:pt x="3294" y="5608"/>
                    <a:pt x="3296" y="5606"/>
                  </a:cubicBezTo>
                  <a:lnTo>
                    <a:pt x="3296" y="5606"/>
                  </a:lnTo>
                  <a:lnTo>
                    <a:pt x="3179" y="5922"/>
                  </a:lnTo>
                  <a:cubicBezTo>
                    <a:pt x="3113" y="5966"/>
                    <a:pt x="3113" y="6032"/>
                    <a:pt x="3091" y="6120"/>
                  </a:cubicBezTo>
                  <a:cubicBezTo>
                    <a:pt x="3091" y="6151"/>
                    <a:pt x="3112" y="6193"/>
                    <a:pt x="3148" y="6193"/>
                  </a:cubicBezTo>
                  <a:cubicBezTo>
                    <a:pt x="3163" y="6193"/>
                    <a:pt x="3181" y="6185"/>
                    <a:pt x="3201" y="6165"/>
                  </a:cubicBezTo>
                  <a:cubicBezTo>
                    <a:pt x="3422" y="5723"/>
                    <a:pt x="3510" y="5237"/>
                    <a:pt x="3731" y="4818"/>
                  </a:cubicBezTo>
                  <a:cubicBezTo>
                    <a:pt x="3842" y="4619"/>
                    <a:pt x="3864" y="4421"/>
                    <a:pt x="3974" y="4244"/>
                  </a:cubicBezTo>
                  <a:cubicBezTo>
                    <a:pt x="3996" y="4156"/>
                    <a:pt x="4062" y="4045"/>
                    <a:pt x="4106" y="3935"/>
                  </a:cubicBezTo>
                  <a:lnTo>
                    <a:pt x="4106" y="3935"/>
                  </a:lnTo>
                  <a:cubicBezTo>
                    <a:pt x="4084" y="4023"/>
                    <a:pt x="4084" y="4089"/>
                    <a:pt x="4062" y="4178"/>
                  </a:cubicBezTo>
                  <a:cubicBezTo>
                    <a:pt x="4018" y="4244"/>
                    <a:pt x="4018" y="4310"/>
                    <a:pt x="3996" y="4376"/>
                  </a:cubicBezTo>
                  <a:cubicBezTo>
                    <a:pt x="3974" y="4376"/>
                    <a:pt x="3974" y="4398"/>
                    <a:pt x="3974" y="4421"/>
                  </a:cubicBezTo>
                  <a:cubicBezTo>
                    <a:pt x="3908" y="4509"/>
                    <a:pt x="3886" y="4597"/>
                    <a:pt x="3842" y="4708"/>
                  </a:cubicBezTo>
                  <a:cubicBezTo>
                    <a:pt x="3753" y="4862"/>
                    <a:pt x="3731" y="5039"/>
                    <a:pt x="3643" y="5193"/>
                  </a:cubicBezTo>
                  <a:lnTo>
                    <a:pt x="3643" y="5237"/>
                  </a:lnTo>
                  <a:cubicBezTo>
                    <a:pt x="3643" y="5259"/>
                    <a:pt x="3643" y="5259"/>
                    <a:pt x="3621" y="5282"/>
                  </a:cubicBezTo>
                  <a:cubicBezTo>
                    <a:pt x="3595" y="5320"/>
                    <a:pt x="3614" y="5344"/>
                    <a:pt x="3639" y="5344"/>
                  </a:cubicBezTo>
                  <a:cubicBezTo>
                    <a:pt x="3657" y="5344"/>
                    <a:pt x="3678" y="5331"/>
                    <a:pt x="3687" y="5304"/>
                  </a:cubicBezTo>
                  <a:cubicBezTo>
                    <a:pt x="3775" y="5171"/>
                    <a:pt x="3775" y="4972"/>
                    <a:pt x="3864" y="4840"/>
                  </a:cubicBezTo>
                  <a:cubicBezTo>
                    <a:pt x="3908" y="4708"/>
                    <a:pt x="3996" y="4597"/>
                    <a:pt x="4062" y="4487"/>
                  </a:cubicBezTo>
                  <a:cubicBezTo>
                    <a:pt x="4217" y="4465"/>
                    <a:pt x="4305" y="4156"/>
                    <a:pt x="4327" y="4023"/>
                  </a:cubicBezTo>
                  <a:cubicBezTo>
                    <a:pt x="4393" y="3825"/>
                    <a:pt x="4438" y="3648"/>
                    <a:pt x="4460" y="3471"/>
                  </a:cubicBezTo>
                  <a:cubicBezTo>
                    <a:pt x="4526" y="3273"/>
                    <a:pt x="4570" y="3052"/>
                    <a:pt x="4636" y="2853"/>
                  </a:cubicBezTo>
                  <a:cubicBezTo>
                    <a:pt x="4658" y="2853"/>
                    <a:pt x="4680" y="2853"/>
                    <a:pt x="4680" y="2831"/>
                  </a:cubicBezTo>
                  <a:cubicBezTo>
                    <a:pt x="4791" y="2699"/>
                    <a:pt x="4769" y="2500"/>
                    <a:pt x="4769" y="2323"/>
                  </a:cubicBezTo>
                  <a:cubicBezTo>
                    <a:pt x="4680" y="1970"/>
                    <a:pt x="4680" y="1683"/>
                    <a:pt x="4680" y="1374"/>
                  </a:cubicBezTo>
                  <a:lnTo>
                    <a:pt x="4680" y="447"/>
                  </a:lnTo>
                  <a:cubicBezTo>
                    <a:pt x="4680" y="292"/>
                    <a:pt x="4725" y="160"/>
                    <a:pt x="4570" y="5"/>
                  </a:cubicBezTo>
                  <a:cubicBezTo>
                    <a:pt x="4567" y="2"/>
                    <a:pt x="4563" y="1"/>
                    <a:pt x="4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1351975" y="3302575"/>
              <a:ext cx="111925" cy="223650"/>
            </a:xfrm>
            <a:custGeom>
              <a:avLst/>
              <a:gdLst/>
              <a:ahLst/>
              <a:cxnLst/>
              <a:rect l="l" t="t" r="r" b="b"/>
              <a:pathLst>
                <a:path w="4477" h="8946" extrusionOk="0">
                  <a:moveTo>
                    <a:pt x="4431" y="0"/>
                  </a:moveTo>
                  <a:cubicBezTo>
                    <a:pt x="4419" y="0"/>
                    <a:pt x="4410" y="10"/>
                    <a:pt x="4410" y="34"/>
                  </a:cubicBezTo>
                  <a:cubicBezTo>
                    <a:pt x="4344" y="343"/>
                    <a:pt x="4300" y="630"/>
                    <a:pt x="4234" y="917"/>
                  </a:cubicBezTo>
                  <a:cubicBezTo>
                    <a:pt x="4190" y="1248"/>
                    <a:pt x="4035" y="1535"/>
                    <a:pt x="3969" y="1844"/>
                  </a:cubicBezTo>
                  <a:cubicBezTo>
                    <a:pt x="3814" y="2396"/>
                    <a:pt x="3593" y="2970"/>
                    <a:pt x="3571" y="3566"/>
                  </a:cubicBezTo>
                  <a:cubicBezTo>
                    <a:pt x="3571" y="3588"/>
                    <a:pt x="3593" y="3611"/>
                    <a:pt x="3638" y="3611"/>
                  </a:cubicBezTo>
                  <a:cubicBezTo>
                    <a:pt x="3571" y="3699"/>
                    <a:pt x="3527" y="3809"/>
                    <a:pt x="3461" y="3897"/>
                  </a:cubicBezTo>
                  <a:cubicBezTo>
                    <a:pt x="3262" y="4184"/>
                    <a:pt x="3130" y="4516"/>
                    <a:pt x="2975" y="4847"/>
                  </a:cubicBezTo>
                  <a:cubicBezTo>
                    <a:pt x="2865" y="5068"/>
                    <a:pt x="2799" y="5332"/>
                    <a:pt x="2666" y="5509"/>
                  </a:cubicBezTo>
                  <a:cubicBezTo>
                    <a:pt x="2666" y="5487"/>
                    <a:pt x="2644" y="5487"/>
                    <a:pt x="2600" y="5487"/>
                  </a:cubicBezTo>
                  <a:cubicBezTo>
                    <a:pt x="2534" y="5575"/>
                    <a:pt x="2490" y="5597"/>
                    <a:pt x="2490" y="5730"/>
                  </a:cubicBezTo>
                  <a:cubicBezTo>
                    <a:pt x="2490" y="5774"/>
                    <a:pt x="2534" y="5796"/>
                    <a:pt x="2556" y="5796"/>
                  </a:cubicBezTo>
                  <a:lnTo>
                    <a:pt x="2313" y="6282"/>
                  </a:lnTo>
                  <a:cubicBezTo>
                    <a:pt x="2114" y="6657"/>
                    <a:pt x="1982" y="7032"/>
                    <a:pt x="1761" y="7363"/>
                  </a:cubicBezTo>
                  <a:cubicBezTo>
                    <a:pt x="1540" y="7695"/>
                    <a:pt x="1231" y="7982"/>
                    <a:pt x="922" y="8224"/>
                  </a:cubicBezTo>
                  <a:cubicBezTo>
                    <a:pt x="922" y="8158"/>
                    <a:pt x="944" y="8114"/>
                    <a:pt x="944" y="8048"/>
                  </a:cubicBezTo>
                  <a:cubicBezTo>
                    <a:pt x="989" y="8026"/>
                    <a:pt x="944" y="8026"/>
                    <a:pt x="922" y="8026"/>
                  </a:cubicBezTo>
                  <a:cubicBezTo>
                    <a:pt x="1143" y="7695"/>
                    <a:pt x="1320" y="7363"/>
                    <a:pt x="1496" y="7032"/>
                  </a:cubicBezTo>
                  <a:cubicBezTo>
                    <a:pt x="1761" y="6591"/>
                    <a:pt x="1982" y="6149"/>
                    <a:pt x="2203" y="5708"/>
                  </a:cubicBezTo>
                  <a:cubicBezTo>
                    <a:pt x="2423" y="5266"/>
                    <a:pt x="2688" y="4891"/>
                    <a:pt x="2887" y="4449"/>
                  </a:cubicBezTo>
                  <a:cubicBezTo>
                    <a:pt x="2901" y="4407"/>
                    <a:pt x="2870" y="4382"/>
                    <a:pt x="2845" y="4382"/>
                  </a:cubicBezTo>
                  <a:cubicBezTo>
                    <a:pt x="2832" y="4382"/>
                    <a:pt x="2821" y="4390"/>
                    <a:pt x="2821" y="4405"/>
                  </a:cubicBezTo>
                  <a:cubicBezTo>
                    <a:pt x="2644" y="4825"/>
                    <a:pt x="2379" y="5222"/>
                    <a:pt x="2159" y="5597"/>
                  </a:cubicBezTo>
                  <a:cubicBezTo>
                    <a:pt x="2159" y="5597"/>
                    <a:pt x="2159" y="5619"/>
                    <a:pt x="2136" y="5619"/>
                  </a:cubicBezTo>
                  <a:lnTo>
                    <a:pt x="2114" y="5597"/>
                  </a:lnTo>
                  <a:lnTo>
                    <a:pt x="2092" y="5597"/>
                  </a:lnTo>
                  <a:cubicBezTo>
                    <a:pt x="2247" y="5134"/>
                    <a:pt x="2468" y="4670"/>
                    <a:pt x="2688" y="4229"/>
                  </a:cubicBezTo>
                  <a:cubicBezTo>
                    <a:pt x="2710" y="4162"/>
                    <a:pt x="2755" y="4074"/>
                    <a:pt x="2799" y="4008"/>
                  </a:cubicBezTo>
                  <a:cubicBezTo>
                    <a:pt x="2805" y="4014"/>
                    <a:pt x="2814" y="4017"/>
                    <a:pt x="2824" y="4017"/>
                  </a:cubicBezTo>
                  <a:cubicBezTo>
                    <a:pt x="2852" y="4017"/>
                    <a:pt x="2887" y="3996"/>
                    <a:pt x="2887" y="3964"/>
                  </a:cubicBezTo>
                  <a:cubicBezTo>
                    <a:pt x="2887" y="3897"/>
                    <a:pt x="2909" y="3809"/>
                    <a:pt x="2909" y="3721"/>
                  </a:cubicBezTo>
                  <a:cubicBezTo>
                    <a:pt x="3019" y="3412"/>
                    <a:pt x="3152" y="3147"/>
                    <a:pt x="3329" y="2904"/>
                  </a:cubicBezTo>
                  <a:cubicBezTo>
                    <a:pt x="3344" y="2873"/>
                    <a:pt x="3327" y="2842"/>
                    <a:pt x="3299" y="2842"/>
                  </a:cubicBezTo>
                  <a:cubicBezTo>
                    <a:pt x="3288" y="2842"/>
                    <a:pt x="3275" y="2847"/>
                    <a:pt x="3262" y="2860"/>
                  </a:cubicBezTo>
                  <a:cubicBezTo>
                    <a:pt x="3218" y="2948"/>
                    <a:pt x="3130" y="3059"/>
                    <a:pt x="3086" y="3169"/>
                  </a:cubicBezTo>
                  <a:lnTo>
                    <a:pt x="3086" y="3147"/>
                  </a:lnTo>
                  <a:cubicBezTo>
                    <a:pt x="3152" y="2816"/>
                    <a:pt x="3218" y="2485"/>
                    <a:pt x="3329" y="2154"/>
                  </a:cubicBezTo>
                  <a:cubicBezTo>
                    <a:pt x="3417" y="1822"/>
                    <a:pt x="3549" y="1491"/>
                    <a:pt x="3593" y="1160"/>
                  </a:cubicBezTo>
                  <a:cubicBezTo>
                    <a:pt x="3638" y="983"/>
                    <a:pt x="3638" y="829"/>
                    <a:pt x="3660" y="697"/>
                  </a:cubicBezTo>
                  <a:cubicBezTo>
                    <a:pt x="3682" y="520"/>
                    <a:pt x="3770" y="410"/>
                    <a:pt x="3792" y="255"/>
                  </a:cubicBezTo>
                  <a:cubicBezTo>
                    <a:pt x="3792" y="223"/>
                    <a:pt x="3768" y="202"/>
                    <a:pt x="3756" y="202"/>
                  </a:cubicBezTo>
                  <a:cubicBezTo>
                    <a:pt x="3751" y="202"/>
                    <a:pt x="3748" y="205"/>
                    <a:pt x="3748" y="211"/>
                  </a:cubicBezTo>
                  <a:cubicBezTo>
                    <a:pt x="3704" y="387"/>
                    <a:pt x="3638" y="498"/>
                    <a:pt x="3593" y="652"/>
                  </a:cubicBezTo>
                  <a:cubicBezTo>
                    <a:pt x="3549" y="829"/>
                    <a:pt x="3571" y="1028"/>
                    <a:pt x="3527" y="1182"/>
                  </a:cubicBezTo>
                  <a:cubicBezTo>
                    <a:pt x="3439" y="1535"/>
                    <a:pt x="3306" y="1867"/>
                    <a:pt x="3218" y="2242"/>
                  </a:cubicBezTo>
                  <a:cubicBezTo>
                    <a:pt x="3130" y="2573"/>
                    <a:pt x="3086" y="2904"/>
                    <a:pt x="2975" y="3235"/>
                  </a:cubicBezTo>
                  <a:cubicBezTo>
                    <a:pt x="2909" y="3412"/>
                    <a:pt x="2821" y="3588"/>
                    <a:pt x="2799" y="3787"/>
                  </a:cubicBezTo>
                  <a:cubicBezTo>
                    <a:pt x="2710" y="3942"/>
                    <a:pt x="2644" y="4140"/>
                    <a:pt x="2556" y="4295"/>
                  </a:cubicBezTo>
                  <a:cubicBezTo>
                    <a:pt x="2423" y="4560"/>
                    <a:pt x="2313" y="4825"/>
                    <a:pt x="2203" y="5112"/>
                  </a:cubicBezTo>
                  <a:cubicBezTo>
                    <a:pt x="2092" y="5354"/>
                    <a:pt x="1938" y="5597"/>
                    <a:pt x="1894" y="5840"/>
                  </a:cubicBezTo>
                  <a:cubicBezTo>
                    <a:pt x="1879" y="5883"/>
                    <a:pt x="1920" y="5907"/>
                    <a:pt x="1957" y="5907"/>
                  </a:cubicBezTo>
                  <a:cubicBezTo>
                    <a:pt x="1977" y="5907"/>
                    <a:pt x="1996" y="5900"/>
                    <a:pt x="2004" y="5884"/>
                  </a:cubicBezTo>
                  <a:cubicBezTo>
                    <a:pt x="2026" y="5818"/>
                    <a:pt x="2026" y="5796"/>
                    <a:pt x="2048" y="5730"/>
                  </a:cubicBezTo>
                  <a:cubicBezTo>
                    <a:pt x="2092" y="5708"/>
                    <a:pt x="2092" y="5686"/>
                    <a:pt x="2136" y="5664"/>
                  </a:cubicBezTo>
                  <a:lnTo>
                    <a:pt x="2136" y="5664"/>
                  </a:lnTo>
                  <a:cubicBezTo>
                    <a:pt x="2004" y="5906"/>
                    <a:pt x="1872" y="6149"/>
                    <a:pt x="1761" y="6392"/>
                  </a:cubicBezTo>
                  <a:lnTo>
                    <a:pt x="1717" y="6392"/>
                  </a:lnTo>
                  <a:cubicBezTo>
                    <a:pt x="1585" y="6613"/>
                    <a:pt x="1474" y="6834"/>
                    <a:pt x="1364" y="7098"/>
                  </a:cubicBezTo>
                  <a:cubicBezTo>
                    <a:pt x="1364" y="7121"/>
                    <a:pt x="1342" y="7143"/>
                    <a:pt x="1342" y="7165"/>
                  </a:cubicBezTo>
                  <a:cubicBezTo>
                    <a:pt x="1320" y="7231"/>
                    <a:pt x="1253" y="7319"/>
                    <a:pt x="1231" y="7363"/>
                  </a:cubicBezTo>
                  <a:cubicBezTo>
                    <a:pt x="1209" y="7430"/>
                    <a:pt x="1165" y="7474"/>
                    <a:pt x="1143" y="7474"/>
                  </a:cubicBezTo>
                  <a:cubicBezTo>
                    <a:pt x="1132" y="7507"/>
                    <a:pt x="1121" y="7523"/>
                    <a:pt x="1107" y="7523"/>
                  </a:cubicBezTo>
                  <a:cubicBezTo>
                    <a:pt x="1093" y="7523"/>
                    <a:pt x="1077" y="7507"/>
                    <a:pt x="1055" y="7474"/>
                  </a:cubicBezTo>
                  <a:cubicBezTo>
                    <a:pt x="1011" y="7452"/>
                    <a:pt x="1011" y="7430"/>
                    <a:pt x="1033" y="7363"/>
                  </a:cubicBezTo>
                  <a:cubicBezTo>
                    <a:pt x="1033" y="7352"/>
                    <a:pt x="1027" y="7347"/>
                    <a:pt x="1022" y="7347"/>
                  </a:cubicBezTo>
                  <a:cubicBezTo>
                    <a:pt x="1016" y="7347"/>
                    <a:pt x="1011" y="7352"/>
                    <a:pt x="1011" y="7363"/>
                  </a:cubicBezTo>
                  <a:lnTo>
                    <a:pt x="1011" y="7584"/>
                  </a:lnTo>
                  <a:cubicBezTo>
                    <a:pt x="1011" y="7606"/>
                    <a:pt x="1033" y="7606"/>
                    <a:pt x="1033" y="7606"/>
                  </a:cubicBezTo>
                  <a:cubicBezTo>
                    <a:pt x="1055" y="7606"/>
                    <a:pt x="1055" y="7584"/>
                    <a:pt x="1099" y="7562"/>
                  </a:cubicBezTo>
                  <a:lnTo>
                    <a:pt x="1099" y="7562"/>
                  </a:lnTo>
                  <a:cubicBezTo>
                    <a:pt x="812" y="8004"/>
                    <a:pt x="547" y="8445"/>
                    <a:pt x="128" y="8776"/>
                  </a:cubicBezTo>
                  <a:cubicBezTo>
                    <a:pt x="128" y="8754"/>
                    <a:pt x="150" y="8710"/>
                    <a:pt x="150" y="8666"/>
                  </a:cubicBezTo>
                  <a:cubicBezTo>
                    <a:pt x="150" y="8655"/>
                    <a:pt x="144" y="8649"/>
                    <a:pt x="136" y="8649"/>
                  </a:cubicBezTo>
                  <a:cubicBezTo>
                    <a:pt x="128" y="8649"/>
                    <a:pt x="117" y="8655"/>
                    <a:pt x="105" y="8666"/>
                  </a:cubicBezTo>
                  <a:cubicBezTo>
                    <a:pt x="61" y="8754"/>
                    <a:pt x="39" y="8798"/>
                    <a:pt x="17" y="8887"/>
                  </a:cubicBezTo>
                  <a:cubicBezTo>
                    <a:pt x="0" y="8903"/>
                    <a:pt x="22" y="8946"/>
                    <a:pt x="43" y="8946"/>
                  </a:cubicBezTo>
                  <a:cubicBezTo>
                    <a:pt x="49" y="8946"/>
                    <a:pt x="56" y="8941"/>
                    <a:pt x="61" y="8931"/>
                  </a:cubicBezTo>
                  <a:cubicBezTo>
                    <a:pt x="370" y="8710"/>
                    <a:pt x="591" y="8467"/>
                    <a:pt x="812" y="8158"/>
                  </a:cubicBezTo>
                  <a:lnTo>
                    <a:pt x="812" y="8158"/>
                  </a:lnTo>
                  <a:cubicBezTo>
                    <a:pt x="790" y="8224"/>
                    <a:pt x="790" y="8268"/>
                    <a:pt x="812" y="8335"/>
                  </a:cubicBezTo>
                  <a:cubicBezTo>
                    <a:pt x="812" y="8350"/>
                    <a:pt x="834" y="8366"/>
                    <a:pt x="863" y="8366"/>
                  </a:cubicBezTo>
                  <a:cubicBezTo>
                    <a:pt x="874" y="8366"/>
                    <a:pt x="887" y="8363"/>
                    <a:pt x="900" y="8357"/>
                  </a:cubicBezTo>
                  <a:cubicBezTo>
                    <a:pt x="1673" y="7893"/>
                    <a:pt x="2048" y="7297"/>
                    <a:pt x="2379" y="6569"/>
                  </a:cubicBezTo>
                  <a:cubicBezTo>
                    <a:pt x="2534" y="6304"/>
                    <a:pt x="2666" y="5995"/>
                    <a:pt x="2777" y="5708"/>
                  </a:cubicBezTo>
                  <a:cubicBezTo>
                    <a:pt x="2909" y="5553"/>
                    <a:pt x="2975" y="5354"/>
                    <a:pt x="3019" y="5156"/>
                  </a:cubicBezTo>
                  <a:lnTo>
                    <a:pt x="3019" y="5134"/>
                  </a:lnTo>
                  <a:lnTo>
                    <a:pt x="3196" y="4803"/>
                  </a:lnTo>
                  <a:lnTo>
                    <a:pt x="3262" y="4560"/>
                  </a:lnTo>
                  <a:cubicBezTo>
                    <a:pt x="3351" y="4427"/>
                    <a:pt x="3417" y="4273"/>
                    <a:pt x="3483" y="4140"/>
                  </a:cubicBezTo>
                  <a:cubicBezTo>
                    <a:pt x="3638" y="3875"/>
                    <a:pt x="3792" y="3611"/>
                    <a:pt x="3903" y="3346"/>
                  </a:cubicBezTo>
                  <a:cubicBezTo>
                    <a:pt x="4013" y="3037"/>
                    <a:pt x="4101" y="2727"/>
                    <a:pt x="4322" y="2485"/>
                  </a:cubicBezTo>
                  <a:cubicBezTo>
                    <a:pt x="4338" y="2469"/>
                    <a:pt x="4320" y="2453"/>
                    <a:pt x="4308" y="2453"/>
                  </a:cubicBezTo>
                  <a:cubicBezTo>
                    <a:pt x="4304" y="2453"/>
                    <a:pt x="4300" y="2456"/>
                    <a:pt x="4300" y="2463"/>
                  </a:cubicBezTo>
                  <a:cubicBezTo>
                    <a:pt x="4123" y="2617"/>
                    <a:pt x="4035" y="2816"/>
                    <a:pt x="3969" y="3014"/>
                  </a:cubicBezTo>
                  <a:cubicBezTo>
                    <a:pt x="3903" y="3169"/>
                    <a:pt x="3814" y="3324"/>
                    <a:pt x="3748" y="3478"/>
                  </a:cubicBezTo>
                  <a:cubicBezTo>
                    <a:pt x="3748" y="3456"/>
                    <a:pt x="3770" y="3390"/>
                    <a:pt x="3770" y="3368"/>
                  </a:cubicBezTo>
                  <a:cubicBezTo>
                    <a:pt x="3792" y="3346"/>
                    <a:pt x="3770" y="3324"/>
                    <a:pt x="3748" y="3324"/>
                  </a:cubicBezTo>
                  <a:cubicBezTo>
                    <a:pt x="3814" y="2794"/>
                    <a:pt x="3991" y="2286"/>
                    <a:pt x="4101" y="1800"/>
                  </a:cubicBezTo>
                  <a:cubicBezTo>
                    <a:pt x="4234" y="1226"/>
                    <a:pt x="4410" y="674"/>
                    <a:pt x="4476" y="56"/>
                  </a:cubicBezTo>
                  <a:cubicBezTo>
                    <a:pt x="4476" y="28"/>
                    <a:pt x="4450" y="0"/>
                    <a:pt x="4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1382750" y="3476350"/>
              <a:ext cx="45025" cy="53025"/>
            </a:xfrm>
            <a:custGeom>
              <a:avLst/>
              <a:gdLst/>
              <a:ahLst/>
              <a:cxnLst/>
              <a:rect l="l" t="t" r="r" b="b"/>
              <a:pathLst>
                <a:path w="1801" h="2121" extrusionOk="0">
                  <a:moveTo>
                    <a:pt x="1742" y="0"/>
                  </a:moveTo>
                  <a:cubicBezTo>
                    <a:pt x="1730" y="0"/>
                    <a:pt x="1716" y="5"/>
                    <a:pt x="1700" y="15"/>
                  </a:cubicBezTo>
                  <a:cubicBezTo>
                    <a:pt x="1325" y="346"/>
                    <a:pt x="1104" y="810"/>
                    <a:pt x="773" y="1185"/>
                  </a:cubicBezTo>
                  <a:cubicBezTo>
                    <a:pt x="596" y="1362"/>
                    <a:pt x="486" y="1582"/>
                    <a:pt x="309" y="1737"/>
                  </a:cubicBezTo>
                  <a:cubicBezTo>
                    <a:pt x="199" y="1847"/>
                    <a:pt x="44" y="1914"/>
                    <a:pt x="0" y="2068"/>
                  </a:cubicBezTo>
                  <a:cubicBezTo>
                    <a:pt x="0" y="2100"/>
                    <a:pt x="12" y="2121"/>
                    <a:pt x="27" y="2121"/>
                  </a:cubicBezTo>
                  <a:cubicBezTo>
                    <a:pt x="33" y="2121"/>
                    <a:pt x="39" y="2118"/>
                    <a:pt x="44" y="2112"/>
                  </a:cubicBezTo>
                  <a:cubicBezTo>
                    <a:pt x="155" y="1936"/>
                    <a:pt x="354" y="1825"/>
                    <a:pt x="486" y="1693"/>
                  </a:cubicBezTo>
                  <a:cubicBezTo>
                    <a:pt x="641" y="1516"/>
                    <a:pt x="773" y="1362"/>
                    <a:pt x="905" y="1163"/>
                  </a:cubicBezTo>
                  <a:cubicBezTo>
                    <a:pt x="1192" y="810"/>
                    <a:pt x="1413" y="390"/>
                    <a:pt x="1766" y="81"/>
                  </a:cubicBezTo>
                  <a:cubicBezTo>
                    <a:pt x="1800" y="47"/>
                    <a:pt x="1782" y="0"/>
                    <a:pt x="1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1288925" y="3462450"/>
              <a:ext cx="41425" cy="47400"/>
            </a:xfrm>
            <a:custGeom>
              <a:avLst/>
              <a:gdLst/>
              <a:ahLst/>
              <a:cxnLst/>
              <a:rect l="l" t="t" r="r" b="b"/>
              <a:pathLst>
                <a:path w="1657" h="1896" extrusionOk="0">
                  <a:moveTo>
                    <a:pt x="1615" y="0"/>
                  </a:moveTo>
                  <a:cubicBezTo>
                    <a:pt x="1606" y="0"/>
                    <a:pt x="1597" y="5"/>
                    <a:pt x="1590" y="19"/>
                  </a:cubicBezTo>
                  <a:cubicBezTo>
                    <a:pt x="1126" y="703"/>
                    <a:pt x="552" y="1255"/>
                    <a:pt x="0" y="1851"/>
                  </a:cubicBezTo>
                  <a:cubicBezTo>
                    <a:pt x="0" y="1851"/>
                    <a:pt x="0" y="1896"/>
                    <a:pt x="23" y="1896"/>
                  </a:cubicBezTo>
                  <a:cubicBezTo>
                    <a:pt x="619" y="1344"/>
                    <a:pt x="1215" y="726"/>
                    <a:pt x="1656" y="41"/>
                  </a:cubicBezTo>
                  <a:cubicBezTo>
                    <a:pt x="1656" y="26"/>
                    <a:pt x="1635" y="0"/>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1276225" y="3469300"/>
              <a:ext cx="16025" cy="22350"/>
            </a:xfrm>
            <a:custGeom>
              <a:avLst/>
              <a:gdLst/>
              <a:ahLst/>
              <a:cxnLst/>
              <a:rect l="l" t="t" r="r" b="b"/>
              <a:pathLst>
                <a:path w="641" h="894" extrusionOk="0">
                  <a:moveTo>
                    <a:pt x="634" y="0"/>
                  </a:moveTo>
                  <a:cubicBezTo>
                    <a:pt x="631" y="0"/>
                    <a:pt x="626" y="3"/>
                    <a:pt x="619" y="10"/>
                  </a:cubicBezTo>
                  <a:cubicBezTo>
                    <a:pt x="553" y="142"/>
                    <a:pt x="420" y="297"/>
                    <a:pt x="288" y="452"/>
                  </a:cubicBezTo>
                  <a:cubicBezTo>
                    <a:pt x="177" y="584"/>
                    <a:pt x="111" y="761"/>
                    <a:pt x="1" y="893"/>
                  </a:cubicBezTo>
                  <a:cubicBezTo>
                    <a:pt x="155" y="761"/>
                    <a:pt x="199" y="562"/>
                    <a:pt x="310" y="429"/>
                  </a:cubicBezTo>
                  <a:cubicBezTo>
                    <a:pt x="420" y="297"/>
                    <a:pt x="553" y="142"/>
                    <a:pt x="641" y="10"/>
                  </a:cubicBezTo>
                  <a:cubicBezTo>
                    <a:pt x="641" y="10"/>
                    <a:pt x="641"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1246425" y="3517000"/>
              <a:ext cx="2225" cy="2775"/>
            </a:xfrm>
            <a:custGeom>
              <a:avLst/>
              <a:gdLst/>
              <a:ahLst/>
              <a:cxnLst/>
              <a:rect l="l" t="t" r="r" b="b"/>
              <a:pathLst>
                <a:path w="89" h="111" extrusionOk="0">
                  <a:moveTo>
                    <a:pt x="1" y="89"/>
                  </a:moveTo>
                  <a:cubicBezTo>
                    <a:pt x="1" y="111"/>
                    <a:pt x="1" y="111"/>
                    <a:pt x="1" y="89"/>
                  </a:cubicBezTo>
                  <a:lnTo>
                    <a:pt x="89" y="1"/>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1239800" y="3453425"/>
              <a:ext cx="86600" cy="88800"/>
            </a:xfrm>
            <a:custGeom>
              <a:avLst/>
              <a:gdLst/>
              <a:ahLst/>
              <a:cxnLst/>
              <a:rect l="l" t="t" r="r" b="b"/>
              <a:pathLst>
                <a:path w="3464" h="3552" extrusionOk="0">
                  <a:moveTo>
                    <a:pt x="3411" y="0"/>
                  </a:moveTo>
                  <a:cubicBezTo>
                    <a:pt x="3407" y="0"/>
                    <a:pt x="3403" y="2"/>
                    <a:pt x="3400" y="5"/>
                  </a:cubicBezTo>
                  <a:cubicBezTo>
                    <a:pt x="2782" y="623"/>
                    <a:pt x="2230" y="1263"/>
                    <a:pt x="1634" y="1837"/>
                  </a:cubicBezTo>
                  <a:lnTo>
                    <a:pt x="707" y="2742"/>
                  </a:lnTo>
                  <a:cubicBezTo>
                    <a:pt x="464" y="2963"/>
                    <a:pt x="221" y="3184"/>
                    <a:pt x="23" y="3471"/>
                  </a:cubicBezTo>
                  <a:cubicBezTo>
                    <a:pt x="1" y="3493"/>
                    <a:pt x="23" y="3537"/>
                    <a:pt x="45" y="3537"/>
                  </a:cubicBezTo>
                  <a:lnTo>
                    <a:pt x="111" y="3537"/>
                  </a:lnTo>
                  <a:cubicBezTo>
                    <a:pt x="127" y="3548"/>
                    <a:pt x="139" y="3552"/>
                    <a:pt x="148" y="3552"/>
                  </a:cubicBezTo>
                  <a:cubicBezTo>
                    <a:pt x="175" y="3552"/>
                    <a:pt x="167" y="3510"/>
                    <a:pt x="133" y="3493"/>
                  </a:cubicBezTo>
                  <a:cubicBezTo>
                    <a:pt x="155" y="3493"/>
                    <a:pt x="464" y="3162"/>
                    <a:pt x="508" y="3095"/>
                  </a:cubicBezTo>
                  <a:cubicBezTo>
                    <a:pt x="641" y="2963"/>
                    <a:pt x="773" y="2853"/>
                    <a:pt x="906" y="2720"/>
                  </a:cubicBezTo>
                  <a:lnTo>
                    <a:pt x="1789" y="1837"/>
                  </a:lnTo>
                  <a:cubicBezTo>
                    <a:pt x="2363" y="1263"/>
                    <a:pt x="2893" y="645"/>
                    <a:pt x="3445" y="71"/>
                  </a:cubicBezTo>
                  <a:cubicBezTo>
                    <a:pt x="3464" y="52"/>
                    <a:pt x="3433" y="0"/>
                    <a:pt x="3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242150" y="3480425"/>
              <a:ext cx="84675" cy="78050"/>
            </a:xfrm>
            <a:custGeom>
              <a:avLst/>
              <a:gdLst/>
              <a:ahLst/>
              <a:cxnLst/>
              <a:rect l="l" t="t" r="r" b="b"/>
              <a:pathLst>
                <a:path w="3387" h="3122" extrusionOk="0">
                  <a:moveTo>
                    <a:pt x="3322" y="1"/>
                  </a:moveTo>
                  <a:cubicBezTo>
                    <a:pt x="3316" y="1"/>
                    <a:pt x="3310" y="3"/>
                    <a:pt x="3306" y="7"/>
                  </a:cubicBezTo>
                  <a:cubicBezTo>
                    <a:pt x="2225" y="1066"/>
                    <a:pt x="1010" y="1949"/>
                    <a:pt x="17" y="3053"/>
                  </a:cubicBezTo>
                  <a:cubicBezTo>
                    <a:pt x="1" y="3069"/>
                    <a:pt x="20" y="3121"/>
                    <a:pt x="41" y="3121"/>
                  </a:cubicBezTo>
                  <a:cubicBezTo>
                    <a:pt x="48" y="3121"/>
                    <a:pt x="55" y="3115"/>
                    <a:pt x="61" y="3097"/>
                  </a:cubicBezTo>
                  <a:cubicBezTo>
                    <a:pt x="1165" y="2104"/>
                    <a:pt x="2269" y="1088"/>
                    <a:pt x="3351" y="73"/>
                  </a:cubicBezTo>
                  <a:cubicBezTo>
                    <a:pt x="3387" y="37"/>
                    <a:pt x="3349" y="1"/>
                    <a:pt x="3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1244275" y="3505200"/>
              <a:ext cx="72000" cy="82550"/>
            </a:xfrm>
            <a:custGeom>
              <a:avLst/>
              <a:gdLst/>
              <a:ahLst/>
              <a:cxnLst/>
              <a:rect l="l" t="t" r="r" b="b"/>
              <a:pathLst>
                <a:path w="2880" h="3302" extrusionOk="0">
                  <a:moveTo>
                    <a:pt x="2806" y="1"/>
                  </a:moveTo>
                  <a:cubicBezTo>
                    <a:pt x="2795" y="1"/>
                    <a:pt x="2785" y="3"/>
                    <a:pt x="2780" y="9"/>
                  </a:cubicBezTo>
                  <a:cubicBezTo>
                    <a:pt x="2714" y="97"/>
                    <a:pt x="2669" y="186"/>
                    <a:pt x="2581" y="252"/>
                  </a:cubicBezTo>
                  <a:cubicBezTo>
                    <a:pt x="2581" y="252"/>
                    <a:pt x="2571" y="242"/>
                    <a:pt x="2558" y="242"/>
                  </a:cubicBezTo>
                  <a:cubicBezTo>
                    <a:pt x="2552" y="242"/>
                    <a:pt x="2544" y="244"/>
                    <a:pt x="2537" y="252"/>
                  </a:cubicBezTo>
                  <a:cubicBezTo>
                    <a:pt x="2471" y="318"/>
                    <a:pt x="2427" y="362"/>
                    <a:pt x="2360" y="450"/>
                  </a:cubicBezTo>
                  <a:cubicBezTo>
                    <a:pt x="2272" y="561"/>
                    <a:pt x="2162" y="649"/>
                    <a:pt x="2051" y="715"/>
                  </a:cubicBezTo>
                  <a:cubicBezTo>
                    <a:pt x="1831" y="914"/>
                    <a:pt x="1698" y="1135"/>
                    <a:pt x="1477" y="1311"/>
                  </a:cubicBezTo>
                  <a:cubicBezTo>
                    <a:pt x="1279" y="1466"/>
                    <a:pt x="1058" y="1620"/>
                    <a:pt x="881" y="1775"/>
                  </a:cubicBezTo>
                  <a:lnTo>
                    <a:pt x="462" y="2194"/>
                  </a:lnTo>
                  <a:cubicBezTo>
                    <a:pt x="396" y="2217"/>
                    <a:pt x="352" y="2239"/>
                    <a:pt x="329" y="2305"/>
                  </a:cubicBezTo>
                  <a:cubicBezTo>
                    <a:pt x="294" y="2323"/>
                    <a:pt x="330" y="2355"/>
                    <a:pt x="357" y="2355"/>
                  </a:cubicBezTo>
                  <a:cubicBezTo>
                    <a:pt x="364" y="2355"/>
                    <a:pt x="369" y="2353"/>
                    <a:pt x="374" y="2349"/>
                  </a:cubicBezTo>
                  <a:cubicBezTo>
                    <a:pt x="572" y="2239"/>
                    <a:pt x="683" y="2084"/>
                    <a:pt x="815" y="1907"/>
                  </a:cubicBezTo>
                  <a:cubicBezTo>
                    <a:pt x="1036" y="1687"/>
                    <a:pt x="1323" y="1488"/>
                    <a:pt x="1588" y="1267"/>
                  </a:cubicBezTo>
                  <a:cubicBezTo>
                    <a:pt x="1786" y="1135"/>
                    <a:pt x="1875" y="936"/>
                    <a:pt x="2029" y="782"/>
                  </a:cubicBezTo>
                  <a:cubicBezTo>
                    <a:pt x="2118" y="693"/>
                    <a:pt x="2206" y="649"/>
                    <a:pt x="2272" y="561"/>
                  </a:cubicBezTo>
                  <a:lnTo>
                    <a:pt x="2272" y="561"/>
                  </a:lnTo>
                  <a:cubicBezTo>
                    <a:pt x="2206" y="715"/>
                    <a:pt x="2096" y="892"/>
                    <a:pt x="1985" y="1024"/>
                  </a:cubicBezTo>
                  <a:cubicBezTo>
                    <a:pt x="1831" y="1223"/>
                    <a:pt x="1676" y="1356"/>
                    <a:pt x="1499" y="1532"/>
                  </a:cubicBezTo>
                  <a:cubicBezTo>
                    <a:pt x="1435" y="1596"/>
                    <a:pt x="1225" y="1848"/>
                    <a:pt x="1233" y="1963"/>
                  </a:cubicBezTo>
                  <a:lnTo>
                    <a:pt x="1233" y="1963"/>
                  </a:lnTo>
                  <a:cubicBezTo>
                    <a:pt x="1229" y="1948"/>
                    <a:pt x="1215" y="1941"/>
                    <a:pt x="1201" y="1941"/>
                  </a:cubicBezTo>
                  <a:cubicBezTo>
                    <a:pt x="1185" y="1941"/>
                    <a:pt x="1168" y="1952"/>
                    <a:pt x="1168" y="1974"/>
                  </a:cubicBezTo>
                  <a:cubicBezTo>
                    <a:pt x="1168" y="1996"/>
                    <a:pt x="1168" y="1996"/>
                    <a:pt x="1146" y="2018"/>
                  </a:cubicBezTo>
                  <a:lnTo>
                    <a:pt x="1146" y="2040"/>
                  </a:lnTo>
                  <a:cubicBezTo>
                    <a:pt x="881" y="2349"/>
                    <a:pt x="616" y="2746"/>
                    <a:pt x="285" y="3011"/>
                  </a:cubicBezTo>
                  <a:lnTo>
                    <a:pt x="263" y="3011"/>
                  </a:lnTo>
                  <a:cubicBezTo>
                    <a:pt x="175" y="3100"/>
                    <a:pt x="109" y="3122"/>
                    <a:pt x="20" y="3210"/>
                  </a:cubicBezTo>
                  <a:cubicBezTo>
                    <a:pt x="1" y="3230"/>
                    <a:pt x="16" y="3302"/>
                    <a:pt x="51" y="3302"/>
                  </a:cubicBezTo>
                  <a:cubicBezTo>
                    <a:pt x="55" y="3302"/>
                    <a:pt x="60" y="3301"/>
                    <a:pt x="65" y="3298"/>
                  </a:cubicBezTo>
                  <a:cubicBezTo>
                    <a:pt x="572" y="2989"/>
                    <a:pt x="881" y="2437"/>
                    <a:pt x="1257" y="2018"/>
                  </a:cubicBezTo>
                  <a:cubicBezTo>
                    <a:pt x="1654" y="1841"/>
                    <a:pt x="1919" y="1620"/>
                    <a:pt x="2162" y="1400"/>
                  </a:cubicBezTo>
                  <a:cubicBezTo>
                    <a:pt x="2382" y="1179"/>
                    <a:pt x="2559" y="914"/>
                    <a:pt x="2780" y="693"/>
                  </a:cubicBezTo>
                  <a:cubicBezTo>
                    <a:pt x="2798" y="675"/>
                    <a:pt x="2758" y="643"/>
                    <a:pt x="2730" y="643"/>
                  </a:cubicBezTo>
                  <a:cubicBezTo>
                    <a:pt x="2724" y="643"/>
                    <a:pt x="2718" y="645"/>
                    <a:pt x="2714" y="649"/>
                  </a:cubicBezTo>
                  <a:cubicBezTo>
                    <a:pt x="2537" y="848"/>
                    <a:pt x="2360" y="1091"/>
                    <a:pt x="2162" y="1289"/>
                  </a:cubicBezTo>
                  <a:cubicBezTo>
                    <a:pt x="1985" y="1466"/>
                    <a:pt x="1720" y="1665"/>
                    <a:pt x="1499" y="1863"/>
                  </a:cubicBezTo>
                  <a:cubicBezTo>
                    <a:pt x="1566" y="1775"/>
                    <a:pt x="1610" y="1687"/>
                    <a:pt x="1676" y="1643"/>
                  </a:cubicBezTo>
                  <a:cubicBezTo>
                    <a:pt x="1809" y="1510"/>
                    <a:pt x="1941" y="1400"/>
                    <a:pt x="2051" y="1223"/>
                  </a:cubicBezTo>
                  <a:cubicBezTo>
                    <a:pt x="2184" y="1024"/>
                    <a:pt x="2294" y="848"/>
                    <a:pt x="2427" y="649"/>
                  </a:cubicBezTo>
                  <a:cubicBezTo>
                    <a:pt x="2559" y="428"/>
                    <a:pt x="2714" y="252"/>
                    <a:pt x="2846" y="75"/>
                  </a:cubicBezTo>
                  <a:cubicBezTo>
                    <a:pt x="2879" y="26"/>
                    <a:pt x="2838" y="1"/>
                    <a:pt x="2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258025" y="3525175"/>
              <a:ext cx="60525" cy="61950"/>
            </a:xfrm>
            <a:custGeom>
              <a:avLst/>
              <a:gdLst/>
              <a:ahLst/>
              <a:cxnLst/>
              <a:rect l="l" t="t" r="r" b="b"/>
              <a:pathLst>
                <a:path w="2421" h="2478" extrusionOk="0">
                  <a:moveTo>
                    <a:pt x="2182" y="0"/>
                  </a:moveTo>
                  <a:cubicBezTo>
                    <a:pt x="2176" y="0"/>
                    <a:pt x="2170" y="2"/>
                    <a:pt x="2164" y="5"/>
                  </a:cubicBezTo>
                  <a:cubicBezTo>
                    <a:pt x="1766" y="535"/>
                    <a:pt x="1369" y="1064"/>
                    <a:pt x="994" y="1616"/>
                  </a:cubicBezTo>
                  <a:cubicBezTo>
                    <a:pt x="817" y="1771"/>
                    <a:pt x="662" y="1947"/>
                    <a:pt x="442" y="2058"/>
                  </a:cubicBezTo>
                  <a:cubicBezTo>
                    <a:pt x="265" y="2168"/>
                    <a:pt x="111" y="2256"/>
                    <a:pt x="22" y="2411"/>
                  </a:cubicBezTo>
                  <a:cubicBezTo>
                    <a:pt x="0" y="2433"/>
                    <a:pt x="22" y="2477"/>
                    <a:pt x="44" y="2477"/>
                  </a:cubicBezTo>
                  <a:lnTo>
                    <a:pt x="89" y="2477"/>
                  </a:lnTo>
                  <a:cubicBezTo>
                    <a:pt x="133" y="2477"/>
                    <a:pt x="133" y="2433"/>
                    <a:pt x="133" y="2411"/>
                  </a:cubicBezTo>
                  <a:cubicBezTo>
                    <a:pt x="89" y="2389"/>
                    <a:pt x="618" y="2036"/>
                    <a:pt x="685" y="1992"/>
                  </a:cubicBezTo>
                  <a:cubicBezTo>
                    <a:pt x="905" y="1837"/>
                    <a:pt x="1060" y="1638"/>
                    <a:pt x="1259" y="1440"/>
                  </a:cubicBezTo>
                  <a:cubicBezTo>
                    <a:pt x="1457" y="1263"/>
                    <a:pt x="1656" y="998"/>
                    <a:pt x="1877" y="844"/>
                  </a:cubicBezTo>
                  <a:cubicBezTo>
                    <a:pt x="2031" y="711"/>
                    <a:pt x="2252" y="623"/>
                    <a:pt x="2384" y="446"/>
                  </a:cubicBezTo>
                  <a:cubicBezTo>
                    <a:pt x="2420" y="428"/>
                    <a:pt x="2384" y="396"/>
                    <a:pt x="2357" y="396"/>
                  </a:cubicBezTo>
                  <a:cubicBezTo>
                    <a:pt x="2350" y="396"/>
                    <a:pt x="2344" y="398"/>
                    <a:pt x="2340" y="402"/>
                  </a:cubicBezTo>
                  <a:cubicBezTo>
                    <a:pt x="2164" y="557"/>
                    <a:pt x="1943" y="645"/>
                    <a:pt x="1766" y="821"/>
                  </a:cubicBezTo>
                  <a:cubicBezTo>
                    <a:pt x="1612" y="932"/>
                    <a:pt x="1479" y="1086"/>
                    <a:pt x="1347" y="1219"/>
                  </a:cubicBezTo>
                  <a:cubicBezTo>
                    <a:pt x="1612" y="844"/>
                    <a:pt x="1921" y="424"/>
                    <a:pt x="2230" y="71"/>
                  </a:cubicBezTo>
                  <a:cubicBezTo>
                    <a:pt x="2249" y="52"/>
                    <a:pt x="2219"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1270825" y="3543825"/>
              <a:ext cx="55500" cy="50075"/>
            </a:xfrm>
            <a:custGeom>
              <a:avLst/>
              <a:gdLst/>
              <a:ahLst/>
              <a:cxnLst/>
              <a:rect l="l" t="t" r="r" b="b"/>
              <a:pathLst>
                <a:path w="2220" h="2003" extrusionOk="0">
                  <a:moveTo>
                    <a:pt x="2190" y="0"/>
                  </a:moveTo>
                  <a:cubicBezTo>
                    <a:pt x="2185" y="0"/>
                    <a:pt x="2181" y="3"/>
                    <a:pt x="2181" y="9"/>
                  </a:cubicBezTo>
                  <a:cubicBezTo>
                    <a:pt x="2049" y="186"/>
                    <a:pt x="1828" y="296"/>
                    <a:pt x="1674" y="429"/>
                  </a:cubicBezTo>
                  <a:cubicBezTo>
                    <a:pt x="1519" y="561"/>
                    <a:pt x="1365" y="694"/>
                    <a:pt x="1188" y="870"/>
                  </a:cubicBezTo>
                  <a:cubicBezTo>
                    <a:pt x="1320" y="672"/>
                    <a:pt x="1453" y="473"/>
                    <a:pt x="1607" y="318"/>
                  </a:cubicBezTo>
                  <a:cubicBezTo>
                    <a:pt x="1623" y="303"/>
                    <a:pt x="1596" y="277"/>
                    <a:pt x="1571" y="277"/>
                  </a:cubicBezTo>
                  <a:cubicBezTo>
                    <a:pt x="1559" y="277"/>
                    <a:pt x="1548" y="283"/>
                    <a:pt x="1541" y="296"/>
                  </a:cubicBezTo>
                  <a:cubicBezTo>
                    <a:pt x="1409" y="473"/>
                    <a:pt x="1232" y="672"/>
                    <a:pt x="1078" y="870"/>
                  </a:cubicBezTo>
                  <a:cubicBezTo>
                    <a:pt x="945" y="1025"/>
                    <a:pt x="769" y="1179"/>
                    <a:pt x="658" y="1334"/>
                  </a:cubicBezTo>
                  <a:lnTo>
                    <a:pt x="658" y="1356"/>
                  </a:lnTo>
                  <a:cubicBezTo>
                    <a:pt x="437" y="1555"/>
                    <a:pt x="261" y="1753"/>
                    <a:pt x="18" y="1952"/>
                  </a:cubicBezTo>
                  <a:cubicBezTo>
                    <a:pt x="0" y="1970"/>
                    <a:pt x="11" y="2002"/>
                    <a:pt x="51" y="2002"/>
                  </a:cubicBezTo>
                  <a:cubicBezTo>
                    <a:pt x="61" y="2002"/>
                    <a:pt x="72" y="2000"/>
                    <a:pt x="84" y="1996"/>
                  </a:cubicBezTo>
                  <a:cubicBezTo>
                    <a:pt x="128" y="1974"/>
                    <a:pt x="239" y="1886"/>
                    <a:pt x="305" y="1864"/>
                  </a:cubicBezTo>
                  <a:cubicBezTo>
                    <a:pt x="283" y="1775"/>
                    <a:pt x="283" y="1753"/>
                    <a:pt x="261" y="1753"/>
                  </a:cubicBezTo>
                  <a:cubicBezTo>
                    <a:pt x="526" y="1466"/>
                    <a:pt x="835" y="1201"/>
                    <a:pt x="1122" y="959"/>
                  </a:cubicBezTo>
                  <a:lnTo>
                    <a:pt x="1718" y="451"/>
                  </a:lnTo>
                  <a:cubicBezTo>
                    <a:pt x="1872" y="318"/>
                    <a:pt x="2071" y="208"/>
                    <a:pt x="2204" y="31"/>
                  </a:cubicBezTo>
                  <a:cubicBezTo>
                    <a:pt x="2219" y="16"/>
                    <a:pt x="2202" y="0"/>
                    <a:pt x="2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1276225" y="3548900"/>
              <a:ext cx="62800" cy="44275"/>
            </a:xfrm>
            <a:custGeom>
              <a:avLst/>
              <a:gdLst/>
              <a:ahLst/>
              <a:cxnLst/>
              <a:rect l="l" t="t" r="r" b="b"/>
              <a:pathLst>
                <a:path w="2512" h="1771" extrusionOk="0">
                  <a:moveTo>
                    <a:pt x="2448" y="0"/>
                  </a:moveTo>
                  <a:cubicBezTo>
                    <a:pt x="2442" y="0"/>
                    <a:pt x="2435" y="2"/>
                    <a:pt x="2429" y="5"/>
                  </a:cubicBezTo>
                  <a:cubicBezTo>
                    <a:pt x="2054" y="314"/>
                    <a:pt x="1723" y="667"/>
                    <a:pt x="1303" y="910"/>
                  </a:cubicBezTo>
                  <a:cubicBezTo>
                    <a:pt x="884" y="1153"/>
                    <a:pt x="486" y="1462"/>
                    <a:pt x="45" y="1683"/>
                  </a:cubicBezTo>
                  <a:cubicBezTo>
                    <a:pt x="1" y="1705"/>
                    <a:pt x="1" y="1771"/>
                    <a:pt x="67" y="1771"/>
                  </a:cubicBezTo>
                  <a:cubicBezTo>
                    <a:pt x="155" y="1771"/>
                    <a:pt x="199" y="1749"/>
                    <a:pt x="288" y="1749"/>
                  </a:cubicBezTo>
                  <a:cubicBezTo>
                    <a:pt x="310" y="1749"/>
                    <a:pt x="310" y="1683"/>
                    <a:pt x="288" y="1683"/>
                  </a:cubicBezTo>
                  <a:lnTo>
                    <a:pt x="221" y="1683"/>
                  </a:lnTo>
                  <a:cubicBezTo>
                    <a:pt x="619" y="1462"/>
                    <a:pt x="972" y="1197"/>
                    <a:pt x="1325" y="976"/>
                  </a:cubicBezTo>
                  <a:cubicBezTo>
                    <a:pt x="1745" y="711"/>
                    <a:pt x="2076" y="358"/>
                    <a:pt x="2473" y="49"/>
                  </a:cubicBezTo>
                  <a:cubicBezTo>
                    <a:pt x="2511" y="49"/>
                    <a:pt x="2484" y="0"/>
                    <a:pt x="2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956125" y="3573425"/>
              <a:ext cx="12725" cy="31225"/>
            </a:xfrm>
            <a:custGeom>
              <a:avLst/>
              <a:gdLst/>
              <a:ahLst/>
              <a:cxnLst/>
              <a:rect l="l" t="t" r="r" b="b"/>
              <a:pathLst>
                <a:path w="509" h="1249" extrusionOk="0">
                  <a:moveTo>
                    <a:pt x="492" y="1"/>
                  </a:moveTo>
                  <a:cubicBezTo>
                    <a:pt x="481" y="1"/>
                    <a:pt x="464" y="6"/>
                    <a:pt x="442" y="17"/>
                  </a:cubicBezTo>
                  <a:cubicBezTo>
                    <a:pt x="420" y="260"/>
                    <a:pt x="288" y="481"/>
                    <a:pt x="199" y="702"/>
                  </a:cubicBezTo>
                  <a:cubicBezTo>
                    <a:pt x="155" y="878"/>
                    <a:pt x="1" y="1033"/>
                    <a:pt x="45" y="1232"/>
                  </a:cubicBezTo>
                  <a:cubicBezTo>
                    <a:pt x="56" y="1243"/>
                    <a:pt x="67" y="1248"/>
                    <a:pt x="75" y="1248"/>
                  </a:cubicBezTo>
                  <a:cubicBezTo>
                    <a:pt x="83" y="1248"/>
                    <a:pt x="89" y="1243"/>
                    <a:pt x="89" y="1232"/>
                  </a:cubicBezTo>
                  <a:cubicBezTo>
                    <a:pt x="111" y="1011"/>
                    <a:pt x="221" y="790"/>
                    <a:pt x="310" y="569"/>
                  </a:cubicBezTo>
                  <a:cubicBezTo>
                    <a:pt x="376" y="371"/>
                    <a:pt x="486" y="216"/>
                    <a:pt x="508" y="17"/>
                  </a:cubicBezTo>
                  <a:cubicBezTo>
                    <a:pt x="508" y="6"/>
                    <a:pt x="503"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958350" y="3557050"/>
              <a:ext cx="25250" cy="60150"/>
            </a:xfrm>
            <a:custGeom>
              <a:avLst/>
              <a:gdLst/>
              <a:ahLst/>
              <a:cxnLst/>
              <a:rect l="l" t="t" r="r" b="b"/>
              <a:pathLst>
                <a:path w="1010" h="2406" extrusionOk="0">
                  <a:moveTo>
                    <a:pt x="980" y="1"/>
                  </a:moveTo>
                  <a:cubicBezTo>
                    <a:pt x="975" y="1"/>
                    <a:pt x="971" y="4"/>
                    <a:pt x="971" y="10"/>
                  </a:cubicBezTo>
                  <a:cubicBezTo>
                    <a:pt x="751" y="385"/>
                    <a:pt x="552" y="805"/>
                    <a:pt x="397" y="1224"/>
                  </a:cubicBezTo>
                  <a:cubicBezTo>
                    <a:pt x="243" y="1577"/>
                    <a:pt x="0" y="2019"/>
                    <a:pt x="66" y="2372"/>
                  </a:cubicBezTo>
                  <a:cubicBezTo>
                    <a:pt x="66" y="2394"/>
                    <a:pt x="77" y="2405"/>
                    <a:pt x="88" y="2405"/>
                  </a:cubicBezTo>
                  <a:cubicBezTo>
                    <a:pt x="99" y="2405"/>
                    <a:pt x="110" y="2394"/>
                    <a:pt x="110" y="2372"/>
                  </a:cubicBezTo>
                  <a:cubicBezTo>
                    <a:pt x="110" y="1997"/>
                    <a:pt x="309" y="1577"/>
                    <a:pt x="464" y="1202"/>
                  </a:cubicBezTo>
                  <a:cubicBezTo>
                    <a:pt x="640" y="805"/>
                    <a:pt x="795" y="385"/>
                    <a:pt x="993" y="32"/>
                  </a:cubicBezTo>
                  <a:cubicBezTo>
                    <a:pt x="1009" y="17"/>
                    <a:pt x="992" y="1"/>
                    <a:pt x="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960000" y="3568650"/>
              <a:ext cx="25800" cy="60275"/>
            </a:xfrm>
            <a:custGeom>
              <a:avLst/>
              <a:gdLst/>
              <a:ahLst/>
              <a:cxnLst/>
              <a:rect l="l" t="t" r="r" b="b"/>
              <a:pathLst>
                <a:path w="1032" h="2411" extrusionOk="0">
                  <a:moveTo>
                    <a:pt x="987" y="1"/>
                  </a:moveTo>
                  <a:cubicBezTo>
                    <a:pt x="975" y="1"/>
                    <a:pt x="962" y="3"/>
                    <a:pt x="949" y="10"/>
                  </a:cubicBezTo>
                  <a:cubicBezTo>
                    <a:pt x="773" y="429"/>
                    <a:pt x="596" y="849"/>
                    <a:pt x="442" y="1246"/>
                  </a:cubicBezTo>
                  <a:cubicBezTo>
                    <a:pt x="376" y="1533"/>
                    <a:pt x="265" y="1754"/>
                    <a:pt x="155" y="1974"/>
                  </a:cubicBezTo>
                  <a:cubicBezTo>
                    <a:pt x="66" y="2107"/>
                    <a:pt x="0" y="2217"/>
                    <a:pt x="0" y="2394"/>
                  </a:cubicBezTo>
                  <a:cubicBezTo>
                    <a:pt x="0" y="2405"/>
                    <a:pt x="6" y="2410"/>
                    <a:pt x="14" y="2410"/>
                  </a:cubicBezTo>
                  <a:cubicBezTo>
                    <a:pt x="22" y="2410"/>
                    <a:pt x="33" y="2405"/>
                    <a:pt x="44" y="2394"/>
                  </a:cubicBezTo>
                  <a:cubicBezTo>
                    <a:pt x="155" y="2019"/>
                    <a:pt x="376" y="1687"/>
                    <a:pt x="486" y="1334"/>
                  </a:cubicBezTo>
                  <a:cubicBezTo>
                    <a:pt x="663" y="893"/>
                    <a:pt x="817" y="473"/>
                    <a:pt x="1016" y="32"/>
                  </a:cubicBezTo>
                  <a:cubicBezTo>
                    <a:pt x="1031" y="16"/>
                    <a:pt x="1014" y="1"/>
                    <a:pt x="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958900" y="3583850"/>
              <a:ext cx="30750" cy="62000"/>
            </a:xfrm>
            <a:custGeom>
              <a:avLst/>
              <a:gdLst/>
              <a:ahLst/>
              <a:cxnLst/>
              <a:rect l="l" t="t" r="r" b="b"/>
              <a:pathLst>
                <a:path w="1230" h="2480" extrusionOk="0">
                  <a:moveTo>
                    <a:pt x="1202" y="1"/>
                  </a:moveTo>
                  <a:cubicBezTo>
                    <a:pt x="1196" y="1"/>
                    <a:pt x="1192" y="6"/>
                    <a:pt x="1192" y="20"/>
                  </a:cubicBezTo>
                  <a:cubicBezTo>
                    <a:pt x="949" y="285"/>
                    <a:pt x="817" y="726"/>
                    <a:pt x="662" y="1057"/>
                  </a:cubicBezTo>
                  <a:cubicBezTo>
                    <a:pt x="596" y="1300"/>
                    <a:pt x="442" y="1521"/>
                    <a:pt x="375" y="1742"/>
                  </a:cubicBezTo>
                  <a:cubicBezTo>
                    <a:pt x="265" y="1985"/>
                    <a:pt x="177" y="2227"/>
                    <a:pt x="0" y="2448"/>
                  </a:cubicBezTo>
                  <a:cubicBezTo>
                    <a:pt x="0" y="2464"/>
                    <a:pt x="0" y="2479"/>
                    <a:pt x="16" y="2479"/>
                  </a:cubicBezTo>
                  <a:cubicBezTo>
                    <a:pt x="22" y="2479"/>
                    <a:pt x="31" y="2477"/>
                    <a:pt x="44" y="2470"/>
                  </a:cubicBezTo>
                  <a:cubicBezTo>
                    <a:pt x="309" y="2249"/>
                    <a:pt x="397" y="1742"/>
                    <a:pt x="552" y="1411"/>
                  </a:cubicBezTo>
                  <a:cubicBezTo>
                    <a:pt x="662" y="1190"/>
                    <a:pt x="751" y="947"/>
                    <a:pt x="861" y="726"/>
                  </a:cubicBezTo>
                  <a:cubicBezTo>
                    <a:pt x="971" y="505"/>
                    <a:pt x="1060" y="241"/>
                    <a:pt x="1214" y="42"/>
                  </a:cubicBezTo>
                  <a:cubicBezTo>
                    <a:pt x="1229" y="27"/>
                    <a:pt x="1213"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949500" y="3583000"/>
              <a:ext cx="60600" cy="92150"/>
            </a:xfrm>
            <a:custGeom>
              <a:avLst/>
              <a:gdLst/>
              <a:ahLst/>
              <a:cxnLst/>
              <a:rect l="l" t="t" r="r" b="b"/>
              <a:pathLst>
                <a:path w="2424" h="3686" extrusionOk="0">
                  <a:moveTo>
                    <a:pt x="2393" y="1"/>
                  </a:moveTo>
                  <a:cubicBezTo>
                    <a:pt x="2385" y="1"/>
                    <a:pt x="2375" y="4"/>
                    <a:pt x="2363" y="10"/>
                  </a:cubicBezTo>
                  <a:cubicBezTo>
                    <a:pt x="2142" y="230"/>
                    <a:pt x="2032" y="539"/>
                    <a:pt x="1877" y="804"/>
                  </a:cubicBezTo>
                  <a:cubicBezTo>
                    <a:pt x="1679" y="1202"/>
                    <a:pt x="1436" y="1555"/>
                    <a:pt x="1215" y="1908"/>
                  </a:cubicBezTo>
                  <a:cubicBezTo>
                    <a:pt x="1105" y="2085"/>
                    <a:pt x="972" y="2195"/>
                    <a:pt x="884" y="2350"/>
                  </a:cubicBezTo>
                  <a:cubicBezTo>
                    <a:pt x="773" y="2504"/>
                    <a:pt x="707" y="2681"/>
                    <a:pt x="597" y="2835"/>
                  </a:cubicBezTo>
                  <a:cubicBezTo>
                    <a:pt x="486" y="2990"/>
                    <a:pt x="420" y="3166"/>
                    <a:pt x="266" y="3299"/>
                  </a:cubicBezTo>
                  <a:cubicBezTo>
                    <a:pt x="222" y="3387"/>
                    <a:pt x="133" y="3431"/>
                    <a:pt x="89" y="3520"/>
                  </a:cubicBezTo>
                  <a:lnTo>
                    <a:pt x="89" y="3431"/>
                  </a:lnTo>
                  <a:cubicBezTo>
                    <a:pt x="89" y="3420"/>
                    <a:pt x="78" y="3415"/>
                    <a:pt x="64" y="3415"/>
                  </a:cubicBezTo>
                  <a:cubicBezTo>
                    <a:pt x="50" y="3415"/>
                    <a:pt x="34" y="3420"/>
                    <a:pt x="23" y="3431"/>
                  </a:cubicBezTo>
                  <a:cubicBezTo>
                    <a:pt x="23" y="3498"/>
                    <a:pt x="1" y="3564"/>
                    <a:pt x="1" y="3630"/>
                  </a:cubicBezTo>
                  <a:cubicBezTo>
                    <a:pt x="1" y="3658"/>
                    <a:pt x="18" y="3686"/>
                    <a:pt x="43" y="3686"/>
                  </a:cubicBezTo>
                  <a:cubicBezTo>
                    <a:pt x="57" y="3686"/>
                    <a:pt x="73" y="3676"/>
                    <a:pt x="89" y="3652"/>
                  </a:cubicBezTo>
                  <a:cubicBezTo>
                    <a:pt x="155" y="3520"/>
                    <a:pt x="266" y="3409"/>
                    <a:pt x="376" y="3277"/>
                  </a:cubicBezTo>
                  <a:cubicBezTo>
                    <a:pt x="464" y="3189"/>
                    <a:pt x="553" y="3056"/>
                    <a:pt x="641" y="2924"/>
                  </a:cubicBezTo>
                  <a:cubicBezTo>
                    <a:pt x="707" y="2769"/>
                    <a:pt x="796" y="2637"/>
                    <a:pt x="884" y="2482"/>
                  </a:cubicBezTo>
                  <a:cubicBezTo>
                    <a:pt x="972" y="2306"/>
                    <a:pt x="1105" y="2173"/>
                    <a:pt x="1215" y="2019"/>
                  </a:cubicBezTo>
                  <a:cubicBezTo>
                    <a:pt x="1436" y="1709"/>
                    <a:pt x="1656" y="1334"/>
                    <a:pt x="1855" y="981"/>
                  </a:cubicBezTo>
                  <a:cubicBezTo>
                    <a:pt x="2010" y="650"/>
                    <a:pt x="2142" y="319"/>
                    <a:pt x="2407" y="54"/>
                  </a:cubicBezTo>
                  <a:cubicBezTo>
                    <a:pt x="2423" y="21"/>
                    <a:pt x="2416"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952825" y="3591400"/>
              <a:ext cx="58325" cy="94050"/>
            </a:xfrm>
            <a:custGeom>
              <a:avLst/>
              <a:gdLst/>
              <a:ahLst/>
              <a:cxnLst/>
              <a:rect l="l" t="t" r="r" b="b"/>
              <a:pathLst>
                <a:path w="2333" h="3762" extrusionOk="0">
                  <a:moveTo>
                    <a:pt x="2306" y="0"/>
                  </a:moveTo>
                  <a:cubicBezTo>
                    <a:pt x="2303" y="0"/>
                    <a:pt x="2299" y="2"/>
                    <a:pt x="2296" y="5"/>
                  </a:cubicBezTo>
                  <a:cubicBezTo>
                    <a:pt x="2075" y="292"/>
                    <a:pt x="1877" y="601"/>
                    <a:pt x="1678" y="888"/>
                  </a:cubicBezTo>
                  <a:cubicBezTo>
                    <a:pt x="1457" y="1197"/>
                    <a:pt x="1281" y="1506"/>
                    <a:pt x="1082" y="1837"/>
                  </a:cubicBezTo>
                  <a:cubicBezTo>
                    <a:pt x="861" y="2190"/>
                    <a:pt x="618" y="2543"/>
                    <a:pt x="398" y="2941"/>
                  </a:cubicBezTo>
                  <a:cubicBezTo>
                    <a:pt x="309" y="3095"/>
                    <a:pt x="221" y="3272"/>
                    <a:pt x="133" y="3404"/>
                  </a:cubicBezTo>
                  <a:cubicBezTo>
                    <a:pt x="89" y="3515"/>
                    <a:pt x="0" y="3603"/>
                    <a:pt x="0" y="3736"/>
                  </a:cubicBezTo>
                  <a:cubicBezTo>
                    <a:pt x="0" y="3748"/>
                    <a:pt x="22" y="3761"/>
                    <a:pt x="41" y="3761"/>
                  </a:cubicBezTo>
                  <a:cubicBezTo>
                    <a:pt x="55" y="3761"/>
                    <a:pt x="66" y="3754"/>
                    <a:pt x="66" y="3736"/>
                  </a:cubicBezTo>
                  <a:cubicBezTo>
                    <a:pt x="177" y="3427"/>
                    <a:pt x="353" y="3095"/>
                    <a:pt x="530" y="2853"/>
                  </a:cubicBezTo>
                  <a:cubicBezTo>
                    <a:pt x="751" y="2521"/>
                    <a:pt x="972" y="2168"/>
                    <a:pt x="1170" y="1837"/>
                  </a:cubicBezTo>
                  <a:cubicBezTo>
                    <a:pt x="1325" y="1550"/>
                    <a:pt x="1501" y="1285"/>
                    <a:pt x="1678" y="998"/>
                  </a:cubicBezTo>
                  <a:cubicBezTo>
                    <a:pt x="1877" y="689"/>
                    <a:pt x="2075" y="336"/>
                    <a:pt x="2318" y="27"/>
                  </a:cubicBezTo>
                  <a:cubicBezTo>
                    <a:pt x="2321" y="30"/>
                    <a:pt x="2324" y="31"/>
                    <a:pt x="2325" y="31"/>
                  </a:cubicBezTo>
                  <a:cubicBezTo>
                    <a:pt x="2332" y="31"/>
                    <a:pt x="2321" y="0"/>
                    <a:pt x="2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1064850" y="3452425"/>
              <a:ext cx="11625" cy="14375"/>
            </a:xfrm>
            <a:custGeom>
              <a:avLst/>
              <a:gdLst/>
              <a:ahLst/>
              <a:cxnLst/>
              <a:rect l="l" t="t" r="r" b="b"/>
              <a:pathLst>
                <a:path w="465" h="575" extrusionOk="0">
                  <a:moveTo>
                    <a:pt x="398" y="1"/>
                  </a:moveTo>
                  <a:cubicBezTo>
                    <a:pt x="243" y="133"/>
                    <a:pt x="177" y="332"/>
                    <a:pt x="45" y="486"/>
                  </a:cubicBezTo>
                  <a:cubicBezTo>
                    <a:pt x="23" y="486"/>
                    <a:pt x="1" y="531"/>
                    <a:pt x="1" y="553"/>
                  </a:cubicBezTo>
                  <a:cubicBezTo>
                    <a:pt x="23" y="575"/>
                    <a:pt x="23" y="575"/>
                    <a:pt x="45" y="575"/>
                  </a:cubicBezTo>
                  <a:lnTo>
                    <a:pt x="111" y="531"/>
                  </a:lnTo>
                  <a:lnTo>
                    <a:pt x="111" y="486"/>
                  </a:lnTo>
                  <a:cubicBezTo>
                    <a:pt x="221" y="354"/>
                    <a:pt x="288" y="155"/>
                    <a:pt x="442" y="23"/>
                  </a:cubicBezTo>
                  <a:cubicBezTo>
                    <a:pt x="464" y="23"/>
                    <a:pt x="442"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1080850" y="3470725"/>
              <a:ext cx="17525" cy="21150"/>
            </a:xfrm>
            <a:custGeom>
              <a:avLst/>
              <a:gdLst/>
              <a:ahLst/>
              <a:cxnLst/>
              <a:rect l="l" t="t" r="r" b="b"/>
              <a:pathLst>
                <a:path w="701" h="846" extrusionOk="0">
                  <a:moveTo>
                    <a:pt x="675" y="0"/>
                  </a:moveTo>
                  <a:cubicBezTo>
                    <a:pt x="666" y="0"/>
                    <a:pt x="655" y="6"/>
                    <a:pt x="641" y="19"/>
                  </a:cubicBezTo>
                  <a:cubicBezTo>
                    <a:pt x="509" y="152"/>
                    <a:pt x="354" y="284"/>
                    <a:pt x="244" y="417"/>
                  </a:cubicBezTo>
                  <a:cubicBezTo>
                    <a:pt x="133" y="527"/>
                    <a:pt x="89" y="704"/>
                    <a:pt x="45" y="836"/>
                  </a:cubicBezTo>
                  <a:cubicBezTo>
                    <a:pt x="155" y="748"/>
                    <a:pt x="177" y="615"/>
                    <a:pt x="244" y="505"/>
                  </a:cubicBezTo>
                  <a:cubicBezTo>
                    <a:pt x="354" y="306"/>
                    <a:pt x="531" y="174"/>
                    <a:pt x="685" y="41"/>
                  </a:cubicBezTo>
                  <a:cubicBezTo>
                    <a:pt x="700" y="26"/>
                    <a:pt x="695" y="0"/>
                    <a:pt x="675" y="0"/>
                  </a:cubicBezTo>
                  <a:close/>
                  <a:moveTo>
                    <a:pt x="45" y="836"/>
                  </a:moveTo>
                  <a:cubicBezTo>
                    <a:pt x="1" y="836"/>
                    <a:pt x="6" y="846"/>
                    <a:pt x="20" y="846"/>
                  </a:cubicBezTo>
                  <a:cubicBezTo>
                    <a:pt x="28" y="846"/>
                    <a:pt x="38" y="843"/>
                    <a:pt x="45" y="8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1084725" y="3482550"/>
              <a:ext cx="15325" cy="21500"/>
            </a:xfrm>
            <a:custGeom>
              <a:avLst/>
              <a:gdLst/>
              <a:ahLst/>
              <a:cxnLst/>
              <a:rect l="l" t="t" r="r" b="b"/>
              <a:pathLst>
                <a:path w="613" h="860" extrusionOk="0">
                  <a:moveTo>
                    <a:pt x="583" y="1"/>
                  </a:moveTo>
                  <a:cubicBezTo>
                    <a:pt x="578" y="1"/>
                    <a:pt x="574" y="3"/>
                    <a:pt x="574" y="10"/>
                  </a:cubicBezTo>
                  <a:lnTo>
                    <a:pt x="155" y="496"/>
                  </a:lnTo>
                  <a:cubicBezTo>
                    <a:pt x="89" y="584"/>
                    <a:pt x="0" y="694"/>
                    <a:pt x="0" y="827"/>
                  </a:cubicBezTo>
                  <a:cubicBezTo>
                    <a:pt x="0" y="849"/>
                    <a:pt x="6" y="860"/>
                    <a:pt x="11" y="860"/>
                  </a:cubicBezTo>
                  <a:cubicBezTo>
                    <a:pt x="17" y="860"/>
                    <a:pt x="22" y="849"/>
                    <a:pt x="22" y="827"/>
                  </a:cubicBezTo>
                  <a:cubicBezTo>
                    <a:pt x="133" y="518"/>
                    <a:pt x="376" y="275"/>
                    <a:pt x="596" y="32"/>
                  </a:cubicBezTo>
                  <a:cubicBezTo>
                    <a:pt x="612" y="16"/>
                    <a:pt x="595" y="1"/>
                    <a:pt x="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1085825" y="3486425"/>
              <a:ext cx="19750" cy="23375"/>
            </a:xfrm>
            <a:custGeom>
              <a:avLst/>
              <a:gdLst/>
              <a:ahLst/>
              <a:cxnLst/>
              <a:rect l="l" t="t" r="r" b="b"/>
              <a:pathLst>
                <a:path w="790" h="935" extrusionOk="0">
                  <a:moveTo>
                    <a:pt x="768" y="1"/>
                  </a:moveTo>
                  <a:cubicBezTo>
                    <a:pt x="763" y="1"/>
                    <a:pt x="757" y="3"/>
                    <a:pt x="751" y="9"/>
                  </a:cubicBezTo>
                  <a:cubicBezTo>
                    <a:pt x="619" y="186"/>
                    <a:pt x="420" y="341"/>
                    <a:pt x="265" y="539"/>
                  </a:cubicBezTo>
                  <a:cubicBezTo>
                    <a:pt x="177" y="650"/>
                    <a:pt x="1" y="782"/>
                    <a:pt x="45" y="914"/>
                  </a:cubicBezTo>
                  <a:cubicBezTo>
                    <a:pt x="45" y="914"/>
                    <a:pt x="54" y="934"/>
                    <a:pt x="61" y="934"/>
                  </a:cubicBezTo>
                  <a:cubicBezTo>
                    <a:pt x="64" y="934"/>
                    <a:pt x="67" y="929"/>
                    <a:pt x="67" y="914"/>
                  </a:cubicBezTo>
                  <a:cubicBezTo>
                    <a:pt x="199" y="561"/>
                    <a:pt x="530" y="318"/>
                    <a:pt x="773" y="54"/>
                  </a:cubicBezTo>
                  <a:cubicBezTo>
                    <a:pt x="789" y="21"/>
                    <a:pt x="782"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1084725" y="3496275"/>
              <a:ext cx="19875" cy="19650"/>
            </a:xfrm>
            <a:custGeom>
              <a:avLst/>
              <a:gdLst/>
              <a:ahLst/>
              <a:cxnLst/>
              <a:rect l="l" t="t" r="r" b="b"/>
              <a:pathLst>
                <a:path w="795" h="786" extrusionOk="0">
                  <a:moveTo>
                    <a:pt x="772" y="0"/>
                  </a:moveTo>
                  <a:cubicBezTo>
                    <a:pt x="767" y="0"/>
                    <a:pt x="760" y="4"/>
                    <a:pt x="751" y="13"/>
                  </a:cubicBezTo>
                  <a:cubicBezTo>
                    <a:pt x="596" y="57"/>
                    <a:pt x="486" y="211"/>
                    <a:pt x="420" y="322"/>
                  </a:cubicBezTo>
                  <a:lnTo>
                    <a:pt x="243" y="565"/>
                  </a:lnTo>
                  <a:cubicBezTo>
                    <a:pt x="199" y="653"/>
                    <a:pt x="111" y="697"/>
                    <a:pt x="22" y="763"/>
                  </a:cubicBezTo>
                  <a:cubicBezTo>
                    <a:pt x="0" y="763"/>
                    <a:pt x="22" y="785"/>
                    <a:pt x="22" y="785"/>
                  </a:cubicBezTo>
                  <a:cubicBezTo>
                    <a:pt x="155" y="785"/>
                    <a:pt x="265" y="609"/>
                    <a:pt x="354" y="498"/>
                  </a:cubicBezTo>
                  <a:cubicBezTo>
                    <a:pt x="464" y="344"/>
                    <a:pt x="574" y="123"/>
                    <a:pt x="773" y="57"/>
                  </a:cubicBezTo>
                  <a:cubicBezTo>
                    <a:pt x="791" y="57"/>
                    <a:pt x="794" y="0"/>
                    <a:pt x="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1077275" y="3496900"/>
              <a:ext cx="33250" cy="41650"/>
            </a:xfrm>
            <a:custGeom>
              <a:avLst/>
              <a:gdLst/>
              <a:ahLst/>
              <a:cxnLst/>
              <a:rect l="l" t="t" r="r" b="b"/>
              <a:pathLst>
                <a:path w="1330" h="1666" extrusionOk="0">
                  <a:moveTo>
                    <a:pt x="1310" y="1"/>
                  </a:moveTo>
                  <a:cubicBezTo>
                    <a:pt x="1305" y="1"/>
                    <a:pt x="1298" y="3"/>
                    <a:pt x="1292" y="10"/>
                  </a:cubicBezTo>
                  <a:cubicBezTo>
                    <a:pt x="983" y="319"/>
                    <a:pt x="740" y="650"/>
                    <a:pt x="453" y="981"/>
                  </a:cubicBezTo>
                  <a:cubicBezTo>
                    <a:pt x="302" y="1132"/>
                    <a:pt x="2" y="1411"/>
                    <a:pt x="10" y="1650"/>
                  </a:cubicBezTo>
                  <a:lnTo>
                    <a:pt x="10" y="1650"/>
                  </a:lnTo>
                  <a:cubicBezTo>
                    <a:pt x="11" y="1648"/>
                    <a:pt x="11" y="1646"/>
                    <a:pt x="11" y="1643"/>
                  </a:cubicBezTo>
                  <a:cubicBezTo>
                    <a:pt x="166" y="1334"/>
                    <a:pt x="387" y="1136"/>
                    <a:pt x="563" y="893"/>
                  </a:cubicBezTo>
                  <a:cubicBezTo>
                    <a:pt x="784" y="584"/>
                    <a:pt x="1049" y="319"/>
                    <a:pt x="1314" y="32"/>
                  </a:cubicBezTo>
                  <a:cubicBezTo>
                    <a:pt x="1329" y="16"/>
                    <a:pt x="1323" y="1"/>
                    <a:pt x="1310" y="1"/>
                  </a:cubicBezTo>
                  <a:close/>
                  <a:moveTo>
                    <a:pt x="10" y="1650"/>
                  </a:moveTo>
                  <a:cubicBezTo>
                    <a:pt x="9" y="1654"/>
                    <a:pt x="5" y="1654"/>
                    <a:pt x="3" y="1654"/>
                  </a:cubicBezTo>
                  <a:cubicBezTo>
                    <a:pt x="0" y="1654"/>
                    <a:pt x="0" y="1654"/>
                    <a:pt x="11" y="1666"/>
                  </a:cubicBezTo>
                  <a:cubicBezTo>
                    <a:pt x="11" y="1660"/>
                    <a:pt x="11" y="1655"/>
                    <a:pt x="10" y="16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1067625" y="3504300"/>
              <a:ext cx="44175" cy="52450"/>
            </a:xfrm>
            <a:custGeom>
              <a:avLst/>
              <a:gdLst/>
              <a:ahLst/>
              <a:cxnLst/>
              <a:rect l="l" t="t" r="r" b="b"/>
              <a:pathLst>
                <a:path w="1767" h="2098" extrusionOk="0">
                  <a:moveTo>
                    <a:pt x="1700" y="1"/>
                  </a:moveTo>
                  <a:cubicBezTo>
                    <a:pt x="1369" y="45"/>
                    <a:pt x="1126" y="553"/>
                    <a:pt x="927" y="796"/>
                  </a:cubicBezTo>
                  <a:cubicBezTo>
                    <a:pt x="729" y="1038"/>
                    <a:pt x="552" y="1281"/>
                    <a:pt x="375" y="1502"/>
                  </a:cubicBezTo>
                  <a:cubicBezTo>
                    <a:pt x="265" y="1679"/>
                    <a:pt x="44" y="1833"/>
                    <a:pt x="0" y="2032"/>
                  </a:cubicBezTo>
                  <a:cubicBezTo>
                    <a:pt x="44" y="2098"/>
                    <a:pt x="66" y="2098"/>
                    <a:pt x="66" y="2098"/>
                  </a:cubicBezTo>
                  <a:cubicBezTo>
                    <a:pt x="155" y="1943"/>
                    <a:pt x="331" y="1833"/>
                    <a:pt x="397" y="1679"/>
                  </a:cubicBezTo>
                  <a:cubicBezTo>
                    <a:pt x="574" y="1458"/>
                    <a:pt x="729" y="1259"/>
                    <a:pt x="883" y="1038"/>
                  </a:cubicBezTo>
                  <a:cubicBezTo>
                    <a:pt x="1038" y="840"/>
                    <a:pt x="1170" y="619"/>
                    <a:pt x="1347" y="398"/>
                  </a:cubicBezTo>
                  <a:cubicBezTo>
                    <a:pt x="1457" y="266"/>
                    <a:pt x="1589" y="111"/>
                    <a:pt x="1722" y="45"/>
                  </a:cubicBezTo>
                  <a:cubicBezTo>
                    <a:pt x="1766" y="45"/>
                    <a:pt x="1766" y="1"/>
                    <a:pt x="1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1074225" y="3510725"/>
              <a:ext cx="41975" cy="46600"/>
            </a:xfrm>
            <a:custGeom>
              <a:avLst/>
              <a:gdLst/>
              <a:ahLst/>
              <a:cxnLst/>
              <a:rect l="l" t="t" r="r" b="b"/>
              <a:pathLst>
                <a:path w="1679" h="1864" extrusionOk="0">
                  <a:moveTo>
                    <a:pt x="1591" y="1"/>
                  </a:moveTo>
                  <a:cubicBezTo>
                    <a:pt x="1546" y="1"/>
                    <a:pt x="1509" y="30"/>
                    <a:pt x="1458" y="97"/>
                  </a:cubicBezTo>
                  <a:cubicBezTo>
                    <a:pt x="1303" y="296"/>
                    <a:pt x="1193" y="516"/>
                    <a:pt x="994" y="693"/>
                  </a:cubicBezTo>
                  <a:cubicBezTo>
                    <a:pt x="840" y="892"/>
                    <a:pt x="663" y="1068"/>
                    <a:pt x="509" y="1245"/>
                  </a:cubicBezTo>
                  <a:cubicBezTo>
                    <a:pt x="354" y="1422"/>
                    <a:pt x="222" y="1731"/>
                    <a:pt x="23" y="1775"/>
                  </a:cubicBezTo>
                  <a:cubicBezTo>
                    <a:pt x="1" y="1775"/>
                    <a:pt x="1" y="1863"/>
                    <a:pt x="23" y="1863"/>
                  </a:cubicBezTo>
                  <a:cubicBezTo>
                    <a:pt x="133" y="1863"/>
                    <a:pt x="222" y="1797"/>
                    <a:pt x="288" y="1731"/>
                  </a:cubicBezTo>
                  <a:cubicBezTo>
                    <a:pt x="420" y="1532"/>
                    <a:pt x="553" y="1355"/>
                    <a:pt x="685" y="1179"/>
                  </a:cubicBezTo>
                  <a:cubicBezTo>
                    <a:pt x="862" y="980"/>
                    <a:pt x="1016" y="803"/>
                    <a:pt x="1193" y="627"/>
                  </a:cubicBezTo>
                  <a:cubicBezTo>
                    <a:pt x="1303" y="516"/>
                    <a:pt x="1458" y="119"/>
                    <a:pt x="1635" y="97"/>
                  </a:cubicBezTo>
                  <a:cubicBezTo>
                    <a:pt x="1679" y="97"/>
                    <a:pt x="1657" y="9"/>
                    <a:pt x="1635" y="9"/>
                  </a:cubicBezTo>
                  <a:cubicBezTo>
                    <a:pt x="1619" y="4"/>
                    <a:pt x="1605" y="1"/>
                    <a:pt x="1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1171375" y="3626050"/>
              <a:ext cx="12725" cy="11525"/>
            </a:xfrm>
            <a:custGeom>
              <a:avLst/>
              <a:gdLst/>
              <a:ahLst/>
              <a:cxnLst/>
              <a:rect l="l" t="t" r="r" b="b"/>
              <a:pathLst>
                <a:path w="509" h="461" extrusionOk="0">
                  <a:moveTo>
                    <a:pt x="441" y="1"/>
                  </a:moveTo>
                  <a:cubicBezTo>
                    <a:pt x="433" y="1"/>
                    <a:pt x="426" y="4"/>
                    <a:pt x="420" y="10"/>
                  </a:cubicBezTo>
                  <a:cubicBezTo>
                    <a:pt x="287" y="142"/>
                    <a:pt x="155" y="252"/>
                    <a:pt x="44" y="385"/>
                  </a:cubicBezTo>
                  <a:cubicBezTo>
                    <a:pt x="0" y="429"/>
                    <a:pt x="44" y="451"/>
                    <a:pt x="67" y="451"/>
                  </a:cubicBezTo>
                  <a:cubicBezTo>
                    <a:pt x="81" y="458"/>
                    <a:pt x="98" y="461"/>
                    <a:pt x="116" y="461"/>
                  </a:cubicBezTo>
                  <a:cubicBezTo>
                    <a:pt x="152" y="461"/>
                    <a:pt x="192" y="451"/>
                    <a:pt x="221" y="451"/>
                  </a:cubicBezTo>
                  <a:cubicBezTo>
                    <a:pt x="243" y="451"/>
                    <a:pt x="221" y="407"/>
                    <a:pt x="221" y="407"/>
                  </a:cubicBezTo>
                  <a:lnTo>
                    <a:pt x="133" y="407"/>
                  </a:lnTo>
                  <a:cubicBezTo>
                    <a:pt x="243" y="274"/>
                    <a:pt x="376" y="164"/>
                    <a:pt x="508" y="54"/>
                  </a:cubicBezTo>
                  <a:cubicBezTo>
                    <a:pt x="492" y="21"/>
                    <a:pt x="46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1236500" y="3226475"/>
              <a:ext cx="21775" cy="32000"/>
            </a:xfrm>
            <a:custGeom>
              <a:avLst/>
              <a:gdLst/>
              <a:ahLst/>
              <a:cxnLst/>
              <a:rect l="l" t="t" r="r" b="b"/>
              <a:pathLst>
                <a:path w="871" h="1280" extrusionOk="0">
                  <a:moveTo>
                    <a:pt x="822" y="1"/>
                  </a:moveTo>
                  <a:cubicBezTo>
                    <a:pt x="812" y="1"/>
                    <a:pt x="801" y="3"/>
                    <a:pt x="795" y="10"/>
                  </a:cubicBezTo>
                  <a:cubicBezTo>
                    <a:pt x="640" y="253"/>
                    <a:pt x="464" y="517"/>
                    <a:pt x="265" y="760"/>
                  </a:cubicBezTo>
                  <a:cubicBezTo>
                    <a:pt x="155" y="893"/>
                    <a:pt x="22" y="1069"/>
                    <a:pt x="0" y="1246"/>
                  </a:cubicBezTo>
                  <a:cubicBezTo>
                    <a:pt x="0" y="1268"/>
                    <a:pt x="6" y="1279"/>
                    <a:pt x="11" y="1279"/>
                  </a:cubicBezTo>
                  <a:cubicBezTo>
                    <a:pt x="17" y="1279"/>
                    <a:pt x="22" y="1268"/>
                    <a:pt x="22" y="1246"/>
                  </a:cubicBezTo>
                  <a:cubicBezTo>
                    <a:pt x="89" y="1003"/>
                    <a:pt x="265" y="849"/>
                    <a:pt x="398" y="650"/>
                  </a:cubicBezTo>
                  <a:cubicBezTo>
                    <a:pt x="574" y="451"/>
                    <a:pt x="707" y="230"/>
                    <a:pt x="839" y="32"/>
                  </a:cubicBezTo>
                  <a:cubicBezTo>
                    <a:pt x="870" y="16"/>
                    <a:pt x="846"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1236825" y="3214875"/>
              <a:ext cx="50850" cy="64525"/>
            </a:xfrm>
            <a:custGeom>
              <a:avLst/>
              <a:gdLst/>
              <a:ahLst/>
              <a:cxnLst/>
              <a:rect l="l" t="t" r="r" b="b"/>
              <a:pathLst>
                <a:path w="2034" h="2581" extrusionOk="0">
                  <a:moveTo>
                    <a:pt x="2005" y="1"/>
                  </a:moveTo>
                  <a:cubicBezTo>
                    <a:pt x="2000" y="1"/>
                    <a:pt x="1996" y="4"/>
                    <a:pt x="1996" y="10"/>
                  </a:cubicBezTo>
                  <a:cubicBezTo>
                    <a:pt x="1643" y="385"/>
                    <a:pt x="1312" y="783"/>
                    <a:pt x="1003" y="1224"/>
                  </a:cubicBezTo>
                  <a:cubicBezTo>
                    <a:pt x="870" y="1401"/>
                    <a:pt x="738" y="1622"/>
                    <a:pt x="583" y="1820"/>
                  </a:cubicBezTo>
                  <a:cubicBezTo>
                    <a:pt x="473" y="1953"/>
                    <a:pt x="407" y="2107"/>
                    <a:pt x="296" y="2240"/>
                  </a:cubicBezTo>
                  <a:cubicBezTo>
                    <a:pt x="230" y="2284"/>
                    <a:pt x="208" y="2350"/>
                    <a:pt x="142" y="2394"/>
                  </a:cubicBezTo>
                  <a:cubicBezTo>
                    <a:pt x="98" y="2438"/>
                    <a:pt x="76" y="2461"/>
                    <a:pt x="98" y="2483"/>
                  </a:cubicBezTo>
                  <a:lnTo>
                    <a:pt x="31" y="2549"/>
                  </a:lnTo>
                  <a:cubicBezTo>
                    <a:pt x="0" y="2564"/>
                    <a:pt x="2" y="2580"/>
                    <a:pt x="14" y="2580"/>
                  </a:cubicBezTo>
                  <a:cubicBezTo>
                    <a:pt x="18" y="2580"/>
                    <a:pt x="25" y="2577"/>
                    <a:pt x="31" y="2571"/>
                  </a:cubicBezTo>
                  <a:cubicBezTo>
                    <a:pt x="407" y="2240"/>
                    <a:pt x="672" y="1820"/>
                    <a:pt x="914" y="1423"/>
                  </a:cubicBezTo>
                  <a:cubicBezTo>
                    <a:pt x="1246" y="915"/>
                    <a:pt x="1621" y="452"/>
                    <a:pt x="2018" y="32"/>
                  </a:cubicBezTo>
                  <a:cubicBezTo>
                    <a:pt x="2034" y="17"/>
                    <a:pt x="2016" y="1"/>
                    <a:pt x="2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1243675" y="3220625"/>
              <a:ext cx="51350" cy="69800"/>
            </a:xfrm>
            <a:custGeom>
              <a:avLst/>
              <a:gdLst/>
              <a:ahLst/>
              <a:cxnLst/>
              <a:rect l="l" t="t" r="r" b="b"/>
              <a:pathLst>
                <a:path w="2054" h="2792" extrusionOk="0">
                  <a:moveTo>
                    <a:pt x="2031" y="1"/>
                  </a:moveTo>
                  <a:cubicBezTo>
                    <a:pt x="1943" y="89"/>
                    <a:pt x="1921" y="155"/>
                    <a:pt x="1855" y="266"/>
                  </a:cubicBezTo>
                  <a:cubicBezTo>
                    <a:pt x="1766" y="420"/>
                    <a:pt x="1656" y="487"/>
                    <a:pt x="1546" y="641"/>
                  </a:cubicBezTo>
                  <a:cubicBezTo>
                    <a:pt x="1391" y="862"/>
                    <a:pt x="1281" y="1127"/>
                    <a:pt x="1082" y="1347"/>
                  </a:cubicBezTo>
                  <a:cubicBezTo>
                    <a:pt x="729" y="1811"/>
                    <a:pt x="398" y="2297"/>
                    <a:pt x="0" y="2760"/>
                  </a:cubicBezTo>
                  <a:cubicBezTo>
                    <a:pt x="0" y="2776"/>
                    <a:pt x="0" y="2792"/>
                    <a:pt x="16" y="2792"/>
                  </a:cubicBezTo>
                  <a:cubicBezTo>
                    <a:pt x="22" y="2792"/>
                    <a:pt x="31" y="2789"/>
                    <a:pt x="44" y="2782"/>
                  </a:cubicBezTo>
                  <a:cubicBezTo>
                    <a:pt x="221" y="2650"/>
                    <a:pt x="331" y="2451"/>
                    <a:pt x="486" y="2253"/>
                  </a:cubicBezTo>
                  <a:cubicBezTo>
                    <a:pt x="663" y="1966"/>
                    <a:pt x="883" y="1701"/>
                    <a:pt x="1082" y="1436"/>
                  </a:cubicBezTo>
                  <a:cubicBezTo>
                    <a:pt x="1259" y="1237"/>
                    <a:pt x="1369" y="994"/>
                    <a:pt x="1523" y="774"/>
                  </a:cubicBezTo>
                  <a:cubicBezTo>
                    <a:pt x="1612" y="641"/>
                    <a:pt x="1744" y="553"/>
                    <a:pt x="1833" y="420"/>
                  </a:cubicBezTo>
                  <a:cubicBezTo>
                    <a:pt x="1943" y="310"/>
                    <a:pt x="1965" y="133"/>
                    <a:pt x="2053" y="23"/>
                  </a:cubicBezTo>
                  <a:cubicBezTo>
                    <a:pt x="2053" y="1"/>
                    <a:pt x="2053" y="1"/>
                    <a:pt x="2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1243125" y="3183075"/>
              <a:ext cx="112950" cy="151500"/>
            </a:xfrm>
            <a:custGeom>
              <a:avLst/>
              <a:gdLst/>
              <a:ahLst/>
              <a:cxnLst/>
              <a:rect l="l" t="t" r="r" b="b"/>
              <a:pathLst>
                <a:path w="4518" h="6060" extrusionOk="0">
                  <a:moveTo>
                    <a:pt x="3709" y="1437"/>
                  </a:moveTo>
                  <a:cubicBezTo>
                    <a:pt x="3687" y="1481"/>
                    <a:pt x="3687" y="1503"/>
                    <a:pt x="3643" y="1525"/>
                  </a:cubicBezTo>
                  <a:cubicBezTo>
                    <a:pt x="3510" y="1746"/>
                    <a:pt x="3378" y="1989"/>
                    <a:pt x="3245" y="2209"/>
                  </a:cubicBezTo>
                  <a:cubicBezTo>
                    <a:pt x="3091" y="2408"/>
                    <a:pt x="2936" y="2717"/>
                    <a:pt x="2738" y="2827"/>
                  </a:cubicBezTo>
                  <a:cubicBezTo>
                    <a:pt x="2715" y="2827"/>
                    <a:pt x="2738" y="2849"/>
                    <a:pt x="2738" y="2849"/>
                  </a:cubicBezTo>
                  <a:cubicBezTo>
                    <a:pt x="2605" y="2960"/>
                    <a:pt x="2495" y="3048"/>
                    <a:pt x="2384" y="3181"/>
                  </a:cubicBezTo>
                  <a:cubicBezTo>
                    <a:pt x="2311" y="3263"/>
                    <a:pt x="2230" y="3327"/>
                    <a:pt x="2146" y="3382"/>
                  </a:cubicBezTo>
                  <a:lnTo>
                    <a:pt x="2146" y="3382"/>
                  </a:lnTo>
                  <a:cubicBezTo>
                    <a:pt x="2159" y="3367"/>
                    <a:pt x="2172" y="3351"/>
                    <a:pt x="2186" y="3335"/>
                  </a:cubicBezTo>
                  <a:lnTo>
                    <a:pt x="2186" y="3335"/>
                  </a:lnTo>
                  <a:cubicBezTo>
                    <a:pt x="2097" y="3401"/>
                    <a:pt x="2031" y="3446"/>
                    <a:pt x="1921" y="3512"/>
                  </a:cubicBezTo>
                  <a:cubicBezTo>
                    <a:pt x="1886" y="3531"/>
                    <a:pt x="1854" y="3553"/>
                    <a:pt x="1824" y="3577"/>
                  </a:cubicBezTo>
                  <a:lnTo>
                    <a:pt x="1824" y="3577"/>
                  </a:lnTo>
                  <a:cubicBezTo>
                    <a:pt x="1929" y="3510"/>
                    <a:pt x="2040" y="3453"/>
                    <a:pt x="2146" y="3382"/>
                  </a:cubicBezTo>
                  <a:lnTo>
                    <a:pt x="2146" y="3382"/>
                  </a:lnTo>
                  <a:cubicBezTo>
                    <a:pt x="2031" y="3522"/>
                    <a:pt x="1929" y="3664"/>
                    <a:pt x="1810" y="3843"/>
                  </a:cubicBezTo>
                  <a:cubicBezTo>
                    <a:pt x="1722" y="3975"/>
                    <a:pt x="1612" y="4152"/>
                    <a:pt x="1501" y="4284"/>
                  </a:cubicBezTo>
                  <a:cubicBezTo>
                    <a:pt x="1479" y="4306"/>
                    <a:pt x="1435" y="4329"/>
                    <a:pt x="1391" y="4373"/>
                  </a:cubicBezTo>
                  <a:cubicBezTo>
                    <a:pt x="1258" y="4505"/>
                    <a:pt x="1082" y="4593"/>
                    <a:pt x="927" y="4726"/>
                  </a:cubicBezTo>
                  <a:cubicBezTo>
                    <a:pt x="894" y="4743"/>
                    <a:pt x="924" y="4785"/>
                    <a:pt x="950" y="4785"/>
                  </a:cubicBezTo>
                  <a:cubicBezTo>
                    <a:pt x="958" y="4785"/>
                    <a:pt x="966" y="4781"/>
                    <a:pt x="971" y="4770"/>
                  </a:cubicBezTo>
                  <a:cubicBezTo>
                    <a:pt x="1060" y="4704"/>
                    <a:pt x="1170" y="4616"/>
                    <a:pt x="1258" y="4549"/>
                  </a:cubicBezTo>
                  <a:lnTo>
                    <a:pt x="1258" y="4549"/>
                  </a:lnTo>
                  <a:cubicBezTo>
                    <a:pt x="1192" y="4616"/>
                    <a:pt x="1148" y="4704"/>
                    <a:pt x="1082" y="4748"/>
                  </a:cubicBezTo>
                  <a:cubicBezTo>
                    <a:pt x="971" y="4880"/>
                    <a:pt x="861" y="4991"/>
                    <a:pt x="729" y="5079"/>
                  </a:cubicBezTo>
                  <a:cubicBezTo>
                    <a:pt x="640" y="5145"/>
                    <a:pt x="552" y="5145"/>
                    <a:pt x="486" y="5190"/>
                  </a:cubicBezTo>
                  <a:cubicBezTo>
                    <a:pt x="729" y="4947"/>
                    <a:pt x="949" y="4660"/>
                    <a:pt x="1148" y="4395"/>
                  </a:cubicBezTo>
                  <a:cubicBezTo>
                    <a:pt x="1214" y="4284"/>
                    <a:pt x="1303" y="4152"/>
                    <a:pt x="1369" y="4042"/>
                  </a:cubicBezTo>
                  <a:lnTo>
                    <a:pt x="1435" y="3953"/>
                  </a:lnTo>
                  <a:cubicBezTo>
                    <a:pt x="1581" y="3844"/>
                    <a:pt x="1681" y="3690"/>
                    <a:pt x="1824" y="3577"/>
                  </a:cubicBezTo>
                  <a:lnTo>
                    <a:pt x="1824" y="3577"/>
                  </a:lnTo>
                  <a:cubicBezTo>
                    <a:pt x="1812" y="3585"/>
                    <a:pt x="1800" y="3592"/>
                    <a:pt x="1788" y="3600"/>
                  </a:cubicBezTo>
                  <a:cubicBezTo>
                    <a:pt x="1722" y="3644"/>
                    <a:pt x="1634" y="3755"/>
                    <a:pt x="1545" y="3843"/>
                  </a:cubicBezTo>
                  <a:cubicBezTo>
                    <a:pt x="1590" y="3710"/>
                    <a:pt x="1634" y="3622"/>
                    <a:pt x="1700" y="3534"/>
                  </a:cubicBezTo>
                  <a:cubicBezTo>
                    <a:pt x="1722" y="3512"/>
                    <a:pt x="1722" y="3490"/>
                    <a:pt x="1744" y="3423"/>
                  </a:cubicBezTo>
                  <a:cubicBezTo>
                    <a:pt x="1877" y="3313"/>
                    <a:pt x="1987" y="3247"/>
                    <a:pt x="2142" y="3136"/>
                  </a:cubicBezTo>
                  <a:cubicBezTo>
                    <a:pt x="2473" y="2849"/>
                    <a:pt x="2693" y="2496"/>
                    <a:pt x="3069" y="2276"/>
                  </a:cubicBezTo>
                  <a:cubicBezTo>
                    <a:pt x="3087" y="2239"/>
                    <a:pt x="3075" y="2203"/>
                    <a:pt x="3059" y="2203"/>
                  </a:cubicBezTo>
                  <a:cubicBezTo>
                    <a:pt x="3055" y="2203"/>
                    <a:pt x="3051" y="2205"/>
                    <a:pt x="3047" y="2209"/>
                  </a:cubicBezTo>
                  <a:cubicBezTo>
                    <a:pt x="2693" y="2430"/>
                    <a:pt x="2428" y="2761"/>
                    <a:pt x="2142" y="3070"/>
                  </a:cubicBezTo>
                  <a:cubicBezTo>
                    <a:pt x="2053" y="3159"/>
                    <a:pt x="1965" y="3203"/>
                    <a:pt x="1855" y="3291"/>
                  </a:cubicBezTo>
                  <a:cubicBezTo>
                    <a:pt x="1943" y="3159"/>
                    <a:pt x="1987" y="3026"/>
                    <a:pt x="2053" y="2849"/>
                  </a:cubicBezTo>
                  <a:cubicBezTo>
                    <a:pt x="2296" y="2827"/>
                    <a:pt x="2539" y="2496"/>
                    <a:pt x="2715" y="2364"/>
                  </a:cubicBezTo>
                  <a:cubicBezTo>
                    <a:pt x="3047" y="2055"/>
                    <a:pt x="3356" y="1746"/>
                    <a:pt x="3709" y="1437"/>
                  </a:cubicBezTo>
                  <a:close/>
                  <a:moveTo>
                    <a:pt x="4478" y="1"/>
                  </a:moveTo>
                  <a:cubicBezTo>
                    <a:pt x="4468" y="1"/>
                    <a:pt x="4459" y="8"/>
                    <a:pt x="4459" y="24"/>
                  </a:cubicBezTo>
                  <a:cubicBezTo>
                    <a:pt x="4305" y="289"/>
                    <a:pt x="4172" y="509"/>
                    <a:pt x="4062" y="774"/>
                  </a:cubicBezTo>
                  <a:cubicBezTo>
                    <a:pt x="3974" y="973"/>
                    <a:pt x="3908" y="1172"/>
                    <a:pt x="3797" y="1326"/>
                  </a:cubicBezTo>
                  <a:cubicBezTo>
                    <a:pt x="3797" y="1315"/>
                    <a:pt x="3786" y="1310"/>
                    <a:pt x="3772" y="1310"/>
                  </a:cubicBezTo>
                  <a:cubicBezTo>
                    <a:pt x="3759" y="1310"/>
                    <a:pt x="3742" y="1315"/>
                    <a:pt x="3731" y="1326"/>
                  </a:cubicBezTo>
                  <a:cubicBezTo>
                    <a:pt x="3466" y="1569"/>
                    <a:pt x="3201" y="1856"/>
                    <a:pt x="2914" y="2099"/>
                  </a:cubicBezTo>
                  <a:cubicBezTo>
                    <a:pt x="2693" y="2298"/>
                    <a:pt x="2428" y="2562"/>
                    <a:pt x="2164" y="2739"/>
                  </a:cubicBezTo>
                  <a:cubicBezTo>
                    <a:pt x="2164" y="2673"/>
                    <a:pt x="2164" y="2651"/>
                    <a:pt x="2186" y="2607"/>
                  </a:cubicBezTo>
                  <a:cubicBezTo>
                    <a:pt x="2186" y="2565"/>
                    <a:pt x="2168" y="2549"/>
                    <a:pt x="2155" y="2549"/>
                  </a:cubicBezTo>
                  <a:cubicBezTo>
                    <a:pt x="2147" y="2549"/>
                    <a:pt x="2142" y="2554"/>
                    <a:pt x="2142" y="2562"/>
                  </a:cubicBezTo>
                  <a:cubicBezTo>
                    <a:pt x="2031" y="2872"/>
                    <a:pt x="1855" y="3159"/>
                    <a:pt x="1722" y="3401"/>
                  </a:cubicBezTo>
                  <a:cubicBezTo>
                    <a:pt x="1545" y="3512"/>
                    <a:pt x="1369" y="3644"/>
                    <a:pt x="1258" y="3843"/>
                  </a:cubicBezTo>
                  <a:cubicBezTo>
                    <a:pt x="1227" y="3859"/>
                    <a:pt x="1251" y="3874"/>
                    <a:pt x="1268" y="3874"/>
                  </a:cubicBezTo>
                  <a:cubicBezTo>
                    <a:pt x="1275" y="3874"/>
                    <a:pt x="1281" y="3871"/>
                    <a:pt x="1281" y="3865"/>
                  </a:cubicBezTo>
                  <a:cubicBezTo>
                    <a:pt x="1369" y="3777"/>
                    <a:pt x="1479" y="3710"/>
                    <a:pt x="1590" y="3622"/>
                  </a:cubicBezTo>
                  <a:lnTo>
                    <a:pt x="1590" y="3622"/>
                  </a:lnTo>
                  <a:cubicBezTo>
                    <a:pt x="1501" y="3733"/>
                    <a:pt x="1435" y="3865"/>
                    <a:pt x="1369" y="3975"/>
                  </a:cubicBezTo>
                  <a:cubicBezTo>
                    <a:pt x="1258" y="4064"/>
                    <a:pt x="1104" y="4108"/>
                    <a:pt x="1038" y="4218"/>
                  </a:cubicBezTo>
                  <a:cubicBezTo>
                    <a:pt x="1005" y="4251"/>
                    <a:pt x="1020" y="4271"/>
                    <a:pt x="1039" y="4271"/>
                  </a:cubicBezTo>
                  <a:cubicBezTo>
                    <a:pt x="1046" y="4271"/>
                    <a:pt x="1054" y="4268"/>
                    <a:pt x="1060" y="4262"/>
                  </a:cubicBezTo>
                  <a:cubicBezTo>
                    <a:pt x="1104" y="4218"/>
                    <a:pt x="1192" y="4174"/>
                    <a:pt x="1258" y="4152"/>
                  </a:cubicBezTo>
                  <a:lnTo>
                    <a:pt x="1258" y="4152"/>
                  </a:lnTo>
                  <a:cubicBezTo>
                    <a:pt x="1258" y="4174"/>
                    <a:pt x="1214" y="4174"/>
                    <a:pt x="1214" y="4196"/>
                  </a:cubicBezTo>
                  <a:cubicBezTo>
                    <a:pt x="1038" y="4483"/>
                    <a:pt x="839" y="4748"/>
                    <a:pt x="618" y="4991"/>
                  </a:cubicBezTo>
                  <a:cubicBezTo>
                    <a:pt x="420" y="5212"/>
                    <a:pt x="309" y="5477"/>
                    <a:pt x="44" y="5631"/>
                  </a:cubicBezTo>
                  <a:cubicBezTo>
                    <a:pt x="0" y="5675"/>
                    <a:pt x="44" y="5719"/>
                    <a:pt x="66" y="5719"/>
                  </a:cubicBezTo>
                  <a:cubicBezTo>
                    <a:pt x="155" y="5697"/>
                    <a:pt x="221" y="5631"/>
                    <a:pt x="287" y="5587"/>
                  </a:cubicBezTo>
                  <a:lnTo>
                    <a:pt x="287" y="5587"/>
                  </a:lnTo>
                  <a:cubicBezTo>
                    <a:pt x="265" y="5675"/>
                    <a:pt x="199" y="5741"/>
                    <a:pt x="177" y="5830"/>
                  </a:cubicBezTo>
                  <a:cubicBezTo>
                    <a:pt x="113" y="5877"/>
                    <a:pt x="118" y="5914"/>
                    <a:pt x="143" y="5914"/>
                  </a:cubicBezTo>
                  <a:cubicBezTo>
                    <a:pt x="152" y="5914"/>
                    <a:pt x="164" y="5908"/>
                    <a:pt x="177" y="5896"/>
                  </a:cubicBezTo>
                  <a:cubicBezTo>
                    <a:pt x="221" y="5786"/>
                    <a:pt x="309" y="5719"/>
                    <a:pt x="331" y="5609"/>
                  </a:cubicBezTo>
                  <a:cubicBezTo>
                    <a:pt x="375" y="5521"/>
                    <a:pt x="375" y="5477"/>
                    <a:pt x="420" y="5388"/>
                  </a:cubicBezTo>
                  <a:cubicBezTo>
                    <a:pt x="508" y="5300"/>
                    <a:pt x="552" y="5278"/>
                    <a:pt x="662" y="5256"/>
                  </a:cubicBezTo>
                  <a:cubicBezTo>
                    <a:pt x="883" y="5167"/>
                    <a:pt x="1038" y="4969"/>
                    <a:pt x="1192" y="4814"/>
                  </a:cubicBezTo>
                  <a:cubicBezTo>
                    <a:pt x="1281" y="4726"/>
                    <a:pt x="1369" y="4616"/>
                    <a:pt x="1435" y="4505"/>
                  </a:cubicBezTo>
                  <a:cubicBezTo>
                    <a:pt x="1435" y="4527"/>
                    <a:pt x="1479" y="4527"/>
                    <a:pt x="1501" y="4527"/>
                  </a:cubicBezTo>
                  <a:cubicBezTo>
                    <a:pt x="1700" y="4505"/>
                    <a:pt x="1855" y="4306"/>
                    <a:pt x="1987" y="4196"/>
                  </a:cubicBezTo>
                  <a:lnTo>
                    <a:pt x="1987" y="4196"/>
                  </a:lnTo>
                  <a:cubicBezTo>
                    <a:pt x="1877" y="4439"/>
                    <a:pt x="1766" y="4660"/>
                    <a:pt x="1612" y="4903"/>
                  </a:cubicBezTo>
                  <a:cubicBezTo>
                    <a:pt x="1281" y="5278"/>
                    <a:pt x="927" y="5631"/>
                    <a:pt x="640" y="6028"/>
                  </a:cubicBezTo>
                  <a:cubicBezTo>
                    <a:pt x="625" y="6044"/>
                    <a:pt x="642" y="6060"/>
                    <a:pt x="654" y="6060"/>
                  </a:cubicBezTo>
                  <a:cubicBezTo>
                    <a:pt x="659" y="6060"/>
                    <a:pt x="662" y="6057"/>
                    <a:pt x="662" y="6050"/>
                  </a:cubicBezTo>
                  <a:cubicBezTo>
                    <a:pt x="861" y="5896"/>
                    <a:pt x="994" y="5697"/>
                    <a:pt x="1170" y="5499"/>
                  </a:cubicBezTo>
                  <a:cubicBezTo>
                    <a:pt x="1325" y="5300"/>
                    <a:pt x="1523" y="5123"/>
                    <a:pt x="1722" y="4903"/>
                  </a:cubicBezTo>
                  <a:cubicBezTo>
                    <a:pt x="1921" y="4638"/>
                    <a:pt x="2031" y="4373"/>
                    <a:pt x="2164" y="4086"/>
                  </a:cubicBezTo>
                  <a:cubicBezTo>
                    <a:pt x="2406" y="3931"/>
                    <a:pt x="2649" y="3755"/>
                    <a:pt x="2870" y="3534"/>
                  </a:cubicBezTo>
                  <a:cubicBezTo>
                    <a:pt x="2901" y="3518"/>
                    <a:pt x="2888" y="3503"/>
                    <a:pt x="2870" y="3503"/>
                  </a:cubicBezTo>
                  <a:cubicBezTo>
                    <a:pt x="2863" y="3503"/>
                    <a:pt x="2854" y="3505"/>
                    <a:pt x="2848" y="3512"/>
                  </a:cubicBezTo>
                  <a:lnTo>
                    <a:pt x="2274" y="3931"/>
                  </a:lnTo>
                  <a:cubicBezTo>
                    <a:pt x="2318" y="3865"/>
                    <a:pt x="2362" y="3799"/>
                    <a:pt x="2406" y="3733"/>
                  </a:cubicBezTo>
                  <a:cubicBezTo>
                    <a:pt x="2423" y="3716"/>
                    <a:pt x="2402" y="3674"/>
                    <a:pt x="2381" y="3674"/>
                  </a:cubicBezTo>
                  <a:cubicBezTo>
                    <a:pt x="2374" y="3674"/>
                    <a:pt x="2368" y="3678"/>
                    <a:pt x="2362" y="3688"/>
                  </a:cubicBezTo>
                  <a:cubicBezTo>
                    <a:pt x="2274" y="3799"/>
                    <a:pt x="2186" y="3931"/>
                    <a:pt x="2097" y="4042"/>
                  </a:cubicBezTo>
                  <a:cubicBezTo>
                    <a:pt x="1965" y="4152"/>
                    <a:pt x="1810" y="4351"/>
                    <a:pt x="1634" y="4417"/>
                  </a:cubicBezTo>
                  <a:cubicBezTo>
                    <a:pt x="1634" y="4395"/>
                    <a:pt x="1656" y="4395"/>
                    <a:pt x="1656" y="4373"/>
                  </a:cubicBezTo>
                  <a:cubicBezTo>
                    <a:pt x="1700" y="4351"/>
                    <a:pt x="1656" y="4284"/>
                    <a:pt x="1634" y="4284"/>
                  </a:cubicBezTo>
                  <a:cubicBezTo>
                    <a:pt x="1744" y="4174"/>
                    <a:pt x="1855" y="4064"/>
                    <a:pt x="1965" y="3931"/>
                  </a:cubicBezTo>
                  <a:cubicBezTo>
                    <a:pt x="1980" y="3916"/>
                    <a:pt x="1964" y="3890"/>
                    <a:pt x="1952" y="3890"/>
                  </a:cubicBezTo>
                  <a:cubicBezTo>
                    <a:pt x="1947" y="3890"/>
                    <a:pt x="1943" y="3895"/>
                    <a:pt x="1943" y="3909"/>
                  </a:cubicBezTo>
                  <a:lnTo>
                    <a:pt x="1832" y="4020"/>
                  </a:lnTo>
                  <a:cubicBezTo>
                    <a:pt x="1877" y="3909"/>
                    <a:pt x="1943" y="3821"/>
                    <a:pt x="1987" y="3710"/>
                  </a:cubicBezTo>
                  <a:cubicBezTo>
                    <a:pt x="2097" y="3512"/>
                    <a:pt x="2296" y="3379"/>
                    <a:pt x="2473" y="3247"/>
                  </a:cubicBezTo>
                  <a:cubicBezTo>
                    <a:pt x="2495" y="3203"/>
                    <a:pt x="2473" y="3181"/>
                    <a:pt x="2473" y="3181"/>
                  </a:cubicBezTo>
                  <a:cubicBezTo>
                    <a:pt x="2627" y="3048"/>
                    <a:pt x="2804" y="2916"/>
                    <a:pt x="2958" y="2739"/>
                  </a:cubicBezTo>
                  <a:lnTo>
                    <a:pt x="2958" y="2717"/>
                  </a:lnTo>
                  <a:cubicBezTo>
                    <a:pt x="3047" y="2629"/>
                    <a:pt x="3091" y="2540"/>
                    <a:pt x="3157" y="2452"/>
                  </a:cubicBezTo>
                  <a:cubicBezTo>
                    <a:pt x="3312" y="2231"/>
                    <a:pt x="3466" y="1989"/>
                    <a:pt x="3621" y="1746"/>
                  </a:cubicBezTo>
                  <a:cubicBezTo>
                    <a:pt x="3952" y="1216"/>
                    <a:pt x="4239" y="642"/>
                    <a:pt x="4504" y="68"/>
                  </a:cubicBezTo>
                  <a:cubicBezTo>
                    <a:pt x="4518" y="25"/>
                    <a:pt x="4495" y="1"/>
                    <a:pt x="4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1262050" y="3295000"/>
              <a:ext cx="36175" cy="47300"/>
            </a:xfrm>
            <a:custGeom>
              <a:avLst/>
              <a:gdLst/>
              <a:ahLst/>
              <a:cxnLst/>
              <a:rect l="l" t="t" r="r" b="b"/>
              <a:pathLst>
                <a:path w="1447" h="1892" extrusionOk="0">
                  <a:moveTo>
                    <a:pt x="1399" y="0"/>
                  </a:moveTo>
                  <a:cubicBezTo>
                    <a:pt x="1394" y="0"/>
                    <a:pt x="1389" y="2"/>
                    <a:pt x="1385" y="6"/>
                  </a:cubicBezTo>
                  <a:cubicBezTo>
                    <a:pt x="1186" y="227"/>
                    <a:pt x="1053" y="558"/>
                    <a:pt x="877" y="801"/>
                  </a:cubicBezTo>
                  <a:cubicBezTo>
                    <a:pt x="634" y="1198"/>
                    <a:pt x="303" y="1485"/>
                    <a:pt x="16" y="1860"/>
                  </a:cubicBezTo>
                  <a:cubicBezTo>
                    <a:pt x="0" y="1876"/>
                    <a:pt x="7" y="1892"/>
                    <a:pt x="27" y="1892"/>
                  </a:cubicBezTo>
                  <a:cubicBezTo>
                    <a:pt x="36" y="1892"/>
                    <a:pt x="47" y="1889"/>
                    <a:pt x="60" y="1883"/>
                  </a:cubicBezTo>
                  <a:cubicBezTo>
                    <a:pt x="347" y="1640"/>
                    <a:pt x="612" y="1309"/>
                    <a:pt x="833" y="1000"/>
                  </a:cubicBezTo>
                  <a:cubicBezTo>
                    <a:pt x="943" y="867"/>
                    <a:pt x="1031" y="690"/>
                    <a:pt x="1164" y="536"/>
                  </a:cubicBezTo>
                  <a:cubicBezTo>
                    <a:pt x="1274" y="359"/>
                    <a:pt x="1318" y="205"/>
                    <a:pt x="1429" y="50"/>
                  </a:cubicBezTo>
                  <a:cubicBezTo>
                    <a:pt x="1447" y="32"/>
                    <a:pt x="1421"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1175775" y="3347200"/>
              <a:ext cx="38125" cy="59675"/>
            </a:xfrm>
            <a:custGeom>
              <a:avLst/>
              <a:gdLst/>
              <a:ahLst/>
              <a:cxnLst/>
              <a:rect l="l" t="t" r="r" b="b"/>
              <a:pathLst>
                <a:path w="1525" h="2387" extrusionOk="0">
                  <a:moveTo>
                    <a:pt x="1478" y="1"/>
                  </a:moveTo>
                  <a:cubicBezTo>
                    <a:pt x="1462" y="1"/>
                    <a:pt x="1445" y="6"/>
                    <a:pt x="1436" y="15"/>
                  </a:cubicBezTo>
                  <a:cubicBezTo>
                    <a:pt x="1414" y="126"/>
                    <a:pt x="1259" y="280"/>
                    <a:pt x="1215" y="391"/>
                  </a:cubicBezTo>
                  <a:cubicBezTo>
                    <a:pt x="1149" y="479"/>
                    <a:pt x="1105" y="589"/>
                    <a:pt x="1038" y="678"/>
                  </a:cubicBezTo>
                  <a:cubicBezTo>
                    <a:pt x="906" y="854"/>
                    <a:pt x="751" y="1053"/>
                    <a:pt x="619" y="1274"/>
                  </a:cubicBezTo>
                  <a:cubicBezTo>
                    <a:pt x="442" y="1627"/>
                    <a:pt x="67" y="1958"/>
                    <a:pt x="1" y="2355"/>
                  </a:cubicBezTo>
                  <a:cubicBezTo>
                    <a:pt x="1" y="2371"/>
                    <a:pt x="12" y="2387"/>
                    <a:pt x="26" y="2387"/>
                  </a:cubicBezTo>
                  <a:cubicBezTo>
                    <a:pt x="32" y="2387"/>
                    <a:pt x="39" y="2384"/>
                    <a:pt x="45" y="2377"/>
                  </a:cubicBezTo>
                  <a:cubicBezTo>
                    <a:pt x="288" y="1958"/>
                    <a:pt x="553" y="1583"/>
                    <a:pt x="796" y="1185"/>
                  </a:cubicBezTo>
                  <a:cubicBezTo>
                    <a:pt x="884" y="1009"/>
                    <a:pt x="1038" y="832"/>
                    <a:pt x="1149" y="655"/>
                  </a:cubicBezTo>
                  <a:cubicBezTo>
                    <a:pt x="1237" y="501"/>
                    <a:pt x="1348" y="346"/>
                    <a:pt x="1436" y="214"/>
                  </a:cubicBezTo>
                  <a:cubicBezTo>
                    <a:pt x="1480" y="126"/>
                    <a:pt x="1480" y="148"/>
                    <a:pt x="1524" y="37"/>
                  </a:cubicBezTo>
                  <a:cubicBezTo>
                    <a:pt x="1524" y="12"/>
                    <a:pt x="1501" y="1"/>
                    <a:pt x="1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1190125" y="3359500"/>
              <a:ext cx="35750" cy="51800"/>
            </a:xfrm>
            <a:custGeom>
              <a:avLst/>
              <a:gdLst/>
              <a:ahLst/>
              <a:cxnLst/>
              <a:rect l="l" t="t" r="r" b="b"/>
              <a:pathLst>
                <a:path w="1430" h="2072" extrusionOk="0">
                  <a:moveTo>
                    <a:pt x="1409" y="0"/>
                  </a:moveTo>
                  <a:cubicBezTo>
                    <a:pt x="1403" y="0"/>
                    <a:pt x="1398" y="3"/>
                    <a:pt x="1392" y="9"/>
                  </a:cubicBezTo>
                  <a:cubicBezTo>
                    <a:pt x="1237" y="186"/>
                    <a:pt x="1127" y="362"/>
                    <a:pt x="972" y="517"/>
                  </a:cubicBezTo>
                  <a:cubicBezTo>
                    <a:pt x="796" y="649"/>
                    <a:pt x="774" y="760"/>
                    <a:pt x="685" y="958"/>
                  </a:cubicBezTo>
                  <a:cubicBezTo>
                    <a:pt x="575" y="1113"/>
                    <a:pt x="442" y="1289"/>
                    <a:pt x="332" y="1444"/>
                  </a:cubicBezTo>
                  <a:cubicBezTo>
                    <a:pt x="222" y="1643"/>
                    <a:pt x="177" y="1863"/>
                    <a:pt x="1" y="2040"/>
                  </a:cubicBezTo>
                  <a:cubicBezTo>
                    <a:pt x="1" y="2056"/>
                    <a:pt x="1" y="2071"/>
                    <a:pt x="9" y="2071"/>
                  </a:cubicBezTo>
                  <a:cubicBezTo>
                    <a:pt x="12" y="2071"/>
                    <a:pt x="16" y="2068"/>
                    <a:pt x="23" y="2062"/>
                  </a:cubicBezTo>
                  <a:cubicBezTo>
                    <a:pt x="177" y="1974"/>
                    <a:pt x="222" y="1863"/>
                    <a:pt x="288" y="1731"/>
                  </a:cubicBezTo>
                  <a:cubicBezTo>
                    <a:pt x="354" y="1532"/>
                    <a:pt x="464" y="1378"/>
                    <a:pt x="575" y="1179"/>
                  </a:cubicBezTo>
                  <a:cubicBezTo>
                    <a:pt x="729" y="980"/>
                    <a:pt x="796" y="737"/>
                    <a:pt x="972" y="561"/>
                  </a:cubicBezTo>
                  <a:cubicBezTo>
                    <a:pt x="1105" y="406"/>
                    <a:pt x="1237" y="208"/>
                    <a:pt x="1414" y="53"/>
                  </a:cubicBezTo>
                  <a:cubicBezTo>
                    <a:pt x="1430" y="21"/>
                    <a:pt x="1422" y="0"/>
                    <a:pt x="1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1207250" y="3367750"/>
              <a:ext cx="30200" cy="37825"/>
            </a:xfrm>
            <a:custGeom>
              <a:avLst/>
              <a:gdLst/>
              <a:ahLst/>
              <a:cxnLst/>
              <a:rect l="l" t="t" r="r" b="b"/>
              <a:pathLst>
                <a:path w="1208" h="1513" extrusionOk="0">
                  <a:moveTo>
                    <a:pt x="1189" y="1"/>
                  </a:moveTo>
                  <a:cubicBezTo>
                    <a:pt x="1183" y="1"/>
                    <a:pt x="1177" y="4"/>
                    <a:pt x="1170" y="10"/>
                  </a:cubicBezTo>
                  <a:cubicBezTo>
                    <a:pt x="972" y="253"/>
                    <a:pt x="861" y="540"/>
                    <a:pt x="640" y="783"/>
                  </a:cubicBezTo>
                  <a:cubicBezTo>
                    <a:pt x="552" y="893"/>
                    <a:pt x="442" y="981"/>
                    <a:pt x="376" y="1092"/>
                  </a:cubicBezTo>
                  <a:cubicBezTo>
                    <a:pt x="287" y="1224"/>
                    <a:pt x="221" y="1423"/>
                    <a:pt x="44" y="1489"/>
                  </a:cubicBezTo>
                  <a:cubicBezTo>
                    <a:pt x="0" y="1489"/>
                    <a:pt x="0" y="1511"/>
                    <a:pt x="44" y="1511"/>
                  </a:cubicBezTo>
                  <a:cubicBezTo>
                    <a:pt x="51" y="1512"/>
                    <a:pt x="57" y="1512"/>
                    <a:pt x="63" y="1512"/>
                  </a:cubicBezTo>
                  <a:cubicBezTo>
                    <a:pt x="271" y="1512"/>
                    <a:pt x="379" y="1154"/>
                    <a:pt x="508" y="1004"/>
                  </a:cubicBezTo>
                  <a:cubicBezTo>
                    <a:pt x="618" y="871"/>
                    <a:pt x="751" y="761"/>
                    <a:pt x="839" y="650"/>
                  </a:cubicBezTo>
                  <a:cubicBezTo>
                    <a:pt x="972" y="430"/>
                    <a:pt x="1060" y="209"/>
                    <a:pt x="1192" y="32"/>
                  </a:cubicBezTo>
                  <a:cubicBezTo>
                    <a:pt x="1208" y="17"/>
                    <a:pt x="1201" y="1"/>
                    <a:pt x="1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1223800" y="3375500"/>
              <a:ext cx="20275" cy="35425"/>
            </a:xfrm>
            <a:custGeom>
              <a:avLst/>
              <a:gdLst/>
              <a:ahLst/>
              <a:cxnLst/>
              <a:rect l="l" t="t" r="r" b="b"/>
              <a:pathLst>
                <a:path w="811" h="1417" extrusionOk="0">
                  <a:moveTo>
                    <a:pt x="756" y="0"/>
                  </a:moveTo>
                  <a:cubicBezTo>
                    <a:pt x="746" y="0"/>
                    <a:pt x="735" y="3"/>
                    <a:pt x="729" y="9"/>
                  </a:cubicBezTo>
                  <a:cubicBezTo>
                    <a:pt x="552" y="274"/>
                    <a:pt x="420" y="561"/>
                    <a:pt x="265" y="848"/>
                  </a:cubicBezTo>
                  <a:cubicBezTo>
                    <a:pt x="155" y="1003"/>
                    <a:pt x="0" y="1179"/>
                    <a:pt x="0" y="1400"/>
                  </a:cubicBezTo>
                  <a:cubicBezTo>
                    <a:pt x="0" y="1411"/>
                    <a:pt x="12" y="1416"/>
                    <a:pt x="25" y="1416"/>
                  </a:cubicBezTo>
                  <a:cubicBezTo>
                    <a:pt x="39" y="1416"/>
                    <a:pt x="56" y="1411"/>
                    <a:pt x="67" y="1400"/>
                  </a:cubicBezTo>
                  <a:cubicBezTo>
                    <a:pt x="221" y="914"/>
                    <a:pt x="552" y="473"/>
                    <a:pt x="795" y="31"/>
                  </a:cubicBezTo>
                  <a:cubicBezTo>
                    <a:pt x="811" y="16"/>
                    <a:pt x="782"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1237600" y="3386525"/>
              <a:ext cx="21925" cy="32825"/>
            </a:xfrm>
            <a:custGeom>
              <a:avLst/>
              <a:gdLst/>
              <a:ahLst/>
              <a:cxnLst/>
              <a:rect l="l" t="t" r="r" b="b"/>
              <a:pathLst>
                <a:path w="877" h="1313" extrusionOk="0">
                  <a:moveTo>
                    <a:pt x="848" y="1"/>
                  </a:moveTo>
                  <a:cubicBezTo>
                    <a:pt x="843" y="1"/>
                    <a:pt x="839" y="3"/>
                    <a:pt x="839" y="10"/>
                  </a:cubicBezTo>
                  <a:cubicBezTo>
                    <a:pt x="641" y="230"/>
                    <a:pt x="508" y="473"/>
                    <a:pt x="332" y="694"/>
                  </a:cubicBezTo>
                  <a:cubicBezTo>
                    <a:pt x="221" y="893"/>
                    <a:pt x="45" y="1091"/>
                    <a:pt x="0" y="1312"/>
                  </a:cubicBezTo>
                  <a:lnTo>
                    <a:pt x="67" y="1312"/>
                  </a:lnTo>
                  <a:cubicBezTo>
                    <a:pt x="155" y="1091"/>
                    <a:pt x="287" y="893"/>
                    <a:pt x="420" y="694"/>
                  </a:cubicBezTo>
                  <a:cubicBezTo>
                    <a:pt x="552" y="473"/>
                    <a:pt x="707" y="230"/>
                    <a:pt x="861" y="32"/>
                  </a:cubicBezTo>
                  <a:cubicBezTo>
                    <a:pt x="877" y="16"/>
                    <a:pt x="859"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1246425" y="3385975"/>
              <a:ext cx="27450" cy="41650"/>
            </a:xfrm>
            <a:custGeom>
              <a:avLst/>
              <a:gdLst/>
              <a:ahLst/>
              <a:cxnLst/>
              <a:rect l="l" t="t" r="r" b="b"/>
              <a:pathLst>
                <a:path w="1098" h="1666" extrusionOk="0">
                  <a:moveTo>
                    <a:pt x="1069" y="0"/>
                  </a:moveTo>
                  <a:cubicBezTo>
                    <a:pt x="1064" y="0"/>
                    <a:pt x="1060" y="3"/>
                    <a:pt x="1060" y="10"/>
                  </a:cubicBezTo>
                  <a:cubicBezTo>
                    <a:pt x="862" y="208"/>
                    <a:pt x="817" y="451"/>
                    <a:pt x="685" y="672"/>
                  </a:cubicBezTo>
                  <a:cubicBezTo>
                    <a:pt x="486" y="1003"/>
                    <a:pt x="243" y="1268"/>
                    <a:pt x="1" y="1599"/>
                  </a:cubicBezTo>
                  <a:cubicBezTo>
                    <a:pt x="1" y="1621"/>
                    <a:pt x="1" y="1665"/>
                    <a:pt x="45" y="1665"/>
                  </a:cubicBezTo>
                  <a:lnTo>
                    <a:pt x="89" y="1665"/>
                  </a:lnTo>
                  <a:cubicBezTo>
                    <a:pt x="111" y="1665"/>
                    <a:pt x="111" y="1621"/>
                    <a:pt x="89" y="1621"/>
                  </a:cubicBezTo>
                  <a:cubicBezTo>
                    <a:pt x="89" y="1621"/>
                    <a:pt x="619" y="848"/>
                    <a:pt x="663" y="782"/>
                  </a:cubicBezTo>
                  <a:cubicBezTo>
                    <a:pt x="839" y="539"/>
                    <a:pt x="906" y="252"/>
                    <a:pt x="1082" y="32"/>
                  </a:cubicBezTo>
                  <a:cubicBezTo>
                    <a:pt x="1098" y="16"/>
                    <a:pt x="1080" y="0"/>
                    <a:pt x="1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1254150" y="3381150"/>
              <a:ext cx="33150" cy="54400"/>
            </a:xfrm>
            <a:custGeom>
              <a:avLst/>
              <a:gdLst/>
              <a:ahLst/>
              <a:cxnLst/>
              <a:rect l="l" t="t" r="r" b="b"/>
              <a:pathLst>
                <a:path w="1326" h="2176" extrusionOk="0">
                  <a:moveTo>
                    <a:pt x="1307" y="1"/>
                  </a:moveTo>
                  <a:cubicBezTo>
                    <a:pt x="1300" y="1"/>
                    <a:pt x="1290" y="7"/>
                    <a:pt x="1281" y="26"/>
                  </a:cubicBezTo>
                  <a:cubicBezTo>
                    <a:pt x="1171" y="423"/>
                    <a:pt x="884" y="732"/>
                    <a:pt x="663" y="1064"/>
                  </a:cubicBezTo>
                  <a:cubicBezTo>
                    <a:pt x="420" y="1395"/>
                    <a:pt x="221" y="1770"/>
                    <a:pt x="1" y="2123"/>
                  </a:cubicBezTo>
                  <a:cubicBezTo>
                    <a:pt x="1" y="2156"/>
                    <a:pt x="24" y="2176"/>
                    <a:pt x="37" y="2176"/>
                  </a:cubicBezTo>
                  <a:cubicBezTo>
                    <a:pt x="42" y="2176"/>
                    <a:pt x="45" y="2173"/>
                    <a:pt x="45" y="2167"/>
                  </a:cubicBezTo>
                  <a:cubicBezTo>
                    <a:pt x="332" y="1858"/>
                    <a:pt x="508" y="1417"/>
                    <a:pt x="729" y="1064"/>
                  </a:cubicBezTo>
                  <a:cubicBezTo>
                    <a:pt x="950" y="732"/>
                    <a:pt x="1215" y="445"/>
                    <a:pt x="1325" y="26"/>
                  </a:cubicBezTo>
                  <a:cubicBezTo>
                    <a:pt x="1325" y="13"/>
                    <a:pt x="1318"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1262425" y="3278425"/>
              <a:ext cx="95950" cy="170925"/>
            </a:xfrm>
            <a:custGeom>
              <a:avLst/>
              <a:gdLst/>
              <a:ahLst/>
              <a:cxnLst/>
              <a:rect l="l" t="t" r="r" b="b"/>
              <a:pathLst>
                <a:path w="3838" h="6837" extrusionOk="0">
                  <a:moveTo>
                    <a:pt x="3779" y="1"/>
                  </a:moveTo>
                  <a:cubicBezTo>
                    <a:pt x="3771" y="1"/>
                    <a:pt x="3762" y="3"/>
                    <a:pt x="3754" y="7"/>
                  </a:cubicBezTo>
                  <a:cubicBezTo>
                    <a:pt x="3621" y="139"/>
                    <a:pt x="3577" y="316"/>
                    <a:pt x="3467" y="470"/>
                  </a:cubicBezTo>
                  <a:cubicBezTo>
                    <a:pt x="3356" y="647"/>
                    <a:pt x="3246" y="802"/>
                    <a:pt x="3136" y="1000"/>
                  </a:cubicBezTo>
                  <a:lnTo>
                    <a:pt x="3091" y="1000"/>
                  </a:lnTo>
                  <a:lnTo>
                    <a:pt x="3091" y="1022"/>
                  </a:lnTo>
                  <a:cubicBezTo>
                    <a:pt x="3069" y="1044"/>
                    <a:pt x="3069" y="1089"/>
                    <a:pt x="3047" y="1111"/>
                  </a:cubicBezTo>
                  <a:cubicBezTo>
                    <a:pt x="3047" y="1133"/>
                    <a:pt x="3025" y="1133"/>
                    <a:pt x="3025" y="1155"/>
                  </a:cubicBezTo>
                  <a:cubicBezTo>
                    <a:pt x="2937" y="1243"/>
                    <a:pt x="2827" y="1309"/>
                    <a:pt x="2738" y="1376"/>
                  </a:cubicBezTo>
                  <a:cubicBezTo>
                    <a:pt x="2606" y="1486"/>
                    <a:pt x="2517" y="1751"/>
                    <a:pt x="2319" y="1773"/>
                  </a:cubicBezTo>
                  <a:cubicBezTo>
                    <a:pt x="2297" y="1773"/>
                    <a:pt x="2297" y="1817"/>
                    <a:pt x="2319" y="1817"/>
                  </a:cubicBezTo>
                  <a:cubicBezTo>
                    <a:pt x="2540" y="1795"/>
                    <a:pt x="2628" y="1574"/>
                    <a:pt x="2760" y="1442"/>
                  </a:cubicBezTo>
                  <a:cubicBezTo>
                    <a:pt x="2827" y="1376"/>
                    <a:pt x="2871" y="1353"/>
                    <a:pt x="2937" y="1309"/>
                  </a:cubicBezTo>
                  <a:lnTo>
                    <a:pt x="2937" y="1309"/>
                  </a:lnTo>
                  <a:cubicBezTo>
                    <a:pt x="2694" y="1707"/>
                    <a:pt x="2473" y="2126"/>
                    <a:pt x="2142" y="2479"/>
                  </a:cubicBezTo>
                  <a:lnTo>
                    <a:pt x="2142" y="2546"/>
                  </a:lnTo>
                  <a:cubicBezTo>
                    <a:pt x="2032" y="2634"/>
                    <a:pt x="1943" y="2766"/>
                    <a:pt x="1855" y="2855"/>
                  </a:cubicBezTo>
                  <a:cubicBezTo>
                    <a:pt x="1723" y="3009"/>
                    <a:pt x="1612" y="3186"/>
                    <a:pt x="1436" y="3296"/>
                  </a:cubicBezTo>
                  <a:cubicBezTo>
                    <a:pt x="1414" y="3318"/>
                    <a:pt x="1436" y="3340"/>
                    <a:pt x="1480" y="3340"/>
                  </a:cubicBezTo>
                  <a:cubicBezTo>
                    <a:pt x="1590" y="3318"/>
                    <a:pt x="1656" y="3230"/>
                    <a:pt x="1723" y="3142"/>
                  </a:cubicBezTo>
                  <a:lnTo>
                    <a:pt x="1723" y="3142"/>
                  </a:lnTo>
                  <a:cubicBezTo>
                    <a:pt x="1656" y="3296"/>
                    <a:pt x="1612" y="3429"/>
                    <a:pt x="1590" y="3561"/>
                  </a:cubicBezTo>
                  <a:cubicBezTo>
                    <a:pt x="1480" y="3892"/>
                    <a:pt x="1281" y="4201"/>
                    <a:pt x="1149" y="4532"/>
                  </a:cubicBezTo>
                  <a:cubicBezTo>
                    <a:pt x="994" y="4863"/>
                    <a:pt x="818" y="5128"/>
                    <a:pt x="641" y="5437"/>
                  </a:cubicBezTo>
                  <a:cubicBezTo>
                    <a:pt x="553" y="5570"/>
                    <a:pt x="486" y="5680"/>
                    <a:pt x="398" y="5791"/>
                  </a:cubicBezTo>
                  <a:cubicBezTo>
                    <a:pt x="376" y="5857"/>
                    <a:pt x="332" y="5901"/>
                    <a:pt x="288" y="5967"/>
                  </a:cubicBezTo>
                  <a:cubicBezTo>
                    <a:pt x="270" y="5985"/>
                    <a:pt x="149" y="6150"/>
                    <a:pt x="105" y="6150"/>
                  </a:cubicBezTo>
                  <a:cubicBezTo>
                    <a:pt x="95" y="6150"/>
                    <a:pt x="89" y="6142"/>
                    <a:pt x="89" y="6122"/>
                  </a:cubicBezTo>
                  <a:cubicBezTo>
                    <a:pt x="89" y="6111"/>
                    <a:pt x="84" y="6105"/>
                    <a:pt x="75" y="6105"/>
                  </a:cubicBezTo>
                  <a:cubicBezTo>
                    <a:pt x="67" y="6105"/>
                    <a:pt x="56" y="6111"/>
                    <a:pt x="45" y="6122"/>
                  </a:cubicBezTo>
                  <a:cubicBezTo>
                    <a:pt x="1" y="6210"/>
                    <a:pt x="1" y="6188"/>
                    <a:pt x="45" y="6298"/>
                  </a:cubicBezTo>
                  <a:cubicBezTo>
                    <a:pt x="76" y="6330"/>
                    <a:pt x="96" y="6361"/>
                    <a:pt x="121" y="6361"/>
                  </a:cubicBezTo>
                  <a:cubicBezTo>
                    <a:pt x="131" y="6361"/>
                    <a:pt x="142" y="6356"/>
                    <a:pt x="155" y="6343"/>
                  </a:cubicBezTo>
                  <a:cubicBezTo>
                    <a:pt x="332" y="6232"/>
                    <a:pt x="420" y="6011"/>
                    <a:pt x="553" y="5835"/>
                  </a:cubicBezTo>
                  <a:cubicBezTo>
                    <a:pt x="663" y="5658"/>
                    <a:pt x="773" y="5504"/>
                    <a:pt x="884" y="5305"/>
                  </a:cubicBezTo>
                  <a:lnTo>
                    <a:pt x="884" y="5305"/>
                  </a:lnTo>
                  <a:cubicBezTo>
                    <a:pt x="663" y="5791"/>
                    <a:pt x="464" y="6298"/>
                    <a:pt x="222" y="6762"/>
                  </a:cubicBezTo>
                  <a:cubicBezTo>
                    <a:pt x="205" y="6812"/>
                    <a:pt x="251" y="6837"/>
                    <a:pt x="284" y="6837"/>
                  </a:cubicBezTo>
                  <a:cubicBezTo>
                    <a:pt x="295" y="6837"/>
                    <a:pt x="304" y="6834"/>
                    <a:pt x="310" y="6828"/>
                  </a:cubicBezTo>
                  <a:cubicBezTo>
                    <a:pt x="354" y="6740"/>
                    <a:pt x="420" y="6674"/>
                    <a:pt x="442" y="6607"/>
                  </a:cubicBezTo>
                  <a:lnTo>
                    <a:pt x="442" y="6563"/>
                  </a:lnTo>
                  <a:cubicBezTo>
                    <a:pt x="663" y="6122"/>
                    <a:pt x="840" y="5636"/>
                    <a:pt x="1016" y="5195"/>
                  </a:cubicBezTo>
                  <a:cubicBezTo>
                    <a:pt x="1149" y="4952"/>
                    <a:pt x="1215" y="4731"/>
                    <a:pt x="1325" y="4510"/>
                  </a:cubicBezTo>
                  <a:cubicBezTo>
                    <a:pt x="1436" y="4223"/>
                    <a:pt x="1546" y="3870"/>
                    <a:pt x="1745" y="3649"/>
                  </a:cubicBezTo>
                  <a:cubicBezTo>
                    <a:pt x="1763" y="3613"/>
                    <a:pt x="1737" y="3577"/>
                    <a:pt x="1714" y="3577"/>
                  </a:cubicBezTo>
                  <a:cubicBezTo>
                    <a:pt x="1709" y="3577"/>
                    <a:pt x="1705" y="3579"/>
                    <a:pt x="1701" y="3583"/>
                  </a:cubicBezTo>
                  <a:lnTo>
                    <a:pt x="1634" y="3649"/>
                  </a:lnTo>
                  <a:cubicBezTo>
                    <a:pt x="1634" y="3605"/>
                    <a:pt x="1656" y="3605"/>
                    <a:pt x="1656" y="3583"/>
                  </a:cubicBezTo>
                  <a:cubicBezTo>
                    <a:pt x="1723" y="3406"/>
                    <a:pt x="1745" y="3208"/>
                    <a:pt x="1921" y="3075"/>
                  </a:cubicBezTo>
                  <a:cubicBezTo>
                    <a:pt x="1943" y="3031"/>
                    <a:pt x="1921" y="3009"/>
                    <a:pt x="1877" y="3009"/>
                  </a:cubicBezTo>
                  <a:cubicBezTo>
                    <a:pt x="1988" y="2877"/>
                    <a:pt x="2142" y="2656"/>
                    <a:pt x="2297" y="2590"/>
                  </a:cubicBezTo>
                  <a:cubicBezTo>
                    <a:pt x="2319" y="2590"/>
                    <a:pt x="2319" y="2546"/>
                    <a:pt x="2297" y="2523"/>
                  </a:cubicBezTo>
                  <a:cubicBezTo>
                    <a:pt x="2407" y="2413"/>
                    <a:pt x="2473" y="2303"/>
                    <a:pt x="2540" y="2148"/>
                  </a:cubicBezTo>
                  <a:cubicBezTo>
                    <a:pt x="2716" y="1905"/>
                    <a:pt x="2871" y="1663"/>
                    <a:pt x="3025" y="1376"/>
                  </a:cubicBezTo>
                  <a:cubicBezTo>
                    <a:pt x="3158" y="1133"/>
                    <a:pt x="3290" y="912"/>
                    <a:pt x="3423" y="691"/>
                  </a:cubicBezTo>
                  <a:cubicBezTo>
                    <a:pt x="3577" y="470"/>
                    <a:pt x="3643" y="228"/>
                    <a:pt x="3820" y="51"/>
                  </a:cubicBezTo>
                  <a:cubicBezTo>
                    <a:pt x="3838" y="33"/>
                    <a:pt x="3812"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1074225" y="3163100"/>
              <a:ext cx="60650" cy="78450"/>
            </a:xfrm>
            <a:custGeom>
              <a:avLst/>
              <a:gdLst/>
              <a:ahLst/>
              <a:cxnLst/>
              <a:rect l="l" t="t" r="r" b="b"/>
              <a:pathLst>
                <a:path w="2426" h="3138" extrusionOk="0">
                  <a:moveTo>
                    <a:pt x="578" y="2060"/>
                  </a:moveTo>
                  <a:lnTo>
                    <a:pt x="578" y="2060"/>
                  </a:lnTo>
                  <a:cubicBezTo>
                    <a:pt x="513" y="2105"/>
                    <a:pt x="454" y="2147"/>
                    <a:pt x="420" y="2214"/>
                  </a:cubicBezTo>
                  <a:cubicBezTo>
                    <a:pt x="390" y="2251"/>
                    <a:pt x="360" y="2289"/>
                    <a:pt x="329" y="2325"/>
                  </a:cubicBezTo>
                  <a:lnTo>
                    <a:pt x="329" y="2325"/>
                  </a:lnTo>
                  <a:cubicBezTo>
                    <a:pt x="367" y="2283"/>
                    <a:pt x="405" y="2229"/>
                    <a:pt x="442" y="2191"/>
                  </a:cubicBezTo>
                  <a:cubicBezTo>
                    <a:pt x="484" y="2139"/>
                    <a:pt x="531" y="2097"/>
                    <a:pt x="578" y="2060"/>
                  </a:cubicBezTo>
                  <a:close/>
                  <a:moveTo>
                    <a:pt x="329" y="2325"/>
                  </a:moveTo>
                  <a:cubicBezTo>
                    <a:pt x="323" y="2333"/>
                    <a:pt x="316" y="2340"/>
                    <a:pt x="310" y="2346"/>
                  </a:cubicBezTo>
                  <a:cubicBezTo>
                    <a:pt x="309" y="2348"/>
                    <a:pt x="308" y="2350"/>
                    <a:pt x="307" y="2352"/>
                  </a:cubicBezTo>
                  <a:lnTo>
                    <a:pt x="307" y="2352"/>
                  </a:lnTo>
                  <a:cubicBezTo>
                    <a:pt x="314" y="2343"/>
                    <a:pt x="322" y="2334"/>
                    <a:pt x="329" y="2325"/>
                  </a:cubicBezTo>
                  <a:close/>
                  <a:moveTo>
                    <a:pt x="307" y="2352"/>
                  </a:moveTo>
                  <a:cubicBezTo>
                    <a:pt x="287" y="2375"/>
                    <a:pt x="266" y="2397"/>
                    <a:pt x="246" y="2419"/>
                  </a:cubicBezTo>
                  <a:lnTo>
                    <a:pt x="246" y="2419"/>
                  </a:lnTo>
                  <a:cubicBezTo>
                    <a:pt x="272" y="2397"/>
                    <a:pt x="296" y="2369"/>
                    <a:pt x="307" y="2352"/>
                  </a:cubicBezTo>
                  <a:close/>
                  <a:moveTo>
                    <a:pt x="122" y="2357"/>
                  </a:moveTo>
                  <a:cubicBezTo>
                    <a:pt x="117" y="2357"/>
                    <a:pt x="111" y="2368"/>
                    <a:pt x="111" y="2390"/>
                  </a:cubicBezTo>
                  <a:cubicBezTo>
                    <a:pt x="89" y="2434"/>
                    <a:pt x="89" y="2456"/>
                    <a:pt x="111" y="2523"/>
                  </a:cubicBezTo>
                  <a:lnTo>
                    <a:pt x="133" y="2523"/>
                  </a:lnTo>
                  <a:cubicBezTo>
                    <a:pt x="173" y="2491"/>
                    <a:pt x="210" y="2456"/>
                    <a:pt x="246" y="2419"/>
                  </a:cubicBezTo>
                  <a:lnTo>
                    <a:pt x="246" y="2419"/>
                  </a:lnTo>
                  <a:cubicBezTo>
                    <a:pt x="220" y="2440"/>
                    <a:pt x="193" y="2457"/>
                    <a:pt x="171" y="2457"/>
                  </a:cubicBezTo>
                  <a:cubicBezTo>
                    <a:pt x="149" y="2457"/>
                    <a:pt x="133" y="2439"/>
                    <a:pt x="133" y="2390"/>
                  </a:cubicBezTo>
                  <a:cubicBezTo>
                    <a:pt x="133" y="2368"/>
                    <a:pt x="128" y="2357"/>
                    <a:pt x="122" y="2357"/>
                  </a:cubicBezTo>
                  <a:close/>
                  <a:moveTo>
                    <a:pt x="2365" y="0"/>
                  </a:moveTo>
                  <a:cubicBezTo>
                    <a:pt x="2357" y="0"/>
                    <a:pt x="2349" y="2"/>
                    <a:pt x="2341" y="6"/>
                  </a:cubicBezTo>
                  <a:lnTo>
                    <a:pt x="2010" y="425"/>
                  </a:lnTo>
                  <a:cubicBezTo>
                    <a:pt x="1899" y="536"/>
                    <a:pt x="1745" y="624"/>
                    <a:pt x="1635" y="734"/>
                  </a:cubicBezTo>
                  <a:cubicBezTo>
                    <a:pt x="1348" y="977"/>
                    <a:pt x="1127" y="1220"/>
                    <a:pt x="950" y="1529"/>
                  </a:cubicBezTo>
                  <a:cubicBezTo>
                    <a:pt x="862" y="1662"/>
                    <a:pt x="774" y="1794"/>
                    <a:pt x="729" y="1949"/>
                  </a:cubicBezTo>
                  <a:cubicBezTo>
                    <a:pt x="683" y="1984"/>
                    <a:pt x="630" y="2019"/>
                    <a:pt x="578" y="2060"/>
                  </a:cubicBezTo>
                  <a:lnTo>
                    <a:pt x="578" y="2060"/>
                  </a:lnTo>
                  <a:cubicBezTo>
                    <a:pt x="598" y="2046"/>
                    <a:pt x="620" y="2031"/>
                    <a:pt x="641" y="2015"/>
                  </a:cubicBezTo>
                  <a:lnTo>
                    <a:pt x="641" y="2015"/>
                  </a:lnTo>
                  <a:cubicBezTo>
                    <a:pt x="553" y="2191"/>
                    <a:pt x="465" y="2346"/>
                    <a:pt x="354" y="2523"/>
                  </a:cubicBezTo>
                  <a:cubicBezTo>
                    <a:pt x="244" y="2677"/>
                    <a:pt x="1" y="2854"/>
                    <a:pt x="1" y="3097"/>
                  </a:cubicBezTo>
                  <a:cubicBezTo>
                    <a:pt x="1" y="3112"/>
                    <a:pt x="32" y="3138"/>
                    <a:pt x="59" y="3138"/>
                  </a:cubicBezTo>
                  <a:cubicBezTo>
                    <a:pt x="71" y="3138"/>
                    <a:pt x="82" y="3132"/>
                    <a:pt x="89" y="3119"/>
                  </a:cubicBezTo>
                  <a:cubicBezTo>
                    <a:pt x="133" y="3075"/>
                    <a:pt x="200" y="3052"/>
                    <a:pt x="222" y="2964"/>
                  </a:cubicBezTo>
                  <a:cubicBezTo>
                    <a:pt x="222" y="2942"/>
                    <a:pt x="200" y="2942"/>
                    <a:pt x="200" y="2942"/>
                  </a:cubicBezTo>
                  <a:lnTo>
                    <a:pt x="111" y="3008"/>
                  </a:lnTo>
                  <a:cubicBezTo>
                    <a:pt x="200" y="2832"/>
                    <a:pt x="465" y="2545"/>
                    <a:pt x="553" y="2412"/>
                  </a:cubicBezTo>
                  <a:cubicBezTo>
                    <a:pt x="729" y="2103"/>
                    <a:pt x="884" y="1794"/>
                    <a:pt x="1083" y="1507"/>
                  </a:cubicBezTo>
                  <a:cubicBezTo>
                    <a:pt x="1237" y="1220"/>
                    <a:pt x="1502" y="977"/>
                    <a:pt x="1745" y="734"/>
                  </a:cubicBezTo>
                  <a:cubicBezTo>
                    <a:pt x="1855" y="624"/>
                    <a:pt x="1988" y="558"/>
                    <a:pt x="2098" y="447"/>
                  </a:cubicBezTo>
                  <a:cubicBezTo>
                    <a:pt x="2209" y="337"/>
                    <a:pt x="2297" y="205"/>
                    <a:pt x="2407" y="72"/>
                  </a:cubicBezTo>
                  <a:cubicBezTo>
                    <a:pt x="2425" y="36"/>
                    <a:pt x="2399" y="0"/>
                    <a:pt x="2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1109550" y="3163675"/>
              <a:ext cx="35750" cy="45800"/>
            </a:xfrm>
            <a:custGeom>
              <a:avLst/>
              <a:gdLst/>
              <a:ahLst/>
              <a:cxnLst/>
              <a:rect l="l" t="t" r="r" b="b"/>
              <a:pathLst>
                <a:path w="1430" h="1832" extrusionOk="0">
                  <a:moveTo>
                    <a:pt x="1359" y="1"/>
                  </a:moveTo>
                  <a:cubicBezTo>
                    <a:pt x="1354" y="1"/>
                    <a:pt x="1351" y="2"/>
                    <a:pt x="1347" y="5"/>
                  </a:cubicBezTo>
                  <a:cubicBezTo>
                    <a:pt x="1016" y="336"/>
                    <a:pt x="773" y="756"/>
                    <a:pt x="442" y="1087"/>
                  </a:cubicBezTo>
                  <a:cubicBezTo>
                    <a:pt x="244" y="1285"/>
                    <a:pt x="1" y="1528"/>
                    <a:pt x="45" y="1815"/>
                  </a:cubicBezTo>
                  <a:cubicBezTo>
                    <a:pt x="45" y="1826"/>
                    <a:pt x="67" y="1832"/>
                    <a:pt x="89" y="1832"/>
                  </a:cubicBezTo>
                  <a:cubicBezTo>
                    <a:pt x="111" y="1832"/>
                    <a:pt x="133" y="1826"/>
                    <a:pt x="133" y="1815"/>
                  </a:cubicBezTo>
                  <a:cubicBezTo>
                    <a:pt x="133" y="1440"/>
                    <a:pt x="486" y="1219"/>
                    <a:pt x="685" y="976"/>
                  </a:cubicBezTo>
                  <a:cubicBezTo>
                    <a:pt x="928" y="667"/>
                    <a:pt x="1127" y="336"/>
                    <a:pt x="1392" y="71"/>
                  </a:cubicBezTo>
                  <a:cubicBezTo>
                    <a:pt x="1430" y="52"/>
                    <a:pt x="1386"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1136600" y="3145200"/>
              <a:ext cx="32875" cy="45650"/>
            </a:xfrm>
            <a:custGeom>
              <a:avLst/>
              <a:gdLst/>
              <a:ahLst/>
              <a:cxnLst/>
              <a:rect l="l" t="t" r="r" b="b"/>
              <a:pathLst>
                <a:path w="1315" h="1826" extrusionOk="0">
                  <a:moveTo>
                    <a:pt x="1277" y="1"/>
                  </a:moveTo>
                  <a:cubicBezTo>
                    <a:pt x="1271" y="1"/>
                    <a:pt x="1264" y="5"/>
                    <a:pt x="1259" y="16"/>
                  </a:cubicBezTo>
                  <a:cubicBezTo>
                    <a:pt x="1148" y="82"/>
                    <a:pt x="1060" y="192"/>
                    <a:pt x="994" y="303"/>
                  </a:cubicBezTo>
                  <a:cubicBezTo>
                    <a:pt x="839" y="523"/>
                    <a:pt x="685" y="700"/>
                    <a:pt x="552" y="921"/>
                  </a:cubicBezTo>
                  <a:cubicBezTo>
                    <a:pt x="442" y="1075"/>
                    <a:pt x="376" y="1296"/>
                    <a:pt x="243" y="1450"/>
                  </a:cubicBezTo>
                  <a:cubicBezTo>
                    <a:pt x="155" y="1539"/>
                    <a:pt x="45" y="1627"/>
                    <a:pt x="1" y="1760"/>
                  </a:cubicBezTo>
                  <a:cubicBezTo>
                    <a:pt x="1" y="1804"/>
                    <a:pt x="23" y="1826"/>
                    <a:pt x="23" y="1826"/>
                  </a:cubicBezTo>
                  <a:cubicBezTo>
                    <a:pt x="133" y="1826"/>
                    <a:pt x="155" y="1737"/>
                    <a:pt x="243" y="1649"/>
                  </a:cubicBezTo>
                  <a:cubicBezTo>
                    <a:pt x="259" y="1634"/>
                    <a:pt x="252" y="1618"/>
                    <a:pt x="240" y="1618"/>
                  </a:cubicBezTo>
                  <a:cubicBezTo>
                    <a:pt x="234" y="1618"/>
                    <a:pt x="228" y="1621"/>
                    <a:pt x="221" y="1627"/>
                  </a:cubicBezTo>
                  <a:cubicBezTo>
                    <a:pt x="243" y="1627"/>
                    <a:pt x="111" y="1693"/>
                    <a:pt x="111" y="1693"/>
                  </a:cubicBezTo>
                  <a:cubicBezTo>
                    <a:pt x="67" y="1693"/>
                    <a:pt x="243" y="1517"/>
                    <a:pt x="265" y="1495"/>
                  </a:cubicBezTo>
                  <a:cubicBezTo>
                    <a:pt x="376" y="1362"/>
                    <a:pt x="442" y="1208"/>
                    <a:pt x="508" y="1053"/>
                  </a:cubicBezTo>
                  <a:cubicBezTo>
                    <a:pt x="619" y="877"/>
                    <a:pt x="773" y="744"/>
                    <a:pt x="884" y="590"/>
                  </a:cubicBezTo>
                  <a:cubicBezTo>
                    <a:pt x="994" y="413"/>
                    <a:pt x="1060" y="236"/>
                    <a:pt x="1281" y="60"/>
                  </a:cubicBezTo>
                  <a:cubicBezTo>
                    <a:pt x="1314" y="43"/>
                    <a:pt x="1297" y="1"/>
                    <a:pt x="1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1150475" y="3147325"/>
              <a:ext cx="30700" cy="39775"/>
            </a:xfrm>
            <a:custGeom>
              <a:avLst/>
              <a:gdLst/>
              <a:ahLst/>
              <a:cxnLst/>
              <a:rect l="l" t="t" r="r" b="b"/>
              <a:pathLst>
                <a:path w="1228" h="1591" extrusionOk="0">
                  <a:moveTo>
                    <a:pt x="1200" y="1"/>
                  </a:moveTo>
                  <a:cubicBezTo>
                    <a:pt x="1191" y="1"/>
                    <a:pt x="1180" y="6"/>
                    <a:pt x="1167" y="19"/>
                  </a:cubicBezTo>
                  <a:cubicBezTo>
                    <a:pt x="925" y="284"/>
                    <a:pt x="770" y="615"/>
                    <a:pt x="483" y="858"/>
                  </a:cubicBezTo>
                  <a:cubicBezTo>
                    <a:pt x="373" y="946"/>
                    <a:pt x="351" y="1056"/>
                    <a:pt x="284" y="1167"/>
                  </a:cubicBezTo>
                  <a:cubicBezTo>
                    <a:pt x="218" y="1299"/>
                    <a:pt x="108" y="1388"/>
                    <a:pt x="19" y="1520"/>
                  </a:cubicBezTo>
                  <a:cubicBezTo>
                    <a:pt x="0" y="1539"/>
                    <a:pt x="31" y="1591"/>
                    <a:pt x="53" y="1591"/>
                  </a:cubicBezTo>
                  <a:cubicBezTo>
                    <a:pt x="57" y="1591"/>
                    <a:pt x="61" y="1589"/>
                    <a:pt x="64" y="1586"/>
                  </a:cubicBezTo>
                  <a:cubicBezTo>
                    <a:pt x="130" y="1520"/>
                    <a:pt x="174" y="1476"/>
                    <a:pt x="218" y="1388"/>
                  </a:cubicBezTo>
                  <a:cubicBezTo>
                    <a:pt x="240" y="1365"/>
                    <a:pt x="284" y="1299"/>
                    <a:pt x="329" y="1255"/>
                  </a:cubicBezTo>
                  <a:cubicBezTo>
                    <a:pt x="395" y="1078"/>
                    <a:pt x="461" y="946"/>
                    <a:pt x="593" y="836"/>
                  </a:cubicBezTo>
                  <a:cubicBezTo>
                    <a:pt x="836" y="615"/>
                    <a:pt x="991" y="306"/>
                    <a:pt x="1212" y="63"/>
                  </a:cubicBezTo>
                  <a:cubicBezTo>
                    <a:pt x="1227" y="32"/>
                    <a:pt x="1221" y="1"/>
                    <a:pt x="1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1175225" y="3145975"/>
              <a:ext cx="17025" cy="27475"/>
            </a:xfrm>
            <a:custGeom>
              <a:avLst/>
              <a:gdLst/>
              <a:ahLst/>
              <a:cxnLst/>
              <a:rect l="l" t="t" r="r" b="b"/>
              <a:pathLst>
                <a:path w="681" h="1099" extrusionOk="0">
                  <a:moveTo>
                    <a:pt x="613" y="1"/>
                  </a:moveTo>
                  <a:cubicBezTo>
                    <a:pt x="607" y="1"/>
                    <a:pt x="601" y="2"/>
                    <a:pt x="597" y="7"/>
                  </a:cubicBezTo>
                  <a:cubicBezTo>
                    <a:pt x="442" y="205"/>
                    <a:pt x="332" y="426"/>
                    <a:pt x="222" y="647"/>
                  </a:cubicBezTo>
                  <a:cubicBezTo>
                    <a:pt x="133" y="779"/>
                    <a:pt x="1" y="912"/>
                    <a:pt x="45" y="1088"/>
                  </a:cubicBezTo>
                  <a:cubicBezTo>
                    <a:pt x="30" y="1088"/>
                    <a:pt x="35" y="1098"/>
                    <a:pt x="47" y="1098"/>
                  </a:cubicBezTo>
                  <a:cubicBezTo>
                    <a:pt x="52" y="1098"/>
                    <a:pt x="60" y="1096"/>
                    <a:pt x="67" y="1088"/>
                  </a:cubicBezTo>
                  <a:cubicBezTo>
                    <a:pt x="89" y="890"/>
                    <a:pt x="222" y="779"/>
                    <a:pt x="288" y="603"/>
                  </a:cubicBezTo>
                  <a:cubicBezTo>
                    <a:pt x="398" y="426"/>
                    <a:pt x="509" y="227"/>
                    <a:pt x="663" y="51"/>
                  </a:cubicBezTo>
                  <a:cubicBezTo>
                    <a:pt x="681" y="33"/>
                    <a:pt x="641" y="1"/>
                    <a:pt x="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1195100" y="3145200"/>
              <a:ext cx="13000" cy="17925"/>
            </a:xfrm>
            <a:custGeom>
              <a:avLst/>
              <a:gdLst/>
              <a:ahLst/>
              <a:cxnLst/>
              <a:rect l="l" t="t" r="r" b="b"/>
              <a:pathLst>
                <a:path w="520" h="717" extrusionOk="0">
                  <a:moveTo>
                    <a:pt x="473" y="1"/>
                  </a:moveTo>
                  <a:cubicBezTo>
                    <a:pt x="463" y="1"/>
                    <a:pt x="453" y="5"/>
                    <a:pt x="442" y="16"/>
                  </a:cubicBezTo>
                  <a:cubicBezTo>
                    <a:pt x="310" y="104"/>
                    <a:pt x="265" y="258"/>
                    <a:pt x="199" y="391"/>
                  </a:cubicBezTo>
                  <a:cubicBezTo>
                    <a:pt x="133" y="479"/>
                    <a:pt x="1" y="567"/>
                    <a:pt x="23" y="700"/>
                  </a:cubicBezTo>
                  <a:cubicBezTo>
                    <a:pt x="34" y="711"/>
                    <a:pt x="39" y="716"/>
                    <a:pt x="47" y="716"/>
                  </a:cubicBezTo>
                  <a:cubicBezTo>
                    <a:pt x="56" y="716"/>
                    <a:pt x="67" y="711"/>
                    <a:pt x="89" y="700"/>
                  </a:cubicBezTo>
                  <a:cubicBezTo>
                    <a:pt x="133" y="590"/>
                    <a:pt x="221" y="501"/>
                    <a:pt x="265" y="391"/>
                  </a:cubicBezTo>
                  <a:cubicBezTo>
                    <a:pt x="354" y="280"/>
                    <a:pt x="376" y="148"/>
                    <a:pt x="486" y="60"/>
                  </a:cubicBezTo>
                  <a:cubicBezTo>
                    <a:pt x="520" y="43"/>
                    <a:pt x="502"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1226000" y="3114550"/>
              <a:ext cx="32450" cy="56850"/>
            </a:xfrm>
            <a:custGeom>
              <a:avLst/>
              <a:gdLst/>
              <a:ahLst/>
              <a:cxnLst/>
              <a:rect l="l" t="t" r="r" b="b"/>
              <a:pathLst>
                <a:path w="1298" h="2274" extrusionOk="0">
                  <a:moveTo>
                    <a:pt x="1226" y="1"/>
                  </a:moveTo>
                  <a:cubicBezTo>
                    <a:pt x="1222" y="1"/>
                    <a:pt x="1218" y="2"/>
                    <a:pt x="1215" y="5"/>
                  </a:cubicBezTo>
                  <a:cubicBezTo>
                    <a:pt x="906" y="336"/>
                    <a:pt x="818" y="822"/>
                    <a:pt x="575" y="1197"/>
                  </a:cubicBezTo>
                  <a:cubicBezTo>
                    <a:pt x="442" y="1418"/>
                    <a:pt x="332" y="1639"/>
                    <a:pt x="199" y="1860"/>
                  </a:cubicBezTo>
                  <a:cubicBezTo>
                    <a:pt x="111" y="1970"/>
                    <a:pt x="1" y="2080"/>
                    <a:pt x="1" y="2257"/>
                  </a:cubicBezTo>
                  <a:cubicBezTo>
                    <a:pt x="1" y="2268"/>
                    <a:pt x="6" y="2274"/>
                    <a:pt x="17" y="2274"/>
                  </a:cubicBezTo>
                  <a:cubicBezTo>
                    <a:pt x="28" y="2274"/>
                    <a:pt x="45" y="2268"/>
                    <a:pt x="67" y="2257"/>
                  </a:cubicBezTo>
                  <a:cubicBezTo>
                    <a:pt x="111" y="2080"/>
                    <a:pt x="244" y="1970"/>
                    <a:pt x="332" y="1816"/>
                  </a:cubicBezTo>
                  <a:cubicBezTo>
                    <a:pt x="442" y="1617"/>
                    <a:pt x="553" y="1396"/>
                    <a:pt x="663" y="1197"/>
                  </a:cubicBezTo>
                  <a:cubicBezTo>
                    <a:pt x="884" y="844"/>
                    <a:pt x="972" y="403"/>
                    <a:pt x="1259" y="72"/>
                  </a:cubicBezTo>
                  <a:cubicBezTo>
                    <a:pt x="1297" y="53"/>
                    <a:pt x="1253"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1244950" y="3112100"/>
              <a:ext cx="28975" cy="52425"/>
            </a:xfrm>
            <a:custGeom>
              <a:avLst/>
              <a:gdLst/>
              <a:ahLst/>
              <a:cxnLst/>
              <a:rect l="l" t="t" r="r" b="b"/>
              <a:pathLst>
                <a:path w="1159" h="2097" extrusionOk="0">
                  <a:moveTo>
                    <a:pt x="1116" y="0"/>
                  </a:moveTo>
                  <a:cubicBezTo>
                    <a:pt x="1109" y="0"/>
                    <a:pt x="1102" y="4"/>
                    <a:pt x="1097" y="15"/>
                  </a:cubicBezTo>
                  <a:cubicBezTo>
                    <a:pt x="854" y="236"/>
                    <a:pt x="766" y="589"/>
                    <a:pt x="589" y="854"/>
                  </a:cubicBezTo>
                  <a:cubicBezTo>
                    <a:pt x="479" y="1030"/>
                    <a:pt x="435" y="1229"/>
                    <a:pt x="347" y="1406"/>
                  </a:cubicBezTo>
                  <a:cubicBezTo>
                    <a:pt x="258" y="1627"/>
                    <a:pt x="148" y="1803"/>
                    <a:pt x="60" y="1958"/>
                  </a:cubicBezTo>
                  <a:cubicBezTo>
                    <a:pt x="38" y="2002"/>
                    <a:pt x="38" y="2024"/>
                    <a:pt x="15" y="2046"/>
                  </a:cubicBezTo>
                  <a:cubicBezTo>
                    <a:pt x="0" y="2061"/>
                    <a:pt x="16" y="2097"/>
                    <a:pt x="35" y="2097"/>
                  </a:cubicBezTo>
                  <a:cubicBezTo>
                    <a:pt x="43" y="2097"/>
                    <a:pt x="53" y="2089"/>
                    <a:pt x="60" y="2068"/>
                  </a:cubicBezTo>
                  <a:cubicBezTo>
                    <a:pt x="104" y="2024"/>
                    <a:pt x="126" y="1958"/>
                    <a:pt x="192" y="1891"/>
                  </a:cubicBezTo>
                  <a:lnTo>
                    <a:pt x="236" y="1825"/>
                  </a:lnTo>
                  <a:cubicBezTo>
                    <a:pt x="258" y="1825"/>
                    <a:pt x="236" y="1803"/>
                    <a:pt x="236" y="1803"/>
                  </a:cubicBezTo>
                  <a:cubicBezTo>
                    <a:pt x="369" y="1560"/>
                    <a:pt x="479" y="1295"/>
                    <a:pt x="612" y="1030"/>
                  </a:cubicBezTo>
                  <a:cubicBezTo>
                    <a:pt x="678" y="898"/>
                    <a:pt x="788" y="788"/>
                    <a:pt x="854" y="633"/>
                  </a:cubicBezTo>
                  <a:cubicBezTo>
                    <a:pt x="921" y="412"/>
                    <a:pt x="987" y="236"/>
                    <a:pt x="1141" y="59"/>
                  </a:cubicBezTo>
                  <a:cubicBezTo>
                    <a:pt x="1158" y="42"/>
                    <a:pt x="1137" y="0"/>
                    <a:pt x="1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1261325" y="3112000"/>
              <a:ext cx="26350" cy="45275"/>
            </a:xfrm>
            <a:custGeom>
              <a:avLst/>
              <a:gdLst/>
              <a:ahLst/>
              <a:cxnLst/>
              <a:rect l="l" t="t" r="r" b="b"/>
              <a:pathLst>
                <a:path w="1054" h="1811" extrusionOk="0">
                  <a:moveTo>
                    <a:pt x="1018" y="0"/>
                  </a:moveTo>
                  <a:cubicBezTo>
                    <a:pt x="1010" y="0"/>
                    <a:pt x="1001" y="5"/>
                    <a:pt x="994" y="19"/>
                  </a:cubicBezTo>
                  <a:cubicBezTo>
                    <a:pt x="884" y="174"/>
                    <a:pt x="795" y="372"/>
                    <a:pt x="685" y="593"/>
                  </a:cubicBezTo>
                  <a:cubicBezTo>
                    <a:pt x="597" y="792"/>
                    <a:pt x="464" y="946"/>
                    <a:pt x="332" y="1145"/>
                  </a:cubicBezTo>
                  <a:cubicBezTo>
                    <a:pt x="243" y="1299"/>
                    <a:pt x="1" y="1520"/>
                    <a:pt x="23" y="1785"/>
                  </a:cubicBezTo>
                  <a:cubicBezTo>
                    <a:pt x="23" y="1804"/>
                    <a:pt x="39" y="1811"/>
                    <a:pt x="57" y="1811"/>
                  </a:cubicBezTo>
                  <a:cubicBezTo>
                    <a:pt x="82" y="1811"/>
                    <a:pt x="111" y="1798"/>
                    <a:pt x="111" y="1785"/>
                  </a:cubicBezTo>
                  <a:cubicBezTo>
                    <a:pt x="111" y="1498"/>
                    <a:pt x="442" y="1167"/>
                    <a:pt x="575" y="946"/>
                  </a:cubicBezTo>
                  <a:cubicBezTo>
                    <a:pt x="773" y="637"/>
                    <a:pt x="862" y="306"/>
                    <a:pt x="1038" y="41"/>
                  </a:cubicBezTo>
                  <a:cubicBezTo>
                    <a:pt x="1053" y="26"/>
                    <a:pt x="1037" y="0"/>
                    <a:pt x="1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270150" y="3113150"/>
              <a:ext cx="19625" cy="39425"/>
            </a:xfrm>
            <a:custGeom>
              <a:avLst/>
              <a:gdLst/>
              <a:ahLst/>
              <a:cxnLst/>
              <a:rect l="l" t="t" r="r" b="b"/>
              <a:pathLst>
                <a:path w="785" h="1577" extrusionOk="0">
                  <a:moveTo>
                    <a:pt x="749" y="1"/>
                  </a:moveTo>
                  <a:cubicBezTo>
                    <a:pt x="729" y="1"/>
                    <a:pt x="707" y="6"/>
                    <a:pt x="707" y="17"/>
                  </a:cubicBezTo>
                  <a:cubicBezTo>
                    <a:pt x="685" y="194"/>
                    <a:pt x="597" y="326"/>
                    <a:pt x="553" y="459"/>
                  </a:cubicBezTo>
                  <a:cubicBezTo>
                    <a:pt x="509" y="635"/>
                    <a:pt x="464" y="790"/>
                    <a:pt x="398" y="966"/>
                  </a:cubicBezTo>
                  <a:cubicBezTo>
                    <a:pt x="288" y="1143"/>
                    <a:pt x="67" y="1298"/>
                    <a:pt x="1" y="1540"/>
                  </a:cubicBezTo>
                  <a:cubicBezTo>
                    <a:pt x="1" y="1566"/>
                    <a:pt x="8" y="1577"/>
                    <a:pt x="19" y="1577"/>
                  </a:cubicBezTo>
                  <a:cubicBezTo>
                    <a:pt x="27" y="1577"/>
                    <a:pt x="36" y="1572"/>
                    <a:pt x="45" y="1562"/>
                  </a:cubicBezTo>
                  <a:cubicBezTo>
                    <a:pt x="111" y="1518"/>
                    <a:pt x="155" y="1474"/>
                    <a:pt x="200" y="1408"/>
                  </a:cubicBezTo>
                  <a:cubicBezTo>
                    <a:pt x="200" y="1364"/>
                    <a:pt x="155" y="1364"/>
                    <a:pt x="155" y="1364"/>
                  </a:cubicBezTo>
                  <a:lnTo>
                    <a:pt x="111" y="1430"/>
                  </a:lnTo>
                  <a:cubicBezTo>
                    <a:pt x="222" y="1231"/>
                    <a:pt x="420" y="1099"/>
                    <a:pt x="509" y="878"/>
                  </a:cubicBezTo>
                  <a:cubicBezTo>
                    <a:pt x="553" y="702"/>
                    <a:pt x="575" y="547"/>
                    <a:pt x="663" y="370"/>
                  </a:cubicBezTo>
                  <a:cubicBezTo>
                    <a:pt x="707" y="260"/>
                    <a:pt x="774" y="150"/>
                    <a:pt x="774" y="17"/>
                  </a:cubicBezTo>
                  <a:cubicBezTo>
                    <a:pt x="785" y="6"/>
                    <a:pt x="768" y="1"/>
                    <a:pt x="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1280100" y="3110450"/>
              <a:ext cx="22650" cy="44800"/>
            </a:xfrm>
            <a:custGeom>
              <a:avLst/>
              <a:gdLst/>
              <a:ahLst/>
              <a:cxnLst/>
              <a:rect l="l" t="t" r="r" b="b"/>
              <a:pathLst>
                <a:path w="906" h="1792" extrusionOk="0">
                  <a:moveTo>
                    <a:pt x="864" y="0"/>
                  </a:moveTo>
                  <a:cubicBezTo>
                    <a:pt x="850" y="0"/>
                    <a:pt x="839" y="6"/>
                    <a:pt x="839" y="15"/>
                  </a:cubicBezTo>
                  <a:cubicBezTo>
                    <a:pt x="817" y="125"/>
                    <a:pt x="707" y="236"/>
                    <a:pt x="685" y="346"/>
                  </a:cubicBezTo>
                  <a:cubicBezTo>
                    <a:pt x="596" y="567"/>
                    <a:pt x="464" y="699"/>
                    <a:pt x="353" y="898"/>
                  </a:cubicBezTo>
                  <a:cubicBezTo>
                    <a:pt x="265" y="1074"/>
                    <a:pt x="243" y="1251"/>
                    <a:pt x="133" y="1428"/>
                  </a:cubicBezTo>
                  <a:cubicBezTo>
                    <a:pt x="66" y="1560"/>
                    <a:pt x="22" y="1648"/>
                    <a:pt x="0" y="1759"/>
                  </a:cubicBezTo>
                  <a:cubicBezTo>
                    <a:pt x="0" y="1781"/>
                    <a:pt x="11" y="1792"/>
                    <a:pt x="25" y="1792"/>
                  </a:cubicBezTo>
                  <a:cubicBezTo>
                    <a:pt x="39" y="1792"/>
                    <a:pt x="55" y="1781"/>
                    <a:pt x="66" y="1759"/>
                  </a:cubicBezTo>
                  <a:cubicBezTo>
                    <a:pt x="133" y="1626"/>
                    <a:pt x="221" y="1516"/>
                    <a:pt x="265" y="1361"/>
                  </a:cubicBezTo>
                  <a:cubicBezTo>
                    <a:pt x="353" y="1141"/>
                    <a:pt x="398" y="964"/>
                    <a:pt x="574" y="743"/>
                  </a:cubicBezTo>
                  <a:cubicBezTo>
                    <a:pt x="707" y="545"/>
                    <a:pt x="839" y="302"/>
                    <a:pt x="905" y="37"/>
                  </a:cubicBezTo>
                  <a:cubicBezTo>
                    <a:pt x="905" y="11"/>
                    <a:pt x="883"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1292775" y="3085275"/>
              <a:ext cx="40325" cy="75450"/>
            </a:xfrm>
            <a:custGeom>
              <a:avLst/>
              <a:gdLst/>
              <a:ahLst/>
              <a:cxnLst/>
              <a:rect l="l" t="t" r="r" b="b"/>
              <a:pathLst>
                <a:path w="1613" h="3018" extrusionOk="0">
                  <a:moveTo>
                    <a:pt x="1541" y="0"/>
                  </a:moveTo>
                  <a:cubicBezTo>
                    <a:pt x="1534" y="0"/>
                    <a:pt x="1528" y="2"/>
                    <a:pt x="1524" y="6"/>
                  </a:cubicBezTo>
                  <a:cubicBezTo>
                    <a:pt x="1370" y="139"/>
                    <a:pt x="1370" y="337"/>
                    <a:pt x="1281" y="536"/>
                  </a:cubicBezTo>
                  <a:cubicBezTo>
                    <a:pt x="1171" y="823"/>
                    <a:pt x="994" y="1132"/>
                    <a:pt x="884" y="1441"/>
                  </a:cubicBezTo>
                  <a:cubicBezTo>
                    <a:pt x="774" y="1750"/>
                    <a:pt x="619" y="2015"/>
                    <a:pt x="442" y="2302"/>
                  </a:cubicBezTo>
                  <a:cubicBezTo>
                    <a:pt x="422" y="2344"/>
                    <a:pt x="101" y="2925"/>
                    <a:pt x="51" y="2925"/>
                  </a:cubicBezTo>
                  <a:cubicBezTo>
                    <a:pt x="48" y="2925"/>
                    <a:pt x="46" y="2924"/>
                    <a:pt x="45" y="2920"/>
                  </a:cubicBezTo>
                  <a:cubicBezTo>
                    <a:pt x="45" y="2913"/>
                    <a:pt x="40" y="2910"/>
                    <a:pt x="34" y="2910"/>
                  </a:cubicBezTo>
                  <a:cubicBezTo>
                    <a:pt x="21" y="2910"/>
                    <a:pt x="1" y="2920"/>
                    <a:pt x="1" y="2920"/>
                  </a:cubicBezTo>
                  <a:lnTo>
                    <a:pt x="1" y="2987"/>
                  </a:lnTo>
                  <a:cubicBezTo>
                    <a:pt x="1" y="3002"/>
                    <a:pt x="23" y="3018"/>
                    <a:pt x="44" y="3018"/>
                  </a:cubicBezTo>
                  <a:cubicBezTo>
                    <a:pt x="52" y="3018"/>
                    <a:pt x="61" y="3015"/>
                    <a:pt x="67" y="3009"/>
                  </a:cubicBezTo>
                  <a:cubicBezTo>
                    <a:pt x="222" y="2920"/>
                    <a:pt x="332" y="2744"/>
                    <a:pt x="420" y="2589"/>
                  </a:cubicBezTo>
                  <a:lnTo>
                    <a:pt x="840" y="1861"/>
                  </a:lnTo>
                  <a:cubicBezTo>
                    <a:pt x="994" y="1552"/>
                    <a:pt x="1083" y="1198"/>
                    <a:pt x="1215" y="867"/>
                  </a:cubicBezTo>
                  <a:cubicBezTo>
                    <a:pt x="1281" y="757"/>
                    <a:pt x="1326" y="646"/>
                    <a:pt x="1392" y="492"/>
                  </a:cubicBezTo>
                  <a:cubicBezTo>
                    <a:pt x="1436" y="337"/>
                    <a:pt x="1436" y="161"/>
                    <a:pt x="1613" y="50"/>
                  </a:cubicBezTo>
                  <a:cubicBezTo>
                    <a:pt x="1613" y="33"/>
                    <a:pt x="1569" y="0"/>
                    <a:pt x="1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1300625" y="3091350"/>
              <a:ext cx="43950" cy="71500"/>
            </a:xfrm>
            <a:custGeom>
              <a:avLst/>
              <a:gdLst/>
              <a:ahLst/>
              <a:cxnLst/>
              <a:rect l="l" t="t" r="r" b="b"/>
              <a:pathLst>
                <a:path w="1758" h="2860" extrusionOk="0">
                  <a:moveTo>
                    <a:pt x="1690" y="0"/>
                  </a:moveTo>
                  <a:cubicBezTo>
                    <a:pt x="1684" y="0"/>
                    <a:pt x="1678" y="2"/>
                    <a:pt x="1674" y="6"/>
                  </a:cubicBezTo>
                  <a:cubicBezTo>
                    <a:pt x="1321" y="381"/>
                    <a:pt x="1122" y="889"/>
                    <a:pt x="945" y="1397"/>
                  </a:cubicBezTo>
                  <a:cubicBezTo>
                    <a:pt x="725" y="1883"/>
                    <a:pt x="415" y="2390"/>
                    <a:pt x="18" y="2788"/>
                  </a:cubicBezTo>
                  <a:cubicBezTo>
                    <a:pt x="0" y="2824"/>
                    <a:pt x="12" y="2860"/>
                    <a:pt x="52" y="2860"/>
                  </a:cubicBezTo>
                  <a:cubicBezTo>
                    <a:pt x="62" y="2860"/>
                    <a:pt x="72" y="2858"/>
                    <a:pt x="84" y="2854"/>
                  </a:cubicBezTo>
                  <a:cubicBezTo>
                    <a:pt x="967" y="2170"/>
                    <a:pt x="1012" y="867"/>
                    <a:pt x="1740" y="50"/>
                  </a:cubicBezTo>
                  <a:cubicBezTo>
                    <a:pt x="1758" y="32"/>
                    <a:pt x="1718" y="0"/>
                    <a:pt x="1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1317075" y="3083075"/>
              <a:ext cx="63325" cy="88100"/>
            </a:xfrm>
            <a:custGeom>
              <a:avLst/>
              <a:gdLst/>
              <a:ahLst/>
              <a:cxnLst/>
              <a:rect l="l" t="t" r="r" b="b"/>
              <a:pathLst>
                <a:path w="2533" h="3524" extrusionOk="0">
                  <a:moveTo>
                    <a:pt x="2164" y="337"/>
                  </a:moveTo>
                  <a:lnTo>
                    <a:pt x="2164" y="624"/>
                  </a:lnTo>
                  <a:cubicBezTo>
                    <a:pt x="2120" y="668"/>
                    <a:pt x="2098" y="690"/>
                    <a:pt x="2075" y="757"/>
                  </a:cubicBezTo>
                  <a:cubicBezTo>
                    <a:pt x="2075" y="746"/>
                    <a:pt x="2059" y="740"/>
                    <a:pt x="2042" y="740"/>
                  </a:cubicBezTo>
                  <a:cubicBezTo>
                    <a:pt x="2026" y="740"/>
                    <a:pt x="2009" y="746"/>
                    <a:pt x="2009" y="757"/>
                  </a:cubicBezTo>
                  <a:cubicBezTo>
                    <a:pt x="1965" y="867"/>
                    <a:pt x="1877" y="977"/>
                    <a:pt x="1788" y="1088"/>
                  </a:cubicBezTo>
                  <a:lnTo>
                    <a:pt x="1788" y="867"/>
                  </a:lnTo>
                  <a:lnTo>
                    <a:pt x="1788" y="801"/>
                  </a:lnTo>
                  <a:cubicBezTo>
                    <a:pt x="1855" y="690"/>
                    <a:pt x="1943" y="624"/>
                    <a:pt x="2009" y="536"/>
                  </a:cubicBezTo>
                  <a:cubicBezTo>
                    <a:pt x="2075" y="470"/>
                    <a:pt x="2120" y="403"/>
                    <a:pt x="2164" y="337"/>
                  </a:cubicBezTo>
                  <a:close/>
                  <a:moveTo>
                    <a:pt x="1744" y="933"/>
                  </a:moveTo>
                  <a:lnTo>
                    <a:pt x="1744" y="1132"/>
                  </a:lnTo>
                  <a:cubicBezTo>
                    <a:pt x="1678" y="1198"/>
                    <a:pt x="1634" y="1242"/>
                    <a:pt x="1568" y="1331"/>
                  </a:cubicBezTo>
                  <a:cubicBezTo>
                    <a:pt x="1546" y="1353"/>
                    <a:pt x="1524" y="1353"/>
                    <a:pt x="1479" y="1375"/>
                  </a:cubicBezTo>
                  <a:cubicBezTo>
                    <a:pt x="1524" y="1286"/>
                    <a:pt x="1546" y="1198"/>
                    <a:pt x="1590" y="1110"/>
                  </a:cubicBezTo>
                  <a:cubicBezTo>
                    <a:pt x="1656" y="1088"/>
                    <a:pt x="1678" y="1021"/>
                    <a:pt x="1722" y="977"/>
                  </a:cubicBezTo>
                  <a:lnTo>
                    <a:pt x="1744" y="933"/>
                  </a:lnTo>
                  <a:close/>
                  <a:moveTo>
                    <a:pt x="1457" y="1419"/>
                  </a:moveTo>
                  <a:cubicBezTo>
                    <a:pt x="1457" y="1441"/>
                    <a:pt x="1457" y="1441"/>
                    <a:pt x="1435" y="1441"/>
                  </a:cubicBezTo>
                  <a:cubicBezTo>
                    <a:pt x="1435" y="1441"/>
                    <a:pt x="1457" y="1441"/>
                    <a:pt x="1457" y="1419"/>
                  </a:cubicBezTo>
                  <a:close/>
                  <a:moveTo>
                    <a:pt x="2312" y="0"/>
                  </a:moveTo>
                  <a:cubicBezTo>
                    <a:pt x="2306" y="0"/>
                    <a:pt x="2300" y="2"/>
                    <a:pt x="2296" y="6"/>
                  </a:cubicBezTo>
                  <a:lnTo>
                    <a:pt x="2120" y="183"/>
                  </a:lnTo>
                  <a:cubicBezTo>
                    <a:pt x="2098" y="227"/>
                    <a:pt x="2053" y="293"/>
                    <a:pt x="2009" y="337"/>
                  </a:cubicBezTo>
                  <a:cubicBezTo>
                    <a:pt x="1965" y="448"/>
                    <a:pt x="1877" y="514"/>
                    <a:pt x="1788" y="580"/>
                  </a:cubicBezTo>
                  <a:cubicBezTo>
                    <a:pt x="1833" y="470"/>
                    <a:pt x="1855" y="359"/>
                    <a:pt x="1855" y="293"/>
                  </a:cubicBezTo>
                  <a:cubicBezTo>
                    <a:pt x="1855" y="271"/>
                    <a:pt x="1838" y="260"/>
                    <a:pt x="1822" y="260"/>
                  </a:cubicBezTo>
                  <a:cubicBezTo>
                    <a:pt x="1805" y="260"/>
                    <a:pt x="1788" y="271"/>
                    <a:pt x="1788" y="293"/>
                  </a:cubicBezTo>
                  <a:cubicBezTo>
                    <a:pt x="1788" y="359"/>
                    <a:pt x="1766" y="448"/>
                    <a:pt x="1766" y="514"/>
                  </a:cubicBezTo>
                  <a:lnTo>
                    <a:pt x="1766" y="425"/>
                  </a:lnTo>
                  <a:cubicBezTo>
                    <a:pt x="1766" y="403"/>
                    <a:pt x="1755" y="392"/>
                    <a:pt x="1744" y="392"/>
                  </a:cubicBezTo>
                  <a:cubicBezTo>
                    <a:pt x="1733" y="392"/>
                    <a:pt x="1722" y="403"/>
                    <a:pt x="1722" y="425"/>
                  </a:cubicBezTo>
                  <a:cubicBezTo>
                    <a:pt x="1722" y="470"/>
                    <a:pt x="1722" y="558"/>
                    <a:pt x="1678" y="668"/>
                  </a:cubicBezTo>
                  <a:cubicBezTo>
                    <a:pt x="1634" y="801"/>
                    <a:pt x="1546" y="933"/>
                    <a:pt x="1435" y="1044"/>
                  </a:cubicBezTo>
                  <a:lnTo>
                    <a:pt x="1413" y="1044"/>
                  </a:lnTo>
                  <a:cubicBezTo>
                    <a:pt x="1413" y="1021"/>
                    <a:pt x="1435" y="999"/>
                    <a:pt x="1435" y="977"/>
                  </a:cubicBezTo>
                  <a:cubicBezTo>
                    <a:pt x="1435" y="945"/>
                    <a:pt x="1423" y="925"/>
                    <a:pt x="1408" y="925"/>
                  </a:cubicBezTo>
                  <a:cubicBezTo>
                    <a:pt x="1403" y="925"/>
                    <a:pt x="1397" y="927"/>
                    <a:pt x="1391" y="933"/>
                  </a:cubicBezTo>
                  <a:cubicBezTo>
                    <a:pt x="1347" y="999"/>
                    <a:pt x="1325" y="1021"/>
                    <a:pt x="1303" y="1088"/>
                  </a:cubicBezTo>
                  <a:cubicBezTo>
                    <a:pt x="1303" y="1110"/>
                    <a:pt x="1303" y="1132"/>
                    <a:pt x="1325" y="1132"/>
                  </a:cubicBezTo>
                  <a:cubicBezTo>
                    <a:pt x="1214" y="1220"/>
                    <a:pt x="1104" y="1308"/>
                    <a:pt x="1082" y="1419"/>
                  </a:cubicBezTo>
                  <a:cubicBezTo>
                    <a:pt x="1082" y="1430"/>
                    <a:pt x="1088" y="1435"/>
                    <a:pt x="1093" y="1435"/>
                  </a:cubicBezTo>
                  <a:cubicBezTo>
                    <a:pt x="1099" y="1435"/>
                    <a:pt x="1104" y="1430"/>
                    <a:pt x="1104" y="1419"/>
                  </a:cubicBezTo>
                  <a:cubicBezTo>
                    <a:pt x="1192" y="1308"/>
                    <a:pt x="1303" y="1220"/>
                    <a:pt x="1413" y="1110"/>
                  </a:cubicBezTo>
                  <a:lnTo>
                    <a:pt x="1435" y="1110"/>
                  </a:lnTo>
                  <a:cubicBezTo>
                    <a:pt x="1413" y="1198"/>
                    <a:pt x="1391" y="1264"/>
                    <a:pt x="1325" y="1353"/>
                  </a:cubicBezTo>
                  <a:cubicBezTo>
                    <a:pt x="1303" y="1441"/>
                    <a:pt x="1237" y="1485"/>
                    <a:pt x="1214" y="1573"/>
                  </a:cubicBezTo>
                  <a:cubicBezTo>
                    <a:pt x="1192" y="1595"/>
                    <a:pt x="1170" y="1640"/>
                    <a:pt x="1126" y="1640"/>
                  </a:cubicBezTo>
                  <a:cubicBezTo>
                    <a:pt x="883" y="1860"/>
                    <a:pt x="574" y="2081"/>
                    <a:pt x="420" y="2368"/>
                  </a:cubicBezTo>
                  <a:cubicBezTo>
                    <a:pt x="420" y="2400"/>
                    <a:pt x="432" y="2421"/>
                    <a:pt x="438" y="2421"/>
                  </a:cubicBezTo>
                  <a:cubicBezTo>
                    <a:pt x="440" y="2421"/>
                    <a:pt x="442" y="2418"/>
                    <a:pt x="442" y="2412"/>
                  </a:cubicBezTo>
                  <a:cubicBezTo>
                    <a:pt x="618" y="2236"/>
                    <a:pt x="795" y="2081"/>
                    <a:pt x="994" y="1882"/>
                  </a:cubicBezTo>
                  <a:lnTo>
                    <a:pt x="994" y="1882"/>
                  </a:lnTo>
                  <a:cubicBezTo>
                    <a:pt x="950" y="1971"/>
                    <a:pt x="883" y="2015"/>
                    <a:pt x="861" y="2103"/>
                  </a:cubicBezTo>
                  <a:cubicBezTo>
                    <a:pt x="685" y="2324"/>
                    <a:pt x="552" y="2545"/>
                    <a:pt x="420" y="2788"/>
                  </a:cubicBezTo>
                  <a:cubicBezTo>
                    <a:pt x="331" y="2920"/>
                    <a:pt x="221" y="3030"/>
                    <a:pt x="133" y="3185"/>
                  </a:cubicBezTo>
                  <a:lnTo>
                    <a:pt x="111" y="3185"/>
                  </a:lnTo>
                  <a:cubicBezTo>
                    <a:pt x="67" y="3251"/>
                    <a:pt x="0" y="3317"/>
                    <a:pt x="0" y="3406"/>
                  </a:cubicBezTo>
                  <a:cubicBezTo>
                    <a:pt x="17" y="3491"/>
                    <a:pt x="74" y="3524"/>
                    <a:pt x="109" y="3524"/>
                  </a:cubicBezTo>
                  <a:cubicBezTo>
                    <a:pt x="120" y="3524"/>
                    <a:pt x="128" y="3521"/>
                    <a:pt x="133" y="3516"/>
                  </a:cubicBezTo>
                  <a:cubicBezTo>
                    <a:pt x="243" y="3317"/>
                    <a:pt x="420" y="3141"/>
                    <a:pt x="530" y="2964"/>
                  </a:cubicBezTo>
                  <a:cubicBezTo>
                    <a:pt x="618" y="2788"/>
                    <a:pt x="729" y="2633"/>
                    <a:pt x="839" y="2501"/>
                  </a:cubicBezTo>
                  <a:cubicBezTo>
                    <a:pt x="1016" y="2346"/>
                    <a:pt x="1192" y="2169"/>
                    <a:pt x="1391" y="1993"/>
                  </a:cubicBezTo>
                  <a:cubicBezTo>
                    <a:pt x="1568" y="1794"/>
                    <a:pt x="1788" y="1640"/>
                    <a:pt x="1987" y="1441"/>
                  </a:cubicBezTo>
                  <a:cubicBezTo>
                    <a:pt x="2003" y="1425"/>
                    <a:pt x="1996" y="1410"/>
                    <a:pt x="1983" y="1410"/>
                  </a:cubicBezTo>
                  <a:cubicBezTo>
                    <a:pt x="1978" y="1410"/>
                    <a:pt x="1972" y="1412"/>
                    <a:pt x="1965" y="1419"/>
                  </a:cubicBezTo>
                  <a:cubicBezTo>
                    <a:pt x="1766" y="1595"/>
                    <a:pt x="1568" y="1772"/>
                    <a:pt x="1347" y="1971"/>
                  </a:cubicBezTo>
                  <a:cubicBezTo>
                    <a:pt x="1214" y="2081"/>
                    <a:pt x="1082" y="2191"/>
                    <a:pt x="972" y="2302"/>
                  </a:cubicBezTo>
                  <a:cubicBezTo>
                    <a:pt x="1082" y="2103"/>
                    <a:pt x="1214" y="1927"/>
                    <a:pt x="1325" y="1750"/>
                  </a:cubicBezTo>
                  <a:cubicBezTo>
                    <a:pt x="1435" y="1640"/>
                    <a:pt x="1546" y="1529"/>
                    <a:pt x="1634" y="1419"/>
                  </a:cubicBezTo>
                  <a:cubicBezTo>
                    <a:pt x="1678" y="1375"/>
                    <a:pt x="1722" y="1353"/>
                    <a:pt x="1766" y="1308"/>
                  </a:cubicBezTo>
                  <a:cubicBezTo>
                    <a:pt x="1788" y="1397"/>
                    <a:pt x="1833" y="1441"/>
                    <a:pt x="1877" y="1441"/>
                  </a:cubicBezTo>
                  <a:cubicBezTo>
                    <a:pt x="1899" y="1441"/>
                    <a:pt x="1899" y="1419"/>
                    <a:pt x="1877" y="1419"/>
                  </a:cubicBezTo>
                  <a:cubicBezTo>
                    <a:pt x="1833" y="1375"/>
                    <a:pt x="1788" y="1331"/>
                    <a:pt x="1788" y="1242"/>
                  </a:cubicBezTo>
                  <a:cubicBezTo>
                    <a:pt x="1855" y="1198"/>
                    <a:pt x="1899" y="1110"/>
                    <a:pt x="1943" y="1044"/>
                  </a:cubicBezTo>
                  <a:cubicBezTo>
                    <a:pt x="2009" y="933"/>
                    <a:pt x="2098" y="823"/>
                    <a:pt x="2164" y="712"/>
                  </a:cubicBezTo>
                  <a:lnTo>
                    <a:pt x="2164" y="889"/>
                  </a:lnTo>
                  <a:cubicBezTo>
                    <a:pt x="2164" y="1088"/>
                    <a:pt x="2230" y="1308"/>
                    <a:pt x="2230" y="1485"/>
                  </a:cubicBezTo>
                  <a:cubicBezTo>
                    <a:pt x="2230" y="1507"/>
                    <a:pt x="2241" y="1518"/>
                    <a:pt x="2252" y="1518"/>
                  </a:cubicBezTo>
                  <a:cubicBezTo>
                    <a:pt x="2263" y="1518"/>
                    <a:pt x="2274" y="1507"/>
                    <a:pt x="2274" y="1485"/>
                  </a:cubicBezTo>
                  <a:cubicBezTo>
                    <a:pt x="2296" y="1331"/>
                    <a:pt x="2230" y="1176"/>
                    <a:pt x="2208" y="999"/>
                  </a:cubicBezTo>
                  <a:cubicBezTo>
                    <a:pt x="2186" y="889"/>
                    <a:pt x="2186" y="757"/>
                    <a:pt x="2186" y="646"/>
                  </a:cubicBezTo>
                  <a:cubicBezTo>
                    <a:pt x="2296" y="470"/>
                    <a:pt x="2407" y="315"/>
                    <a:pt x="2517" y="116"/>
                  </a:cubicBezTo>
                  <a:cubicBezTo>
                    <a:pt x="2533" y="101"/>
                    <a:pt x="2515" y="85"/>
                    <a:pt x="2488" y="85"/>
                  </a:cubicBezTo>
                  <a:cubicBezTo>
                    <a:pt x="2477" y="85"/>
                    <a:pt x="2464" y="88"/>
                    <a:pt x="2451" y="94"/>
                  </a:cubicBezTo>
                  <a:cubicBezTo>
                    <a:pt x="2385" y="227"/>
                    <a:pt x="2274" y="381"/>
                    <a:pt x="2186" y="536"/>
                  </a:cubicBezTo>
                  <a:lnTo>
                    <a:pt x="2186" y="249"/>
                  </a:lnTo>
                  <a:cubicBezTo>
                    <a:pt x="2230" y="161"/>
                    <a:pt x="2296" y="116"/>
                    <a:pt x="2340" y="72"/>
                  </a:cubicBezTo>
                  <a:cubicBezTo>
                    <a:pt x="2376" y="36"/>
                    <a:pt x="2339" y="0"/>
                    <a:pt x="2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969925" y="3137850"/>
              <a:ext cx="45825" cy="75500"/>
            </a:xfrm>
            <a:custGeom>
              <a:avLst/>
              <a:gdLst/>
              <a:ahLst/>
              <a:cxnLst/>
              <a:rect l="l" t="t" r="r" b="b"/>
              <a:pathLst>
                <a:path w="1833" h="3020" extrusionOk="0">
                  <a:moveTo>
                    <a:pt x="1811" y="0"/>
                  </a:moveTo>
                  <a:cubicBezTo>
                    <a:pt x="1590" y="199"/>
                    <a:pt x="1413" y="398"/>
                    <a:pt x="1281" y="641"/>
                  </a:cubicBezTo>
                  <a:cubicBezTo>
                    <a:pt x="1082" y="906"/>
                    <a:pt x="862" y="1148"/>
                    <a:pt x="729" y="1457"/>
                  </a:cubicBezTo>
                  <a:cubicBezTo>
                    <a:pt x="597" y="1767"/>
                    <a:pt x="486" y="2098"/>
                    <a:pt x="288" y="2385"/>
                  </a:cubicBezTo>
                  <a:cubicBezTo>
                    <a:pt x="177" y="2561"/>
                    <a:pt x="1" y="2782"/>
                    <a:pt x="1" y="3003"/>
                  </a:cubicBezTo>
                  <a:cubicBezTo>
                    <a:pt x="1" y="3014"/>
                    <a:pt x="12" y="3019"/>
                    <a:pt x="25" y="3019"/>
                  </a:cubicBezTo>
                  <a:cubicBezTo>
                    <a:pt x="39" y="3019"/>
                    <a:pt x="56" y="3014"/>
                    <a:pt x="67" y="3003"/>
                  </a:cubicBezTo>
                  <a:cubicBezTo>
                    <a:pt x="155" y="2760"/>
                    <a:pt x="310" y="2539"/>
                    <a:pt x="442" y="2318"/>
                  </a:cubicBezTo>
                  <a:cubicBezTo>
                    <a:pt x="619" y="2031"/>
                    <a:pt x="707" y="1722"/>
                    <a:pt x="839" y="1435"/>
                  </a:cubicBezTo>
                  <a:cubicBezTo>
                    <a:pt x="950" y="1193"/>
                    <a:pt x="1149" y="994"/>
                    <a:pt x="1281" y="773"/>
                  </a:cubicBezTo>
                  <a:cubicBezTo>
                    <a:pt x="1436" y="486"/>
                    <a:pt x="1612" y="221"/>
                    <a:pt x="1833" y="23"/>
                  </a:cubicBezTo>
                  <a:cubicBezTo>
                    <a:pt x="1833" y="23"/>
                    <a:pt x="1833" y="0"/>
                    <a:pt x="1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982075" y="3154175"/>
              <a:ext cx="23200" cy="47400"/>
            </a:xfrm>
            <a:custGeom>
              <a:avLst/>
              <a:gdLst/>
              <a:ahLst/>
              <a:cxnLst/>
              <a:rect l="l" t="t" r="r" b="b"/>
              <a:pathLst>
                <a:path w="928" h="1896" extrusionOk="0">
                  <a:moveTo>
                    <a:pt x="910" y="1"/>
                  </a:moveTo>
                  <a:cubicBezTo>
                    <a:pt x="907" y="1"/>
                    <a:pt x="905" y="3"/>
                    <a:pt x="905" y="10"/>
                  </a:cubicBezTo>
                  <a:cubicBezTo>
                    <a:pt x="685" y="319"/>
                    <a:pt x="574" y="694"/>
                    <a:pt x="398" y="1025"/>
                  </a:cubicBezTo>
                  <a:cubicBezTo>
                    <a:pt x="331" y="1202"/>
                    <a:pt x="265" y="1334"/>
                    <a:pt x="177" y="1489"/>
                  </a:cubicBezTo>
                  <a:cubicBezTo>
                    <a:pt x="133" y="1599"/>
                    <a:pt x="44" y="1710"/>
                    <a:pt x="0" y="1864"/>
                  </a:cubicBezTo>
                  <a:cubicBezTo>
                    <a:pt x="0" y="1880"/>
                    <a:pt x="11" y="1895"/>
                    <a:pt x="26" y="1895"/>
                  </a:cubicBezTo>
                  <a:cubicBezTo>
                    <a:pt x="31" y="1895"/>
                    <a:pt x="38" y="1893"/>
                    <a:pt x="44" y="1886"/>
                  </a:cubicBezTo>
                  <a:cubicBezTo>
                    <a:pt x="66" y="1864"/>
                    <a:pt x="66" y="1820"/>
                    <a:pt x="111" y="1820"/>
                  </a:cubicBezTo>
                  <a:cubicBezTo>
                    <a:pt x="133" y="1798"/>
                    <a:pt x="111" y="1798"/>
                    <a:pt x="66" y="1798"/>
                  </a:cubicBezTo>
                  <a:cubicBezTo>
                    <a:pt x="133" y="1688"/>
                    <a:pt x="221" y="1577"/>
                    <a:pt x="265" y="1467"/>
                  </a:cubicBezTo>
                  <a:cubicBezTo>
                    <a:pt x="353" y="1312"/>
                    <a:pt x="398" y="1136"/>
                    <a:pt x="486" y="981"/>
                  </a:cubicBezTo>
                  <a:cubicBezTo>
                    <a:pt x="618" y="650"/>
                    <a:pt x="729" y="319"/>
                    <a:pt x="927" y="32"/>
                  </a:cubicBezTo>
                  <a:cubicBezTo>
                    <a:pt x="927" y="16"/>
                    <a:pt x="916"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1065500" y="3080900"/>
              <a:ext cx="29650" cy="46075"/>
            </a:xfrm>
            <a:custGeom>
              <a:avLst/>
              <a:gdLst/>
              <a:ahLst/>
              <a:cxnLst/>
              <a:rect l="l" t="t" r="r" b="b"/>
              <a:pathLst>
                <a:path w="1186" h="1843" extrusionOk="0">
                  <a:moveTo>
                    <a:pt x="1112" y="0"/>
                  </a:moveTo>
                  <a:cubicBezTo>
                    <a:pt x="1107" y="0"/>
                    <a:pt x="1104" y="2"/>
                    <a:pt x="1101" y="5"/>
                  </a:cubicBezTo>
                  <a:cubicBezTo>
                    <a:pt x="990" y="115"/>
                    <a:pt x="902" y="225"/>
                    <a:pt x="858" y="380"/>
                  </a:cubicBezTo>
                  <a:cubicBezTo>
                    <a:pt x="769" y="535"/>
                    <a:pt x="637" y="667"/>
                    <a:pt x="527" y="844"/>
                  </a:cubicBezTo>
                  <a:cubicBezTo>
                    <a:pt x="306" y="1108"/>
                    <a:pt x="217" y="1484"/>
                    <a:pt x="19" y="1771"/>
                  </a:cubicBezTo>
                  <a:cubicBezTo>
                    <a:pt x="1" y="1807"/>
                    <a:pt x="27" y="1843"/>
                    <a:pt x="61" y="1843"/>
                  </a:cubicBezTo>
                  <a:cubicBezTo>
                    <a:pt x="69" y="1843"/>
                    <a:pt x="77" y="1841"/>
                    <a:pt x="85" y="1837"/>
                  </a:cubicBezTo>
                  <a:lnTo>
                    <a:pt x="240" y="1749"/>
                  </a:lnTo>
                  <a:cubicBezTo>
                    <a:pt x="328" y="1682"/>
                    <a:pt x="240" y="1638"/>
                    <a:pt x="416" y="1616"/>
                  </a:cubicBezTo>
                  <a:cubicBezTo>
                    <a:pt x="438" y="1616"/>
                    <a:pt x="438" y="1572"/>
                    <a:pt x="416" y="1572"/>
                  </a:cubicBezTo>
                  <a:cubicBezTo>
                    <a:pt x="328" y="1572"/>
                    <a:pt x="262" y="1638"/>
                    <a:pt x="195" y="1682"/>
                  </a:cubicBezTo>
                  <a:cubicBezTo>
                    <a:pt x="328" y="1418"/>
                    <a:pt x="416" y="1131"/>
                    <a:pt x="593" y="888"/>
                  </a:cubicBezTo>
                  <a:cubicBezTo>
                    <a:pt x="681" y="777"/>
                    <a:pt x="791" y="667"/>
                    <a:pt x="880" y="535"/>
                  </a:cubicBezTo>
                  <a:cubicBezTo>
                    <a:pt x="968" y="358"/>
                    <a:pt x="1034" y="203"/>
                    <a:pt x="1167" y="93"/>
                  </a:cubicBezTo>
                  <a:cubicBezTo>
                    <a:pt x="1186" y="55"/>
                    <a:pt x="1139" y="0"/>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1098525" y="3070925"/>
              <a:ext cx="18450" cy="31850"/>
            </a:xfrm>
            <a:custGeom>
              <a:avLst/>
              <a:gdLst/>
              <a:ahLst/>
              <a:cxnLst/>
              <a:rect l="l" t="t" r="r" b="b"/>
              <a:pathLst>
                <a:path w="738" h="1274" extrusionOk="0">
                  <a:moveTo>
                    <a:pt x="691" y="0"/>
                  </a:moveTo>
                  <a:cubicBezTo>
                    <a:pt x="680" y="0"/>
                    <a:pt x="669" y="8"/>
                    <a:pt x="663" y="28"/>
                  </a:cubicBezTo>
                  <a:cubicBezTo>
                    <a:pt x="442" y="404"/>
                    <a:pt x="22" y="779"/>
                    <a:pt x="0" y="1243"/>
                  </a:cubicBezTo>
                  <a:cubicBezTo>
                    <a:pt x="0" y="1258"/>
                    <a:pt x="22" y="1274"/>
                    <a:pt x="43" y="1274"/>
                  </a:cubicBezTo>
                  <a:cubicBezTo>
                    <a:pt x="52" y="1274"/>
                    <a:pt x="60" y="1271"/>
                    <a:pt x="67" y="1265"/>
                  </a:cubicBezTo>
                  <a:cubicBezTo>
                    <a:pt x="111" y="1176"/>
                    <a:pt x="155" y="1110"/>
                    <a:pt x="221" y="1044"/>
                  </a:cubicBezTo>
                  <a:cubicBezTo>
                    <a:pt x="243" y="1022"/>
                    <a:pt x="221" y="1000"/>
                    <a:pt x="199" y="1000"/>
                  </a:cubicBezTo>
                  <a:lnTo>
                    <a:pt x="111" y="1066"/>
                  </a:lnTo>
                  <a:cubicBezTo>
                    <a:pt x="221" y="691"/>
                    <a:pt x="530" y="382"/>
                    <a:pt x="707" y="73"/>
                  </a:cubicBezTo>
                  <a:cubicBezTo>
                    <a:pt x="737" y="42"/>
                    <a:pt x="715"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1132900" y="3054900"/>
              <a:ext cx="18300" cy="20850"/>
            </a:xfrm>
            <a:custGeom>
              <a:avLst/>
              <a:gdLst/>
              <a:ahLst/>
              <a:cxnLst/>
              <a:rect l="l" t="t" r="r" b="b"/>
              <a:pathLst>
                <a:path w="732" h="834" extrusionOk="0">
                  <a:moveTo>
                    <a:pt x="673" y="1"/>
                  </a:moveTo>
                  <a:cubicBezTo>
                    <a:pt x="667" y="1"/>
                    <a:pt x="661" y="3"/>
                    <a:pt x="656" y="7"/>
                  </a:cubicBezTo>
                  <a:cubicBezTo>
                    <a:pt x="524" y="118"/>
                    <a:pt x="480" y="272"/>
                    <a:pt x="391" y="404"/>
                  </a:cubicBezTo>
                  <a:cubicBezTo>
                    <a:pt x="281" y="559"/>
                    <a:pt x="126" y="669"/>
                    <a:pt x="16" y="802"/>
                  </a:cubicBezTo>
                  <a:cubicBezTo>
                    <a:pt x="0" y="817"/>
                    <a:pt x="7" y="833"/>
                    <a:pt x="28" y="833"/>
                  </a:cubicBezTo>
                  <a:cubicBezTo>
                    <a:pt x="36" y="833"/>
                    <a:pt x="47" y="830"/>
                    <a:pt x="60" y="824"/>
                  </a:cubicBezTo>
                  <a:cubicBezTo>
                    <a:pt x="193" y="736"/>
                    <a:pt x="325" y="581"/>
                    <a:pt x="413" y="449"/>
                  </a:cubicBezTo>
                  <a:cubicBezTo>
                    <a:pt x="524" y="316"/>
                    <a:pt x="568" y="140"/>
                    <a:pt x="678" y="29"/>
                  </a:cubicBezTo>
                  <a:cubicBezTo>
                    <a:pt x="731" y="29"/>
                    <a:pt x="700"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1132725" y="3082975"/>
              <a:ext cx="24325" cy="41375"/>
            </a:xfrm>
            <a:custGeom>
              <a:avLst/>
              <a:gdLst/>
              <a:ahLst/>
              <a:cxnLst/>
              <a:rect l="l" t="t" r="r" b="b"/>
              <a:pathLst>
                <a:path w="973" h="1655" extrusionOk="0">
                  <a:moveTo>
                    <a:pt x="937" y="1"/>
                  </a:moveTo>
                  <a:cubicBezTo>
                    <a:pt x="932" y="1"/>
                    <a:pt x="928" y="4"/>
                    <a:pt x="928" y="10"/>
                  </a:cubicBezTo>
                  <a:cubicBezTo>
                    <a:pt x="752" y="341"/>
                    <a:pt x="531" y="628"/>
                    <a:pt x="332" y="915"/>
                  </a:cubicBezTo>
                  <a:cubicBezTo>
                    <a:pt x="200" y="1136"/>
                    <a:pt x="45" y="1335"/>
                    <a:pt x="1" y="1622"/>
                  </a:cubicBezTo>
                  <a:cubicBezTo>
                    <a:pt x="1" y="1644"/>
                    <a:pt x="18" y="1655"/>
                    <a:pt x="37" y="1655"/>
                  </a:cubicBezTo>
                  <a:cubicBezTo>
                    <a:pt x="56" y="1655"/>
                    <a:pt x="78" y="1644"/>
                    <a:pt x="89" y="1622"/>
                  </a:cubicBezTo>
                  <a:cubicBezTo>
                    <a:pt x="111" y="1555"/>
                    <a:pt x="156" y="1533"/>
                    <a:pt x="156" y="1467"/>
                  </a:cubicBezTo>
                  <a:cubicBezTo>
                    <a:pt x="156" y="1451"/>
                    <a:pt x="133" y="1436"/>
                    <a:pt x="121" y="1436"/>
                  </a:cubicBezTo>
                  <a:cubicBezTo>
                    <a:pt x="117" y="1436"/>
                    <a:pt x="115" y="1437"/>
                    <a:pt x="113" y="1439"/>
                  </a:cubicBezTo>
                  <a:lnTo>
                    <a:pt x="113" y="1439"/>
                  </a:lnTo>
                  <a:cubicBezTo>
                    <a:pt x="181" y="1198"/>
                    <a:pt x="377" y="980"/>
                    <a:pt x="509" y="783"/>
                  </a:cubicBezTo>
                  <a:cubicBezTo>
                    <a:pt x="663" y="540"/>
                    <a:pt x="840" y="297"/>
                    <a:pt x="972" y="32"/>
                  </a:cubicBezTo>
                  <a:cubicBezTo>
                    <a:pt x="972" y="16"/>
                    <a:pt x="950"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1148825" y="3084875"/>
              <a:ext cx="20025" cy="24975"/>
            </a:xfrm>
            <a:custGeom>
              <a:avLst/>
              <a:gdLst/>
              <a:ahLst/>
              <a:cxnLst/>
              <a:rect l="l" t="t" r="r" b="b"/>
              <a:pathLst>
                <a:path w="801" h="999" extrusionOk="0">
                  <a:moveTo>
                    <a:pt x="770" y="0"/>
                  </a:moveTo>
                  <a:cubicBezTo>
                    <a:pt x="763" y="7"/>
                    <a:pt x="757" y="13"/>
                    <a:pt x="751" y="20"/>
                  </a:cubicBezTo>
                  <a:lnTo>
                    <a:pt x="751" y="20"/>
                  </a:lnTo>
                  <a:cubicBezTo>
                    <a:pt x="756" y="17"/>
                    <a:pt x="762" y="16"/>
                    <a:pt x="768" y="16"/>
                  </a:cubicBezTo>
                  <a:cubicBezTo>
                    <a:pt x="781" y="16"/>
                    <a:pt x="795" y="21"/>
                    <a:pt x="798" y="21"/>
                  </a:cubicBezTo>
                  <a:cubicBezTo>
                    <a:pt x="801" y="21"/>
                    <a:pt x="794" y="17"/>
                    <a:pt x="770" y="0"/>
                  </a:cubicBezTo>
                  <a:close/>
                  <a:moveTo>
                    <a:pt x="751" y="20"/>
                  </a:moveTo>
                  <a:cubicBezTo>
                    <a:pt x="750" y="20"/>
                    <a:pt x="749" y="21"/>
                    <a:pt x="748" y="22"/>
                  </a:cubicBezTo>
                  <a:cubicBezTo>
                    <a:pt x="593" y="133"/>
                    <a:pt x="549" y="331"/>
                    <a:pt x="439" y="464"/>
                  </a:cubicBezTo>
                  <a:cubicBezTo>
                    <a:pt x="395" y="552"/>
                    <a:pt x="306" y="618"/>
                    <a:pt x="218" y="685"/>
                  </a:cubicBezTo>
                  <a:cubicBezTo>
                    <a:pt x="130" y="773"/>
                    <a:pt x="108" y="883"/>
                    <a:pt x="19" y="927"/>
                  </a:cubicBezTo>
                  <a:cubicBezTo>
                    <a:pt x="0" y="946"/>
                    <a:pt x="30" y="998"/>
                    <a:pt x="67" y="998"/>
                  </a:cubicBezTo>
                  <a:cubicBezTo>
                    <a:pt x="73" y="998"/>
                    <a:pt x="79" y="997"/>
                    <a:pt x="85" y="994"/>
                  </a:cubicBezTo>
                  <a:cubicBezTo>
                    <a:pt x="130" y="927"/>
                    <a:pt x="174" y="883"/>
                    <a:pt x="218" y="817"/>
                  </a:cubicBezTo>
                  <a:lnTo>
                    <a:pt x="218" y="795"/>
                  </a:lnTo>
                  <a:cubicBezTo>
                    <a:pt x="218" y="751"/>
                    <a:pt x="240" y="751"/>
                    <a:pt x="240" y="729"/>
                  </a:cubicBezTo>
                  <a:cubicBezTo>
                    <a:pt x="306" y="640"/>
                    <a:pt x="417" y="574"/>
                    <a:pt x="461" y="486"/>
                  </a:cubicBezTo>
                  <a:cubicBezTo>
                    <a:pt x="566" y="318"/>
                    <a:pt x="631" y="150"/>
                    <a:pt x="75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1165425" y="3086950"/>
              <a:ext cx="11875" cy="13775"/>
            </a:xfrm>
            <a:custGeom>
              <a:avLst/>
              <a:gdLst/>
              <a:ahLst/>
              <a:cxnLst/>
              <a:rect l="l" t="t" r="r" b="b"/>
              <a:pathLst>
                <a:path w="475" h="551" extrusionOk="0">
                  <a:moveTo>
                    <a:pt x="438" y="0"/>
                  </a:moveTo>
                  <a:cubicBezTo>
                    <a:pt x="430" y="0"/>
                    <a:pt x="421" y="8"/>
                    <a:pt x="415" y="28"/>
                  </a:cubicBezTo>
                  <a:cubicBezTo>
                    <a:pt x="282" y="160"/>
                    <a:pt x="172" y="315"/>
                    <a:pt x="18" y="491"/>
                  </a:cubicBezTo>
                  <a:cubicBezTo>
                    <a:pt x="1" y="508"/>
                    <a:pt x="35" y="550"/>
                    <a:pt x="62" y="550"/>
                  </a:cubicBezTo>
                  <a:cubicBezTo>
                    <a:pt x="71" y="550"/>
                    <a:pt x="78" y="546"/>
                    <a:pt x="84" y="535"/>
                  </a:cubicBezTo>
                  <a:cubicBezTo>
                    <a:pt x="238" y="425"/>
                    <a:pt x="327" y="226"/>
                    <a:pt x="459" y="94"/>
                  </a:cubicBezTo>
                  <a:cubicBezTo>
                    <a:pt x="475" y="47"/>
                    <a:pt x="457" y="0"/>
                    <a:pt x="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1143225" y="2978350"/>
              <a:ext cx="59625" cy="29500"/>
            </a:xfrm>
            <a:custGeom>
              <a:avLst/>
              <a:gdLst/>
              <a:ahLst/>
              <a:cxnLst/>
              <a:rect l="l" t="t" r="r" b="b"/>
              <a:pathLst>
                <a:path w="2385" h="1180" extrusionOk="0">
                  <a:moveTo>
                    <a:pt x="2340" y="1"/>
                  </a:moveTo>
                  <a:cubicBezTo>
                    <a:pt x="2164" y="133"/>
                    <a:pt x="1899" y="155"/>
                    <a:pt x="1722" y="243"/>
                  </a:cubicBezTo>
                  <a:cubicBezTo>
                    <a:pt x="1502" y="332"/>
                    <a:pt x="1303" y="442"/>
                    <a:pt x="1082" y="552"/>
                  </a:cubicBezTo>
                  <a:cubicBezTo>
                    <a:pt x="861" y="663"/>
                    <a:pt x="663" y="817"/>
                    <a:pt x="420" y="906"/>
                  </a:cubicBezTo>
                  <a:cubicBezTo>
                    <a:pt x="243" y="972"/>
                    <a:pt x="111" y="994"/>
                    <a:pt x="0" y="1126"/>
                  </a:cubicBezTo>
                  <a:cubicBezTo>
                    <a:pt x="0" y="1159"/>
                    <a:pt x="12" y="1179"/>
                    <a:pt x="19" y="1179"/>
                  </a:cubicBezTo>
                  <a:cubicBezTo>
                    <a:pt x="21" y="1179"/>
                    <a:pt x="22" y="1177"/>
                    <a:pt x="22" y="1171"/>
                  </a:cubicBezTo>
                  <a:cubicBezTo>
                    <a:pt x="177" y="994"/>
                    <a:pt x="398" y="972"/>
                    <a:pt x="574" y="884"/>
                  </a:cubicBezTo>
                  <a:cubicBezTo>
                    <a:pt x="795" y="773"/>
                    <a:pt x="994" y="619"/>
                    <a:pt x="1237" y="530"/>
                  </a:cubicBezTo>
                  <a:cubicBezTo>
                    <a:pt x="1457" y="420"/>
                    <a:pt x="1722" y="310"/>
                    <a:pt x="1943" y="221"/>
                  </a:cubicBezTo>
                  <a:cubicBezTo>
                    <a:pt x="2098" y="155"/>
                    <a:pt x="2230" y="133"/>
                    <a:pt x="2385" y="23"/>
                  </a:cubicBezTo>
                  <a:cubicBezTo>
                    <a:pt x="2385" y="23"/>
                    <a:pt x="2385" y="1"/>
                    <a:pt x="2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1166950" y="2917450"/>
              <a:ext cx="48600" cy="18425"/>
            </a:xfrm>
            <a:custGeom>
              <a:avLst/>
              <a:gdLst/>
              <a:ahLst/>
              <a:cxnLst/>
              <a:rect l="l" t="t" r="r" b="b"/>
              <a:pathLst>
                <a:path w="1944" h="737" extrusionOk="0">
                  <a:moveTo>
                    <a:pt x="1824" y="0"/>
                  </a:moveTo>
                  <a:cubicBezTo>
                    <a:pt x="1583" y="0"/>
                    <a:pt x="1318" y="129"/>
                    <a:pt x="1104" y="207"/>
                  </a:cubicBezTo>
                  <a:cubicBezTo>
                    <a:pt x="729" y="295"/>
                    <a:pt x="420" y="626"/>
                    <a:pt x="67" y="648"/>
                  </a:cubicBezTo>
                  <a:cubicBezTo>
                    <a:pt x="23" y="648"/>
                    <a:pt x="1" y="737"/>
                    <a:pt x="45" y="737"/>
                  </a:cubicBezTo>
                  <a:cubicBezTo>
                    <a:pt x="354" y="693"/>
                    <a:pt x="553" y="538"/>
                    <a:pt x="795" y="406"/>
                  </a:cubicBezTo>
                  <a:cubicBezTo>
                    <a:pt x="950" y="317"/>
                    <a:pt x="1149" y="295"/>
                    <a:pt x="1347" y="229"/>
                  </a:cubicBezTo>
                  <a:cubicBezTo>
                    <a:pt x="1524" y="185"/>
                    <a:pt x="1701" y="97"/>
                    <a:pt x="1921" y="74"/>
                  </a:cubicBezTo>
                  <a:cubicBezTo>
                    <a:pt x="1943" y="74"/>
                    <a:pt x="1943" y="8"/>
                    <a:pt x="1921" y="8"/>
                  </a:cubicBezTo>
                  <a:cubicBezTo>
                    <a:pt x="1889" y="3"/>
                    <a:pt x="1857"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1167500" y="2940025"/>
              <a:ext cx="32600" cy="9100"/>
            </a:xfrm>
            <a:custGeom>
              <a:avLst/>
              <a:gdLst/>
              <a:ahLst/>
              <a:cxnLst/>
              <a:rect l="l" t="t" r="r" b="b"/>
              <a:pathLst>
                <a:path w="1304" h="364" extrusionOk="0">
                  <a:moveTo>
                    <a:pt x="1125" y="1"/>
                  </a:moveTo>
                  <a:cubicBezTo>
                    <a:pt x="733" y="1"/>
                    <a:pt x="360" y="240"/>
                    <a:pt x="23" y="319"/>
                  </a:cubicBezTo>
                  <a:cubicBezTo>
                    <a:pt x="1" y="319"/>
                    <a:pt x="1" y="364"/>
                    <a:pt x="45" y="364"/>
                  </a:cubicBezTo>
                  <a:cubicBezTo>
                    <a:pt x="464" y="319"/>
                    <a:pt x="818" y="77"/>
                    <a:pt x="1259" y="32"/>
                  </a:cubicBezTo>
                  <a:cubicBezTo>
                    <a:pt x="1303" y="32"/>
                    <a:pt x="1303" y="10"/>
                    <a:pt x="1259" y="10"/>
                  </a:cubicBezTo>
                  <a:cubicBezTo>
                    <a:pt x="1214" y="4"/>
                    <a:pt x="1169" y="1"/>
                    <a:pt x="1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1148750" y="2961800"/>
              <a:ext cx="18225" cy="9950"/>
            </a:xfrm>
            <a:custGeom>
              <a:avLst/>
              <a:gdLst/>
              <a:ahLst/>
              <a:cxnLst/>
              <a:rect l="l" t="t" r="r" b="b"/>
              <a:pathLst>
                <a:path w="729" h="398" extrusionOk="0">
                  <a:moveTo>
                    <a:pt x="685" y="0"/>
                  </a:moveTo>
                  <a:cubicBezTo>
                    <a:pt x="640" y="89"/>
                    <a:pt x="508" y="133"/>
                    <a:pt x="398" y="199"/>
                  </a:cubicBezTo>
                  <a:cubicBezTo>
                    <a:pt x="287" y="243"/>
                    <a:pt x="177" y="309"/>
                    <a:pt x="66" y="309"/>
                  </a:cubicBezTo>
                  <a:cubicBezTo>
                    <a:pt x="0" y="331"/>
                    <a:pt x="22" y="398"/>
                    <a:pt x="44" y="398"/>
                  </a:cubicBezTo>
                  <a:cubicBezTo>
                    <a:pt x="199" y="354"/>
                    <a:pt x="331" y="309"/>
                    <a:pt x="442" y="243"/>
                  </a:cubicBezTo>
                  <a:cubicBezTo>
                    <a:pt x="530" y="221"/>
                    <a:pt x="685" y="133"/>
                    <a:pt x="729" y="22"/>
                  </a:cubicBezTo>
                  <a:cubicBezTo>
                    <a:pt x="729" y="0"/>
                    <a:pt x="685"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1144875" y="2974025"/>
              <a:ext cx="15475" cy="9875"/>
            </a:xfrm>
            <a:custGeom>
              <a:avLst/>
              <a:gdLst/>
              <a:ahLst/>
              <a:cxnLst/>
              <a:rect l="l" t="t" r="r" b="b"/>
              <a:pathLst>
                <a:path w="619" h="395" extrusionOk="0">
                  <a:moveTo>
                    <a:pt x="595" y="0"/>
                  </a:moveTo>
                  <a:cubicBezTo>
                    <a:pt x="588" y="0"/>
                    <a:pt x="581" y="5"/>
                    <a:pt x="575" y="19"/>
                  </a:cubicBezTo>
                  <a:cubicBezTo>
                    <a:pt x="486" y="196"/>
                    <a:pt x="243" y="306"/>
                    <a:pt x="23" y="306"/>
                  </a:cubicBezTo>
                  <a:cubicBezTo>
                    <a:pt x="1" y="306"/>
                    <a:pt x="1" y="394"/>
                    <a:pt x="45" y="394"/>
                  </a:cubicBezTo>
                  <a:cubicBezTo>
                    <a:pt x="266" y="394"/>
                    <a:pt x="575" y="284"/>
                    <a:pt x="619" y="41"/>
                  </a:cubicBezTo>
                  <a:cubicBezTo>
                    <a:pt x="619" y="26"/>
                    <a:pt x="608"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1190850" y="2908750"/>
              <a:ext cx="30225" cy="14675"/>
            </a:xfrm>
            <a:custGeom>
              <a:avLst/>
              <a:gdLst/>
              <a:ahLst/>
              <a:cxnLst/>
              <a:rect l="l" t="t" r="r" b="b"/>
              <a:pathLst>
                <a:path w="1209" h="587" extrusionOk="0">
                  <a:moveTo>
                    <a:pt x="1138" y="1"/>
                  </a:moveTo>
                  <a:cubicBezTo>
                    <a:pt x="942" y="1"/>
                    <a:pt x="796" y="123"/>
                    <a:pt x="612" y="246"/>
                  </a:cubicBezTo>
                  <a:cubicBezTo>
                    <a:pt x="502" y="334"/>
                    <a:pt x="391" y="378"/>
                    <a:pt x="259" y="445"/>
                  </a:cubicBezTo>
                  <a:cubicBezTo>
                    <a:pt x="171" y="467"/>
                    <a:pt x="104" y="489"/>
                    <a:pt x="16" y="555"/>
                  </a:cubicBezTo>
                  <a:cubicBezTo>
                    <a:pt x="0" y="571"/>
                    <a:pt x="7" y="586"/>
                    <a:pt x="28" y="586"/>
                  </a:cubicBezTo>
                  <a:cubicBezTo>
                    <a:pt x="36" y="586"/>
                    <a:pt x="47" y="583"/>
                    <a:pt x="60" y="577"/>
                  </a:cubicBezTo>
                  <a:cubicBezTo>
                    <a:pt x="193" y="467"/>
                    <a:pt x="435" y="445"/>
                    <a:pt x="612" y="334"/>
                  </a:cubicBezTo>
                  <a:cubicBezTo>
                    <a:pt x="789" y="202"/>
                    <a:pt x="965" y="91"/>
                    <a:pt x="1186" y="25"/>
                  </a:cubicBezTo>
                  <a:cubicBezTo>
                    <a:pt x="1208" y="25"/>
                    <a:pt x="1208" y="3"/>
                    <a:pt x="1186" y="3"/>
                  </a:cubicBezTo>
                  <a:cubicBezTo>
                    <a:pt x="1170" y="1"/>
                    <a:pt x="1154" y="1"/>
                    <a:pt x="1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901500" y="3797925"/>
              <a:ext cx="6650" cy="16025"/>
            </a:xfrm>
            <a:custGeom>
              <a:avLst/>
              <a:gdLst/>
              <a:ahLst/>
              <a:cxnLst/>
              <a:rect l="l" t="t" r="r" b="b"/>
              <a:pathLst>
                <a:path w="266" h="641" extrusionOk="0">
                  <a:moveTo>
                    <a:pt x="265" y="0"/>
                  </a:moveTo>
                  <a:lnTo>
                    <a:pt x="265" y="0"/>
                  </a:lnTo>
                  <a:cubicBezTo>
                    <a:pt x="133" y="177"/>
                    <a:pt x="44" y="420"/>
                    <a:pt x="0" y="640"/>
                  </a:cubicBezTo>
                  <a:cubicBezTo>
                    <a:pt x="44" y="442"/>
                    <a:pt x="133" y="199"/>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896525" y="3785225"/>
              <a:ext cx="23750" cy="47475"/>
            </a:xfrm>
            <a:custGeom>
              <a:avLst/>
              <a:gdLst/>
              <a:ahLst/>
              <a:cxnLst/>
              <a:rect l="l" t="t" r="r" b="b"/>
              <a:pathLst>
                <a:path w="950" h="1899" extrusionOk="0">
                  <a:moveTo>
                    <a:pt x="928" y="0"/>
                  </a:moveTo>
                  <a:cubicBezTo>
                    <a:pt x="795" y="199"/>
                    <a:pt x="707" y="420"/>
                    <a:pt x="597" y="619"/>
                  </a:cubicBezTo>
                  <a:cubicBezTo>
                    <a:pt x="508" y="751"/>
                    <a:pt x="398" y="883"/>
                    <a:pt x="354" y="1060"/>
                  </a:cubicBezTo>
                  <a:cubicBezTo>
                    <a:pt x="265" y="1281"/>
                    <a:pt x="221" y="1789"/>
                    <a:pt x="1" y="1855"/>
                  </a:cubicBezTo>
                  <a:lnTo>
                    <a:pt x="1" y="1899"/>
                  </a:lnTo>
                  <a:cubicBezTo>
                    <a:pt x="155" y="1833"/>
                    <a:pt x="243" y="1479"/>
                    <a:pt x="287" y="1303"/>
                  </a:cubicBezTo>
                  <a:cubicBezTo>
                    <a:pt x="354" y="1082"/>
                    <a:pt x="464" y="928"/>
                    <a:pt x="574" y="729"/>
                  </a:cubicBezTo>
                  <a:cubicBezTo>
                    <a:pt x="707" y="508"/>
                    <a:pt x="817" y="243"/>
                    <a:pt x="950" y="45"/>
                  </a:cubicBezTo>
                  <a:cubicBezTo>
                    <a:pt x="950" y="0"/>
                    <a:pt x="92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888800" y="3807075"/>
              <a:ext cx="28025" cy="54200"/>
            </a:xfrm>
            <a:custGeom>
              <a:avLst/>
              <a:gdLst/>
              <a:ahLst/>
              <a:cxnLst/>
              <a:rect l="l" t="t" r="r" b="b"/>
              <a:pathLst>
                <a:path w="1121" h="2168" extrusionOk="0">
                  <a:moveTo>
                    <a:pt x="1099" y="1"/>
                  </a:moveTo>
                  <a:cubicBezTo>
                    <a:pt x="1094" y="1"/>
                    <a:pt x="1088" y="3"/>
                    <a:pt x="1082" y="9"/>
                  </a:cubicBezTo>
                  <a:cubicBezTo>
                    <a:pt x="795" y="318"/>
                    <a:pt x="641" y="716"/>
                    <a:pt x="486" y="1069"/>
                  </a:cubicBezTo>
                  <a:cubicBezTo>
                    <a:pt x="420" y="1290"/>
                    <a:pt x="332" y="1488"/>
                    <a:pt x="199" y="1709"/>
                  </a:cubicBezTo>
                  <a:cubicBezTo>
                    <a:pt x="111" y="1842"/>
                    <a:pt x="0" y="1974"/>
                    <a:pt x="0" y="2151"/>
                  </a:cubicBezTo>
                  <a:cubicBezTo>
                    <a:pt x="11" y="2162"/>
                    <a:pt x="23" y="2167"/>
                    <a:pt x="31" y="2167"/>
                  </a:cubicBezTo>
                  <a:cubicBezTo>
                    <a:pt x="39" y="2167"/>
                    <a:pt x="45" y="2162"/>
                    <a:pt x="45" y="2151"/>
                  </a:cubicBezTo>
                  <a:cubicBezTo>
                    <a:pt x="155" y="1820"/>
                    <a:pt x="420" y="1577"/>
                    <a:pt x="530" y="1246"/>
                  </a:cubicBezTo>
                  <a:cubicBezTo>
                    <a:pt x="663" y="826"/>
                    <a:pt x="817" y="407"/>
                    <a:pt x="1104" y="54"/>
                  </a:cubicBezTo>
                  <a:cubicBezTo>
                    <a:pt x="1120" y="21"/>
                    <a:pt x="1113"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875550" y="3860825"/>
              <a:ext cx="19900" cy="36450"/>
            </a:xfrm>
            <a:custGeom>
              <a:avLst/>
              <a:gdLst/>
              <a:ahLst/>
              <a:cxnLst/>
              <a:rect l="l" t="t" r="r" b="b"/>
              <a:pathLst>
                <a:path w="796" h="1458" extrusionOk="0">
                  <a:moveTo>
                    <a:pt x="773" y="1"/>
                  </a:moveTo>
                  <a:cubicBezTo>
                    <a:pt x="619" y="244"/>
                    <a:pt x="508" y="486"/>
                    <a:pt x="398" y="773"/>
                  </a:cubicBezTo>
                  <a:cubicBezTo>
                    <a:pt x="288" y="994"/>
                    <a:pt x="111" y="1215"/>
                    <a:pt x="1" y="1458"/>
                  </a:cubicBezTo>
                  <a:cubicBezTo>
                    <a:pt x="133" y="1237"/>
                    <a:pt x="310" y="1016"/>
                    <a:pt x="420" y="795"/>
                  </a:cubicBezTo>
                  <a:cubicBezTo>
                    <a:pt x="530" y="531"/>
                    <a:pt x="641" y="266"/>
                    <a:pt x="795" y="23"/>
                  </a:cubicBezTo>
                  <a:cubicBezTo>
                    <a:pt x="795" y="1"/>
                    <a:pt x="773"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871700" y="3894275"/>
              <a:ext cx="12550" cy="21475"/>
            </a:xfrm>
            <a:custGeom>
              <a:avLst/>
              <a:gdLst/>
              <a:ahLst/>
              <a:cxnLst/>
              <a:rect l="l" t="t" r="r" b="b"/>
              <a:pathLst>
                <a:path w="502" h="859" extrusionOk="0">
                  <a:moveTo>
                    <a:pt x="482" y="0"/>
                  </a:moveTo>
                  <a:cubicBezTo>
                    <a:pt x="477" y="0"/>
                    <a:pt x="470" y="3"/>
                    <a:pt x="464" y="9"/>
                  </a:cubicBezTo>
                  <a:cubicBezTo>
                    <a:pt x="221" y="230"/>
                    <a:pt x="110" y="539"/>
                    <a:pt x="0" y="848"/>
                  </a:cubicBezTo>
                  <a:cubicBezTo>
                    <a:pt x="0" y="848"/>
                    <a:pt x="0" y="858"/>
                    <a:pt x="7" y="858"/>
                  </a:cubicBezTo>
                  <a:cubicBezTo>
                    <a:pt x="10" y="858"/>
                    <a:pt x="15" y="856"/>
                    <a:pt x="22" y="848"/>
                  </a:cubicBezTo>
                  <a:cubicBezTo>
                    <a:pt x="155" y="561"/>
                    <a:pt x="243" y="252"/>
                    <a:pt x="486" y="31"/>
                  </a:cubicBezTo>
                  <a:cubicBezTo>
                    <a:pt x="501" y="16"/>
                    <a:pt x="495"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848500" y="3973425"/>
              <a:ext cx="32600" cy="98250"/>
            </a:xfrm>
            <a:custGeom>
              <a:avLst/>
              <a:gdLst/>
              <a:ahLst/>
              <a:cxnLst/>
              <a:rect l="l" t="t" r="r" b="b"/>
              <a:pathLst>
                <a:path w="1304" h="3930" extrusionOk="0">
                  <a:moveTo>
                    <a:pt x="1303" y="0"/>
                  </a:moveTo>
                  <a:lnTo>
                    <a:pt x="1303" y="0"/>
                  </a:lnTo>
                  <a:cubicBezTo>
                    <a:pt x="1193" y="331"/>
                    <a:pt x="1038" y="662"/>
                    <a:pt x="884" y="994"/>
                  </a:cubicBezTo>
                  <a:cubicBezTo>
                    <a:pt x="840" y="1148"/>
                    <a:pt x="818" y="1325"/>
                    <a:pt x="729" y="1479"/>
                  </a:cubicBezTo>
                  <a:cubicBezTo>
                    <a:pt x="641" y="1678"/>
                    <a:pt x="531" y="1877"/>
                    <a:pt x="442" y="2053"/>
                  </a:cubicBezTo>
                  <a:cubicBezTo>
                    <a:pt x="200" y="2693"/>
                    <a:pt x="1" y="3267"/>
                    <a:pt x="1" y="3930"/>
                  </a:cubicBezTo>
                  <a:cubicBezTo>
                    <a:pt x="45" y="3157"/>
                    <a:pt x="266" y="2451"/>
                    <a:pt x="619" y="1788"/>
                  </a:cubicBezTo>
                  <a:cubicBezTo>
                    <a:pt x="751" y="1546"/>
                    <a:pt x="818" y="1259"/>
                    <a:pt x="928" y="994"/>
                  </a:cubicBezTo>
                  <a:cubicBezTo>
                    <a:pt x="1061" y="662"/>
                    <a:pt x="1259" y="353"/>
                    <a:pt x="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833600" y="4076075"/>
              <a:ext cx="21550" cy="54650"/>
            </a:xfrm>
            <a:custGeom>
              <a:avLst/>
              <a:gdLst/>
              <a:ahLst/>
              <a:cxnLst/>
              <a:rect l="l" t="t" r="r" b="b"/>
              <a:pathLst>
                <a:path w="862" h="2186" extrusionOk="0">
                  <a:moveTo>
                    <a:pt x="862" y="0"/>
                  </a:moveTo>
                  <a:lnTo>
                    <a:pt x="862" y="0"/>
                  </a:lnTo>
                  <a:cubicBezTo>
                    <a:pt x="663" y="420"/>
                    <a:pt x="575" y="861"/>
                    <a:pt x="354" y="1259"/>
                  </a:cubicBezTo>
                  <a:cubicBezTo>
                    <a:pt x="222" y="1568"/>
                    <a:pt x="1" y="1811"/>
                    <a:pt x="23" y="2186"/>
                  </a:cubicBezTo>
                  <a:lnTo>
                    <a:pt x="45" y="2186"/>
                  </a:lnTo>
                  <a:cubicBezTo>
                    <a:pt x="45" y="1788"/>
                    <a:pt x="266" y="1524"/>
                    <a:pt x="442" y="1192"/>
                  </a:cubicBezTo>
                  <a:cubicBezTo>
                    <a:pt x="597" y="817"/>
                    <a:pt x="707" y="420"/>
                    <a:pt x="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825875" y="4099975"/>
              <a:ext cx="26250" cy="59875"/>
            </a:xfrm>
            <a:custGeom>
              <a:avLst/>
              <a:gdLst/>
              <a:ahLst/>
              <a:cxnLst/>
              <a:rect l="l" t="t" r="r" b="b"/>
              <a:pathLst>
                <a:path w="1050" h="2395" extrusionOk="0">
                  <a:moveTo>
                    <a:pt x="1013" y="0"/>
                  </a:moveTo>
                  <a:cubicBezTo>
                    <a:pt x="1007" y="0"/>
                    <a:pt x="1000" y="5"/>
                    <a:pt x="994" y="16"/>
                  </a:cubicBezTo>
                  <a:cubicBezTo>
                    <a:pt x="884" y="170"/>
                    <a:pt x="796" y="347"/>
                    <a:pt x="751" y="523"/>
                  </a:cubicBezTo>
                  <a:cubicBezTo>
                    <a:pt x="663" y="810"/>
                    <a:pt x="553" y="1053"/>
                    <a:pt x="420" y="1318"/>
                  </a:cubicBezTo>
                  <a:cubicBezTo>
                    <a:pt x="310" y="1539"/>
                    <a:pt x="244" y="1760"/>
                    <a:pt x="155" y="1980"/>
                  </a:cubicBezTo>
                  <a:cubicBezTo>
                    <a:pt x="111" y="2135"/>
                    <a:pt x="1" y="2245"/>
                    <a:pt x="23" y="2378"/>
                  </a:cubicBezTo>
                  <a:cubicBezTo>
                    <a:pt x="23" y="2389"/>
                    <a:pt x="28" y="2394"/>
                    <a:pt x="34" y="2394"/>
                  </a:cubicBezTo>
                  <a:cubicBezTo>
                    <a:pt x="39" y="2394"/>
                    <a:pt x="45" y="2389"/>
                    <a:pt x="45" y="2378"/>
                  </a:cubicBezTo>
                  <a:cubicBezTo>
                    <a:pt x="45" y="2201"/>
                    <a:pt x="199" y="2069"/>
                    <a:pt x="244" y="1914"/>
                  </a:cubicBezTo>
                  <a:cubicBezTo>
                    <a:pt x="354" y="1693"/>
                    <a:pt x="420" y="1428"/>
                    <a:pt x="531" y="1208"/>
                  </a:cubicBezTo>
                  <a:cubicBezTo>
                    <a:pt x="707" y="832"/>
                    <a:pt x="773" y="369"/>
                    <a:pt x="1016" y="38"/>
                  </a:cubicBezTo>
                  <a:cubicBezTo>
                    <a:pt x="1049" y="38"/>
                    <a:pt x="1033"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818150" y="4146050"/>
              <a:ext cx="20300" cy="40275"/>
            </a:xfrm>
            <a:custGeom>
              <a:avLst/>
              <a:gdLst/>
              <a:ahLst/>
              <a:cxnLst/>
              <a:rect l="l" t="t" r="r" b="b"/>
              <a:pathLst>
                <a:path w="812" h="1611" extrusionOk="0">
                  <a:moveTo>
                    <a:pt x="747" y="1"/>
                  </a:moveTo>
                  <a:cubicBezTo>
                    <a:pt x="741" y="1"/>
                    <a:pt x="735" y="2"/>
                    <a:pt x="729" y="5"/>
                  </a:cubicBezTo>
                  <a:cubicBezTo>
                    <a:pt x="531" y="204"/>
                    <a:pt x="508" y="535"/>
                    <a:pt x="398" y="822"/>
                  </a:cubicBezTo>
                  <a:cubicBezTo>
                    <a:pt x="310" y="1042"/>
                    <a:pt x="1" y="1329"/>
                    <a:pt x="89" y="1594"/>
                  </a:cubicBezTo>
                  <a:cubicBezTo>
                    <a:pt x="89" y="1605"/>
                    <a:pt x="95" y="1611"/>
                    <a:pt x="100" y="1611"/>
                  </a:cubicBezTo>
                  <a:cubicBezTo>
                    <a:pt x="106" y="1611"/>
                    <a:pt x="111" y="1605"/>
                    <a:pt x="111" y="1594"/>
                  </a:cubicBezTo>
                  <a:cubicBezTo>
                    <a:pt x="111" y="1329"/>
                    <a:pt x="332" y="1109"/>
                    <a:pt x="442" y="888"/>
                  </a:cubicBezTo>
                  <a:cubicBezTo>
                    <a:pt x="531" y="645"/>
                    <a:pt x="597" y="292"/>
                    <a:pt x="773" y="93"/>
                  </a:cubicBezTo>
                  <a:cubicBezTo>
                    <a:pt x="812" y="55"/>
                    <a:pt x="784"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810975" y="4196925"/>
              <a:ext cx="13825" cy="27350"/>
            </a:xfrm>
            <a:custGeom>
              <a:avLst/>
              <a:gdLst/>
              <a:ahLst/>
              <a:cxnLst/>
              <a:rect l="l" t="t" r="r" b="b"/>
              <a:pathLst>
                <a:path w="553" h="1094" extrusionOk="0">
                  <a:moveTo>
                    <a:pt x="464" y="1"/>
                  </a:moveTo>
                  <a:cubicBezTo>
                    <a:pt x="332" y="133"/>
                    <a:pt x="266" y="288"/>
                    <a:pt x="222" y="487"/>
                  </a:cubicBezTo>
                  <a:cubicBezTo>
                    <a:pt x="133" y="685"/>
                    <a:pt x="1" y="884"/>
                    <a:pt x="1" y="1061"/>
                  </a:cubicBezTo>
                  <a:cubicBezTo>
                    <a:pt x="1" y="1083"/>
                    <a:pt x="6" y="1094"/>
                    <a:pt x="12" y="1094"/>
                  </a:cubicBezTo>
                  <a:cubicBezTo>
                    <a:pt x="17" y="1094"/>
                    <a:pt x="23" y="1083"/>
                    <a:pt x="23" y="1061"/>
                  </a:cubicBezTo>
                  <a:cubicBezTo>
                    <a:pt x="67" y="906"/>
                    <a:pt x="155" y="729"/>
                    <a:pt x="244" y="575"/>
                  </a:cubicBezTo>
                  <a:cubicBezTo>
                    <a:pt x="310" y="376"/>
                    <a:pt x="376" y="178"/>
                    <a:pt x="508" y="23"/>
                  </a:cubicBezTo>
                  <a:cubicBezTo>
                    <a:pt x="553" y="23"/>
                    <a:pt x="486"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806575" y="4233125"/>
              <a:ext cx="7575" cy="9100"/>
            </a:xfrm>
            <a:custGeom>
              <a:avLst/>
              <a:gdLst/>
              <a:ahLst/>
              <a:cxnLst/>
              <a:rect l="l" t="t" r="r" b="b"/>
              <a:pathLst>
                <a:path w="303" h="364" extrusionOk="0">
                  <a:moveTo>
                    <a:pt x="256" y="1"/>
                  </a:moveTo>
                  <a:cubicBezTo>
                    <a:pt x="249" y="1"/>
                    <a:pt x="243" y="3"/>
                    <a:pt x="243" y="10"/>
                  </a:cubicBezTo>
                  <a:cubicBezTo>
                    <a:pt x="221" y="54"/>
                    <a:pt x="199" y="120"/>
                    <a:pt x="133" y="164"/>
                  </a:cubicBezTo>
                  <a:cubicBezTo>
                    <a:pt x="111" y="231"/>
                    <a:pt x="66" y="275"/>
                    <a:pt x="0" y="341"/>
                  </a:cubicBezTo>
                  <a:cubicBezTo>
                    <a:pt x="0" y="341"/>
                    <a:pt x="0" y="363"/>
                    <a:pt x="22" y="363"/>
                  </a:cubicBezTo>
                  <a:cubicBezTo>
                    <a:pt x="133" y="319"/>
                    <a:pt x="221" y="142"/>
                    <a:pt x="287" y="32"/>
                  </a:cubicBezTo>
                  <a:cubicBezTo>
                    <a:pt x="303" y="16"/>
                    <a:pt x="274" y="1"/>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842625" y="3949125"/>
              <a:ext cx="44000" cy="85825"/>
            </a:xfrm>
            <a:custGeom>
              <a:avLst/>
              <a:gdLst/>
              <a:ahLst/>
              <a:cxnLst/>
              <a:rect l="l" t="t" r="r" b="b"/>
              <a:pathLst>
                <a:path w="1760" h="3433" extrusionOk="0">
                  <a:moveTo>
                    <a:pt x="1273" y="1"/>
                  </a:moveTo>
                  <a:cubicBezTo>
                    <a:pt x="1229" y="1"/>
                    <a:pt x="1207" y="23"/>
                    <a:pt x="1273" y="45"/>
                  </a:cubicBezTo>
                  <a:cubicBezTo>
                    <a:pt x="1759" y="200"/>
                    <a:pt x="15" y="3290"/>
                    <a:pt x="15" y="3423"/>
                  </a:cubicBezTo>
                  <a:cubicBezTo>
                    <a:pt x="0" y="3423"/>
                    <a:pt x="25" y="3432"/>
                    <a:pt x="43" y="3432"/>
                  </a:cubicBezTo>
                  <a:cubicBezTo>
                    <a:pt x="52" y="3432"/>
                    <a:pt x="59" y="3430"/>
                    <a:pt x="59" y="3423"/>
                  </a:cubicBezTo>
                  <a:cubicBezTo>
                    <a:pt x="126" y="3202"/>
                    <a:pt x="324" y="2981"/>
                    <a:pt x="435" y="2760"/>
                  </a:cubicBezTo>
                  <a:cubicBezTo>
                    <a:pt x="567" y="2518"/>
                    <a:pt x="655" y="2231"/>
                    <a:pt x="788" y="1966"/>
                  </a:cubicBezTo>
                  <a:cubicBezTo>
                    <a:pt x="898" y="1701"/>
                    <a:pt x="1053" y="1458"/>
                    <a:pt x="1163" y="1215"/>
                  </a:cubicBezTo>
                  <a:cubicBezTo>
                    <a:pt x="1229" y="1038"/>
                    <a:pt x="1671" y="45"/>
                    <a:pt x="1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861200" y="3910350"/>
              <a:ext cx="25200" cy="58350"/>
            </a:xfrm>
            <a:custGeom>
              <a:avLst/>
              <a:gdLst/>
              <a:ahLst/>
              <a:cxnLst/>
              <a:rect l="l" t="t" r="r" b="b"/>
              <a:pathLst>
                <a:path w="1008" h="2334" extrusionOk="0">
                  <a:moveTo>
                    <a:pt x="985" y="0"/>
                  </a:moveTo>
                  <a:cubicBezTo>
                    <a:pt x="981" y="0"/>
                    <a:pt x="976" y="2"/>
                    <a:pt x="972" y="7"/>
                  </a:cubicBezTo>
                  <a:cubicBezTo>
                    <a:pt x="795" y="205"/>
                    <a:pt x="817" y="448"/>
                    <a:pt x="663" y="603"/>
                  </a:cubicBezTo>
                  <a:cubicBezTo>
                    <a:pt x="597" y="669"/>
                    <a:pt x="553" y="713"/>
                    <a:pt x="530" y="801"/>
                  </a:cubicBezTo>
                  <a:cubicBezTo>
                    <a:pt x="464" y="934"/>
                    <a:pt x="376" y="1066"/>
                    <a:pt x="332" y="1221"/>
                  </a:cubicBezTo>
                  <a:cubicBezTo>
                    <a:pt x="332" y="1243"/>
                    <a:pt x="332" y="1243"/>
                    <a:pt x="310" y="1265"/>
                  </a:cubicBezTo>
                  <a:cubicBezTo>
                    <a:pt x="310" y="1297"/>
                    <a:pt x="333" y="1318"/>
                    <a:pt x="346" y="1318"/>
                  </a:cubicBezTo>
                  <a:cubicBezTo>
                    <a:pt x="351" y="1318"/>
                    <a:pt x="354" y="1315"/>
                    <a:pt x="354" y="1309"/>
                  </a:cubicBezTo>
                  <a:cubicBezTo>
                    <a:pt x="420" y="1199"/>
                    <a:pt x="486" y="1044"/>
                    <a:pt x="553" y="934"/>
                  </a:cubicBezTo>
                  <a:lnTo>
                    <a:pt x="553" y="934"/>
                  </a:lnTo>
                  <a:cubicBezTo>
                    <a:pt x="553" y="1132"/>
                    <a:pt x="420" y="1331"/>
                    <a:pt x="354" y="1530"/>
                  </a:cubicBezTo>
                  <a:cubicBezTo>
                    <a:pt x="243" y="1795"/>
                    <a:pt x="155" y="2038"/>
                    <a:pt x="1" y="2302"/>
                  </a:cubicBezTo>
                  <a:cubicBezTo>
                    <a:pt x="1" y="2318"/>
                    <a:pt x="1" y="2334"/>
                    <a:pt x="8" y="2334"/>
                  </a:cubicBezTo>
                  <a:cubicBezTo>
                    <a:pt x="12" y="2334"/>
                    <a:pt x="16" y="2331"/>
                    <a:pt x="23" y="2325"/>
                  </a:cubicBezTo>
                  <a:cubicBezTo>
                    <a:pt x="243" y="2148"/>
                    <a:pt x="332" y="1861"/>
                    <a:pt x="376" y="1596"/>
                  </a:cubicBezTo>
                  <a:cubicBezTo>
                    <a:pt x="442" y="1375"/>
                    <a:pt x="641" y="1132"/>
                    <a:pt x="575" y="912"/>
                  </a:cubicBezTo>
                  <a:cubicBezTo>
                    <a:pt x="575" y="890"/>
                    <a:pt x="575" y="890"/>
                    <a:pt x="553" y="890"/>
                  </a:cubicBezTo>
                  <a:cubicBezTo>
                    <a:pt x="597" y="779"/>
                    <a:pt x="663" y="691"/>
                    <a:pt x="751" y="603"/>
                  </a:cubicBezTo>
                  <a:cubicBezTo>
                    <a:pt x="884" y="448"/>
                    <a:pt x="817" y="227"/>
                    <a:pt x="972" y="29"/>
                  </a:cubicBezTo>
                  <a:cubicBezTo>
                    <a:pt x="1007" y="29"/>
                    <a:pt x="1000" y="0"/>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943425" y="3797925"/>
              <a:ext cx="600" cy="2225"/>
            </a:xfrm>
            <a:custGeom>
              <a:avLst/>
              <a:gdLst/>
              <a:ahLst/>
              <a:cxnLst/>
              <a:rect l="l" t="t" r="r" b="b"/>
              <a:pathLst>
                <a:path w="24" h="89" extrusionOk="0">
                  <a:moveTo>
                    <a:pt x="1" y="0"/>
                  </a:moveTo>
                  <a:cubicBezTo>
                    <a:pt x="23" y="22"/>
                    <a:pt x="23" y="66"/>
                    <a:pt x="23" y="88"/>
                  </a:cubicBezTo>
                  <a:lnTo>
                    <a:pt x="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919150" y="3791425"/>
              <a:ext cx="38650" cy="114125"/>
            </a:xfrm>
            <a:custGeom>
              <a:avLst/>
              <a:gdLst/>
              <a:ahLst/>
              <a:cxnLst/>
              <a:rect l="l" t="t" r="r" b="b"/>
              <a:pathLst>
                <a:path w="1546" h="4565" extrusionOk="0">
                  <a:moveTo>
                    <a:pt x="1494" y="1"/>
                  </a:moveTo>
                  <a:cubicBezTo>
                    <a:pt x="1474" y="1"/>
                    <a:pt x="1458" y="6"/>
                    <a:pt x="1458" y="17"/>
                  </a:cubicBezTo>
                  <a:cubicBezTo>
                    <a:pt x="1458" y="172"/>
                    <a:pt x="1325" y="371"/>
                    <a:pt x="1303" y="503"/>
                  </a:cubicBezTo>
                  <a:cubicBezTo>
                    <a:pt x="1259" y="702"/>
                    <a:pt x="1215" y="922"/>
                    <a:pt x="1193" y="1121"/>
                  </a:cubicBezTo>
                  <a:cubicBezTo>
                    <a:pt x="1082" y="1563"/>
                    <a:pt x="1038" y="2004"/>
                    <a:pt x="884" y="2424"/>
                  </a:cubicBezTo>
                  <a:cubicBezTo>
                    <a:pt x="751" y="2755"/>
                    <a:pt x="641" y="3108"/>
                    <a:pt x="486" y="3439"/>
                  </a:cubicBezTo>
                  <a:cubicBezTo>
                    <a:pt x="420" y="3594"/>
                    <a:pt x="332" y="3792"/>
                    <a:pt x="243" y="3947"/>
                  </a:cubicBezTo>
                  <a:cubicBezTo>
                    <a:pt x="199" y="4101"/>
                    <a:pt x="155" y="4432"/>
                    <a:pt x="23" y="4499"/>
                  </a:cubicBezTo>
                  <a:cubicBezTo>
                    <a:pt x="1" y="4543"/>
                    <a:pt x="23" y="4565"/>
                    <a:pt x="45" y="4565"/>
                  </a:cubicBezTo>
                  <a:cubicBezTo>
                    <a:pt x="133" y="4543"/>
                    <a:pt x="155" y="4477"/>
                    <a:pt x="221" y="4388"/>
                  </a:cubicBezTo>
                  <a:cubicBezTo>
                    <a:pt x="332" y="4168"/>
                    <a:pt x="354" y="3903"/>
                    <a:pt x="464" y="3682"/>
                  </a:cubicBezTo>
                  <a:cubicBezTo>
                    <a:pt x="663" y="3262"/>
                    <a:pt x="795" y="2843"/>
                    <a:pt x="950" y="2468"/>
                  </a:cubicBezTo>
                  <a:cubicBezTo>
                    <a:pt x="1126" y="2048"/>
                    <a:pt x="1149" y="1629"/>
                    <a:pt x="1259" y="1187"/>
                  </a:cubicBezTo>
                  <a:cubicBezTo>
                    <a:pt x="1325" y="1011"/>
                    <a:pt x="1347" y="812"/>
                    <a:pt x="1369" y="613"/>
                  </a:cubicBezTo>
                  <a:cubicBezTo>
                    <a:pt x="1391" y="393"/>
                    <a:pt x="1546" y="238"/>
                    <a:pt x="1546" y="17"/>
                  </a:cubicBezTo>
                  <a:cubicBezTo>
                    <a:pt x="1535" y="6"/>
                    <a:pt x="1513" y="1"/>
                    <a:pt x="1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908675" y="3898925"/>
              <a:ext cx="21525" cy="65000"/>
            </a:xfrm>
            <a:custGeom>
              <a:avLst/>
              <a:gdLst/>
              <a:ahLst/>
              <a:cxnLst/>
              <a:rect l="l" t="t" r="r" b="b"/>
              <a:pathLst>
                <a:path w="861" h="2600" extrusionOk="0">
                  <a:moveTo>
                    <a:pt x="861" y="0"/>
                  </a:moveTo>
                  <a:lnTo>
                    <a:pt x="861" y="0"/>
                  </a:lnTo>
                  <a:cubicBezTo>
                    <a:pt x="640" y="398"/>
                    <a:pt x="530" y="839"/>
                    <a:pt x="420" y="1280"/>
                  </a:cubicBezTo>
                  <a:cubicBezTo>
                    <a:pt x="331" y="1567"/>
                    <a:pt x="243" y="1810"/>
                    <a:pt x="133" y="2075"/>
                  </a:cubicBezTo>
                  <a:cubicBezTo>
                    <a:pt x="66" y="2252"/>
                    <a:pt x="0" y="2384"/>
                    <a:pt x="66" y="2583"/>
                  </a:cubicBezTo>
                  <a:cubicBezTo>
                    <a:pt x="66" y="2594"/>
                    <a:pt x="72" y="2599"/>
                    <a:pt x="80" y="2599"/>
                  </a:cubicBezTo>
                  <a:cubicBezTo>
                    <a:pt x="88" y="2599"/>
                    <a:pt x="100" y="2594"/>
                    <a:pt x="111" y="2583"/>
                  </a:cubicBezTo>
                  <a:cubicBezTo>
                    <a:pt x="177" y="2119"/>
                    <a:pt x="420" y="1700"/>
                    <a:pt x="508" y="1258"/>
                  </a:cubicBezTo>
                  <a:cubicBezTo>
                    <a:pt x="552" y="817"/>
                    <a:pt x="640" y="398"/>
                    <a:pt x="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899275" y="3971350"/>
              <a:ext cx="10525" cy="58950"/>
            </a:xfrm>
            <a:custGeom>
              <a:avLst/>
              <a:gdLst/>
              <a:ahLst/>
              <a:cxnLst/>
              <a:rect l="l" t="t" r="r" b="b"/>
              <a:pathLst>
                <a:path w="421" h="2358" extrusionOk="0">
                  <a:moveTo>
                    <a:pt x="415" y="0"/>
                  </a:moveTo>
                  <a:cubicBezTo>
                    <a:pt x="409" y="0"/>
                    <a:pt x="398" y="6"/>
                    <a:pt x="398" y="17"/>
                  </a:cubicBezTo>
                  <a:cubicBezTo>
                    <a:pt x="420" y="6"/>
                    <a:pt x="420" y="0"/>
                    <a:pt x="415" y="0"/>
                  </a:cubicBezTo>
                  <a:close/>
                  <a:moveTo>
                    <a:pt x="398" y="17"/>
                  </a:moveTo>
                  <a:lnTo>
                    <a:pt x="398" y="17"/>
                  </a:lnTo>
                  <a:cubicBezTo>
                    <a:pt x="376" y="216"/>
                    <a:pt x="288" y="370"/>
                    <a:pt x="266" y="569"/>
                  </a:cubicBezTo>
                  <a:cubicBezTo>
                    <a:pt x="222" y="790"/>
                    <a:pt x="222" y="988"/>
                    <a:pt x="155" y="1209"/>
                  </a:cubicBezTo>
                  <a:cubicBezTo>
                    <a:pt x="89" y="1584"/>
                    <a:pt x="67" y="1982"/>
                    <a:pt x="1" y="2357"/>
                  </a:cubicBezTo>
                  <a:lnTo>
                    <a:pt x="23" y="2357"/>
                  </a:lnTo>
                  <a:cubicBezTo>
                    <a:pt x="89" y="1982"/>
                    <a:pt x="133" y="1584"/>
                    <a:pt x="177" y="1209"/>
                  </a:cubicBezTo>
                  <a:cubicBezTo>
                    <a:pt x="200" y="988"/>
                    <a:pt x="244" y="768"/>
                    <a:pt x="288" y="569"/>
                  </a:cubicBezTo>
                  <a:cubicBezTo>
                    <a:pt x="354" y="370"/>
                    <a:pt x="398" y="216"/>
                    <a:pt x="398"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757450" y="4077550"/>
              <a:ext cx="28000" cy="60350"/>
            </a:xfrm>
            <a:custGeom>
              <a:avLst/>
              <a:gdLst/>
              <a:ahLst/>
              <a:cxnLst/>
              <a:rect l="l" t="t" r="r" b="b"/>
              <a:pathLst>
                <a:path w="1120" h="2414" extrusionOk="0">
                  <a:moveTo>
                    <a:pt x="1085" y="1"/>
                  </a:moveTo>
                  <a:cubicBezTo>
                    <a:pt x="1076" y="1"/>
                    <a:pt x="1067" y="9"/>
                    <a:pt x="1060" y="30"/>
                  </a:cubicBezTo>
                  <a:cubicBezTo>
                    <a:pt x="773" y="383"/>
                    <a:pt x="795" y="824"/>
                    <a:pt x="663" y="1200"/>
                  </a:cubicBezTo>
                  <a:cubicBezTo>
                    <a:pt x="574" y="1420"/>
                    <a:pt x="420" y="1641"/>
                    <a:pt x="332" y="1862"/>
                  </a:cubicBezTo>
                  <a:cubicBezTo>
                    <a:pt x="243" y="2039"/>
                    <a:pt x="199" y="2237"/>
                    <a:pt x="22" y="2370"/>
                  </a:cubicBezTo>
                  <a:cubicBezTo>
                    <a:pt x="0" y="2392"/>
                    <a:pt x="0" y="2414"/>
                    <a:pt x="22" y="2414"/>
                  </a:cubicBezTo>
                  <a:cubicBezTo>
                    <a:pt x="177" y="2414"/>
                    <a:pt x="221" y="2281"/>
                    <a:pt x="287" y="2171"/>
                  </a:cubicBezTo>
                  <a:cubicBezTo>
                    <a:pt x="398" y="1972"/>
                    <a:pt x="486" y="1752"/>
                    <a:pt x="574" y="1575"/>
                  </a:cubicBezTo>
                  <a:cubicBezTo>
                    <a:pt x="861" y="1089"/>
                    <a:pt x="795" y="471"/>
                    <a:pt x="1104" y="52"/>
                  </a:cubicBezTo>
                  <a:cubicBezTo>
                    <a:pt x="1119" y="37"/>
                    <a:pt x="1103" y="1"/>
                    <a:pt x="1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770425" y="4065350"/>
              <a:ext cx="13925" cy="27725"/>
            </a:xfrm>
            <a:custGeom>
              <a:avLst/>
              <a:gdLst/>
              <a:ahLst/>
              <a:cxnLst/>
              <a:rect l="l" t="t" r="r" b="b"/>
              <a:pathLst>
                <a:path w="557" h="1109" extrusionOk="0">
                  <a:moveTo>
                    <a:pt x="537" y="1"/>
                  </a:moveTo>
                  <a:cubicBezTo>
                    <a:pt x="532" y="1"/>
                    <a:pt x="525" y="3"/>
                    <a:pt x="519" y="10"/>
                  </a:cubicBezTo>
                  <a:cubicBezTo>
                    <a:pt x="342" y="142"/>
                    <a:pt x="320" y="341"/>
                    <a:pt x="210" y="540"/>
                  </a:cubicBezTo>
                  <a:cubicBezTo>
                    <a:pt x="122" y="694"/>
                    <a:pt x="11" y="893"/>
                    <a:pt x="11" y="1092"/>
                  </a:cubicBezTo>
                  <a:cubicBezTo>
                    <a:pt x="0" y="1103"/>
                    <a:pt x="0" y="1108"/>
                    <a:pt x="6" y="1108"/>
                  </a:cubicBezTo>
                  <a:cubicBezTo>
                    <a:pt x="11" y="1108"/>
                    <a:pt x="22" y="1103"/>
                    <a:pt x="33" y="1092"/>
                  </a:cubicBezTo>
                  <a:cubicBezTo>
                    <a:pt x="100" y="893"/>
                    <a:pt x="188" y="738"/>
                    <a:pt x="254" y="540"/>
                  </a:cubicBezTo>
                  <a:cubicBezTo>
                    <a:pt x="342" y="363"/>
                    <a:pt x="364" y="186"/>
                    <a:pt x="541" y="32"/>
                  </a:cubicBezTo>
                  <a:cubicBezTo>
                    <a:pt x="557" y="16"/>
                    <a:pt x="550"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782150" y="4039975"/>
              <a:ext cx="9775" cy="12875"/>
            </a:xfrm>
            <a:custGeom>
              <a:avLst/>
              <a:gdLst/>
              <a:ahLst/>
              <a:cxnLst/>
              <a:rect l="l" t="t" r="r" b="b"/>
              <a:pathLst>
                <a:path w="391" h="515" extrusionOk="0">
                  <a:moveTo>
                    <a:pt x="350" y="0"/>
                  </a:moveTo>
                  <a:cubicBezTo>
                    <a:pt x="343" y="0"/>
                    <a:pt x="337" y="3"/>
                    <a:pt x="337" y="9"/>
                  </a:cubicBezTo>
                  <a:lnTo>
                    <a:pt x="182" y="252"/>
                  </a:lnTo>
                  <a:cubicBezTo>
                    <a:pt x="116" y="341"/>
                    <a:pt x="72" y="385"/>
                    <a:pt x="50" y="495"/>
                  </a:cubicBezTo>
                  <a:cubicBezTo>
                    <a:pt x="116" y="451"/>
                    <a:pt x="160" y="363"/>
                    <a:pt x="204" y="274"/>
                  </a:cubicBezTo>
                  <a:lnTo>
                    <a:pt x="359" y="31"/>
                  </a:lnTo>
                  <a:cubicBezTo>
                    <a:pt x="390" y="16"/>
                    <a:pt x="366" y="0"/>
                    <a:pt x="350" y="0"/>
                  </a:cubicBezTo>
                  <a:close/>
                  <a:moveTo>
                    <a:pt x="50" y="495"/>
                  </a:moveTo>
                  <a:cubicBezTo>
                    <a:pt x="6" y="495"/>
                    <a:pt x="1" y="515"/>
                    <a:pt x="16" y="515"/>
                  </a:cubicBezTo>
                  <a:cubicBezTo>
                    <a:pt x="23" y="515"/>
                    <a:pt x="35" y="510"/>
                    <a:pt x="50"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790200" y="4017100"/>
              <a:ext cx="2975" cy="3500"/>
            </a:xfrm>
            <a:custGeom>
              <a:avLst/>
              <a:gdLst/>
              <a:ahLst/>
              <a:cxnLst/>
              <a:rect l="l" t="t" r="r" b="b"/>
              <a:pathLst>
                <a:path w="119" h="140" extrusionOk="0">
                  <a:moveTo>
                    <a:pt x="100" y="0"/>
                  </a:moveTo>
                  <a:cubicBezTo>
                    <a:pt x="95" y="0"/>
                    <a:pt x="88" y="6"/>
                    <a:pt x="81" y="19"/>
                  </a:cubicBezTo>
                  <a:cubicBezTo>
                    <a:pt x="59" y="41"/>
                    <a:pt x="15" y="63"/>
                    <a:pt x="15" y="130"/>
                  </a:cubicBezTo>
                  <a:lnTo>
                    <a:pt x="103" y="41"/>
                  </a:lnTo>
                  <a:cubicBezTo>
                    <a:pt x="118" y="26"/>
                    <a:pt x="113" y="0"/>
                    <a:pt x="100" y="0"/>
                  </a:cubicBezTo>
                  <a:close/>
                  <a:moveTo>
                    <a:pt x="15" y="130"/>
                  </a:moveTo>
                  <a:cubicBezTo>
                    <a:pt x="0" y="130"/>
                    <a:pt x="5" y="139"/>
                    <a:pt x="10" y="139"/>
                  </a:cubicBezTo>
                  <a:cubicBezTo>
                    <a:pt x="12" y="139"/>
                    <a:pt x="15" y="137"/>
                    <a:pt x="15" y="1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804350" y="3979250"/>
              <a:ext cx="3575" cy="5225"/>
            </a:xfrm>
            <a:custGeom>
              <a:avLst/>
              <a:gdLst/>
              <a:ahLst/>
              <a:cxnLst/>
              <a:rect l="l" t="t" r="r" b="b"/>
              <a:pathLst>
                <a:path w="143" h="209" extrusionOk="0">
                  <a:moveTo>
                    <a:pt x="111" y="1"/>
                  </a:moveTo>
                  <a:cubicBezTo>
                    <a:pt x="104" y="1"/>
                    <a:pt x="96" y="4"/>
                    <a:pt x="89" y="10"/>
                  </a:cubicBezTo>
                  <a:cubicBezTo>
                    <a:pt x="45" y="54"/>
                    <a:pt x="1" y="120"/>
                    <a:pt x="1" y="209"/>
                  </a:cubicBezTo>
                  <a:cubicBezTo>
                    <a:pt x="1" y="209"/>
                    <a:pt x="45" y="209"/>
                    <a:pt x="45" y="165"/>
                  </a:cubicBezTo>
                  <a:cubicBezTo>
                    <a:pt x="45" y="120"/>
                    <a:pt x="67" y="54"/>
                    <a:pt x="111" y="32"/>
                  </a:cubicBezTo>
                  <a:cubicBezTo>
                    <a:pt x="142" y="17"/>
                    <a:pt x="130"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751925" y="4191550"/>
              <a:ext cx="7200" cy="10925"/>
            </a:xfrm>
            <a:custGeom>
              <a:avLst/>
              <a:gdLst/>
              <a:ahLst/>
              <a:cxnLst/>
              <a:rect l="l" t="t" r="r" b="b"/>
              <a:pathLst>
                <a:path w="288" h="437" extrusionOk="0">
                  <a:moveTo>
                    <a:pt x="1" y="417"/>
                  </a:moveTo>
                  <a:cubicBezTo>
                    <a:pt x="1" y="417"/>
                    <a:pt x="1" y="422"/>
                    <a:pt x="1" y="437"/>
                  </a:cubicBezTo>
                  <a:cubicBezTo>
                    <a:pt x="1" y="431"/>
                    <a:pt x="1" y="425"/>
                    <a:pt x="3" y="419"/>
                  </a:cubicBezTo>
                  <a:lnTo>
                    <a:pt x="3" y="419"/>
                  </a:lnTo>
                  <a:cubicBezTo>
                    <a:pt x="2" y="418"/>
                    <a:pt x="2" y="417"/>
                    <a:pt x="1" y="417"/>
                  </a:cubicBezTo>
                  <a:close/>
                  <a:moveTo>
                    <a:pt x="255" y="1"/>
                  </a:moveTo>
                  <a:cubicBezTo>
                    <a:pt x="238" y="1"/>
                    <a:pt x="221" y="6"/>
                    <a:pt x="221" y="17"/>
                  </a:cubicBezTo>
                  <a:cubicBezTo>
                    <a:pt x="221" y="106"/>
                    <a:pt x="177" y="172"/>
                    <a:pt x="111" y="260"/>
                  </a:cubicBezTo>
                  <a:cubicBezTo>
                    <a:pt x="91" y="300"/>
                    <a:pt x="16" y="359"/>
                    <a:pt x="3" y="419"/>
                  </a:cubicBezTo>
                  <a:lnTo>
                    <a:pt x="3" y="419"/>
                  </a:lnTo>
                  <a:cubicBezTo>
                    <a:pt x="5" y="423"/>
                    <a:pt x="11" y="437"/>
                    <a:pt x="23" y="437"/>
                  </a:cubicBezTo>
                  <a:cubicBezTo>
                    <a:pt x="89" y="393"/>
                    <a:pt x="177" y="282"/>
                    <a:pt x="199" y="238"/>
                  </a:cubicBezTo>
                  <a:cubicBezTo>
                    <a:pt x="243" y="150"/>
                    <a:pt x="288" y="106"/>
                    <a:pt x="288" y="17"/>
                  </a:cubicBezTo>
                  <a:cubicBezTo>
                    <a:pt x="288" y="6"/>
                    <a:pt x="271"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698950" y="4084125"/>
              <a:ext cx="40550" cy="68675"/>
            </a:xfrm>
            <a:custGeom>
              <a:avLst/>
              <a:gdLst/>
              <a:ahLst/>
              <a:cxnLst/>
              <a:rect l="l" t="t" r="r" b="b"/>
              <a:pathLst>
                <a:path w="1622" h="2747" extrusionOk="0">
                  <a:moveTo>
                    <a:pt x="1590" y="0"/>
                  </a:moveTo>
                  <a:cubicBezTo>
                    <a:pt x="1583" y="0"/>
                    <a:pt x="1574" y="3"/>
                    <a:pt x="1568" y="9"/>
                  </a:cubicBezTo>
                  <a:cubicBezTo>
                    <a:pt x="1457" y="142"/>
                    <a:pt x="1435" y="319"/>
                    <a:pt x="1391" y="495"/>
                  </a:cubicBezTo>
                  <a:cubicBezTo>
                    <a:pt x="1325" y="804"/>
                    <a:pt x="1170" y="1003"/>
                    <a:pt x="1016" y="1246"/>
                  </a:cubicBezTo>
                  <a:cubicBezTo>
                    <a:pt x="883" y="1466"/>
                    <a:pt x="773" y="1687"/>
                    <a:pt x="641" y="1930"/>
                  </a:cubicBezTo>
                  <a:lnTo>
                    <a:pt x="464" y="2261"/>
                  </a:lnTo>
                  <a:cubicBezTo>
                    <a:pt x="442" y="2327"/>
                    <a:pt x="420" y="2372"/>
                    <a:pt x="354" y="2438"/>
                  </a:cubicBezTo>
                  <a:cubicBezTo>
                    <a:pt x="331" y="2460"/>
                    <a:pt x="309" y="2526"/>
                    <a:pt x="287" y="2548"/>
                  </a:cubicBezTo>
                  <a:cubicBezTo>
                    <a:pt x="261" y="2574"/>
                    <a:pt x="243" y="2585"/>
                    <a:pt x="219" y="2585"/>
                  </a:cubicBezTo>
                  <a:cubicBezTo>
                    <a:pt x="202" y="2585"/>
                    <a:pt x="182" y="2579"/>
                    <a:pt x="155" y="2570"/>
                  </a:cubicBezTo>
                  <a:cubicBezTo>
                    <a:pt x="199" y="2570"/>
                    <a:pt x="155" y="2548"/>
                    <a:pt x="133" y="2548"/>
                  </a:cubicBezTo>
                  <a:cubicBezTo>
                    <a:pt x="22" y="2570"/>
                    <a:pt x="0" y="2592"/>
                    <a:pt x="67" y="2703"/>
                  </a:cubicBezTo>
                  <a:cubicBezTo>
                    <a:pt x="67" y="2747"/>
                    <a:pt x="89" y="2747"/>
                    <a:pt x="89" y="2747"/>
                  </a:cubicBezTo>
                  <a:cubicBezTo>
                    <a:pt x="243" y="2681"/>
                    <a:pt x="376" y="2570"/>
                    <a:pt x="464" y="2416"/>
                  </a:cubicBezTo>
                  <a:cubicBezTo>
                    <a:pt x="618" y="2129"/>
                    <a:pt x="751" y="1864"/>
                    <a:pt x="883" y="1599"/>
                  </a:cubicBezTo>
                  <a:cubicBezTo>
                    <a:pt x="1016" y="1356"/>
                    <a:pt x="1192" y="1113"/>
                    <a:pt x="1303" y="870"/>
                  </a:cubicBezTo>
                  <a:cubicBezTo>
                    <a:pt x="1435" y="583"/>
                    <a:pt x="1413" y="274"/>
                    <a:pt x="1590" y="32"/>
                  </a:cubicBezTo>
                  <a:cubicBezTo>
                    <a:pt x="1621" y="16"/>
                    <a:pt x="1608" y="0"/>
                    <a:pt x="1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717700" y="4067575"/>
              <a:ext cx="24000" cy="37225"/>
            </a:xfrm>
            <a:custGeom>
              <a:avLst/>
              <a:gdLst/>
              <a:ahLst/>
              <a:cxnLst/>
              <a:rect l="l" t="t" r="r" b="b"/>
              <a:pathLst>
                <a:path w="960" h="1489" extrusionOk="0">
                  <a:moveTo>
                    <a:pt x="919" y="0"/>
                  </a:moveTo>
                  <a:cubicBezTo>
                    <a:pt x="912" y="0"/>
                    <a:pt x="906" y="3"/>
                    <a:pt x="906" y="9"/>
                  </a:cubicBezTo>
                  <a:cubicBezTo>
                    <a:pt x="752" y="252"/>
                    <a:pt x="641" y="539"/>
                    <a:pt x="465" y="782"/>
                  </a:cubicBezTo>
                  <a:cubicBezTo>
                    <a:pt x="444" y="824"/>
                    <a:pt x="124" y="1383"/>
                    <a:pt x="54" y="1383"/>
                  </a:cubicBezTo>
                  <a:cubicBezTo>
                    <a:pt x="50" y="1383"/>
                    <a:pt x="47" y="1381"/>
                    <a:pt x="45" y="1378"/>
                  </a:cubicBezTo>
                  <a:cubicBezTo>
                    <a:pt x="45" y="1371"/>
                    <a:pt x="43" y="1368"/>
                    <a:pt x="39" y="1368"/>
                  </a:cubicBezTo>
                  <a:cubicBezTo>
                    <a:pt x="33" y="1368"/>
                    <a:pt x="23" y="1378"/>
                    <a:pt x="23" y="1378"/>
                  </a:cubicBezTo>
                  <a:lnTo>
                    <a:pt x="23" y="1444"/>
                  </a:lnTo>
                  <a:cubicBezTo>
                    <a:pt x="1" y="1488"/>
                    <a:pt x="23" y="1488"/>
                    <a:pt x="45" y="1488"/>
                  </a:cubicBezTo>
                  <a:cubicBezTo>
                    <a:pt x="244" y="1356"/>
                    <a:pt x="354" y="1135"/>
                    <a:pt x="465" y="914"/>
                  </a:cubicBezTo>
                  <a:cubicBezTo>
                    <a:pt x="641" y="649"/>
                    <a:pt x="774" y="318"/>
                    <a:pt x="928" y="31"/>
                  </a:cubicBezTo>
                  <a:cubicBezTo>
                    <a:pt x="959" y="16"/>
                    <a:pt x="935"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744750" y="4028875"/>
              <a:ext cx="8850" cy="13975"/>
            </a:xfrm>
            <a:custGeom>
              <a:avLst/>
              <a:gdLst/>
              <a:ahLst/>
              <a:cxnLst/>
              <a:rect l="l" t="t" r="r" b="b"/>
              <a:pathLst>
                <a:path w="354" h="559" extrusionOk="0">
                  <a:moveTo>
                    <a:pt x="321" y="1"/>
                  </a:moveTo>
                  <a:cubicBezTo>
                    <a:pt x="304" y="1"/>
                    <a:pt x="288" y="12"/>
                    <a:pt x="288" y="34"/>
                  </a:cubicBezTo>
                  <a:cubicBezTo>
                    <a:pt x="288" y="211"/>
                    <a:pt x="1" y="343"/>
                    <a:pt x="67" y="542"/>
                  </a:cubicBezTo>
                  <a:cubicBezTo>
                    <a:pt x="111" y="475"/>
                    <a:pt x="111" y="453"/>
                    <a:pt x="133" y="387"/>
                  </a:cubicBezTo>
                  <a:cubicBezTo>
                    <a:pt x="155" y="343"/>
                    <a:pt x="177" y="321"/>
                    <a:pt x="243" y="255"/>
                  </a:cubicBezTo>
                  <a:cubicBezTo>
                    <a:pt x="288" y="211"/>
                    <a:pt x="354" y="122"/>
                    <a:pt x="354" y="34"/>
                  </a:cubicBezTo>
                  <a:cubicBezTo>
                    <a:pt x="354" y="12"/>
                    <a:pt x="337" y="1"/>
                    <a:pt x="321" y="1"/>
                  </a:cubicBezTo>
                  <a:close/>
                  <a:moveTo>
                    <a:pt x="67" y="542"/>
                  </a:moveTo>
                  <a:cubicBezTo>
                    <a:pt x="56" y="553"/>
                    <a:pt x="56" y="558"/>
                    <a:pt x="59" y="558"/>
                  </a:cubicBezTo>
                  <a:cubicBezTo>
                    <a:pt x="61" y="558"/>
                    <a:pt x="67" y="553"/>
                    <a:pt x="67" y="5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828100" y="3861800"/>
              <a:ext cx="20325" cy="27200"/>
            </a:xfrm>
            <a:custGeom>
              <a:avLst/>
              <a:gdLst/>
              <a:ahLst/>
              <a:cxnLst/>
              <a:rect l="l" t="t" r="r" b="b"/>
              <a:pathLst>
                <a:path w="813" h="1088" extrusionOk="0">
                  <a:moveTo>
                    <a:pt x="753" y="0"/>
                  </a:moveTo>
                  <a:cubicBezTo>
                    <a:pt x="745" y="0"/>
                    <a:pt x="737" y="2"/>
                    <a:pt x="729" y="6"/>
                  </a:cubicBezTo>
                  <a:cubicBezTo>
                    <a:pt x="596" y="183"/>
                    <a:pt x="486" y="381"/>
                    <a:pt x="375" y="558"/>
                  </a:cubicBezTo>
                  <a:cubicBezTo>
                    <a:pt x="309" y="734"/>
                    <a:pt x="243" y="999"/>
                    <a:pt x="22" y="1066"/>
                  </a:cubicBezTo>
                  <a:cubicBezTo>
                    <a:pt x="0" y="1066"/>
                    <a:pt x="0" y="1088"/>
                    <a:pt x="22" y="1088"/>
                  </a:cubicBezTo>
                  <a:cubicBezTo>
                    <a:pt x="221" y="1088"/>
                    <a:pt x="309" y="977"/>
                    <a:pt x="353" y="845"/>
                  </a:cubicBezTo>
                  <a:cubicBezTo>
                    <a:pt x="464" y="558"/>
                    <a:pt x="596" y="293"/>
                    <a:pt x="795" y="72"/>
                  </a:cubicBezTo>
                  <a:cubicBezTo>
                    <a:pt x="813" y="36"/>
                    <a:pt x="787"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814850" y="3926900"/>
              <a:ext cx="10950" cy="19350"/>
            </a:xfrm>
            <a:custGeom>
              <a:avLst/>
              <a:gdLst/>
              <a:ahLst/>
              <a:cxnLst/>
              <a:rect l="l" t="t" r="r" b="b"/>
              <a:pathLst>
                <a:path w="438" h="774" extrusionOk="0">
                  <a:moveTo>
                    <a:pt x="378" y="1"/>
                  </a:moveTo>
                  <a:cubicBezTo>
                    <a:pt x="370" y="1"/>
                    <a:pt x="362" y="3"/>
                    <a:pt x="353" y="7"/>
                  </a:cubicBezTo>
                  <a:cubicBezTo>
                    <a:pt x="243" y="139"/>
                    <a:pt x="221" y="316"/>
                    <a:pt x="133" y="448"/>
                  </a:cubicBezTo>
                  <a:cubicBezTo>
                    <a:pt x="89" y="559"/>
                    <a:pt x="0" y="647"/>
                    <a:pt x="67" y="757"/>
                  </a:cubicBezTo>
                  <a:cubicBezTo>
                    <a:pt x="78" y="768"/>
                    <a:pt x="89" y="774"/>
                    <a:pt x="97" y="774"/>
                  </a:cubicBezTo>
                  <a:cubicBezTo>
                    <a:pt x="105" y="774"/>
                    <a:pt x="111" y="768"/>
                    <a:pt x="111" y="757"/>
                  </a:cubicBezTo>
                  <a:cubicBezTo>
                    <a:pt x="133" y="603"/>
                    <a:pt x="199" y="559"/>
                    <a:pt x="243" y="448"/>
                  </a:cubicBezTo>
                  <a:cubicBezTo>
                    <a:pt x="331" y="316"/>
                    <a:pt x="331" y="161"/>
                    <a:pt x="420" y="51"/>
                  </a:cubicBezTo>
                  <a:cubicBezTo>
                    <a:pt x="438" y="33"/>
                    <a:pt x="412"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1060450" y="3311825"/>
              <a:ext cx="50225" cy="103575"/>
            </a:xfrm>
            <a:custGeom>
              <a:avLst/>
              <a:gdLst/>
              <a:ahLst/>
              <a:cxnLst/>
              <a:rect l="l" t="t" r="r" b="b"/>
              <a:pathLst>
                <a:path w="2009" h="4143" extrusionOk="0">
                  <a:moveTo>
                    <a:pt x="11" y="1"/>
                  </a:moveTo>
                  <a:cubicBezTo>
                    <a:pt x="6" y="1"/>
                    <a:pt x="0" y="6"/>
                    <a:pt x="0" y="17"/>
                  </a:cubicBezTo>
                  <a:cubicBezTo>
                    <a:pt x="0" y="128"/>
                    <a:pt x="66" y="128"/>
                    <a:pt x="110" y="216"/>
                  </a:cubicBezTo>
                  <a:cubicBezTo>
                    <a:pt x="221" y="371"/>
                    <a:pt x="265" y="613"/>
                    <a:pt x="353" y="812"/>
                  </a:cubicBezTo>
                  <a:cubicBezTo>
                    <a:pt x="353" y="967"/>
                    <a:pt x="419" y="1077"/>
                    <a:pt x="530" y="1210"/>
                  </a:cubicBezTo>
                  <a:cubicBezTo>
                    <a:pt x="662" y="1408"/>
                    <a:pt x="729" y="1629"/>
                    <a:pt x="817" y="1850"/>
                  </a:cubicBezTo>
                  <a:cubicBezTo>
                    <a:pt x="1016" y="2247"/>
                    <a:pt x="1214" y="2689"/>
                    <a:pt x="1369" y="3108"/>
                  </a:cubicBezTo>
                  <a:cubicBezTo>
                    <a:pt x="1523" y="3461"/>
                    <a:pt x="1678" y="3859"/>
                    <a:pt x="1965" y="4124"/>
                  </a:cubicBezTo>
                  <a:cubicBezTo>
                    <a:pt x="1972" y="4137"/>
                    <a:pt x="1978" y="4142"/>
                    <a:pt x="1985" y="4142"/>
                  </a:cubicBezTo>
                  <a:cubicBezTo>
                    <a:pt x="1998" y="4142"/>
                    <a:pt x="2009" y="4117"/>
                    <a:pt x="2009" y="4101"/>
                  </a:cubicBezTo>
                  <a:cubicBezTo>
                    <a:pt x="1810" y="3726"/>
                    <a:pt x="1634" y="3329"/>
                    <a:pt x="1457" y="2954"/>
                  </a:cubicBezTo>
                  <a:cubicBezTo>
                    <a:pt x="1325" y="2578"/>
                    <a:pt x="1170" y="2225"/>
                    <a:pt x="993" y="1894"/>
                  </a:cubicBezTo>
                  <a:cubicBezTo>
                    <a:pt x="905" y="1695"/>
                    <a:pt x="861" y="1519"/>
                    <a:pt x="773" y="1342"/>
                  </a:cubicBezTo>
                  <a:cubicBezTo>
                    <a:pt x="684" y="1165"/>
                    <a:pt x="530" y="1077"/>
                    <a:pt x="442" y="878"/>
                  </a:cubicBezTo>
                  <a:cubicBezTo>
                    <a:pt x="353" y="680"/>
                    <a:pt x="309" y="481"/>
                    <a:pt x="221" y="327"/>
                  </a:cubicBezTo>
                  <a:cubicBezTo>
                    <a:pt x="199" y="260"/>
                    <a:pt x="22" y="40"/>
                    <a:pt x="22" y="17"/>
                  </a:cubicBezTo>
                  <a:cubicBezTo>
                    <a:pt x="22" y="6"/>
                    <a:pt x="17"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1063200" y="3329150"/>
              <a:ext cx="44725" cy="93500"/>
            </a:xfrm>
            <a:custGeom>
              <a:avLst/>
              <a:gdLst/>
              <a:ahLst/>
              <a:cxnLst/>
              <a:rect l="l" t="t" r="r" b="b"/>
              <a:pathLst>
                <a:path w="1789" h="3740" extrusionOk="0">
                  <a:moveTo>
                    <a:pt x="19" y="0"/>
                  </a:moveTo>
                  <a:cubicBezTo>
                    <a:pt x="12" y="0"/>
                    <a:pt x="0" y="21"/>
                    <a:pt x="0" y="53"/>
                  </a:cubicBezTo>
                  <a:cubicBezTo>
                    <a:pt x="199" y="318"/>
                    <a:pt x="332" y="649"/>
                    <a:pt x="464" y="980"/>
                  </a:cubicBezTo>
                  <a:lnTo>
                    <a:pt x="972" y="2062"/>
                  </a:lnTo>
                  <a:cubicBezTo>
                    <a:pt x="1016" y="2216"/>
                    <a:pt x="1082" y="2415"/>
                    <a:pt x="1170" y="2614"/>
                  </a:cubicBezTo>
                  <a:cubicBezTo>
                    <a:pt x="1237" y="2768"/>
                    <a:pt x="1325" y="2923"/>
                    <a:pt x="1391" y="3055"/>
                  </a:cubicBezTo>
                  <a:cubicBezTo>
                    <a:pt x="1457" y="3298"/>
                    <a:pt x="1546" y="3541"/>
                    <a:pt x="1766" y="3740"/>
                  </a:cubicBezTo>
                  <a:cubicBezTo>
                    <a:pt x="1789" y="3740"/>
                    <a:pt x="1789" y="3740"/>
                    <a:pt x="1789" y="3718"/>
                  </a:cubicBezTo>
                  <a:cubicBezTo>
                    <a:pt x="1546" y="3475"/>
                    <a:pt x="1524" y="3166"/>
                    <a:pt x="1347" y="2857"/>
                  </a:cubicBezTo>
                  <a:cubicBezTo>
                    <a:pt x="1193" y="2548"/>
                    <a:pt x="1082" y="2216"/>
                    <a:pt x="950" y="1885"/>
                  </a:cubicBezTo>
                  <a:cubicBezTo>
                    <a:pt x="795" y="1554"/>
                    <a:pt x="641" y="1267"/>
                    <a:pt x="508" y="936"/>
                  </a:cubicBezTo>
                  <a:cubicBezTo>
                    <a:pt x="354" y="627"/>
                    <a:pt x="243" y="296"/>
                    <a:pt x="22" y="9"/>
                  </a:cubicBezTo>
                  <a:cubicBezTo>
                    <a:pt x="22" y="3"/>
                    <a:pt x="2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1203925" y="3607850"/>
              <a:ext cx="12725" cy="23425"/>
            </a:xfrm>
            <a:custGeom>
              <a:avLst/>
              <a:gdLst/>
              <a:ahLst/>
              <a:cxnLst/>
              <a:rect l="l" t="t" r="r" b="b"/>
              <a:pathLst>
                <a:path w="509" h="937" extrusionOk="0">
                  <a:moveTo>
                    <a:pt x="9" y="0"/>
                  </a:moveTo>
                  <a:cubicBezTo>
                    <a:pt x="1" y="0"/>
                    <a:pt x="1" y="21"/>
                    <a:pt x="1" y="53"/>
                  </a:cubicBezTo>
                  <a:cubicBezTo>
                    <a:pt x="244" y="296"/>
                    <a:pt x="222" y="715"/>
                    <a:pt x="509" y="936"/>
                  </a:cubicBezTo>
                  <a:cubicBezTo>
                    <a:pt x="244" y="671"/>
                    <a:pt x="288" y="274"/>
                    <a:pt x="23" y="9"/>
                  </a:cubicBezTo>
                  <a:cubicBezTo>
                    <a:pt x="17" y="3"/>
                    <a:pt x="13"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1317075" y="3783875"/>
              <a:ext cx="118675" cy="157000"/>
            </a:xfrm>
            <a:custGeom>
              <a:avLst/>
              <a:gdLst/>
              <a:ahLst/>
              <a:cxnLst/>
              <a:rect l="l" t="t" r="r" b="b"/>
              <a:pathLst>
                <a:path w="4747" h="6280" extrusionOk="0">
                  <a:moveTo>
                    <a:pt x="17" y="0"/>
                  </a:moveTo>
                  <a:cubicBezTo>
                    <a:pt x="10" y="0"/>
                    <a:pt x="0" y="10"/>
                    <a:pt x="0" y="10"/>
                  </a:cubicBezTo>
                  <a:cubicBezTo>
                    <a:pt x="89" y="143"/>
                    <a:pt x="177" y="253"/>
                    <a:pt x="243" y="408"/>
                  </a:cubicBezTo>
                  <a:cubicBezTo>
                    <a:pt x="354" y="562"/>
                    <a:pt x="420" y="739"/>
                    <a:pt x="508" y="893"/>
                  </a:cubicBezTo>
                  <a:cubicBezTo>
                    <a:pt x="685" y="1246"/>
                    <a:pt x="905" y="1578"/>
                    <a:pt x="1126" y="1909"/>
                  </a:cubicBezTo>
                  <a:cubicBezTo>
                    <a:pt x="1524" y="2571"/>
                    <a:pt x="1965" y="3189"/>
                    <a:pt x="2340" y="3829"/>
                  </a:cubicBezTo>
                  <a:cubicBezTo>
                    <a:pt x="2517" y="4094"/>
                    <a:pt x="2716" y="4315"/>
                    <a:pt x="2936" y="4558"/>
                  </a:cubicBezTo>
                  <a:cubicBezTo>
                    <a:pt x="3179" y="4801"/>
                    <a:pt x="3378" y="5088"/>
                    <a:pt x="3621" y="5330"/>
                  </a:cubicBezTo>
                  <a:cubicBezTo>
                    <a:pt x="3819" y="5551"/>
                    <a:pt x="4040" y="5750"/>
                    <a:pt x="4217" y="5971"/>
                  </a:cubicBezTo>
                  <a:cubicBezTo>
                    <a:pt x="4327" y="6081"/>
                    <a:pt x="4438" y="6258"/>
                    <a:pt x="4614" y="6280"/>
                  </a:cubicBezTo>
                  <a:cubicBezTo>
                    <a:pt x="4636" y="6280"/>
                    <a:pt x="4636" y="6280"/>
                    <a:pt x="4636" y="6258"/>
                  </a:cubicBezTo>
                  <a:cubicBezTo>
                    <a:pt x="4747" y="5838"/>
                    <a:pt x="4504" y="5485"/>
                    <a:pt x="4283" y="5154"/>
                  </a:cubicBezTo>
                  <a:cubicBezTo>
                    <a:pt x="3996" y="4712"/>
                    <a:pt x="3731" y="4271"/>
                    <a:pt x="3400" y="3873"/>
                  </a:cubicBezTo>
                  <a:cubicBezTo>
                    <a:pt x="3223" y="3675"/>
                    <a:pt x="3047" y="3498"/>
                    <a:pt x="2870" y="3300"/>
                  </a:cubicBezTo>
                  <a:cubicBezTo>
                    <a:pt x="2649" y="3079"/>
                    <a:pt x="2495" y="2814"/>
                    <a:pt x="2318" y="2571"/>
                  </a:cubicBezTo>
                  <a:cubicBezTo>
                    <a:pt x="2186" y="2372"/>
                    <a:pt x="2009" y="2240"/>
                    <a:pt x="1855" y="2041"/>
                  </a:cubicBezTo>
                  <a:cubicBezTo>
                    <a:pt x="1634" y="1820"/>
                    <a:pt x="1524" y="1556"/>
                    <a:pt x="1391" y="1269"/>
                  </a:cubicBezTo>
                  <a:cubicBezTo>
                    <a:pt x="1379" y="1256"/>
                    <a:pt x="1365" y="1251"/>
                    <a:pt x="1351" y="1251"/>
                  </a:cubicBezTo>
                  <a:cubicBezTo>
                    <a:pt x="1317" y="1251"/>
                    <a:pt x="1287" y="1287"/>
                    <a:pt x="1303" y="1335"/>
                  </a:cubicBezTo>
                  <a:cubicBezTo>
                    <a:pt x="1524" y="1732"/>
                    <a:pt x="1722" y="1997"/>
                    <a:pt x="2009" y="2306"/>
                  </a:cubicBezTo>
                  <a:cubicBezTo>
                    <a:pt x="2296" y="2615"/>
                    <a:pt x="2517" y="2990"/>
                    <a:pt x="2782" y="3300"/>
                  </a:cubicBezTo>
                  <a:cubicBezTo>
                    <a:pt x="3400" y="3962"/>
                    <a:pt x="3974" y="4668"/>
                    <a:pt x="4393" y="5485"/>
                  </a:cubicBezTo>
                  <a:cubicBezTo>
                    <a:pt x="4435" y="5547"/>
                    <a:pt x="4689" y="6111"/>
                    <a:pt x="4468" y="6111"/>
                  </a:cubicBezTo>
                  <a:cubicBezTo>
                    <a:pt x="4453" y="6111"/>
                    <a:pt x="4435" y="6109"/>
                    <a:pt x="4415" y="6103"/>
                  </a:cubicBezTo>
                  <a:cubicBezTo>
                    <a:pt x="4327" y="6081"/>
                    <a:pt x="4195" y="5882"/>
                    <a:pt x="4151" y="5816"/>
                  </a:cubicBezTo>
                  <a:cubicBezTo>
                    <a:pt x="3842" y="5507"/>
                    <a:pt x="3555" y="5198"/>
                    <a:pt x="3290" y="4867"/>
                  </a:cubicBezTo>
                  <a:cubicBezTo>
                    <a:pt x="2981" y="4536"/>
                    <a:pt x="2649" y="4227"/>
                    <a:pt x="2407" y="3851"/>
                  </a:cubicBezTo>
                  <a:cubicBezTo>
                    <a:pt x="2164" y="3432"/>
                    <a:pt x="1877" y="3057"/>
                    <a:pt x="1634" y="2659"/>
                  </a:cubicBezTo>
                  <a:cubicBezTo>
                    <a:pt x="1325" y="2218"/>
                    <a:pt x="1082" y="1754"/>
                    <a:pt x="795" y="1313"/>
                  </a:cubicBezTo>
                  <a:cubicBezTo>
                    <a:pt x="663" y="1092"/>
                    <a:pt x="530" y="849"/>
                    <a:pt x="420" y="628"/>
                  </a:cubicBezTo>
                  <a:cubicBezTo>
                    <a:pt x="309" y="408"/>
                    <a:pt x="133" y="231"/>
                    <a:pt x="22" y="10"/>
                  </a:cubicBezTo>
                  <a:cubicBezTo>
                    <a:pt x="22" y="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1272925" y="3783575"/>
              <a:ext cx="199250" cy="257200"/>
            </a:xfrm>
            <a:custGeom>
              <a:avLst/>
              <a:gdLst/>
              <a:ahLst/>
              <a:cxnLst/>
              <a:rect l="l" t="t" r="r" b="b"/>
              <a:pathLst>
                <a:path w="7970" h="10288" extrusionOk="0">
                  <a:moveTo>
                    <a:pt x="22" y="0"/>
                  </a:moveTo>
                  <a:cubicBezTo>
                    <a:pt x="22" y="0"/>
                    <a:pt x="0" y="22"/>
                    <a:pt x="22" y="22"/>
                  </a:cubicBezTo>
                  <a:cubicBezTo>
                    <a:pt x="121" y="59"/>
                    <a:pt x="198" y="128"/>
                    <a:pt x="259" y="214"/>
                  </a:cubicBezTo>
                  <a:lnTo>
                    <a:pt x="259" y="214"/>
                  </a:lnTo>
                  <a:cubicBezTo>
                    <a:pt x="197" y="122"/>
                    <a:pt x="120" y="45"/>
                    <a:pt x="22" y="0"/>
                  </a:cubicBezTo>
                  <a:close/>
                  <a:moveTo>
                    <a:pt x="259" y="214"/>
                  </a:moveTo>
                  <a:cubicBezTo>
                    <a:pt x="300" y="275"/>
                    <a:pt x="335" y="343"/>
                    <a:pt x="366" y="412"/>
                  </a:cubicBezTo>
                  <a:lnTo>
                    <a:pt x="366" y="412"/>
                  </a:lnTo>
                  <a:cubicBezTo>
                    <a:pt x="336" y="341"/>
                    <a:pt x="301" y="273"/>
                    <a:pt x="259" y="214"/>
                  </a:cubicBezTo>
                  <a:close/>
                  <a:moveTo>
                    <a:pt x="366" y="412"/>
                  </a:moveTo>
                  <a:cubicBezTo>
                    <a:pt x="448" y="607"/>
                    <a:pt x="494" y="831"/>
                    <a:pt x="552" y="994"/>
                  </a:cubicBezTo>
                  <a:cubicBezTo>
                    <a:pt x="751" y="1457"/>
                    <a:pt x="1082" y="1810"/>
                    <a:pt x="1236" y="2318"/>
                  </a:cubicBezTo>
                  <a:cubicBezTo>
                    <a:pt x="1546" y="3201"/>
                    <a:pt x="2009" y="4062"/>
                    <a:pt x="2539" y="4835"/>
                  </a:cubicBezTo>
                  <a:cubicBezTo>
                    <a:pt x="2627" y="4945"/>
                    <a:pt x="2671" y="5078"/>
                    <a:pt x="2782" y="5188"/>
                  </a:cubicBezTo>
                  <a:cubicBezTo>
                    <a:pt x="2892" y="5320"/>
                    <a:pt x="3003" y="5320"/>
                    <a:pt x="3201" y="5342"/>
                  </a:cubicBezTo>
                  <a:cubicBezTo>
                    <a:pt x="3687" y="5453"/>
                    <a:pt x="3952" y="6071"/>
                    <a:pt x="4239" y="6424"/>
                  </a:cubicBezTo>
                  <a:cubicBezTo>
                    <a:pt x="4437" y="6645"/>
                    <a:pt x="4614" y="6866"/>
                    <a:pt x="4769" y="7109"/>
                  </a:cubicBezTo>
                  <a:cubicBezTo>
                    <a:pt x="4923" y="7285"/>
                    <a:pt x="5078" y="7396"/>
                    <a:pt x="5188" y="7550"/>
                  </a:cubicBezTo>
                  <a:cubicBezTo>
                    <a:pt x="5519" y="7947"/>
                    <a:pt x="5784" y="8367"/>
                    <a:pt x="6159" y="8720"/>
                  </a:cubicBezTo>
                  <a:cubicBezTo>
                    <a:pt x="6513" y="9095"/>
                    <a:pt x="6932" y="9404"/>
                    <a:pt x="7285" y="9802"/>
                  </a:cubicBezTo>
                  <a:cubicBezTo>
                    <a:pt x="7440" y="9978"/>
                    <a:pt x="7683" y="10287"/>
                    <a:pt x="7948" y="10287"/>
                  </a:cubicBezTo>
                  <a:cubicBezTo>
                    <a:pt x="7970" y="10287"/>
                    <a:pt x="7970" y="10265"/>
                    <a:pt x="7948" y="10265"/>
                  </a:cubicBezTo>
                  <a:cubicBezTo>
                    <a:pt x="7683" y="10199"/>
                    <a:pt x="7396" y="9736"/>
                    <a:pt x="7175" y="9515"/>
                  </a:cubicBezTo>
                  <a:cubicBezTo>
                    <a:pt x="6844" y="9162"/>
                    <a:pt x="6424" y="8853"/>
                    <a:pt x="6093" y="8499"/>
                  </a:cubicBezTo>
                  <a:cubicBezTo>
                    <a:pt x="5762" y="8146"/>
                    <a:pt x="5519" y="7705"/>
                    <a:pt x="5166" y="7373"/>
                  </a:cubicBezTo>
                  <a:cubicBezTo>
                    <a:pt x="4791" y="7042"/>
                    <a:pt x="4526" y="6645"/>
                    <a:pt x="4217" y="6270"/>
                  </a:cubicBezTo>
                  <a:cubicBezTo>
                    <a:pt x="3996" y="5961"/>
                    <a:pt x="3775" y="5519"/>
                    <a:pt x="3422" y="5342"/>
                  </a:cubicBezTo>
                  <a:cubicBezTo>
                    <a:pt x="3201" y="5232"/>
                    <a:pt x="2958" y="5298"/>
                    <a:pt x="2782" y="5078"/>
                  </a:cubicBezTo>
                  <a:cubicBezTo>
                    <a:pt x="2649" y="4901"/>
                    <a:pt x="2539" y="4746"/>
                    <a:pt x="2429" y="4548"/>
                  </a:cubicBezTo>
                  <a:cubicBezTo>
                    <a:pt x="2142" y="4128"/>
                    <a:pt x="1921" y="3687"/>
                    <a:pt x="1700" y="3245"/>
                  </a:cubicBezTo>
                  <a:cubicBezTo>
                    <a:pt x="1479" y="2848"/>
                    <a:pt x="1347" y="2406"/>
                    <a:pt x="1148" y="1965"/>
                  </a:cubicBezTo>
                  <a:cubicBezTo>
                    <a:pt x="972" y="1523"/>
                    <a:pt x="640" y="1126"/>
                    <a:pt x="464" y="662"/>
                  </a:cubicBezTo>
                  <a:cubicBezTo>
                    <a:pt x="435" y="583"/>
                    <a:pt x="404" y="496"/>
                    <a:pt x="366" y="4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1412000" y="3951475"/>
              <a:ext cx="87775" cy="103650"/>
            </a:xfrm>
            <a:custGeom>
              <a:avLst/>
              <a:gdLst/>
              <a:ahLst/>
              <a:cxnLst/>
              <a:rect l="l" t="t" r="r" b="b"/>
              <a:pathLst>
                <a:path w="3511" h="4146" extrusionOk="0">
                  <a:moveTo>
                    <a:pt x="6" y="1"/>
                  </a:moveTo>
                  <a:cubicBezTo>
                    <a:pt x="0" y="1"/>
                    <a:pt x="0" y="6"/>
                    <a:pt x="22" y="17"/>
                  </a:cubicBezTo>
                  <a:cubicBezTo>
                    <a:pt x="22" y="6"/>
                    <a:pt x="11" y="1"/>
                    <a:pt x="6" y="1"/>
                  </a:cubicBezTo>
                  <a:close/>
                  <a:moveTo>
                    <a:pt x="22" y="17"/>
                  </a:moveTo>
                  <a:lnTo>
                    <a:pt x="22" y="17"/>
                  </a:lnTo>
                  <a:cubicBezTo>
                    <a:pt x="685" y="768"/>
                    <a:pt x="1126" y="1695"/>
                    <a:pt x="1789" y="2446"/>
                  </a:cubicBezTo>
                  <a:cubicBezTo>
                    <a:pt x="2120" y="2799"/>
                    <a:pt x="2451" y="3152"/>
                    <a:pt x="2782" y="3549"/>
                  </a:cubicBezTo>
                  <a:cubicBezTo>
                    <a:pt x="2892" y="3682"/>
                    <a:pt x="3025" y="3814"/>
                    <a:pt x="3157" y="3969"/>
                  </a:cubicBezTo>
                  <a:cubicBezTo>
                    <a:pt x="3223" y="4013"/>
                    <a:pt x="3466" y="4101"/>
                    <a:pt x="3488" y="4145"/>
                  </a:cubicBezTo>
                  <a:lnTo>
                    <a:pt x="3510" y="4145"/>
                  </a:lnTo>
                  <a:lnTo>
                    <a:pt x="3510" y="4101"/>
                  </a:lnTo>
                  <a:lnTo>
                    <a:pt x="3510" y="4079"/>
                  </a:lnTo>
                  <a:cubicBezTo>
                    <a:pt x="3157" y="3991"/>
                    <a:pt x="2914" y="3594"/>
                    <a:pt x="2672" y="3351"/>
                  </a:cubicBezTo>
                  <a:cubicBezTo>
                    <a:pt x="2340" y="2997"/>
                    <a:pt x="1965" y="2622"/>
                    <a:pt x="1678" y="2247"/>
                  </a:cubicBezTo>
                  <a:cubicBezTo>
                    <a:pt x="1038" y="1496"/>
                    <a:pt x="618" y="680"/>
                    <a:pt x="22"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1266300" y="3866350"/>
              <a:ext cx="14375" cy="14375"/>
            </a:xfrm>
            <a:custGeom>
              <a:avLst/>
              <a:gdLst/>
              <a:ahLst/>
              <a:cxnLst/>
              <a:rect l="l" t="t" r="r" b="b"/>
              <a:pathLst>
                <a:path w="575" h="575" extrusionOk="0">
                  <a:moveTo>
                    <a:pt x="0" y="1"/>
                  </a:moveTo>
                  <a:lnTo>
                    <a:pt x="574" y="574"/>
                  </a:lnTo>
                  <a:lnTo>
                    <a:pt x="486" y="48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1369650" y="3958300"/>
              <a:ext cx="93150" cy="88550"/>
            </a:xfrm>
            <a:custGeom>
              <a:avLst/>
              <a:gdLst/>
              <a:ahLst/>
              <a:cxnLst/>
              <a:rect l="l" t="t" r="r" b="b"/>
              <a:pathLst>
                <a:path w="3726" h="3542" extrusionOk="0">
                  <a:moveTo>
                    <a:pt x="22" y="1"/>
                  </a:moveTo>
                  <a:cubicBezTo>
                    <a:pt x="8" y="1"/>
                    <a:pt x="0" y="21"/>
                    <a:pt x="17" y="53"/>
                  </a:cubicBezTo>
                  <a:cubicBezTo>
                    <a:pt x="370" y="407"/>
                    <a:pt x="679" y="826"/>
                    <a:pt x="1032" y="1201"/>
                  </a:cubicBezTo>
                  <a:cubicBezTo>
                    <a:pt x="1341" y="1554"/>
                    <a:pt x="1694" y="1864"/>
                    <a:pt x="2026" y="2173"/>
                  </a:cubicBezTo>
                  <a:cubicBezTo>
                    <a:pt x="2300" y="2429"/>
                    <a:pt x="2544" y="2700"/>
                    <a:pt x="2820" y="2936"/>
                  </a:cubicBezTo>
                  <a:lnTo>
                    <a:pt x="2820" y="2936"/>
                  </a:lnTo>
                  <a:cubicBezTo>
                    <a:pt x="2805" y="2917"/>
                    <a:pt x="2790" y="2899"/>
                    <a:pt x="2776" y="2879"/>
                  </a:cubicBezTo>
                  <a:lnTo>
                    <a:pt x="1871" y="1974"/>
                  </a:lnTo>
                  <a:cubicBezTo>
                    <a:pt x="1562" y="1665"/>
                    <a:pt x="1231" y="1400"/>
                    <a:pt x="966" y="1069"/>
                  </a:cubicBezTo>
                  <a:cubicBezTo>
                    <a:pt x="657" y="716"/>
                    <a:pt x="370" y="340"/>
                    <a:pt x="39" y="9"/>
                  </a:cubicBezTo>
                  <a:cubicBezTo>
                    <a:pt x="33" y="3"/>
                    <a:pt x="27" y="1"/>
                    <a:pt x="22" y="1"/>
                  </a:cubicBezTo>
                  <a:close/>
                  <a:moveTo>
                    <a:pt x="2820" y="2936"/>
                  </a:moveTo>
                  <a:cubicBezTo>
                    <a:pt x="2925" y="3061"/>
                    <a:pt x="3058" y="3158"/>
                    <a:pt x="3173" y="3254"/>
                  </a:cubicBezTo>
                  <a:cubicBezTo>
                    <a:pt x="3278" y="3359"/>
                    <a:pt x="3383" y="3478"/>
                    <a:pt x="3542" y="3512"/>
                  </a:cubicBezTo>
                  <a:lnTo>
                    <a:pt x="3542" y="3512"/>
                  </a:lnTo>
                  <a:cubicBezTo>
                    <a:pt x="3332" y="3437"/>
                    <a:pt x="3180" y="3242"/>
                    <a:pt x="2997" y="3078"/>
                  </a:cubicBezTo>
                  <a:cubicBezTo>
                    <a:pt x="2936" y="3032"/>
                    <a:pt x="2877" y="2985"/>
                    <a:pt x="2820" y="2936"/>
                  </a:cubicBezTo>
                  <a:close/>
                  <a:moveTo>
                    <a:pt x="3542" y="3512"/>
                  </a:moveTo>
                  <a:lnTo>
                    <a:pt x="3542" y="3512"/>
                  </a:lnTo>
                  <a:cubicBezTo>
                    <a:pt x="3586" y="3527"/>
                    <a:pt x="3632" y="3538"/>
                    <a:pt x="3681" y="3541"/>
                  </a:cubicBezTo>
                  <a:cubicBezTo>
                    <a:pt x="3725" y="3541"/>
                    <a:pt x="3725" y="3519"/>
                    <a:pt x="3681" y="3519"/>
                  </a:cubicBezTo>
                  <a:cubicBezTo>
                    <a:pt x="3665" y="3521"/>
                    <a:pt x="3650" y="3521"/>
                    <a:pt x="3635" y="3521"/>
                  </a:cubicBezTo>
                  <a:cubicBezTo>
                    <a:pt x="3602" y="3521"/>
                    <a:pt x="3571" y="3518"/>
                    <a:pt x="3542" y="35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1"/>
          <p:cNvGrpSpPr/>
          <p:nvPr/>
        </p:nvGrpSpPr>
        <p:grpSpPr>
          <a:xfrm>
            <a:off x="3161000" y="809090"/>
            <a:ext cx="999945" cy="1034597"/>
            <a:chOff x="2218875" y="2829725"/>
            <a:chExt cx="1369975" cy="1417450"/>
          </a:xfrm>
        </p:grpSpPr>
        <p:sp>
          <p:nvSpPr>
            <p:cNvPr id="1099" name="Google Shape;1099;p41"/>
            <p:cNvSpPr/>
            <p:nvPr/>
          </p:nvSpPr>
          <p:spPr>
            <a:xfrm>
              <a:off x="3125400" y="2961250"/>
              <a:ext cx="11850" cy="25625"/>
            </a:xfrm>
            <a:custGeom>
              <a:avLst/>
              <a:gdLst/>
              <a:ahLst/>
              <a:cxnLst/>
              <a:rect l="l" t="t" r="r" b="b"/>
              <a:pathLst>
                <a:path w="474" h="1025" extrusionOk="0">
                  <a:moveTo>
                    <a:pt x="429" y="0"/>
                  </a:moveTo>
                  <a:cubicBezTo>
                    <a:pt x="363" y="133"/>
                    <a:pt x="319" y="287"/>
                    <a:pt x="275" y="442"/>
                  </a:cubicBezTo>
                  <a:cubicBezTo>
                    <a:pt x="187" y="618"/>
                    <a:pt x="76" y="795"/>
                    <a:pt x="32" y="994"/>
                  </a:cubicBezTo>
                  <a:cubicBezTo>
                    <a:pt x="1" y="1009"/>
                    <a:pt x="25" y="1025"/>
                    <a:pt x="49" y="1025"/>
                  </a:cubicBezTo>
                  <a:cubicBezTo>
                    <a:pt x="59" y="1025"/>
                    <a:pt x="70" y="1022"/>
                    <a:pt x="76" y="1016"/>
                  </a:cubicBezTo>
                  <a:cubicBezTo>
                    <a:pt x="142" y="839"/>
                    <a:pt x="209" y="685"/>
                    <a:pt x="297" y="530"/>
                  </a:cubicBezTo>
                  <a:cubicBezTo>
                    <a:pt x="363" y="353"/>
                    <a:pt x="407" y="155"/>
                    <a:pt x="474" y="22"/>
                  </a:cubicBezTo>
                  <a:cubicBezTo>
                    <a:pt x="474" y="0"/>
                    <a:pt x="42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3122325" y="2948125"/>
              <a:ext cx="20450" cy="55325"/>
            </a:xfrm>
            <a:custGeom>
              <a:avLst/>
              <a:gdLst/>
              <a:ahLst/>
              <a:cxnLst/>
              <a:rect l="l" t="t" r="r" b="b"/>
              <a:pathLst>
                <a:path w="818" h="2213" extrusionOk="0">
                  <a:moveTo>
                    <a:pt x="751" y="1"/>
                  </a:moveTo>
                  <a:cubicBezTo>
                    <a:pt x="740" y="1"/>
                    <a:pt x="729" y="6"/>
                    <a:pt x="729" y="18"/>
                  </a:cubicBezTo>
                  <a:cubicBezTo>
                    <a:pt x="729" y="304"/>
                    <a:pt x="663" y="525"/>
                    <a:pt x="641" y="790"/>
                  </a:cubicBezTo>
                  <a:cubicBezTo>
                    <a:pt x="641" y="901"/>
                    <a:pt x="619" y="1011"/>
                    <a:pt x="619" y="1099"/>
                  </a:cubicBezTo>
                  <a:cubicBezTo>
                    <a:pt x="619" y="1178"/>
                    <a:pt x="514" y="1466"/>
                    <a:pt x="459" y="1466"/>
                  </a:cubicBezTo>
                  <a:cubicBezTo>
                    <a:pt x="453" y="1466"/>
                    <a:pt x="447" y="1462"/>
                    <a:pt x="442" y="1452"/>
                  </a:cubicBezTo>
                  <a:cubicBezTo>
                    <a:pt x="442" y="1445"/>
                    <a:pt x="440" y="1443"/>
                    <a:pt x="436" y="1443"/>
                  </a:cubicBezTo>
                  <a:cubicBezTo>
                    <a:pt x="430" y="1443"/>
                    <a:pt x="420" y="1452"/>
                    <a:pt x="420" y="1452"/>
                  </a:cubicBezTo>
                  <a:lnTo>
                    <a:pt x="420" y="1519"/>
                  </a:lnTo>
                  <a:cubicBezTo>
                    <a:pt x="420" y="1541"/>
                    <a:pt x="420" y="1541"/>
                    <a:pt x="442" y="1541"/>
                  </a:cubicBezTo>
                  <a:cubicBezTo>
                    <a:pt x="420" y="1563"/>
                    <a:pt x="398" y="1629"/>
                    <a:pt x="398" y="1651"/>
                  </a:cubicBezTo>
                  <a:cubicBezTo>
                    <a:pt x="310" y="1828"/>
                    <a:pt x="177" y="1960"/>
                    <a:pt x="67" y="2093"/>
                  </a:cubicBezTo>
                  <a:cubicBezTo>
                    <a:pt x="45" y="2115"/>
                    <a:pt x="0" y="2115"/>
                    <a:pt x="0" y="2181"/>
                  </a:cubicBezTo>
                  <a:cubicBezTo>
                    <a:pt x="0" y="2197"/>
                    <a:pt x="23" y="2212"/>
                    <a:pt x="43" y="2212"/>
                  </a:cubicBezTo>
                  <a:cubicBezTo>
                    <a:pt x="52" y="2212"/>
                    <a:pt x="60" y="2209"/>
                    <a:pt x="67" y="2203"/>
                  </a:cubicBezTo>
                  <a:cubicBezTo>
                    <a:pt x="177" y="2071"/>
                    <a:pt x="310" y="1938"/>
                    <a:pt x="398" y="1761"/>
                  </a:cubicBezTo>
                  <a:cubicBezTo>
                    <a:pt x="442" y="1673"/>
                    <a:pt x="486" y="1563"/>
                    <a:pt x="530" y="1497"/>
                  </a:cubicBezTo>
                  <a:lnTo>
                    <a:pt x="619" y="1408"/>
                  </a:lnTo>
                  <a:lnTo>
                    <a:pt x="641" y="1364"/>
                  </a:lnTo>
                  <a:cubicBezTo>
                    <a:pt x="663" y="1364"/>
                    <a:pt x="663" y="1320"/>
                    <a:pt x="641" y="1320"/>
                  </a:cubicBezTo>
                  <a:cubicBezTo>
                    <a:pt x="663" y="1232"/>
                    <a:pt x="707" y="1121"/>
                    <a:pt x="707" y="1055"/>
                  </a:cubicBezTo>
                  <a:cubicBezTo>
                    <a:pt x="751" y="724"/>
                    <a:pt x="817" y="349"/>
                    <a:pt x="773" y="18"/>
                  </a:cubicBezTo>
                  <a:cubicBezTo>
                    <a:pt x="773" y="6"/>
                    <a:pt x="762"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3141650" y="2941525"/>
              <a:ext cx="13825" cy="44025"/>
            </a:xfrm>
            <a:custGeom>
              <a:avLst/>
              <a:gdLst/>
              <a:ahLst/>
              <a:cxnLst/>
              <a:rect l="l" t="t" r="r" b="b"/>
              <a:pathLst>
                <a:path w="553" h="1761" extrusionOk="0">
                  <a:moveTo>
                    <a:pt x="519" y="0"/>
                  </a:moveTo>
                  <a:cubicBezTo>
                    <a:pt x="513" y="0"/>
                    <a:pt x="508" y="6"/>
                    <a:pt x="508" y="17"/>
                  </a:cubicBezTo>
                  <a:cubicBezTo>
                    <a:pt x="508" y="348"/>
                    <a:pt x="442" y="679"/>
                    <a:pt x="375" y="1010"/>
                  </a:cubicBezTo>
                  <a:cubicBezTo>
                    <a:pt x="309" y="1209"/>
                    <a:pt x="265" y="1606"/>
                    <a:pt x="44" y="1694"/>
                  </a:cubicBezTo>
                  <a:cubicBezTo>
                    <a:pt x="0" y="1716"/>
                    <a:pt x="44" y="1761"/>
                    <a:pt x="66" y="1761"/>
                  </a:cubicBezTo>
                  <a:cubicBezTo>
                    <a:pt x="265" y="1694"/>
                    <a:pt x="309" y="1385"/>
                    <a:pt x="375" y="1231"/>
                  </a:cubicBezTo>
                  <a:cubicBezTo>
                    <a:pt x="486" y="811"/>
                    <a:pt x="552" y="436"/>
                    <a:pt x="530" y="17"/>
                  </a:cubicBezTo>
                  <a:cubicBezTo>
                    <a:pt x="530" y="6"/>
                    <a:pt x="52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3160400" y="2952725"/>
              <a:ext cx="14775" cy="23450"/>
            </a:xfrm>
            <a:custGeom>
              <a:avLst/>
              <a:gdLst/>
              <a:ahLst/>
              <a:cxnLst/>
              <a:rect l="l" t="t" r="r" b="b"/>
              <a:pathLst>
                <a:path w="591" h="938" extrusionOk="0">
                  <a:moveTo>
                    <a:pt x="571" y="1"/>
                  </a:moveTo>
                  <a:cubicBezTo>
                    <a:pt x="566" y="1"/>
                    <a:pt x="559" y="4"/>
                    <a:pt x="553" y="10"/>
                  </a:cubicBezTo>
                  <a:cubicBezTo>
                    <a:pt x="486" y="54"/>
                    <a:pt x="486" y="76"/>
                    <a:pt x="464" y="143"/>
                  </a:cubicBezTo>
                  <a:cubicBezTo>
                    <a:pt x="442" y="253"/>
                    <a:pt x="420" y="363"/>
                    <a:pt x="354" y="452"/>
                  </a:cubicBezTo>
                  <a:cubicBezTo>
                    <a:pt x="310" y="562"/>
                    <a:pt x="244" y="606"/>
                    <a:pt x="155" y="694"/>
                  </a:cubicBezTo>
                  <a:cubicBezTo>
                    <a:pt x="111" y="761"/>
                    <a:pt x="89" y="893"/>
                    <a:pt x="23" y="915"/>
                  </a:cubicBezTo>
                  <a:cubicBezTo>
                    <a:pt x="1" y="915"/>
                    <a:pt x="23" y="937"/>
                    <a:pt x="23" y="937"/>
                  </a:cubicBezTo>
                  <a:cubicBezTo>
                    <a:pt x="89" y="937"/>
                    <a:pt x="89" y="937"/>
                    <a:pt x="133" y="893"/>
                  </a:cubicBezTo>
                  <a:cubicBezTo>
                    <a:pt x="177" y="871"/>
                    <a:pt x="177" y="805"/>
                    <a:pt x="199" y="761"/>
                  </a:cubicBezTo>
                  <a:cubicBezTo>
                    <a:pt x="221" y="694"/>
                    <a:pt x="310" y="650"/>
                    <a:pt x="332" y="584"/>
                  </a:cubicBezTo>
                  <a:cubicBezTo>
                    <a:pt x="376" y="496"/>
                    <a:pt x="420" y="452"/>
                    <a:pt x="442" y="363"/>
                  </a:cubicBezTo>
                  <a:cubicBezTo>
                    <a:pt x="464" y="275"/>
                    <a:pt x="486" y="76"/>
                    <a:pt x="575" y="32"/>
                  </a:cubicBezTo>
                  <a:cubicBezTo>
                    <a:pt x="590" y="17"/>
                    <a:pt x="584"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3170350" y="2953700"/>
              <a:ext cx="8850" cy="18325"/>
            </a:xfrm>
            <a:custGeom>
              <a:avLst/>
              <a:gdLst/>
              <a:ahLst/>
              <a:cxnLst/>
              <a:rect l="l" t="t" r="r" b="b"/>
              <a:pathLst>
                <a:path w="354" h="733" extrusionOk="0">
                  <a:moveTo>
                    <a:pt x="311" y="1"/>
                  </a:moveTo>
                  <a:cubicBezTo>
                    <a:pt x="288" y="1"/>
                    <a:pt x="265" y="11"/>
                    <a:pt x="265" y="37"/>
                  </a:cubicBezTo>
                  <a:cubicBezTo>
                    <a:pt x="265" y="214"/>
                    <a:pt x="177" y="324"/>
                    <a:pt x="110" y="435"/>
                  </a:cubicBezTo>
                  <a:cubicBezTo>
                    <a:pt x="44" y="523"/>
                    <a:pt x="0" y="589"/>
                    <a:pt x="22" y="700"/>
                  </a:cubicBezTo>
                  <a:cubicBezTo>
                    <a:pt x="22" y="722"/>
                    <a:pt x="28" y="733"/>
                    <a:pt x="36" y="733"/>
                  </a:cubicBezTo>
                  <a:cubicBezTo>
                    <a:pt x="44" y="733"/>
                    <a:pt x="55" y="722"/>
                    <a:pt x="66" y="700"/>
                  </a:cubicBezTo>
                  <a:cubicBezTo>
                    <a:pt x="133" y="589"/>
                    <a:pt x="177" y="457"/>
                    <a:pt x="243" y="346"/>
                  </a:cubicBezTo>
                  <a:cubicBezTo>
                    <a:pt x="287" y="236"/>
                    <a:pt x="353" y="148"/>
                    <a:pt x="353" y="15"/>
                  </a:cubicBezTo>
                  <a:cubicBezTo>
                    <a:pt x="344" y="6"/>
                    <a:pt x="327" y="1"/>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3180275" y="2959350"/>
              <a:ext cx="2075" cy="2475"/>
            </a:xfrm>
            <a:custGeom>
              <a:avLst/>
              <a:gdLst/>
              <a:ahLst/>
              <a:cxnLst/>
              <a:rect l="l" t="t" r="r" b="b"/>
              <a:pathLst>
                <a:path w="83" h="99" extrusionOk="0">
                  <a:moveTo>
                    <a:pt x="53" y="1"/>
                  </a:moveTo>
                  <a:cubicBezTo>
                    <a:pt x="48" y="1"/>
                    <a:pt x="45" y="4"/>
                    <a:pt x="45" y="10"/>
                  </a:cubicBezTo>
                  <a:cubicBezTo>
                    <a:pt x="45" y="32"/>
                    <a:pt x="0" y="32"/>
                    <a:pt x="0" y="76"/>
                  </a:cubicBezTo>
                  <a:lnTo>
                    <a:pt x="0" y="98"/>
                  </a:lnTo>
                  <a:lnTo>
                    <a:pt x="45" y="98"/>
                  </a:lnTo>
                  <a:lnTo>
                    <a:pt x="45" y="76"/>
                  </a:lnTo>
                  <a:lnTo>
                    <a:pt x="67" y="32"/>
                  </a:lnTo>
                  <a:cubicBezTo>
                    <a:pt x="82" y="16"/>
                    <a:pt x="65"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3188000" y="2955500"/>
              <a:ext cx="6875" cy="8200"/>
            </a:xfrm>
            <a:custGeom>
              <a:avLst/>
              <a:gdLst/>
              <a:ahLst/>
              <a:cxnLst/>
              <a:rect l="l" t="t" r="r" b="b"/>
              <a:pathLst>
                <a:path w="275" h="328" extrusionOk="0">
                  <a:moveTo>
                    <a:pt x="244" y="0"/>
                  </a:moveTo>
                  <a:cubicBezTo>
                    <a:pt x="236" y="0"/>
                    <a:pt x="228" y="3"/>
                    <a:pt x="221" y="9"/>
                  </a:cubicBezTo>
                  <a:cubicBezTo>
                    <a:pt x="177" y="32"/>
                    <a:pt x="133" y="98"/>
                    <a:pt x="89" y="142"/>
                  </a:cubicBezTo>
                  <a:cubicBezTo>
                    <a:pt x="45" y="208"/>
                    <a:pt x="23" y="252"/>
                    <a:pt x="1" y="274"/>
                  </a:cubicBezTo>
                  <a:cubicBezTo>
                    <a:pt x="17" y="307"/>
                    <a:pt x="45" y="327"/>
                    <a:pt x="58" y="327"/>
                  </a:cubicBezTo>
                  <a:cubicBezTo>
                    <a:pt x="64" y="327"/>
                    <a:pt x="67" y="324"/>
                    <a:pt x="67" y="319"/>
                  </a:cubicBezTo>
                  <a:cubicBezTo>
                    <a:pt x="89" y="274"/>
                    <a:pt x="111" y="230"/>
                    <a:pt x="133" y="164"/>
                  </a:cubicBezTo>
                  <a:cubicBezTo>
                    <a:pt x="177" y="120"/>
                    <a:pt x="221" y="98"/>
                    <a:pt x="243" y="32"/>
                  </a:cubicBezTo>
                  <a:cubicBezTo>
                    <a:pt x="275" y="16"/>
                    <a:pt x="262"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3085350" y="3002400"/>
              <a:ext cx="10150" cy="16000"/>
            </a:xfrm>
            <a:custGeom>
              <a:avLst/>
              <a:gdLst/>
              <a:ahLst/>
              <a:cxnLst/>
              <a:rect l="l" t="t" r="r" b="b"/>
              <a:pathLst>
                <a:path w="406" h="640" extrusionOk="0">
                  <a:moveTo>
                    <a:pt x="379" y="0"/>
                  </a:moveTo>
                  <a:cubicBezTo>
                    <a:pt x="371" y="0"/>
                    <a:pt x="361" y="3"/>
                    <a:pt x="354" y="10"/>
                  </a:cubicBezTo>
                  <a:cubicBezTo>
                    <a:pt x="265" y="120"/>
                    <a:pt x="199" y="209"/>
                    <a:pt x="133" y="319"/>
                  </a:cubicBezTo>
                  <a:cubicBezTo>
                    <a:pt x="89" y="385"/>
                    <a:pt x="0" y="540"/>
                    <a:pt x="22" y="606"/>
                  </a:cubicBezTo>
                  <a:cubicBezTo>
                    <a:pt x="22" y="628"/>
                    <a:pt x="28" y="639"/>
                    <a:pt x="34" y="639"/>
                  </a:cubicBezTo>
                  <a:cubicBezTo>
                    <a:pt x="39" y="639"/>
                    <a:pt x="45" y="628"/>
                    <a:pt x="45" y="606"/>
                  </a:cubicBezTo>
                  <a:cubicBezTo>
                    <a:pt x="89" y="584"/>
                    <a:pt x="89" y="540"/>
                    <a:pt x="89" y="496"/>
                  </a:cubicBezTo>
                  <a:cubicBezTo>
                    <a:pt x="111" y="451"/>
                    <a:pt x="133" y="385"/>
                    <a:pt x="155" y="319"/>
                  </a:cubicBezTo>
                  <a:cubicBezTo>
                    <a:pt x="221" y="209"/>
                    <a:pt x="309" y="120"/>
                    <a:pt x="376" y="10"/>
                  </a:cubicBezTo>
                  <a:cubicBezTo>
                    <a:pt x="405" y="10"/>
                    <a:pt x="395"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3088100" y="2997450"/>
              <a:ext cx="16425" cy="22525"/>
            </a:xfrm>
            <a:custGeom>
              <a:avLst/>
              <a:gdLst/>
              <a:ahLst/>
              <a:cxnLst/>
              <a:rect l="l" t="t" r="r" b="b"/>
              <a:pathLst>
                <a:path w="657" h="901" extrusionOk="0">
                  <a:moveTo>
                    <a:pt x="629" y="0"/>
                  </a:moveTo>
                  <a:cubicBezTo>
                    <a:pt x="621" y="0"/>
                    <a:pt x="610" y="3"/>
                    <a:pt x="597" y="9"/>
                  </a:cubicBezTo>
                  <a:cubicBezTo>
                    <a:pt x="464" y="120"/>
                    <a:pt x="376" y="252"/>
                    <a:pt x="266" y="429"/>
                  </a:cubicBezTo>
                  <a:cubicBezTo>
                    <a:pt x="155" y="561"/>
                    <a:pt x="23" y="672"/>
                    <a:pt x="1" y="870"/>
                  </a:cubicBezTo>
                  <a:cubicBezTo>
                    <a:pt x="1" y="892"/>
                    <a:pt x="1" y="892"/>
                    <a:pt x="23" y="892"/>
                  </a:cubicBezTo>
                  <a:cubicBezTo>
                    <a:pt x="44" y="897"/>
                    <a:pt x="61" y="900"/>
                    <a:pt x="75" y="900"/>
                  </a:cubicBezTo>
                  <a:cubicBezTo>
                    <a:pt x="122" y="900"/>
                    <a:pt x="138" y="871"/>
                    <a:pt x="155" y="804"/>
                  </a:cubicBezTo>
                  <a:cubicBezTo>
                    <a:pt x="155" y="782"/>
                    <a:pt x="133" y="782"/>
                    <a:pt x="133" y="782"/>
                  </a:cubicBezTo>
                  <a:cubicBezTo>
                    <a:pt x="110" y="810"/>
                    <a:pt x="96" y="821"/>
                    <a:pt x="89" y="821"/>
                  </a:cubicBezTo>
                  <a:cubicBezTo>
                    <a:pt x="65" y="821"/>
                    <a:pt x="133" y="672"/>
                    <a:pt x="133" y="672"/>
                  </a:cubicBezTo>
                  <a:cubicBezTo>
                    <a:pt x="133" y="672"/>
                    <a:pt x="133" y="649"/>
                    <a:pt x="155" y="627"/>
                  </a:cubicBezTo>
                  <a:cubicBezTo>
                    <a:pt x="222" y="539"/>
                    <a:pt x="266" y="473"/>
                    <a:pt x="332" y="429"/>
                  </a:cubicBezTo>
                  <a:cubicBezTo>
                    <a:pt x="420" y="296"/>
                    <a:pt x="486" y="142"/>
                    <a:pt x="641" y="31"/>
                  </a:cubicBezTo>
                  <a:cubicBezTo>
                    <a:pt x="657" y="16"/>
                    <a:pt x="650"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3098600" y="2992475"/>
              <a:ext cx="15325" cy="19300"/>
            </a:xfrm>
            <a:custGeom>
              <a:avLst/>
              <a:gdLst/>
              <a:ahLst/>
              <a:cxnLst/>
              <a:rect l="l" t="t" r="r" b="b"/>
              <a:pathLst>
                <a:path w="613" h="772" extrusionOk="0">
                  <a:moveTo>
                    <a:pt x="591" y="1"/>
                  </a:moveTo>
                  <a:cubicBezTo>
                    <a:pt x="586" y="1"/>
                    <a:pt x="580" y="4"/>
                    <a:pt x="574" y="10"/>
                  </a:cubicBezTo>
                  <a:cubicBezTo>
                    <a:pt x="376" y="186"/>
                    <a:pt x="111" y="407"/>
                    <a:pt x="22" y="672"/>
                  </a:cubicBezTo>
                  <a:cubicBezTo>
                    <a:pt x="22" y="694"/>
                    <a:pt x="0" y="694"/>
                    <a:pt x="0" y="738"/>
                  </a:cubicBezTo>
                  <a:cubicBezTo>
                    <a:pt x="0" y="760"/>
                    <a:pt x="17" y="771"/>
                    <a:pt x="33" y="771"/>
                  </a:cubicBezTo>
                  <a:cubicBezTo>
                    <a:pt x="50" y="771"/>
                    <a:pt x="66" y="760"/>
                    <a:pt x="66" y="738"/>
                  </a:cubicBezTo>
                  <a:lnTo>
                    <a:pt x="66" y="694"/>
                  </a:lnTo>
                  <a:cubicBezTo>
                    <a:pt x="66" y="672"/>
                    <a:pt x="111" y="650"/>
                    <a:pt x="111" y="628"/>
                  </a:cubicBezTo>
                  <a:cubicBezTo>
                    <a:pt x="133" y="628"/>
                    <a:pt x="111" y="584"/>
                    <a:pt x="111" y="584"/>
                  </a:cubicBezTo>
                  <a:cubicBezTo>
                    <a:pt x="221" y="385"/>
                    <a:pt x="442" y="208"/>
                    <a:pt x="596" y="54"/>
                  </a:cubicBezTo>
                  <a:cubicBezTo>
                    <a:pt x="612" y="21"/>
                    <a:pt x="605" y="1"/>
                    <a:pt x="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3104225" y="2986625"/>
              <a:ext cx="21975" cy="19500"/>
            </a:xfrm>
            <a:custGeom>
              <a:avLst/>
              <a:gdLst/>
              <a:ahLst/>
              <a:cxnLst/>
              <a:rect l="l" t="t" r="r" b="b"/>
              <a:pathLst>
                <a:path w="879" h="780" extrusionOk="0">
                  <a:moveTo>
                    <a:pt x="813" y="1"/>
                  </a:moveTo>
                  <a:cubicBezTo>
                    <a:pt x="702" y="23"/>
                    <a:pt x="614" y="133"/>
                    <a:pt x="570" y="221"/>
                  </a:cubicBezTo>
                  <a:cubicBezTo>
                    <a:pt x="482" y="244"/>
                    <a:pt x="437" y="332"/>
                    <a:pt x="371" y="398"/>
                  </a:cubicBezTo>
                  <a:lnTo>
                    <a:pt x="128" y="641"/>
                  </a:lnTo>
                  <a:cubicBezTo>
                    <a:pt x="106" y="663"/>
                    <a:pt x="40" y="685"/>
                    <a:pt x="18" y="729"/>
                  </a:cubicBezTo>
                  <a:cubicBezTo>
                    <a:pt x="0" y="747"/>
                    <a:pt x="11" y="779"/>
                    <a:pt x="39" y="779"/>
                  </a:cubicBezTo>
                  <a:cubicBezTo>
                    <a:pt x="46" y="779"/>
                    <a:pt x="54" y="778"/>
                    <a:pt x="62" y="773"/>
                  </a:cubicBezTo>
                  <a:cubicBezTo>
                    <a:pt x="173" y="685"/>
                    <a:pt x="261" y="575"/>
                    <a:pt x="349" y="508"/>
                  </a:cubicBezTo>
                  <a:lnTo>
                    <a:pt x="482" y="354"/>
                  </a:lnTo>
                  <a:lnTo>
                    <a:pt x="482" y="354"/>
                  </a:lnTo>
                  <a:cubicBezTo>
                    <a:pt x="460" y="398"/>
                    <a:pt x="460" y="420"/>
                    <a:pt x="460" y="442"/>
                  </a:cubicBezTo>
                  <a:cubicBezTo>
                    <a:pt x="437" y="531"/>
                    <a:pt x="371" y="575"/>
                    <a:pt x="349" y="663"/>
                  </a:cubicBezTo>
                  <a:cubicBezTo>
                    <a:pt x="349" y="682"/>
                    <a:pt x="366" y="734"/>
                    <a:pt x="384" y="734"/>
                  </a:cubicBezTo>
                  <a:cubicBezTo>
                    <a:pt x="387" y="734"/>
                    <a:pt x="390" y="732"/>
                    <a:pt x="393" y="729"/>
                  </a:cubicBezTo>
                  <a:cubicBezTo>
                    <a:pt x="460" y="685"/>
                    <a:pt x="482" y="641"/>
                    <a:pt x="504" y="575"/>
                  </a:cubicBezTo>
                  <a:cubicBezTo>
                    <a:pt x="504" y="553"/>
                    <a:pt x="504" y="553"/>
                    <a:pt x="482" y="553"/>
                  </a:cubicBezTo>
                  <a:cubicBezTo>
                    <a:pt x="482" y="553"/>
                    <a:pt x="460" y="553"/>
                    <a:pt x="460" y="575"/>
                  </a:cubicBezTo>
                  <a:cubicBezTo>
                    <a:pt x="460" y="553"/>
                    <a:pt x="482" y="553"/>
                    <a:pt x="482" y="531"/>
                  </a:cubicBezTo>
                  <a:cubicBezTo>
                    <a:pt x="504" y="508"/>
                    <a:pt x="504" y="420"/>
                    <a:pt x="548" y="354"/>
                  </a:cubicBezTo>
                  <a:cubicBezTo>
                    <a:pt x="570" y="332"/>
                    <a:pt x="570" y="310"/>
                    <a:pt x="592" y="288"/>
                  </a:cubicBezTo>
                  <a:lnTo>
                    <a:pt x="614" y="288"/>
                  </a:lnTo>
                  <a:cubicBezTo>
                    <a:pt x="658" y="288"/>
                    <a:pt x="658" y="244"/>
                    <a:pt x="658" y="221"/>
                  </a:cubicBezTo>
                  <a:cubicBezTo>
                    <a:pt x="702" y="177"/>
                    <a:pt x="769" y="89"/>
                    <a:pt x="835" y="67"/>
                  </a:cubicBezTo>
                  <a:cubicBezTo>
                    <a:pt x="879" y="67"/>
                    <a:pt x="879"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3116250" y="2980550"/>
              <a:ext cx="18800" cy="22350"/>
            </a:xfrm>
            <a:custGeom>
              <a:avLst/>
              <a:gdLst/>
              <a:ahLst/>
              <a:cxnLst/>
              <a:rect l="l" t="t" r="r" b="b"/>
              <a:pathLst>
                <a:path w="752" h="894" extrusionOk="0">
                  <a:moveTo>
                    <a:pt x="707" y="1"/>
                  </a:moveTo>
                  <a:cubicBezTo>
                    <a:pt x="575" y="1"/>
                    <a:pt x="442" y="222"/>
                    <a:pt x="354" y="332"/>
                  </a:cubicBezTo>
                  <a:cubicBezTo>
                    <a:pt x="243" y="487"/>
                    <a:pt x="1" y="663"/>
                    <a:pt x="1" y="862"/>
                  </a:cubicBezTo>
                  <a:cubicBezTo>
                    <a:pt x="1" y="877"/>
                    <a:pt x="23" y="893"/>
                    <a:pt x="51" y="893"/>
                  </a:cubicBezTo>
                  <a:cubicBezTo>
                    <a:pt x="63" y="893"/>
                    <a:pt x="76" y="890"/>
                    <a:pt x="89" y="884"/>
                  </a:cubicBezTo>
                  <a:cubicBezTo>
                    <a:pt x="111" y="862"/>
                    <a:pt x="111" y="796"/>
                    <a:pt x="133" y="774"/>
                  </a:cubicBezTo>
                  <a:cubicBezTo>
                    <a:pt x="177" y="774"/>
                    <a:pt x="177" y="751"/>
                    <a:pt x="133" y="751"/>
                  </a:cubicBezTo>
                  <a:cubicBezTo>
                    <a:pt x="199" y="641"/>
                    <a:pt x="332" y="531"/>
                    <a:pt x="398" y="420"/>
                  </a:cubicBezTo>
                  <a:cubicBezTo>
                    <a:pt x="442" y="332"/>
                    <a:pt x="575" y="45"/>
                    <a:pt x="707" y="45"/>
                  </a:cubicBezTo>
                  <a:cubicBezTo>
                    <a:pt x="751" y="45"/>
                    <a:pt x="751"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3130600" y="3001525"/>
              <a:ext cx="21000" cy="26225"/>
            </a:xfrm>
            <a:custGeom>
              <a:avLst/>
              <a:gdLst/>
              <a:ahLst/>
              <a:cxnLst/>
              <a:rect l="l" t="t" r="r" b="b"/>
              <a:pathLst>
                <a:path w="840" h="1049" extrusionOk="0">
                  <a:moveTo>
                    <a:pt x="817" y="1"/>
                  </a:moveTo>
                  <a:cubicBezTo>
                    <a:pt x="641" y="67"/>
                    <a:pt x="530" y="222"/>
                    <a:pt x="442" y="376"/>
                  </a:cubicBezTo>
                  <a:cubicBezTo>
                    <a:pt x="398" y="442"/>
                    <a:pt x="332" y="553"/>
                    <a:pt x="288" y="641"/>
                  </a:cubicBezTo>
                  <a:cubicBezTo>
                    <a:pt x="243" y="707"/>
                    <a:pt x="221" y="729"/>
                    <a:pt x="199" y="751"/>
                  </a:cubicBezTo>
                  <a:cubicBezTo>
                    <a:pt x="199" y="773"/>
                    <a:pt x="23" y="928"/>
                    <a:pt x="23" y="928"/>
                  </a:cubicBezTo>
                  <a:cubicBezTo>
                    <a:pt x="23" y="906"/>
                    <a:pt x="17" y="895"/>
                    <a:pt x="12" y="895"/>
                  </a:cubicBezTo>
                  <a:cubicBezTo>
                    <a:pt x="6" y="895"/>
                    <a:pt x="1" y="906"/>
                    <a:pt x="1" y="928"/>
                  </a:cubicBezTo>
                  <a:cubicBezTo>
                    <a:pt x="1" y="1016"/>
                    <a:pt x="1" y="1016"/>
                    <a:pt x="45" y="1038"/>
                  </a:cubicBezTo>
                  <a:cubicBezTo>
                    <a:pt x="199" y="928"/>
                    <a:pt x="310" y="751"/>
                    <a:pt x="398" y="597"/>
                  </a:cubicBezTo>
                  <a:cubicBezTo>
                    <a:pt x="442" y="509"/>
                    <a:pt x="508" y="398"/>
                    <a:pt x="553" y="310"/>
                  </a:cubicBezTo>
                  <a:cubicBezTo>
                    <a:pt x="641" y="199"/>
                    <a:pt x="729" y="155"/>
                    <a:pt x="839" y="45"/>
                  </a:cubicBezTo>
                  <a:cubicBezTo>
                    <a:pt x="839" y="45"/>
                    <a:pt x="839" y="1"/>
                    <a:pt x="817" y="1"/>
                  </a:cubicBezTo>
                  <a:close/>
                  <a:moveTo>
                    <a:pt x="45" y="1038"/>
                  </a:moveTo>
                  <a:cubicBezTo>
                    <a:pt x="15" y="1038"/>
                    <a:pt x="6" y="1048"/>
                    <a:pt x="15" y="1048"/>
                  </a:cubicBezTo>
                  <a:cubicBezTo>
                    <a:pt x="20" y="1048"/>
                    <a:pt x="30" y="1046"/>
                    <a:pt x="45" y="1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3133350" y="3000975"/>
              <a:ext cx="15500" cy="16200"/>
            </a:xfrm>
            <a:custGeom>
              <a:avLst/>
              <a:gdLst/>
              <a:ahLst/>
              <a:cxnLst/>
              <a:rect l="l" t="t" r="r" b="b"/>
              <a:pathLst>
                <a:path w="620" h="648" extrusionOk="0">
                  <a:moveTo>
                    <a:pt x="553" y="1"/>
                  </a:moveTo>
                  <a:cubicBezTo>
                    <a:pt x="443" y="1"/>
                    <a:pt x="398" y="111"/>
                    <a:pt x="332" y="199"/>
                  </a:cubicBezTo>
                  <a:cubicBezTo>
                    <a:pt x="266" y="332"/>
                    <a:pt x="111" y="464"/>
                    <a:pt x="1" y="619"/>
                  </a:cubicBezTo>
                  <a:cubicBezTo>
                    <a:pt x="1" y="619"/>
                    <a:pt x="29" y="647"/>
                    <a:pt x="52" y="647"/>
                  </a:cubicBezTo>
                  <a:cubicBezTo>
                    <a:pt x="58" y="647"/>
                    <a:pt x="63" y="645"/>
                    <a:pt x="67" y="641"/>
                  </a:cubicBezTo>
                  <a:cubicBezTo>
                    <a:pt x="178" y="531"/>
                    <a:pt x="288" y="420"/>
                    <a:pt x="376" y="310"/>
                  </a:cubicBezTo>
                  <a:cubicBezTo>
                    <a:pt x="443" y="199"/>
                    <a:pt x="487" y="111"/>
                    <a:pt x="597" y="45"/>
                  </a:cubicBezTo>
                  <a:cubicBezTo>
                    <a:pt x="619" y="45"/>
                    <a:pt x="597"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3057750" y="3035750"/>
              <a:ext cx="25425" cy="11625"/>
            </a:xfrm>
            <a:custGeom>
              <a:avLst/>
              <a:gdLst/>
              <a:ahLst/>
              <a:cxnLst/>
              <a:rect l="l" t="t" r="r" b="b"/>
              <a:pathLst>
                <a:path w="1017" h="465" extrusionOk="0">
                  <a:moveTo>
                    <a:pt x="1016" y="0"/>
                  </a:moveTo>
                  <a:lnTo>
                    <a:pt x="1016" y="0"/>
                  </a:lnTo>
                  <a:cubicBezTo>
                    <a:pt x="839" y="111"/>
                    <a:pt x="663" y="221"/>
                    <a:pt x="464" y="265"/>
                  </a:cubicBezTo>
                  <a:cubicBezTo>
                    <a:pt x="332" y="332"/>
                    <a:pt x="155" y="354"/>
                    <a:pt x="23" y="442"/>
                  </a:cubicBezTo>
                  <a:cubicBezTo>
                    <a:pt x="1" y="442"/>
                    <a:pt x="23" y="464"/>
                    <a:pt x="45" y="464"/>
                  </a:cubicBezTo>
                  <a:cubicBezTo>
                    <a:pt x="332" y="265"/>
                    <a:pt x="773" y="310"/>
                    <a:pt x="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3054175" y="3043475"/>
              <a:ext cx="31200" cy="22325"/>
            </a:xfrm>
            <a:custGeom>
              <a:avLst/>
              <a:gdLst/>
              <a:ahLst/>
              <a:cxnLst/>
              <a:rect l="l" t="t" r="r" b="b"/>
              <a:pathLst>
                <a:path w="1248" h="893" extrusionOk="0">
                  <a:moveTo>
                    <a:pt x="1247" y="1"/>
                  </a:moveTo>
                  <a:cubicBezTo>
                    <a:pt x="1049" y="1"/>
                    <a:pt x="894" y="155"/>
                    <a:pt x="740" y="288"/>
                  </a:cubicBezTo>
                  <a:cubicBezTo>
                    <a:pt x="519" y="486"/>
                    <a:pt x="254" y="619"/>
                    <a:pt x="33" y="839"/>
                  </a:cubicBezTo>
                  <a:cubicBezTo>
                    <a:pt x="1" y="872"/>
                    <a:pt x="16" y="892"/>
                    <a:pt x="35" y="892"/>
                  </a:cubicBezTo>
                  <a:cubicBezTo>
                    <a:pt x="42" y="892"/>
                    <a:pt x="49" y="889"/>
                    <a:pt x="55" y="884"/>
                  </a:cubicBezTo>
                  <a:cubicBezTo>
                    <a:pt x="254" y="707"/>
                    <a:pt x="475" y="575"/>
                    <a:pt x="673" y="398"/>
                  </a:cubicBezTo>
                  <a:cubicBezTo>
                    <a:pt x="828" y="265"/>
                    <a:pt x="1027" y="45"/>
                    <a:pt x="1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3056100" y="3053400"/>
              <a:ext cx="24850" cy="27950"/>
            </a:xfrm>
            <a:custGeom>
              <a:avLst/>
              <a:gdLst/>
              <a:ahLst/>
              <a:cxnLst/>
              <a:rect l="l" t="t" r="r" b="b"/>
              <a:pathLst>
                <a:path w="994" h="1118" extrusionOk="0">
                  <a:moveTo>
                    <a:pt x="994" y="1"/>
                  </a:moveTo>
                  <a:lnTo>
                    <a:pt x="994" y="1"/>
                  </a:lnTo>
                  <a:cubicBezTo>
                    <a:pt x="983" y="23"/>
                    <a:pt x="972" y="23"/>
                    <a:pt x="963" y="23"/>
                  </a:cubicBezTo>
                  <a:cubicBezTo>
                    <a:pt x="955" y="23"/>
                    <a:pt x="950" y="23"/>
                    <a:pt x="950" y="45"/>
                  </a:cubicBezTo>
                  <a:cubicBezTo>
                    <a:pt x="883" y="155"/>
                    <a:pt x="751" y="222"/>
                    <a:pt x="663" y="310"/>
                  </a:cubicBezTo>
                  <a:cubicBezTo>
                    <a:pt x="552" y="420"/>
                    <a:pt x="442" y="509"/>
                    <a:pt x="354" y="619"/>
                  </a:cubicBezTo>
                  <a:cubicBezTo>
                    <a:pt x="309" y="707"/>
                    <a:pt x="265" y="818"/>
                    <a:pt x="177" y="884"/>
                  </a:cubicBezTo>
                  <a:cubicBezTo>
                    <a:pt x="111" y="972"/>
                    <a:pt x="45" y="994"/>
                    <a:pt x="0" y="1083"/>
                  </a:cubicBezTo>
                  <a:cubicBezTo>
                    <a:pt x="0" y="1096"/>
                    <a:pt x="17" y="1118"/>
                    <a:pt x="34" y="1118"/>
                  </a:cubicBezTo>
                  <a:cubicBezTo>
                    <a:pt x="46" y="1118"/>
                    <a:pt x="58" y="1109"/>
                    <a:pt x="67" y="1083"/>
                  </a:cubicBezTo>
                  <a:cubicBezTo>
                    <a:pt x="111" y="972"/>
                    <a:pt x="221" y="928"/>
                    <a:pt x="287" y="840"/>
                  </a:cubicBezTo>
                  <a:cubicBezTo>
                    <a:pt x="354" y="707"/>
                    <a:pt x="442" y="597"/>
                    <a:pt x="552" y="442"/>
                  </a:cubicBezTo>
                  <a:cubicBezTo>
                    <a:pt x="685" y="310"/>
                    <a:pt x="905" y="200"/>
                    <a:pt x="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3077075" y="3055400"/>
              <a:ext cx="15700" cy="30600"/>
            </a:xfrm>
            <a:custGeom>
              <a:avLst/>
              <a:gdLst/>
              <a:ahLst/>
              <a:cxnLst/>
              <a:rect l="l" t="t" r="r" b="b"/>
              <a:pathLst>
                <a:path w="628" h="1224" extrusionOk="0">
                  <a:moveTo>
                    <a:pt x="597" y="0"/>
                  </a:moveTo>
                  <a:cubicBezTo>
                    <a:pt x="589" y="0"/>
                    <a:pt x="581" y="3"/>
                    <a:pt x="574" y="9"/>
                  </a:cubicBezTo>
                  <a:cubicBezTo>
                    <a:pt x="376" y="230"/>
                    <a:pt x="331" y="539"/>
                    <a:pt x="221" y="782"/>
                  </a:cubicBezTo>
                  <a:cubicBezTo>
                    <a:pt x="155" y="892"/>
                    <a:pt x="0" y="1135"/>
                    <a:pt x="133" y="1223"/>
                  </a:cubicBezTo>
                  <a:cubicBezTo>
                    <a:pt x="133" y="1223"/>
                    <a:pt x="155" y="1223"/>
                    <a:pt x="155" y="1201"/>
                  </a:cubicBezTo>
                  <a:cubicBezTo>
                    <a:pt x="111" y="1025"/>
                    <a:pt x="265" y="848"/>
                    <a:pt x="331" y="671"/>
                  </a:cubicBezTo>
                  <a:cubicBezTo>
                    <a:pt x="376" y="473"/>
                    <a:pt x="420" y="230"/>
                    <a:pt x="596" y="31"/>
                  </a:cubicBezTo>
                  <a:cubicBezTo>
                    <a:pt x="628" y="16"/>
                    <a:pt x="615" y="0"/>
                    <a:pt x="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3088100" y="3066950"/>
              <a:ext cx="7200" cy="16150"/>
            </a:xfrm>
            <a:custGeom>
              <a:avLst/>
              <a:gdLst/>
              <a:ahLst/>
              <a:cxnLst/>
              <a:rect l="l" t="t" r="r" b="b"/>
              <a:pathLst>
                <a:path w="288" h="646" extrusionOk="0">
                  <a:moveTo>
                    <a:pt x="268" y="1"/>
                  </a:moveTo>
                  <a:cubicBezTo>
                    <a:pt x="261" y="1"/>
                    <a:pt x="251" y="3"/>
                    <a:pt x="244" y="11"/>
                  </a:cubicBezTo>
                  <a:cubicBezTo>
                    <a:pt x="288" y="11"/>
                    <a:pt x="283" y="1"/>
                    <a:pt x="268" y="1"/>
                  </a:cubicBezTo>
                  <a:close/>
                  <a:moveTo>
                    <a:pt x="243" y="11"/>
                  </a:moveTo>
                  <a:cubicBezTo>
                    <a:pt x="155" y="99"/>
                    <a:pt x="111" y="187"/>
                    <a:pt x="45" y="298"/>
                  </a:cubicBezTo>
                  <a:cubicBezTo>
                    <a:pt x="23" y="408"/>
                    <a:pt x="1" y="541"/>
                    <a:pt x="23" y="629"/>
                  </a:cubicBezTo>
                  <a:cubicBezTo>
                    <a:pt x="23" y="640"/>
                    <a:pt x="28" y="645"/>
                    <a:pt x="34" y="645"/>
                  </a:cubicBezTo>
                  <a:cubicBezTo>
                    <a:pt x="39" y="645"/>
                    <a:pt x="45" y="640"/>
                    <a:pt x="45" y="629"/>
                  </a:cubicBezTo>
                  <a:cubicBezTo>
                    <a:pt x="89" y="541"/>
                    <a:pt x="89" y="430"/>
                    <a:pt x="89" y="320"/>
                  </a:cubicBezTo>
                  <a:cubicBezTo>
                    <a:pt x="111" y="210"/>
                    <a:pt x="155" y="99"/>
                    <a:pt x="243" y="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3093625" y="3075250"/>
              <a:ext cx="5350" cy="7850"/>
            </a:xfrm>
            <a:custGeom>
              <a:avLst/>
              <a:gdLst/>
              <a:ahLst/>
              <a:cxnLst/>
              <a:rect l="l" t="t" r="r" b="b"/>
              <a:pathLst>
                <a:path w="214" h="314" extrusionOk="0">
                  <a:moveTo>
                    <a:pt x="191" y="0"/>
                  </a:moveTo>
                  <a:cubicBezTo>
                    <a:pt x="182" y="0"/>
                    <a:pt x="170" y="3"/>
                    <a:pt x="155" y="10"/>
                  </a:cubicBezTo>
                  <a:cubicBezTo>
                    <a:pt x="133" y="76"/>
                    <a:pt x="89" y="98"/>
                    <a:pt x="45" y="142"/>
                  </a:cubicBezTo>
                  <a:cubicBezTo>
                    <a:pt x="23" y="209"/>
                    <a:pt x="1" y="231"/>
                    <a:pt x="23" y="297"/>
                  </a:cubicBezTo>
                  <a:cubicBezTo>
                    <a:pt x="23" y="308"/>
                    <a:pt x="28" y="313"/>
                    <a:pt x="34" y="313"/>
                  </a:cubicBezTo>
                  <a:cubicBezTo>
                    <a:pt x="39" y="313"/>
                    <a:pt x="45" y="308"/>
                    <a:pt x="45" y="297"/>
                  </a:cubicBezTo>
                  <a:cubicBezTo>
                    <a:pt x="89" y="253"/>
                    <a:pt x="89" y="209"/>
                    <a:pt x="111" y="142"/>
                  </a:cubicBezTo>
                  <a:cubicBezTo>
                    <a:pt x="133" y="98"/>
                    <a:pt x="155" y="76"/>
                    <a:pt x="199" y="10"/>
                  </a:cubicBezTo>
                  <a:cubicBezTo>
                    <a:pt x="214" y="10"/>
                    <a:pt x="209"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3104100" y="3080175"/>
              <a:ext cx="600" cy="850"/>
            </a:xfrm>
            <a:custGeom>
              <a:avLst/>
              <a:gdLst/>
              <a:ahLst/>
              <a:cxnLst/>
              <a:rect l="l" t="t" r="r" b="b"/>
              <a:pathLst>
                <a:path w="24" h="34" extrusionOk="0">
                  <a:moveTo>
                    <a:pt x="18" y="1"/>
                  </a:moveTo>
                  <a:cubicBezTo>
                    <a:pt x="12" y="1"/>
                    <a:pt x="1" y="12"/>
                    <a:pt x="1" y="34"/>
                  </a:cubicBezTo>
                  <a:cubicBezTo>
                    <a:pt x="23" y="12"/>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3130600" y="3103225"/>
              <a:ext cx="9400" cy="30775"/>
            </a:xfrm>
            <a:custGeom>
              <a:avLst/>
              <a:gdLst/>
              <a:ahLst/>
              <a:cxnLst/>
              <a:rect l="l" t="t" r="r" b="b"/>
              <a:pathLst>
                <a:path w="376" h="1231" extrusionOk="0">
                  <a:moveTo>
                    <a:pt x="34" y="0"/>
                  </a:moveTo>
                  <a:cubicBezTo>
                    <a:pt x="17" y="0"/>
                    <a:pt x="1" y="6"/>
                    <a:pt x="1" y="17"/>
                  </a:cubicBezTo>
                  <a:cubicBezTo>
                    <a:pt x="1" y="304"/>
                    <a:pt x="67" y="569"/>
                    <a:pt x="111" y="856"/>
                  </a:cubicBezTo>
                  <a:cubicBezTo>
                    <a:pt x="177" y="988"/>
                    <a:pt x="199" y="1187"/>
                    <a:pt x="376" y="1231"/>
                  </a:cubicBezTo>
                  <a:cubicBezTo>
                    <a:pt x="266" y="1099"/>
                    <a:pt x="199" y="922"/>
                    <a:pt x="177" y="745"/>
                  </a:cubicBezTo>
                  <a:cubicBezTo>
                    <a:pt x="111" y="525"/>
                    <a:pt x="67" y="282"/>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3025325" y="3080450"/>
              <a:ext cx="7625" cy="6475"/>
            </a:xfrm>
            <a:custGeom>
              <a:avLst/>
              <a:gdLst/>
              <a:ahLst/>
              <a:cxnLst/>
              <a:rect l="l" t="t" r="r" b="b"/>
              <a:pathLst>
                <a:path w="305" h="259" extrusionOk="0">
                  <a:moveTo>
                    <a:pt x="238" y="1"/>
                  </a:moveTo>
                  <a:cubicBezTo>
                    <a:pt x="172" y="67"/>
                    <a:pt x="106" y="133"/>
                    <a:pt x="17" y="199"/>
                  </a:cubicBezTo>
                  <a:cubicBezTo>
                    <a:pt x="0" y="216"/>
                    <a:pt x="35" y="258"/>
                    <a:pt x="62" y="258"/>
                  </a:cubicBezTo>
                  <a:cubicBezTo>
                    <a:pt x="70" y="258"/>
                    <a:pt x="78" y="254"/>
                    <a:pt x="83" y="243"/>
                  </a:cubicBezTo>
                  <a:cubicBezTo>
                    <a:pt x="128" y="199"/>
                    <a:pt x="216" y="111"/>
                    <a:pt x="260" y="23"/>
                  </a:cubicBezTo>
                  <a:cubicBezTo>
                    <a:pt x="304" y="1"/>
                    <a:pt x="282"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3043400" y="3080750"/>
              <a:ext cx="525" cy="275"/>
            </a:xfrm>
            <a:custGeom>
              <a:avLst/>
              <a:gdLst/>
              <a:ahLst/>
              <a:cxnLst/>
              <a:rect l="l" t="t" r="r" b="b"/>
              <a:pathLst>
                <a:path w="21" h="11" extrusionOk="0">
                  <a:moveTo>
                    <a:pt x="15" y="1"/>
                  </a:moveTo>
                  <a:cubicBezTo>
                    <a:pt x="13" y="1"/>
                    <a:pt x="8" y="3"/>
                    <a:pt x="1" y="11"/>
                  </a:cubicBezTo>
                  <a:cubicBezTo>
                    <a:pt x="15" y="11"/>
                    <a:pt x="20"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2970550" y="3023050"/>
              <a:ext cx="69025" cy="7400"/>
            </a:xfrm>
            <a:custGeom>
              <a:avLst/>
              <a:gdLst/>
              <a:ahLst/>
              <a:cxnLst/>
              <a:rect l="l" t="t" r="r" b="b"/>
              <a:pathLst>
                <a:path w="2761" h="296" extrusionOk="0">
                  <a:moveTo>
                    <a:pt x="2738" y="1"/>
                  </a:moveTo>
                  <a:cubicBezTo>
                    <a:pt x="2319" y="1"/>
                    <a:pt x="1855" y="67"/>
                    <a:pt x="1502" y="177"/>
                  </a:cubicBezTo>
                  <a:cubicBezTo>
                    <a:pt x="1320" y="241"/>
                    <a:pt x="1116" y="260"/>
                    <a:pt x="904" y="260"/>
                  </a:cubicBezTo>
                  <a:cubicBezTo>
                    <a:pt x="603" y="260"/>
                    <a:pt x="286" y="221"/>
                    <a:pt x="1" y="221"/>
                  </a:cubicBezTo>
                  <a:lnTo>
                    <a:pt x="1" y="266"/>
                  </a:lnTo>
                  <a:cubicBezTo>
                    <a:pt x="295" y="266"/>
                    <a:pt x="609" y="295"/>
                    <a:pt x="916" y="295"/>
                  </a:cubicBezTo>
                  <a:cubicBezTo>
                    <a:pt x="1070" y="295"/>
                    <a:pt x="1222" y="288"/>
                    <a:pt x="1369" y="266"/>
                  </a:cubicBezTo>
                  <a:cubicBezTo>
                    <a:pt x="1590" y="221"/>
                    <a:pt x="1811" y="155"/>
                    <a:pt x="2032" y="111"/>
                  </a:cubicBezTo>
                  <a:cubicBezTo>
                    <a:pt x="2274" y="89"/>
                    <a:pt x="2495" y="67"/>
                    <a:pt x="2738" y="23"/>
                  </a:cubicBezTo>
                  <a:cubicBezTo>
                    <a:pt x="2760" y="23"/>
                    <a:pt x="2760" y="1"/>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2983250" y="3030625"/>
              <a:ext cx="42525" cy="7925"/>
            </a:xfrm>
            <a:custGeom>
              <a:avLst/>
              <a:gdLst/>
              <a:ahLst/>
              <a:cxnLst/>
              <a:rect l="l" t="t" r="r" b="b"/>
              <a:pathLst>
                <a:path w="1701" h="317" extrusionOk="0">
                  <a:moveTo>
                    <a:pt x="1689" y="1"/>
                  </a:moveTo>
                  <a:cubicBezTo>
                    <a:pt x="1686" y="1"/>
                    <a:pt x="1683" y="2"/>
                    <a:pt x="1678" y="7"/>
                  </a:cubicBezTo>
                  <a:cubicBezTo>
                    <a:pt x="1126" y="205"/>
                    <a:pt x="596" y="250"/>
                    <a:pt x="22" y="272"/>
                  </a:cubicBezTo>
                  <a:cubicBezTo>
                    <a:pt x="0" y="272"/>
                    <a:pt x="0" y="316"/>
                    <a:pt x="22" y="316"/>
                  </a:cubicBezTo>
                  <a:cubicBezTo>
                    <a:pt x="91" y="316"/>
                    <a:pt x="162" y="316"/>
                    <a:pt x="233" y="316"/>
                  </a:cubicBezTo>
                  <a:cubicBezTo>
                    <a:pt x="732" y="316"/>
                    <a:pt x="1275" y="299"/>
                    <a:pt x="1700" y="29"/>
                  </a:cubicBezTo>
                  <a:cubicBezTo>
                    <a:pt x="1700" y="29"/>
                    <a:pt x="1700" y="1"/>
                    <a:pt x="1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2998150" y="3043525"/>
              <a:ext cx="25950" cy="9900"/>
            </a:xfrm>
            <a:custGeom>
              <a:avLst/>
              <a:gdLst/>
              <a:ahLst/>
              <a:cxnLst/>
              <a:rect l="l" t="t" r="r" b="b"/>
              <a:pathLst>
                <a:path w="1038" h="396" extrusionOk="0">
                  <a:moveTo>
                    <a:pt x="870" y="0"/>
                  </a:moveTo>
                  <a:cubicBezTo>
                    <a:pt x="594" y="0"/>
                    <a:pt x="355" y="288"/>
                    <a:pt x="67" y="308"/>
                  </a:cubicBezTo>
                  <a:cubicBezTo>
                    <a:pt x="0" y="308"/>
                    <a:pt x="45" y="396"/>
                    <a:pt x="89" y="396"/>
                  </a:cubicBezTo>
                  <a:cubicBezTo>
                    <a:pt x="265" y="374"/>
                    <a:pt x="376" y="308"/>
                    <a:pt x="508" y="241"/>
                  </a:cubicBezTo>
                  <a:cubicBezTo>
                    <a:pt x="663" y="153"/>
                    <a:pt x="817" y="87"/>
                    <a:pt x="994" y="65"/>
                  </a:cubicBezTo>
                  <a:cubicBezTo>
                    <a:pt x="1038" y="65"/>
                    <a:pt x="1038" y="21"/>
                    <a:pt x="994" y="21"/>
                  </a:cubicBezTo>
                  <a:cubicBezTo>
                    <a:pt x="952" y="7"/>
                    <a:pt x="910" y="0"/>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2865700" y="2965100"/>
              <a:ext cx="15475" cy="13275"/>
            </a:xfrm>
            <a:custGeom>
              <a:avLst/>
              <a:gdLst/>
              <a:ahLst/>
              <a:cxnLst/>
              <a:rect l="l" t="t" r="r" b="b"/>
              <a:pathLst>
                <a:path w="619" h="531" extrusionOk="0">
                  <a:moveTo>
                    <a:pt x="618" y="1"/>
                  </a:moveTo>
                  <a:cubicBezTo>
                    <a:pt x="420" y="177"/>
                    <a:pt x="177" y="310"/>
                    <a:pt x="0" y="531"/>
                  </a:cubicBezTo>
                  <a:cubicBezTo>
                    <a:pt x="199" y="332"/>
                    <a:pt x="420" y="199"/>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2865300" y="2970625"/>
              <a:ext cx="25250" cy="24550"/>
            </a:xfrm>
            <a:custGeom>
              <a:avLst/>
              <a:gdLst/>
              <a:ahLst/>
              <a:cxnLst/>
              <a:rect l="l" t="t" r="r" b="b"/>
              <a:pathLst>
                <a:path w="1010" h="982" extrusionOk="0">
                  <a:moveTo>
                    <a:pt x="988" y="1"/>
                  </a:moveTo>
                  <a:cubicBezTo>
                    <a:pt x="965" y="89"/>
                    <a:pt x="789" y="133"/>
                    <a:pt x="745" y="199"/>
                  </a:cubicBezTo>
                  <a:cubicBezTo>
                    <a:pt x="656" y="243"/>
                    <a:pt x="568" y="332"/>
                    <a:pt x="524" y="420"/>
                  </a:cubicBezTo>
                  <a:cubicBezTo>
                    <a:pt x="347" y="575"/>
                    <a:pt x="171" y="751"/>
                    <a:pt x="16" y="950"/>
                  </a:cubicBezTo>
                  <a:cubicBezTo>
                    <a:pt x="1" y="965"/>
                    <a:pt x="7" y="981"/>
                    <a:pt x="12" y="981"/>
                  </a:cubicBezTo>
                  <a:cubicBezTo>
                    <a:pt x="14" y="981"/>
                    <a:pt x="16" y="978"/>
                    <a:pt x="16" y="972"/>
                  </a:cubicBezTo>
                  <a:cubicBezTo>
                    <a:pt x="193" y="751"/>
                    <a:pt x="414" y="597"/>
                    <a:pt x="612" y="398"/>
                  </a:cubicBezTo>
                  <a:cubicBezTo>
                    <a:pt x="678" y="288"/>
                    <a:pt x="789" y="221"/>
                    <a:pt x="899" y="177"/>
                  </a:cubicBezTo>
                  <a:cubicBezTo>
                    <a:pt x="965" y="133"/>
                    <a:pt x="988" y="111"/>
                    <a:pt x="1010" y="23"/>
                  </a:cubicBezTo>
                  <a:cubicBezTo>
                    <a:pt x="1010" y="1"/>
                    <a:pt x="988" y="1"/>
                    <a:pt x="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2874825" y="2976975"/>
              <a:ext cx="26225" cy="23150"/>
            </a:xfrm>
            <a:custGeom>
              <a:avLst/>
              <a:gdLst/>
              <a:ahLst/>
              <a:cxnLst/>
              <a:rect l="l" t="t" r="r" b="b"/>
              <a:pathLst>
                <a:path w="1049" h="926" extrusionOk="0">
                  <a:moveTo>
                    <a:pt x="1037" y="0"/>
                  </a:moveTo>
                  <a:cubicBezTo>
                    <a:pt x="1031" y="0"/>
                    <a:pt x="1026" y="11"/>
                    <a:pt x="1026" y="34"/>
                  </a:cubicBezTo>
                  <a:cubicBezTo>
                    <a:pt x="960" y="144"/>
                    <a:pt x="827" y="188"/>
                    <a:pt x="717" y="276"/>
                  </a:cubicBezTo>
                  <a:cubicBezTo>
                    <a:pt x="629" y="321"/>
                    <a:pt x="584" y="387"/>
                    <a:pt x="518" y="453"/>
                  </a:cubicBezTo>
                  <a:cubicBezTo>
                    <a:pt x="430" y="519"/>
                    <a:pt x="364" y="630"/>
                    <a:pt x="253" y="696"/>
                  </a:cubicBezTo>
                  <a:cubicBezTo>
                    <a:pt x="165" y="740"/>
                    <a:pt x="77" y="806"/>
                    <a:pt x="33" y="872"/>
                  </a:cubicBezTo>
                  <a:cubicBezTo>
                    <a:pt x="0" y="905"/>
                    <a:pt x="27" y="925"/>
                    <a:pt x="44" y="925"/>
                  </a:cubicBezTo>
                  <a:cubicBezTo>
                    <a:pt x="50" y="925"/>
                    <a:pt x="55" y="922"/>
                    <a:pt x="55" y="917"/>
                  </a:cubicBezTo>
                  <a:cubicBezTo>
                    <a:pt x="143" y="828"/>
                    <a:pt x="253" y="762"/>
                    <a:pt x="342" y="696"/>
                  </a:cubicBezTo>
                  <a:cubicBezTo>
                    <a:pt x="452" y="607"/>
                    <a:pt x="562" y="497"/>
                    <a:pt x="673" y="387"/>
                  </a:cubicBezTo>
                  <a:cubicBezTo>
                    <a:pt x="805" y="276"/>
                    <a:pt x="1004" y="210"/>
                    <a:pt x="1048" y="34"/>
                  </a:cubicBezTo>
                  <a:cubicBezTo>
                    <a:pt x="1048" y="11"/>
                    <a:pt x="1043"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2881700" y="2994350"/>
              <a:ext cx="19350" cy="17375"/>
            </a:xfrm>
            <a:custGeom>
              <a:avLst/>
              <a:gdLst/>
              <a:ahLst/>
              <a:cxnLst/>
              <a:rect l="l" t="t" r="r" b="b"/>
              <a:pathLst>
                <a:path w="774" h="695" extrusionOk="0">
                  <a:moveTo>
                    <a:pt x="751" y="1"/>
                  </a:moveTo>
                  <a:cubicBezTo>
                    <a:pt x="663" y="155"/>
                    <a:pt x="442" y="244"/>
                    <a:pt x="309" y="354"/>
                  </a:cubicBezTo>
                  <a:cubicBezTo>
                    <a:pt x="199" y="442"/>
                    <a:pt x="67" y="553"/>
                    <a:pt x="0" y="663"/>
                  </a:cubicBezTo>
                  <a:cubicBezTo>
                    <a:pt x="0" y="679"/>
                    <a:pt x="22" y="694"/>
                    <a:pt x="35" y="694"/>
                  </a:cubicBezTo>
                  <a:cubicBezTo>
                    <a:pt x="41" y="694"/>
                    <a:pt x="45" y="692"/>
                    <a:pt x="45" y="685"/>
                  </a:cubicBezTo>
                  <a:cubicBezTo>
                    <a:pt x="111" y="553"/>
                    <a:pt x="309" y="420"/>
                    <a:pt x="442" y="332"/>
                  </a:cubicBezTo>
                  <a:cubicBezTo>
                    <a:pt x="552" y="244"/>
                    <a:pt x="729" y="155"/>
                    <a:pt x="773" y="23"/>
                  </a:cubicBezTo>
                  <a:cubicBezTo>
                    <a:pt x="773" y="1"/>
                    <a:pt x="751"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2894950" y="3009250"/>
              <a:ext cx="11050" cy="9975"/>
            </a:xfrm>
            <a:custGeom>
              <a:avLst/>
              <a:gdLst/>
              <a:ahLst/>
              <a:cxnLst/>
              <a:rect l="l" t="t" r="r" b="b"/>
              <a:pathLst>
                <a:path w="442" h="399" extrusionOk="0">
                  <a:moveTo>
                    <a:pt x="420" y="1"/>
                  </a:moveTo>
                  <a:lnTo>
                    <a:pt x="420" y="1"/>
                  </a:lnTo>
                  <a:cubicBezTo>
                    <a:pt x="376" y="89"/>
                    <a:pt x="309" y="155"/>
                    <a:pt x="243" y="200"/>
                  </a:cubicBezTo>
                  <a:cubicBezTo>
                    <a:pt x="199" y="266"/>
                    <a:pt x="111" y="310"/>
                    <a:pt x="22" y="332"/>
                  </a:cubicBezTo>
                  <a:cubicBezTo>
                    <a:pt x="0" y="332"/>
                    <a:pt x="0" y="398"/>
                    <a:pt x="44" y="398"/>
                  </a:cubicBezTo>
                  <a:cubicBezTo>
                    <a:pt x="133" y="354"/>
                    <a:pt x="221" y="310"/>
                    <a:pt x="309" y="266"/>
                  </a:cubicBezTo>
                  <a:cubicBezTo>
                    <a:pt x="331" y="177"/>
                    <a:pt x="442" y="89"/>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2920875" y="2904700"/>
              <a:ext cx="189875" cy="86950"/>
            </a:xfrm>
            <a:custGeom>
              <a:avLst/>
              <a:gdLst/>
              <a:ahLst/>
              <a:cxnLst/>
              <a:rect l="l" t="t" r="r" b="b"/>
              <a:pathLst>
                <a:path w="7595" h="3478" extrusionOk="0">
                  <a:moveTo>
                    <a:pt x="6050" y="187"/>
                  </a:moveTo>
                  <a:cubicBezTo>
                    <a:pt x="6005" y="209"/>
                    <a:pt x="5939" y="209"/>
                    <a:pt x="5917" y="209"/>
                  </a:cubicBezTo>
                  <a:lnTo>
                    <a:pt x="5674" y="209"/>
                  </a:lnTo>
                  <a:cubicBezTo>
                    <a:pt x="5807" y="209"/>
                    <a:pt x="5939" y="187"/>
                    <a:pt x="6050" y="187"/>
                  </a:cubicBezTo>
                  <a:close/>
                  <a:moveTo>
                    <a:pt x="4999" y="302"/>
                  </a:moveTo>
                  <a:lnTo>
                    <a:pt x="4999" y="302"/>
                  </a:lnTo>
                  <a:cubicBezTo>
                    <a:pt x="4837" y="328"/>
                    <a:pt x="4674" y="359"/>
                    <a:pt x="4504" y="386"/>
                  </a:cubicBezTo>
                  <a:cubicBezTo>
                    <a:pt x="4504" y="392"/>
                    <a:pt x="4504" y="398"/>
                    <a:pt x="4504" y="404"/>
                  </a:cubicBezTo>
                  <a:lnTo>
                    <a:pt x="4504" y="404"/>
                  </a:lnTo>
                  <a:cubicBezTo>
                    <a:pt x="4607" y="393"/>
                    <a:pt x="4710" y="376"/>
                    <a:pt x="4813" y="342"/>
                  </a:cubicBezTo>
                  <a:cubicBezTo>
                    <a:pt x="4880" y="328"/>
                    <a:pt x="4938" y="315"/>
                    <a:pt x="4999" y="302"/>
                  </a:cubicBezTo>
                  <a:close/>
                  <a:moveTo>
                    <a:pt x="4504" y="404"/>
                  </a:moveTo>
                  <a:lnTo>
                    <a:pt x="4504" y="404"/>
                  </a:lnTo>
                  <a:cubicBezTo>
                    <a:pt x="4408" y="414"/>
                    <a:pt x="4313" y="419"/>
                    <a:pt x="4217" y="430"/>
                  </a:cubicBezTo>
                  <a:cubicBezTo>
                    <a:pt x="4217" y="430"/>
                    <a:pt x="4200" y="430"/>
                    <a:pt x="4196" y="460"/>
                  </a:cubicBezTo>
                  <a:lnTo>
                    <a:pt x="4196" y="460"/>
                  </a:lnTo>
                  <a:cubicBezTo>
                    <a:pt x="4292" y="440"/>
                    <a:pt x="4392" y="430"/>
                    <a:pt x="4482" y="430"/>
                  </a:cubicBezTo>
                  <a:cubicBezTo>
                    <a:pt x="4498" y="430"/>
                    <a:pt x="4503" y="418"/>
                    <a:pt x="4504" y="404"/>
                  </a:cubicBezTo>
                  <a:close/>
                  <a:moveTo>
                    <a:pt x="4196" y="460"/>
                  </a:moveTo>
                  <a:cubicBezTo>
                    <a:pt x="4160" y="468"/>
                    <a:pt x="4125" y="477"/>
                    <a:pt x="4091" y="487"/>
                  </a:cubicBezTo>
                  <a:lnTo>
                    <a:pt x="4091" y="487"/>
                  </a:lnTo>
                  <a:cubicBezTo>
                    <a:pt x="4132" y="481"/>
                    <a:pt x="4171" y="474"/>
                    <a:pt x="4195" y="474"/>
                  </a:cubicBezTo>
                  <a:cubicBezTo>
                    <a:pt x="4195" y="469"/>
                    <a:pt x="4195" y="464"/>
                    <a:pt x="4196" y="460"/>
                  </a:cubicBezTo>
                  <a:close/>
                  <a:moveTo>
                    <a:pt x="6050" y="629"/>
                  </a:moveTo>
                  <a:cubicBezTo>
                    <a:pt x="6226" y="629"/>
                    <a:pt x="6359" y="651"/>
                    <a:pt x="6491" y="695"/>
                  </a:cubicBezTo>
                  <a:cubicBezTo>
                    <a:pt x="6241" y="695"/>
                    <a:pt x="5981" y="705"/>
                    <a:pt x="5724" y="705"/>
                  </a:cubicBezTo>
                  <a:cubicBezTo>
                    <a:pt x="5596" y="705"/>
                    <a:pt x="5468" y="702"/>
                    <a:pt x="5343" y="695"/>
                  </a:cubicBezTo>
                  <a:cubicBezTo>
                    <a:pt x="5586" y="651"/>
                    <a:pt x="5807" y="651"/>
                    <a:pt x="6050" y="629"/>
                  </a:cubicBezTo>
                  <a:close/>
                  <a:moveTo>
                    <a:pt x="3930" y="629"/>
                  </a:moveTo>
                  <a:cubicBezTo>
                    <a:pt x="3864" y="673"/>
                    <a:pt x="3820" y="717"/>
                    <a:pt x="3732" y="739"/>
                  </a:cubicBezTo>
                  <a:cubicBezTo>
                    <a:pt x="3577" y="739"/>
                    <a:pt x="3423" y="739"/>
                    <a:pt x="3312" y="761"/>
                  </a:cubicBezTo>
                  <a:cubicBezTo>
                    <a:pt x="3246" y="761"/>
                    <a:pt x="3180" y="805"/>
                    <a:pt x="3091" y="827"/>
                  </a:cubicBezTo>
                  <a:cubicBezTo>
                    <a:pt x="3268" y="761"/>
                    <a:pt x="3423" y="717"/>
                    <a:pt x="3599" y="673"/>
                  </a:cubicBezTo>
                  <a:cubicBezTo>
                    <a:pt x="3687" y="651"/>
                    <a:pt x="3732" y="651"/>
                    <a:pt x="3820" y="629"/>
                  </a:cubicBezTo>
                  <a:close/>
                  <a:moveTo>
                    <a:pt x="5683" y="829"/>
                  </a:moveTo>
                  <a:cubicBezTo>
                    <a:pt x="5633" y="832"/>
                    <a:pt x="5580" y="837"/>
                    <a:pt x="5520" y="849"/>
                  </a:cubicBezTo>
                  <a:cubicBezTo>
                    <a:pt x="5523" y="850"/>
                    <a:pt x="5526" y="851"/>
                    <a:pt x="5529" y="852"/>
                  </a:cubicBezTo>
                  <a:lnTo>
                    <a:pt x="5529" y="852"/>
                  </a:lnTo>
                  <a:cubicBezTo>
                    <a:pt x="5585" y="844"/>
                    <a:pt x="5638" y="837"/>
                    <a:pt x="5683" y="829"/>
                  </a:cubicBezTo>
                  <a:close/>
                  <a:moveTo>
                    <a:pt x="4946" y="607"/>
                  </a:moveTo>
                  <a:cubicBezTo>
                    <a:pt x="4857" y="651"/>
                    <a:pt x="4857" y="695"/>
                    <a:pt x="4902" y="717"/>
                  </a:cubicBezTo>
                  <a:lnTo>
                    <a:pt x="5012" y="717"/>
                  </a:lnTo>
                  <a:cubicBezTo>
                    <a:pt x="4857" y="739"/>
                    <a:pt x="4747" y="805"/>
                    <a:pt x="4615" y="827"/>
                  </a:cubicBezTo>
                  <a:lnTo>
                    <a:pt x="4570" y="827"/>
                  </a:lnTo>
                  <a:cubicBezTo>
                    <a:pt x="4416" y="871"/>
                    <a:pt x="4284" y="894"/>
                    <a:pt x="4151" y="938"/>
                  </a:cubicBezTo>
                  <a:cubicBezTo>
                    <a:pt x="4195" y="894"/>
                    <a:pt x="4261" y="849"/>
                    <a:pt x="4350" y="827"/>
                  </a:cubicBezTo>
                  <a:cubicBezTo>
                    <a:pt x="4416" y="783"/>
                    <a:pt x="4482" y="761"/>
                    <a:pt x="4570" y="761"/>
                  </a:cubicBezTo>
                  <a:cubicBezTo>
                    <a:pt x="4637" y="739"/>
                    <a:pt x="4725" y="651"/>
                    <a:pt x="4835" y="629"/>
                  </a:cubicBezTo>
                  <a:cubicBezTo>
                    <a:pt x="4857" y="629"/>
                    <a:pt x="4902" y="607"/>
                    <a:pt x="4946" y="607"/>
                  </a:cubicBezTo>
                  <a:close/>
                  <a:moveTo>
                    <a:pt x="5179" y="909"/>
                  </a:moveTo>
                  <a:cubicBezTo>
                    <a:pt x="5155" y="938"/>
                    <a:pt x="5116" y="938"/>
                    <a:pt x="5078" y="938"/>
                  </a:cubicBezTo>
                  <a:cubicBezTo>
                    <a:pt x="5118" y="938"/>
                    <a:pt x="5150" y="922"/>
                    <a:pt x="5179" y="909"/>
                  </a:cubicBezTo>
                  <a:close/>
                  <a:moveTo>
                    <a:pt x="4968" y="894"/>
                  </a:moveTo>
                  <a:cubicBezTo>
                    <a:pt x="4946" y="938"/>
                    <a:pt x="4902" y="938"/>
                    <a:pt x="4857" y="960"/>
                  </a:cubicBezTo>
                  <a:cubicBezTo>
                    <a:pt x="4791" y="938"/>
                    <a:pt x="4725" y="938"/>
                    <a:pt x="4637" y="938"/>
                  </a:cubicBezTo>
                  <a:lnTo>
                    <a:pt x="4681" y="938"/>
                  </a:lnTo>
                  <a:cubicBezTo>
                    <a:pt x="4747" y="938"/>
                    <a:pt x="4835" y="938"/>
                    <a:pt x="4924" y="894"/>
                  </a:cubicBezTo>
                  <a:close/>
                  <a:moveTo>
                    <a:pt x="5056" y="982"/>
                  </a:moveTo>
                  <a:cubicBezTo>
                    <a:pt x="5012" y="1026"/>
                    <a:pt x="4924" y="1048"/>
                    <a:pt x="4857" y="1070"/>
                  </a:cubicBezTo>
                  <a:cubicBezTo>
                    <a:pt x="4857" y="1026"/>
                    <a:pt x="4924" y="1026"/>
                    <a:pt x="4946" y="982"/>
                  </a:cubicBezTo>
                  <a:close/>
                  <a:moveTo>
                    <a:pt x="5034" y="1048"/>
                  </a:moveTo>
                  <a:cubicBezTo>
                    <a:pt x="5034" y="1070"/>
                    <a:pt x="5012" y="1092"/>
                    <a:pt x="4946" y="1092"/>
                  </a:cubicBezTo>
                  <a:lnTo>
                    <a:pt x="4902" y="1092"/>
                  </a:lnTo>
                  <a:cubicBezTo>
                    <a:pt x="4946" y="1070"/>
                    <a:pt x="4968" y="1070"/>
                    <a:pt x="5034" y="1048"/>
                  </a:cubicBezTo>
                  <a:close/>
                  <a:moveTo>
                    <a:pt x="4052" y="766"/>
                  </a:moveTo>
                  <a:cubicBezTo>
                    <a:pt x="4040" y="777"/>
                    <a:pt x="4036" y="805"/>
                    <a:pt x="4019" y="805"/>
                  </a:cubicBezTo>
                  <a:cubicBezTo>
                    <a:pt x="3974" y="805"/>
                    <a:pt x="3974" y="805"/>
                    <a:pt x="3952" y="827"/>
                  </a:cubicBezTo>
                  <a:cubicBezTo>
                    <a:pt x="3930" y="827"/>
                    <a:pt x="3908" y="827"/>
                    <a:pt x="3908" y="849"/>
                  </a:cubicBezTo>
                  <a:cubicBezTo>
                    <a:pt x="3864" y="849"/>
                    <a:pt x="3842" y="871"/>
                    <a:pt x="3820" y="871"/>
                  </a:cubicBezTo>
                  <a:cubicBezTo>
                    <a:pt x="3577" y="960"/>
                    <a:pt x="3378" y="1048"/>
                    <a:pt x="3136" y="1158"/>
                  </a:cubicBezTo>
                  <a:cubicBezTo>
                    <a:pt x="3091" y="1181"/>
                    <a:pt x="3047" y="1181"/>
                    <a:pt x="3025" y="1181"/>
                  </a:cubicBezTo>
                  <a:cubicBezTo>
                    <a:pt x="3069" y="1158"/>
                    <a:pt x="3136" y="1092"/>
                    <a:pt x="3180" y="1070"/>
                  </a:cubicBezTo>
                  <a:cubicBezTo>
                    <a:pt x="3378" y="1026"/>
                    <a:pt x="3533" y="960"/>
                    <a:pt x="3599" y="938"/>
                  </a:cubicBezTo>
                  <a:cubicBezTo>
                    <a:pt x="3728" y="873"/>
                    <a:pt x="3900" y="829"/>
                    <a:pt x="4052" y="766"/>
                  </a:cubicBezTo>
                  <a:close/>
                  <a:moveTo>
                    <a:pt x="4791" y="960"/>
                  </a:moveTo>
                  <a:cubicBezTo>
                    <a:pt x="4615" y="1048"/>
                    <a:pt x="4460" y="1136"/>
                    <a:pt x="4306" y="1181"/>
                  </a:cubicBezTo>
                  <a:lnTo>
                    <a:pt x="4284" y="1181"/>
                  </a:lnTo>
                  <a:cubicBezTo>
                    <a:pt x="4151" y="1203"/>
                    <a:pt x="4019" y="1203"/>
                    <a:pt x="3864" y="1225"/>
                  </a:cubicBezTo>
                  <a:lnTo>
                    <a:pt x="3820" y="1225"/>
                  </a:lnTo>
                  <a:lnTo>
                    <a:pt x="3842" y="1203"/>
                  </a:lnTo>
                  <a:cubicBezTo>
                    <a:pt x="4063" y="1114"/>
                    <a:pt x="4284" y="1048"/>
                    <a:pt x="4504" y="982"/>
                  </a:cubicBezTo>
                  <a:cubicBezTo>
                    <a:pt x="4526" y="982"/>
                    <a:pt x="4526" y="982"/>
                    <a:pt x="4570" y="960"/>
                  </a:cubicBezTo>
                  <a:close/>
                  <a:moveTo>
                    <a:pt x="2407" y="1070"/>
                  </a:moveTo>
                  <a:cubicBezTo>
                    <a:pt x="2363" y="1092"/>
                    <a:pt x="2297" y="1158"/>
                    <a:pt x="2230" y="1203"/>
                  </a:cubicBezTo>
                  <a:cubicBezTo>
                    <a:pt x="2186" y="1203"/>
                    <a:pt x="2142" y="1247"/>
                    <a:pt x="2076" y="1247"/>
                  </a:cubicBezTo>
                  <a:cubicBezTo>
                    <a:pt x="2076" y="1247"/>
                    <a:pt x="2142" y="1181"/>
                    <a:pt x="2208" y="1136"/>
                  </a:cubicBezTo>
                  <a:cubicBezTo>
                    <a:pt x="2275" y="1092"/>
                    <a:pt x="2363" y="1070"/>
                    <a:pt x="2407" y="1070"/>
                  </a:cubicBezTo>
                  <a:close/>
                  <a:moveTo>
                    <a:pt x="3180" y="916"/>
                  </a:moveTo>
                  <a:lnTo>
                    <a:pt x="2937" y="1070"/>
                  </a:lnTo>
                  <a:cubicBezTo>
                    <a:pt x="2826" y="1092"/>
                    <a:pt x="2738" y="1158"/>
                    <a:pt x="2628" y="1181"/>
                  </a:cubicBezTo>
                  <a:cubicBezTo>
                    <a:pt x="2584" y="1203"/>
                    <a:pt x="2517" y="1203"/>
                    <a:pt x="2451" y="1247"/>
                  </a:cubicBezTo>
                  <a:lnTo>
                    <a:pt x="2385" y="1247"/>
                  </a:lnTo>
                  <a:cubicBezTo>
                    <a:pt x="2394" y="1247"/>
                    <a:pt x="2399" y="1240"/>
                    <a:pt x="2401" y="1234"/>
                  </a:cubicBezTo>
                  <a:lnTo>
                    <a:pt x="2401" y="1234"/>
                  </a:lnTo>
                  <a:cubicBezTo>
                    <a:pt x="2640" y="1045"/>
                    <a:pt x="2921" y="980"/>
                    <a:pt x="3180" y="916"/>
                  </a:cubicBezTo>
                  <a:close/>
                  <a:moveTo>
                    <a:pt x="4063" y="916"/>
                  </a:moveTo>
                  <a:cubicBezTo>
                    <a:pt x="3974" y="960"/>
                    <a:pt x="3864" y="1026"/>
                    <a:pt x="3754" y="1092"/>
                  </a:cubicBezTo>
                  <a:cubicBezTo>
                    <a:pt x="3599" y="1158"/>
                    <a:pt x="3423" y="1181"/>
                    <a:pt x="3290" y="1247"/>
                  </a:cubicBezTo>
                  <a:lnTo>
                    <a:pt x="3180" y="1247"/>
                  </a:lnTo>
                  <a:cubicBezTo>
                    <a:pt x="3246" y="1203"/>
                    <a:pt x="3290" y="1181"/>
                    <a:pt x="3312" y="1181"/>
                  </a:cubicBezTo>
                  <a:cubicBezTo>
                    <a:pt x="3356" y="1158"/>
                    <a:pt x="3400" y="1158"/>
                    <a:pt x="3423" y="1136"/>
                  </a:cubicBezTo>
                  <a:cubicBezTo>
                    <a:pt x="3467" y="1136"/>
                    <a:pt x="3489" y="1092"/>
                    <a:pt x="3533" y="1070"/>
                  </a:cubicBezTo>
                  <a:cubicBezTo>
                    <a:pt x="3621" y="1048"/>
                    <a:pt x="3732" y="982"/>
                    <a:pt x="3820" y="960"/>
                  </a:cubicBezTo>
                  <a:cubicBezTo>
                    <a:pt x="3908" y="938"/>
                    <a:pt x="3974" y="916"/>
                    <a:pt x="4063" y="916"/>
                  </a:cubicBezTo>
                  <a:close/>
                  <a:moveTo>
                    <a:pt x="2540" y="1313"/>
                  </a:moveTo>
                  <a:lnTo>
                    <a:pt x="2540" y="1379"/>
                  </a:lnTo>
                  <a:cubicBezTo>
                    <a:pt x="2495" y="1379"/>
                    <a:pt x="2473" y="1401"/>
                    <a:pt x="2407" y="1401"/>
                  </a:cubicBezTo>
                  <a:cubicBezTo>
                    <a:pt x="2429" y="1379"/>
                    <a:pt x="2495" y="1357"/>
                    <a:pt x="2540" y="1313"/>
                  </a:cubicBezTo>
                  <a:close/>
                  <a:moveTo>
                    <a:pt x="4350" y="1313"/>
                  </a:moveTo>
                  <a:cubicBezTo>
                    <a:pt x="4306" y="1313"/>
                    <a:pt x="4261" y="1357"/>
                    <a:pt x="4173" y="1379"/>
                  </a:cubicBezTo>
                  <a:cubicBezTo>
                    <a:pt x="4085" y="1401"/>
                    <a:pt x="4041" y="1423"/>
                    <a:pt x="3952" y="1423"/>
                  </a:cubicBezTo>
                  <a:lnTo>
                    <a:pt x="3908" y="1423"/>
                  </a:lnTo>
                  <a:cubicBezTo>
                    <a:pt x="4019" y="1379"/>
                    <a:pt x="4129" y="1357"/>
                    <a:pt x="4261" y="1313"/>
                  </a:cubicBezTo>
                  <a:close/>
                  <a:moveTo>
                    <a:pt x="2923" y="1367"/>
                  </a:moveTo>
                  <a:cubicBezTo>
                    <a:pt x="2884" y="1399"/>
                    <a:pt x="2838" y="1429"/>
                    <a:pt x="2804" y="1445"/>
                  </a:cubicBezTo>
                  <a:cubicBezTo>
                    <a:pt x="2760" y="1445"/>
                    <a:pt x="2738" y="1423"/>
                    <a:pt x="2716" y="1423"/>
                  </a:cubicBezTo>
                  <a:cubicBezTo>
                    <a:pt x="2760" y="1401"/>
                    <a:pt x="2804" y="1401"/>
                    <a:pt x="2849" y="1379"/>
                  </a:cubicBezTo>
                  <a:cubicBezTo>
                    <a:pt x="2863" y="1379"/>
                    <a:pt x="2896" y="1379"/>
                    <a:pt x="2923" y="1367"/>
                  </a:cubicBezTo>
                  <a:close/>
                  <a:moveTo>
                    <a:pt x="3400" y="1313"/>
                  </a:moveTo>
                  <a:lnTo>
                    <a:pt x="3400" y="1379"/>
                  </a:lnTo>
                  <a:cubicBezTo>
                    <a:pt x="3378" y="1401"/>
                    <a:pt x="3378" y="1401"/>
                    <a:pt x="3378" y="1423"/>
                  </a:cubicBezTo>
                  <a:cubicBezTo>
                    <a:pt x="3202" y="1445"/>
                    <a:pt x="3069" y="1490"/>
                    <a:pt x="2959" y="1490"/>
                  </a:cubicBezTo>
                  <a:cubicBezTo>
                    <a:pt x="3047" y="1445"/>
                    <a:pt x="3136" y="1401"/>
                    <a:pt x="3202" y="1379"/>
                  </a:cubicBezTo>
                  <a:cubicBezTo>
                    <a:pt x="3268" y="1357"/>
                    <a:pt x="3356" y="1357"/>
                    <a:pt x="3400" y="1313"/>
                  </a:cubicBezTo>
                  <a:close/>
                  <a:moveTo>
                    <a:pt x="3930" y="1335"/>
                  </a:moveTo>
                  <a:cubicBezTo>
                    <a:pt x="3820" y="1379"/>
                    <a:pt x="3732" y="1423"/>
                    <a:pt x="3621" y="1490"/>
                  </a:cubicBezTo>
                  <a:cubicBezTo>
                    <a:pt x="3595" y="1450"/>
                    <a:pt x="3568" y="1442"/>
                    <a:pt x="3542" y="1442"/>
                  </a:cubicBezTo>
                  <a:cubicBezTo>
                    <a:pt x="3524" y="1442"/>
                    <a:pt x="3506" y="1445"/>
                    <a:pt x="3489" y="1445"/>
                  </a:cubicBezTo>
                  <a:cubicBezTo>
                    <a:pt x="3511" y="1423"/>
                    <a:pt x="3577" y="1401"/>
                    <a:pt x="3599" y="1379"/>
                  </a:cubicBezTo>
                  <a:cubicBezTo>
                    <a:pt x="3687" y="1335"/>
                    <a:pt x="3754" y="1335"/>
                    <a:pt x="3820" y="1335"/>
                  </a:cubicBezTo>
                  <a:close/>
                  <a:moveTo>
                    <a:pt x="3290" y="1710"/>
                  </a:moveTo>
                  <a:cubicBezTo>
                    <a:pt x="3268" y="1710"/>
                    <a:pt x="3268" y="1732"/>
                    <a:pt x="3268" y="1755"/>
                  </a:cubicBezTo>
                  <a:lnTo>
                    <a:pt x="3180" y="1755"/>
                  </a:lnTo>
                  <a:cubicBezTo>
                    <a:pt x="3202" y="1732"/>
                    <a:pt x="3268" y="1710"/>
                    <a:pt x="3290" y="1710"/>
                  </a:cubicBezTo>
                  <a:close/>
                  <a:moveTo>
                    <a:pt x="4960" y="1910"/>
                  </a:moveTo>
                  <a:cubicBezTo>
                    <a:pt x="4956" y="1918"/>
                    <a:pt x="4952" y="1925"/>
                    <a:pt x="4946" y="1931"/>
                  </a:cubicBezTo>
                  <a:cubicBezTo>
                    <a:pt x="4946" y="1931"/>
                    <a:pt x="4946" y="1915"/>
                    <a:pt x="4960" y="1910"/>
                  </a:cubicBezTo>
                  <a:close/>
                  <a:moveTo>
                    <a:pt x="6160" y="1997"/>
                  </a:moveTo>
                  <a:cubicBezTo>
                    <a:pt x="6182" y="1997"/>
                    <a:pt x="6226" y="1997"/>
                    <a:pt x="6248" y="2041"/>
                  </a:cubicBezTo>
                  <a:cubicBezTo>
                    <a:pt x="6182" y="2041"/>
                    <a:pt x="6160" y="2064"/>
                    <a:pt x="6138" y="2086"/>
                  </a:cubicBezTo>
                  <a:cubicBezTo>
                    <a:pt x="6138" y="2064"/>
                    <a:pt x="6160" y="2041"/>
                    <a:pt x="6160" y="1997"/>
                  </a:cubicBezTo>
                  <a:close/>
                  <a:moveTo>
                    <a:pt x="3290" y="2064"/>
                  </a:moveTo>
                  <a:lnTo>
                    <a:pt x="3290" y="2086"/>
                  </a:lnTo>
                  <a:cubicBezTo>
                    <a:pt x="3158" y="2086"/>
                    <a:pt x="3047" y="2130"/>
                    <a:pt x="2915" y="2130"/>
                  </a:cubicBezTo>
                  <a:cubicBezTo>
                    <a:pt x="3047" y="2086"/>
                    <a:pt x="3158" y="2064"/>
                    <a:pt x="3290" y="2064"/>
                  </a:cubicBezTo>
                  <a:close/>
                  <a:moveTo>
                    <a:pt x="5895" y="1755"/>
                  </a:moveTo>
                  <a:cubicBezTo>
                    <a:pt x="5851" y="1799"/>
                    <a:pt x="5851" y="1821"/>
                    <a:pt x="5851" y="1843"/>
                  </a:cubicBezTo>
                  <a:cubicBezTo>
                    <a:pt x="5851" y="1909"/>
                    <a:pt x="5895" y="1975"/>
                    <a:pt x="5895" y="2064"/>
                  </a:cubicBezTo>
                  <a:cubicBezTo>
                    <a:pt x="5807" y="2152"/>
                    <a:pt x="5674" y="2196"/>
                    <a:pt x="5608" y="2284"/>
                  </a:cubicBezTo>
                  <a:cubicBezTo>
                    <a:pt x="5476" y="2174"/>
                    <a:pt x="5343" y="1953"/>
                    <a:pt x="5454" y="1931"/>
                  </a:cubicBezTo>
                  <a:cubicBezTo>
                    <a:pt x="5498" y="1909"/>
                    <a:pt x="5498" y="1821"/>
                    <a:pt x="5409" y="1821"/>
                  </a:cubicBezTo>
                  <a:lnTo>
                    <a:pt x="5321" y="1821"/>
                  </a:lnTo>
                  <a:cubicBezTo>
                    <a:pt x="5299" y="1821"/>
                    <a:pt x="5277" y="1843"/>
                    <a:pt x="5277" y="1843"/>
                  </a:cubicBezTo>
                  <a:cubicBezTo>
                    <a:pt x="5277" y="1811"/>
                    <a:pt x="5266" y="1780"/>
                    <a:pt x="5235" y="1764"/>
                  </a:cubicBezTo>
                  <a:lnTo>
                    <a:pt x="5235" y="1764"/>
                  </a:lnTo>
                  <a:cubicBezTo>
                    <a:pt x="5276" y="1772"/>
                    <a:pt x="5315" y="1774"/>
                    <a:pt x="5352" y="1774"/>
                  </a:cubicBezTo>
                  <a:cubicBezTo>
                    <a:pt x="5454" y="1774"/>
                    <a:pt x="5542" y="1755"/>
                    <a:pt x="5630" y="1755"/>
                  </a:cubicBezTo>
                  <a:close/>
                  <a:moveTo>
                    <a:pt x="5829" y="2306"/>
                  </a:moveTo>
                  <a:lnTo>
                    <a:pt x="5829" y="2306"/>
                  </a:lnTo>
                  <a:cubicBezTo>
                    <a:pt x="5807" y="2351"/>
                    <a:pt x="5785" y="2373"/>
                    <a:pt x="5741" y="2373"/>
                  </a:cubicBezTo>
                  <a:cubicBezTo>
                    <a:pt x="5785" y="2328"/>
                    <a:pt x="5807" y="2328"/>
                    <a:pt x="5829" y="2306"/>
                  </a:cubicBezTo>
                  <a:close/>
                  <a:moveTo>
                    <a:pt x="6889" y="2241"/>
                  </a:moveTo>
                  <a:cubicBezTo>
                    <a:pt x="6933" y="2263"/>
                    <a:pt x="6955" y="2307"/>
                    <a:pt x="7021" y="2351"/>
                  </a:cubicBezTo>
                  <a:lnTo>
                    <a:pt x="6999" y="2373"/>
                  </a:lnTo>
                  <a:cubicBezTo>
                    <a:pt x="6955" y="2307"/>
                    <a:pt x="6933" y="2263"/>
                    <a:pt x="6889" y="2241"/>
                  </a:cubicBezTo>
                  <a:close/>
                  <a:moveTo>
                    <a:pt x="6403" y="2682"/>
                  </a:moveTo>
                  <a:lnTo>
                    <a:pt x="6491" y="2748"/>
                  </a:lnTo>
                  <a:lnTo>
                    <a:pt x="6381" y="2748"/>
                  </a:lnTo>
                  <a:cubicBezTo>
                    <a:pt x="6381" y="2726"/>
                    <a:pt x="6381" y="2704"/>
                    <a:pt x="6403" y="2682"/>
                  </a:cubicBezTo>
                  <a:close/>
                  <a:moveTo>
                    <a:pt x="5343" y="2726"/>
                  </a:moveTo>
                  <a:lnTo>
                    <a:pt x="5343" y="2726"/>
                  </a:lnTo>
                  <a:cubicBezTo>
                    <a:pt x="5387" y="2748"/>
                    <a:pt x="5409" y="2748"/>
                    <a:pt x="5409" y="2792"/>
                  </a:cubicBezTo>
                  <a:cubicBezTo>
                    <a:pt x="5387" y="2792"/>
                    <a:pt x="5365" y="2748"/>
                    <a:pt x="5343" y="2726"/>
                  </a:cubicBezTo>
                  <a:close/>
                  <a:moveTo>
                    <a:pt x="5439" y="2772"/>
                  </a:moveTo>
                  <a:cubicBezTo>
                    <a:pt x="5449" y="2772"/>
                    <a:pt x="5439" y="2792"/>
                    <a:pt x="5409" y="2792"/>
                  </a:cubicBezTo>
                  <a:cubicBezTo>
                    <a:pt x="5424" y="2777"/>
                    <a:pt x="5434" y="2772"/>
                    <a:pt x="5439" y="2772"/>
                  </a:cubicBezTo>
                  <a:close/>
                  <a:moveTo>
                    <a:pt x="4725" y="2019"/>
                  </a:moveTo>
                  <a:cubicBezTo>
                    <a:pt x="4703" y="2064"/>
                    <a:pt x="4637" y="2130"/>
                    <a:pt x="4637" y="2240"/>
                  </a:cubicBezTo>
                  <a:cubicBezTo>
                    <a:pt x="4615" y="2395"/>
                    <a:pt x="4615" y="2593"/>
                    <a:pt x="4681" y="2748"/>
                  </a:cubicBezTo>
                  <a:cubicBezTo>
                    <a:pt x="4681" y="2792"/>
                    <a:pt x="4703" y="2814"/>
                    <a:pt x="4725" y="2836"/>
                  </a:cubicBezTo>
                  <a:cubicBezTo>
                    <a:pt x="4460" y="2682"/>
                    <a:pt x="4460" y="2351"/>
                    <a:pt x="4681" y="2064"/>
                  </a:cubicBezTo>
                  <a:lnTo>
                    <a:pt x="4725" y="2019"/>
                  </a:lnTo>
                  <a:close/>
                  <a:moveTo>
                    <a:pt x="6668" y="3035"/>
                  </a:moveTo>
                  <a:cubicBezTo>
                    <a:pt x="6624" y="3035"/>
                    <a:pt x="6624" y="3057"/>
                    <a:pt x="6601" y="3057"/>
                  </a:cubicBezTo>
                  <a:lnTo>
                    <a:pt x="6624" y="3035"/>
                  </a:lnTo>
                  <a:close/>
                  <a:moveTo>
                    <a:pt x="5968" y="0"/>
                  </a:moveTo>
                  <a:cubicBezTo>
                    <a:pt x="5598" y="0"/>
                    <a:pt x="5228" y="84"/>
                    <a:pt x="4857" y="121"/>
                  </a:cubicBezTo>
                  <a:cubicBezTo>
                    <a:pt x="4504" y="187"/>
                    <a:pt x="4085" y="209"/>
                    <a:pt x="3798" y="408"/>
                  </a:cubicBezTo>
                  <a:cubicBezTo>
                    <a:pt x="3643" y="430"/>
                    <a:pt x="3511" y="452"/>
                    <a:pt x="3378" y="518"/>
                  </a:cubicBezTo>
                  <a:cubicBezTo>
                    <a:pt x="3371" y="518"/>
                    <a:pt x="3361" y="518"/>
                    <a:pt x="3350" y="519"/>
                  </a:cubicBezTo>
                  <a:lnTo>
                    <a:pt x="3350" y="519"/>
                  </a:lnTo>
                  <a:cubicBezTo>
                    <a:pt x="3418" y="489"/>
                    <a:pt x="3482" y="442"/>
                    <a:pt x="3533" y="408"/>
                  </a:cubicBezTo>
                  <a:cubicBezTo>
                    <a:pt x="3577" y="386"/>
                    <a:pt x="3533" y="342"/>
                    <a:pt x="3511" y="342"/>
                  </a:cubicBezTo>
                  <a:cubicBezTo>
                    <a:pt x="3246" y="518"/>
                    <a:pt x="2871" y="540"/>
                    <a:pt x="2606" y="651"/>
                  </a:cubicBezTo>
                  <a:cubicBezTo>
                    <a:pt x="2407" y="739"/>
                    <a:pt x="2142" y="827"/>
                    <a:pt x="1988" y="982"/>
                  </a:cubicBezTo>
                  <a:cubicBezTo>
                    <a:pt x="1943" y="1048"/>
                    <a:pt x="1988" y="1092"/>
                    <a:pt x="2054" y="1092"/>
                  </a:cubicBezTo>
                  <a:cubicBezTo>
                    <a:pt x="2054" y="1114"/>
                    <a:pt x="2032" y="1114"/>
                    <a:pt x="2032" y="1158"/>
                  </a:cubicBezTo>
                  <a:lnTo>
                    <a:pt x="2032" y="1181"/>
                  </a:lnTo>
                  <a:cubicBezTo>
                    <a:pt x="1921" y="1203"/>
                    <a:pt x="1767" y="1203"/>
                    <a:pt x="1656" y="1269"/>
                  </a:cubicBezTo>
                  <a:cubicBezTo>
                    <a:pt x="1392" y="1335"/>
                    <a:pt x="1105" y="1423"/>
                    <a:pt x="840" y="1445"/>
                  </a:cubicBezTo>
                  <a:cubicBezTo>
                    <a:pt x="884" y="1423"/>
                    <a:pt x="928" y="1423"/>
                    <a:pt x="972" y="1401"/>
                  </a:cubicBezTo>
                  <a:cubicBezTo>
                    <a:pt x="1303" y="1313"/>
                    <a:pt x="1612" y="1181"/>
                    <a:pt x="1943" y="1158"/>
                  </a:cubicBezTo>
                  <a:cubicBezTo>
                    <a:pt x="1966" y="1158"/>
                    <a:pt x="1966" y="1114"/>
                    <a:pt x="1943" y="1092"/>
                  </a:cubicBezTo>
                  <a:cubicBezTo>
                    <a:pt x="1906" y="1087"/>
                    <a:pt x="1870" y="1084"/>
                    <a:pt x="1834" y="1084"/>
                  </a:cubicBezTo>
                  <a:cubicBezTo>
                    <a:pt x="1575" y="1084"/>
                    <a:pt x="1357" y="1213"/>
                    <a:pt x="1105" y="1291"/>
                  </a:cubicBezTo>
                  <a:cubicBezTo>
                    <a:pt x="950" y="1335"/>
                    <a:pt x="773" y="1379"/>
                    <a:pt x="641" y="1423"/>
                  </a:cubicBezTo>
                  <a:cubicBezTo>
                    <a:pt x="486" y="1490"/>
                    <a:pt x="332" y="1600"/>
                    <a:pt x="155" y="1622"/>
                  </a:cubicBezTo>
                  <a:cubicBezTo>
                    <a:pt x="1" y="1710"/>
                    <a:pt x="45" y="1755"/>
                    <a:pt x="67" y="1755"/>
                  </a:cubicBezTo>
                  <a:cubicBezTo>
                    <a:pt x="288" y="1732"/>
                    <a:pt x="486" y="1622"/>
                    <a:pt x="707" y="1534"/>
                  </a:cubicBezTo>
                  <a:cubicBezTo>
                    <a:pt x="707" y="1534"/>
                    <a:pt x="707" y="1578"/>
                    <a:pt x="729" y="1578"/>
                  </a:cubicBezTo>
                  <a:cubicBezTo>
                    <a:pt x="994" y="1578"/>
                    <a:pt x="1281" y="1490"/>
                    <a:pt x="1546" y="1401"/>
                  </a:cubicBezTo>
                  <a:cubicBezTo>
                    <a:pt x="1723" y="1379"/>
                    <a:pt x="1855" y="1313"/>
                    <a:pt x="2032" y="1313"/>
                  </a:cubicBezTo>
                  <a:lnTo>
                    <a:pt x="2186" y="1313"/>
                  </a:lnTo>
                  <a:cubicBezTo>
                    <a:pt x="2186" y="1357"/>
                    <a:pt x="2208" y="1357"/>
                    <a:pt x="2253" y="1357"/>
                  </a:cubicBezTo>
                  <a:lnTo>
                    <a:pt x="2319" y="1357"/>
                  </a:lnTo>
                  <a:cubicBezTo>
                    <a:pt x="2275" y="1379"/>
                    <a:pt x="2253" y="1401"/>
                    <a:pt x="2208" y="1445"/>
                  </a:cubicBezTo>
                  <a:lnTo>
                    <a:pt x="2208" y="1490"/>
                  </a:lnTo>
                  <a:cubicBezTo>
                    <a:pt x="2098" y="1512"/>
                    <a:pt x="1988" y="1578"/>
                    <a:pt x="1877" y="1600"/>
                  </a:cubicBezTo>
                  <a:cubicBezTo>
                    <a:pt x="1855" y="1600"/>
                    <a:pt x="1855" y="1644"/>
                    <a:pt x="1921" y="1644"/>
                  </a:cubicBezTo>
                  <a:cubicBezTo>
                    <a:pt x="2032" y="1600"/>
                    <a:pt x="2142" y="1556"/>
                    <a:pt x="2253" y="1534"/>
                  </a:cubicBezTo>
                  <a:lnTo>
                    <a:pt x="2275" y="1578"/>
                  </a:lnTo>
                  <a:cubicBezTo>
                    <a:pt x="2281" y="1584"/>
                    <a:pt x="2286" y="1587"/>
                    <a:pt x="2291" y="1587"/>
                  </a:cubicBezTo>
                  <a:cubicBezTo>
                    <a:pt x="2305" y="1587"/>
                    <a:pt x="2313" y="1566"/>
                    <a:pt x="2297" y="1534"/>
                  </a:cubicBezTo>
                  <a:lnTo>
                    <a:pt x="2297" y="1512"/>
                  </a:lnTo>
                  <a:cubicBezTo>
                    <a:pt x="2363" y="1512"/>
                    <a:pt x="2385" y="1490"/>
                    <a:pt x="2429" y="1490"/>
                  </a:cubicBezTo>
                  <a:cubicBezTo>
                    <a:pt x="2429" y="1512"/>
                    <a:pt x="2429" y="1512"/>
                    <a:pt x="2473" y="1534"/>
                  </a:cubicBezTo>
                  <a:cubicBezTo>
                    <a:pt x="2429" y="1534"/>
                    <a:pt x="2429" y="1600"/>
                    <a:pt x="2473" y="1600"/>
                  </a:cubicBezTo>
                  <a:lnTo>
                    <a:pt x="2517" y="1600"/>
                  </a:lnTo>
                  <a:cubicBezTo>
                    <a:pt x="2500" y="1618"/>
                    <a:pt x="2510" y="1678"/>
                    <a:pt x="2527" y="1678"/>
                  </a:cubicBezTo>
                  <a:cubicBezTo>
                    <a:pt x="2531" y="1678"/>
                    <a:pt x="2535" y="1675"/>
                    <a:pt x="2540" y="1666"/>
                  </a:cubicBezTo>
                  <a:cubicBezTo>
                    <a:pt x="2738" y="1666"/>
                    <a:pt x="2826" y="1644"/>
                    <a:pt x="2981" y="1556"/>
                  </a:cubicBezTo>
                  <a:cubicBezTo>
                    <a:pt x="2981" y="1556"/>
                    <a:pt x="3025" y="1556"/>
                    <a:pt x="3025" y="1534"/>
                  </a:cubicBezTo>
                  <a:lnTo>
                    <a:pt x="3246" y="1534"/>
                  </a:lnTo>
                  <a:cubicBezTo>
                    <a:pt x="3246" y="1556"/>
                    <a:pt x="3202" y="1600"/>
                    <a:pt x="3202" y="1600"/>
                  </a:cubicBezTo>
                  <a:cubicBezTo>
                    <a:pt x="3069" y="1644"/>
                    <a:pt x="2959" y="1666"/>
                    <a:pt x="2826" y="1732"/>
                  </a:cubicBezTo>
                  <a:lnTo>
                    <a:pt x="2429" y="1732"/>
                  </a:lnTo>
                  <a:lnTo>
                    <a:pt x="2429" y="1666"/>
                  </a:lnTo>
                  <a:cubicBezTo>
                    <a:pt x="2429" y="1644"/>
                    <a:pt x="2429" y="1644"/>
                    <a:pt x="2407" y="1644"/>
                  </a:cubicBezTo>
                  <a:cubicBezTo>
                    <a:pt x="2345" y="1630"/>
                    <a:pt x="2286" y="1625"/>
                    <a:pt x="2227" y="1625"/>
                  </a:cubicBezTo>
                  <a:cubicBezTo>
                    <a:pt x="2097" y="1625"/>
                    <a:pt x="1970" y="1651"/>
                    <a:pt x="1833" y="1666"/>
                  </a:cubicBezTo>
                  <a:cubicBezTo>
                    <a:pt x="1767" y="1688"/>
                    <a:pt x="1695" y="1688"/>
                    <a:pt x="1623" y="1688"/>
                  </a:cubicBezTo>
                  <a:cubicBezTo>
                    <a:pt x="1552" y="1688"/>
                    <a:pt x="1480" y="1688"/>
                    <a:pt x="1414" y="1710"/>
                  </a:cubicBezTo>
                  <a:cubicBezTo>
                    <a:pt x="1303" y="1732"/>
                    <a:pt x="1259" y="1755"/>
                    <a:pt x="1149" y="1755"/>
                  </a:cubicBezTo>
                  <a:cubicBezTo>
                    <a:pt x="1105" y="1755"/>
                    <a:pt x="1105" y="1821"/>
                    <a:pt x="1149" y="1821"/>
                  </a:cubicBezTo>
                  <a:cubicBezTo>
                    <a:pt x="1178" y="1821"/>
                    <a:pt x="1227" y="1831"/>
                    <a:pt x="1283" y="1831"/>
                  </a:cubicBezTo>
                  <a:cubicBezTo>
                    <a:pt x="1311" y="1831"/>
                    <a:pt x="1340" y="1828"/>
                    <a:pt x="1369" y="1821"/>
                  </a:cubicBezTo>
                  <a:cubicBezTo>
                    <a:pt x="1392" y="1821"/>
                    <a:pt x="1414" y="1777"/>
                    <a:pt x="1480" y="1755"/>
                  </a:cubicBezTo>
                  <a:cubicBezTo>
                    <a:pt x="1502" y="1747"/>
                    <a:pt x="1524" y="1745"/>
                    <a:pt x="1547" y="1745"/>
                  </a:cubicBezTo>
                  <a:cubicBezTo>
                    <a:pt x="1593" y="1745"/>
                    <a:pt x="1642" y="1755"/>
                    <a:pt x="1701" y="1755"/>
                  </a:cubicBezTo>
                  <a:cubicBezTo>
                    <a:pt x="1792" y="1755"/>
                    <a:pt x="2032" y="1659"/>
                    <a:pt x="2208" y="1659"/>
                  </a:cubicBezTo>
                  <a:cubicBezTo>
                    <a:pt x="2286" y="1659"/>
                    <a:pt x="2351" y="1678"/>
                    <a:pt x="2385" y="1732"/>
                  </a:cubicBezTo>
                  <a:cubicBezTo>
                    <a:pt x="2319" y="1732"/>
                    <a:pt x="2297" y="1732"/>
                    <a:pt x="2253" y="1755"/>
                  </a:cubicBezTo>
                  <a:cubicBezTo>
                    <a:pt x="1966" y="1777"/>
                    <a:pt x="1701" y="1843"/>
                    <a:pt x="1414" y="1843"/>
                  </a:cubicBezTo>
                  <a:cubicBezTo>
                    <a:pt x="1392" y="1843"/>
                    <a:pt x="1392" y="1887"/>
                    <a:pt x="1414" y="1887"/>
                  </a:cubicBezTo>
                  <a:cubicBezTo>
                    <a:pt x="1634" y="1887"/>
                    <a:pt x="1833" y="1865"/>
                    <a:pt x="2054" y="1865"/>
                  </a:cubicBezTo>
                  <a:cubicBezTo>
                    <a:pt x="2054" y="1880"/>
                    <a:pt x="2064" y="1906"/>
                    <a:pt x="2078" y="1906"/>
                  </a:cubicBezTo>
                  <a:cubicBezTo>
                    <a:pt x="2084" y="1906"/>
                    <a:pt x="2091" y="1901"/>
                    <a:pt x="2098" y="1887"/>
                  </a:cubicBezTo>
                  <a:cubicBezTo>
                    <a:pt x="2142" y="1887"/>
                    <a:pt x="2142" y="1865"/>
                    <a:pt x="2164" y="1865"/>
                  </a:cubicBezTo>
                  <a:cubicBezTo>
                    <a:pt x="2208" y="1865"/>
                    <a:pt x="2297" y="1865"/>
                    <a:pt x="2385" y="1843"/>
                  </a:cubicBezTo>
                  <a:cubicBezTo>
                    <a:pt x="2429" y="1843"/>
                    <a:pt x="2495" y="1843"/>
                    <a:pt x="2540" y="1821"/>
                  </a:cubicBezTo>
                  <a:lnTo>
                    <a:pt x="2628" y="1821"/>
                  </a:lnTo>
                  <a:cubicBezTo>
                    <a:pt x="2606" y="1843"/>
                    <a:pt x="2584" y="1843"/>
                    <a:pt x="2540" y="1865"/>
                  </a:cubicBezTo>
                  <a:cubicBezTo>
                    <a:pt x="2503" y="1883"/>
                    <a:pt x="2527" y="1964"/>
                    <a:pt x="2575" y="1964"/>
                  </a:cubicBezTo>
                  <a:cubicBezTo>
                    <a:pt x="2585" y="1964"/>
                    <a:pt x="2595" y="1960"/>
                    <a:pt x="2606" y="1953"/>
                  </a:cubicBezTo>
                  <a:cubicBezTo>
                    <a:pt x="2694" y="1887"/>
                    <a:pt x="2804" y="1865"/>
                    <a:pt x="2871" y="1821"/>
                  </a:cubicBezTo>
                  <a:lnTo>
                    <a:pt x="2915" y="1821"/>
                  </a:lnTo>
                  <a:cubicBezTo>
                    <a:pt x="2959" y="1843"/>
                    <a:pt x="3047" y="1865"/>
                    <a:pt x="3069" y="1931"/>
                  </a:cubicBezTo>
                  <a:cubicBezTo>
                    <a:pt x="3069" y="1938"/>
                    <a:pt x="3077" y="1941"/>
                    <a:pt x="3087" y="1941"/>
                  </a:cubicBezTo>
                  <a:cubicBezTo>
                    <a:pt x="3106" y="1941"/>
                    <a:pt x="3136" y="1931"/>
                    <a:pt x="3136" y="1931"/>
                  </a:cubicBezTo>
                  <a:cubicBezTo>
                    <a:pt x="3136" y="1887"/>
                    <a:pt x="3091" y="1865"/>
                    <a:pt x="3091" y="1843"/>
                  </a:cubicBezTo>
                  <a:lnTo>
                    <a:pt x="3091" y="1843"/>
                  </a:lnTo>
                  <a:cubicBezTo>
                    <a:pt x="3356" y="1865"/>
                    <a:pt x="3599" y="1887"/>
                    <a:pt x="3842" y="1887"/>
                  </a:cubicBezTo>
                  <a:cubicBezTo>
                    <a:pt x="4063" y="1887"/>
                    <a:pt x="4261" y="1887"/>
                    <a:pt x="4460" y="1865"/>
                  </a:cubicBezTo>
                  <a:lnTo>
                    <a:pt x="4460" y="1865"/>
                  </a:lnTo>
                  <a:lnTo>
                    <a:pt x="4416" y="1887"/>
                  </a:lnTo>
                  <a:cubicBezTo>
                    <a:pt x="4239" y="1953"/>
                    <a:pt x="4041" y="1975"/>
                    <a:pt x="3842" y="1997"/>
                  </a:cubicBezTo>
                  <a:cubicBezTo>
                    <a:pt x="3687" y="2041"/>
                    <a:pt x="3511" y="2064"/>
                    <a:pt x="3356" y="2064"/>
                  </a:cubicBezTo>
                  <a:cubicBezTo>
                    <a:pt x="3378" y="2064"/>
                    <a:pt x="3378" y="2041"/>
                    <a:pt x="3400" y="2041"/>
                  </a:cubicBezTo>
                  <a:cubicBezTo>
                    <a:pt x="3423" y="1997"/>
                    <a:pt x="3423" y="1975"/>
                    <a:pt x="3400" y="1953"/>
                  </a:cubicBezTo>
                  <a:cubicBezTo>
                    <a:pt x="3358" y="1932"/>
                    <a:pt x="3316" y="1925"/>
                    <a:pt x="3274" y="1925"/>
                  </a:cubicBezTo>
                  <a:cubicBezTo>
                    <a:pt x="3182" y="1925"/>
                    <a:pt x="3087" y="1960"/>
                    <a:pt x="2981" y="1975"/>
                  </a:cubicBezTo>
                  <a:cubicBezTo>
                    <a:pt x="2886" y="2004"/>
                    <a:pt x="2800" y="2012"/>
                    <a:pt x="2715" y="2012"/>
                  </a:cubicBezTo>
                  <a:cubicBezTo>
                    <a:pt x="2601" y="2012"/>
                    <a:pt x="2489" y="1997"/>
                    <a:pt x="2363" y="1997"/>
                  </a:cubicBezTo>
                  <a:cubicBezTo>
                    <a:pt x="2319" y="1997"/>
                    <a:pt x="2319" y="2064"/>
                    <a:pt x="2363" y="2064"/>
                  </a:cubicBezTo>
                  <a:cubicBezTo>
                    <a:pt x="2429" y="2064"/>
                    <a:pt x="2517" y="2064"/>
                    <a:pt x="2584" y="2086"/>
                  </a:cubicBezTo>
                  <a:lnTo>
                    <a:pt x="2407" y="2086"/>
                  </a:lnTo>
                  <a:cubicBezTo>
                    <a:pt x="2385" y="2086"/>
                    <a:pt x="2385" y="2152"/>
                    <a:pt x="2407" y="2152"/>
                  </a:cubicBezTo>
                  <a:cubicBezTo>
                    <a:pt x="2617" y="2152"/>
                    <a:pt x="2832" y="2163"/>
                    <a:pt x="3047" y="2163"/>
                  </a:cubicBezTo>
                  <a:cubicBezTo>
                    <a:pt x="3262" y="2163"/>
                    <a:pt x="3478" y="2152"/>
                    <a:pt x="3687" y="2108"/>
                  </a:cubicBezTo>
                  <a:cubicBezTo>
                    <a:pt x="3908" y="2086"/>
                    <a:pt x="4129" y="2041"/>
                    <a:pt x="4350" y="1997"/>
                  </a:cubicBezTo>
                  <a:lnTo>
                    <a:pt x="4350" y="1997"/>
                  </a:lnTo>
                  <a:cubicBezTo>
                    <a:pt x="4151" y="2262"/>
                    <a:pt x="4063" y="2527"/>
                    <a:pt x="4239" y="2770"/>
                  </a:cubicBezTo>
                  <a:cubicBezTo>
                    <a:pt x="4526" y="3278"/>
                    <a:pt x="5387" y="3476"/>
                    <a:pt x="5917" y="3476"/>
                  </a:cubicBezTo>
                  <a:cubicBezTo>
                    <a:pt x="5939" y="3477"/>
                    <a:pt x="5961" y="3478"/>
                    <a:pt x="5983" y="3478"/>
                  </a:cubicBezTo>
                  <a:cubicBezTo>
                    <a:pt x="6619" y="3478"/>
                    <a:pt x="7179" y="3167"/>
                    <a:pt x="7286" y="2505"/>
                  </a:cubicBezTo>
                  <a:lnTo>
                    <a:pt x="7330" y="2505"/>
                  </a:lnTo>
                  <a:cubicBezTo>
                    <a:pt x="7335" y="2511"/>
                    <a:pt x="7342" y="2513"/>
                    <a:pt x="7349" y="2513"/>
                  </a:cubicBezTo>
                  <a:cubicBezTo>
                    <a:pt x="7370" y="2513"/>
                    <a:pt x="7391" y="2489"/>
                    <a:pt x="7374" y="2439"/>
                  </a:cubicBezTo>
                  <a:cubicBezTo>
                    <a:pt x="7352" y="2417"/>
                    <a:pt x="7352" y="2395"/>
                    <a:pt x="7330" y="2373"/>
                  </a:cubicBezTo>
                  <a:cubicBezTo>
                    <a:pt x="7330" y="2306"/>
                    <a:pt x="7286" y="2284"/>
                    <a:pt x="7264" y="2262"/>
                  </a:cubicBezTo>
                  <a:cubicBezTo>
                    <a:pt x="6875" y="1669"/>
                    <a:pt x="6299" y="1419"/>
                    <a:pt x="5602" y="1419"/>
                  </a:cubicBezTo>
                  <a:cubicBezTo>
                    <a:pt x="5468" y="1419"/>
                    <a:pt x="5330" y="1428"/>
                    <a:pt x="5189" y="1445"/>
                  </a:cubicBezTo>
                  <a:cubicBezTo>
                    <a:pt x="5034" y="1490"/>
                    <a:pt x="4813" y="1600"/>
                    <a:pt x="4615" y="1732"/>
                  </a:cubicBezTo>
                  <a:lnTo>
                    <a:pt x="4593" y="1732"/>
                  </a:lnTo>
                  <a:cubicBezTo>
                    <a:pt x="4372" y="1755"/>
                    <a:pt x="4151" y="1755"/>
                    <a:pt x="3930" y="1755"/>
                  </a:cubicBezTo>
                  <a:lnTo>
                    <a:pt x="3732" y="1755"/>
                  </a:lnTo>
                  <a:cubicBezTo>
                    <a:pt x="3908" y="1732"/>
                    <a:pt x="4063" y="1732"/>
                    <a:pt x="4239" y="1710"/>
                  </a:cubicBezTo>
                  <a:cubicBezTo>
                    <a:pt x="4394" y="1666"/>
                    <a:pt x="4593" y="1644"/>
                    <a:pt x="4725" y="1556"/>
                  </a:cubicBezTo>
                  <a:cubicBezTo>
                    <a:pt x="4747" y="1534"/>
                    <a:pt x="4725" y="1512"/>
                    <a:pt x="4703" y="1512"/>
                  </a:cubicBezTo>
                  <a:cubicBezTo>
                    <a:pt x="4394" y="1600"/>
                    <a:pt x="4129" y="1600"/>
                    <a:pt x="3820" y="1622"/>
                  </a:cubicBezTo>
                  <a:cubicBezTo>
                    <a:pt x="3754" y="1622"/>
                    <a:pt x="3710" y="1622"/>
                    <a:pt x="3643" y="1644"/>
                  </a:cubicBezTo>
                  <a:cubicBezTo>
                    <a:pt x="3710" y="1622"/>
                    <a:pt x="3754" y="1600"/>
                    <a:pt x="3842" y="1556"/>
                  </a:cubicBezTo>
                  <a:lnTo>
                    <a:pt x="4019" y="1490"/>
                  </a:lnTo>
                  <a:cubicBezTo>
                    <a:pt x="4041" y="1490"/>
                    <a:pt x="4085" y="1445"/>
                    <a:pt x="4129" y="1445"/>
                  </a:cubicBezTo>
                  <a:lnTo>
                    <a:pt x="4482" y="1445"/>
                  </a:lnTo>
                  <a:cubicBezTo>
                    <a:pt x="4615" y="1445"/>
                    <a:pt x="4703" y="1401"/>
                    <a:pt x="4813" y="1379"/>
                  </a:cubicBezTo>
                  <a:cubicBezTo>
                    <a:pt x="4835" y="1379"/>
                    <a:pt x="4835" y="1313"/>
                    <a:pt x="4813" y="1313"/>
                  </a:cubicBezTo>
                  <a:cubicBezTo>
                    <a:pt x="4789" y="1309"/>
                    <a:pt x="4768" y="1307"/>
                    <a:pt x="4748" y="1307"/>
                  </a:cubicBezTo>
                  <a:cubicBezTo>
                    <a:pt x="4661" y="1307"/>
                    <a:pt x="4608" y="1343"/>
                    <a:pt x="4482" y="1379"/>
                  </a:cubicBezTo>
                  <a:lnTo>
                    <a:pt x="4372" y="1379"/>
                  </a:lnTo>
                  <a:cubicBezTo>
                    <a:pt x="4416" y="1335"/>
                    <a:pt x="4460" y="1335"/>
                    <a:pt x="4504" y="1313"/>
                  </a:cubicBezTo>
                  <a:cubicBezTo>
                    <a:pt x="4570" y="1291"/>
                    <a:pt x="4615" y="1269"/>
                    <a:pt x="4681" y="1269"/>
                  </a:cubicBezTo>
                  <a:cubicBezTo>
                    <a:pt x="4822" y="1269"/>
                    <a:pt x="4963" y="1272"/>
                    <a:pt x="5105" y="1272"/>
                  </a:cubicBezTo>
                  <a:cubicBezTo>
                    <a:pt x="5317" y="1272"/>
                    <a:pt x="5529" y="1264"/>
                    <a:pt x="5741" y="1225"/>
                  </a:cubicBezTo>
                  <a:cubicBezTo>
                    <a:pt x="5785" y="1225"/>
                    <a:pt x="5785" y="1181"/>
                    <a:pt x="5741" y="1181"/>
                  </a:cubicBezTo>
                  <a:cubicBezTo>
                    <a:pt x="5498" y="1158"/>
                    <a:pt x="5277" y="1158"/>
                    <a:pt x="5034" y="1158"/>
                  </a:cubicBezTo>
                  <a:lnTo>
                    <a:pt x="5034" y="1114"/>
                  </a:lnTo>
                  <a:cubicBezTo>
                    <a:pt x="5299" y="1114"/>
                    <a:pt x="5586" y="1114"/>
                    <a:pt x="5895" y="1092"/>
                  </a:cubicBezTo>
                  <a:cubicBezTo>
                    <a:pt x="5917" y="1092"/>
                    <a:pt x="5917" y="1070"/>
                    <a:pt x="5895" y="1048"/>
                  </a:cubicBezTo>
                  <a:cubicBezTo>
                    <a:pt x="5674" y="1004"/>
                    <a:pt x="5409" y="1004"/>
                    <a:pt x="5189" y="1004"/>
                  </a:cubicBezTo>
                  <a:cubicBezTo>
                    <a:pt x="5189" y="982"/>
                    <a:pt x="5189" y="960"/>
                    <a:pt x="5167" y="960"/>
                  </a:cubicBezTo>
                  <a:cubicBezTo>
                    <a:pt x="5233" y="960"/>
                    <a:pt x="5255" y="938"/>
                    <a:pt x="5299" y="938"/>
                  </a:cubicBezTo>
                  <a:cubicBezTo>
                    <a:pt x="5409" y="938"/>
                    <a:pt x="5520" y="960"/>
                    <a:pt x="5630" y="960"/>
                  </a:cubicBezTo>
                  <a:cubicBezTo>
                    <a:pt x="5729" y="973"/>
                    <a:pt x="5825" y="976"/>
                    <a:pt x="5921" y="976"/>
                  </a:cubicBezTo>
                  <a:cubicBezTo>
                    <a:pt x="6022" y="976"/>
                    <a:pt x="6122" y="972"/>
                    <a:pt x="6223" y="972"/>
                  </a:cubicBezTo>
                  <a:cubicBezTo>
                    <a:pt x="6348" y="972"/>
                    <a:pt x="6473" y="978"/>
                    <a:pt x="6601" y="1004"/>
                  </a:cubicBezTo>
                  <a:cubicBezTo>
                    <a:pt x="6624" y="1004"/>
                    <a:pt x="6624" y="982"/>
                    <a:pt x="6624" y="960"/>
                  </a:cubicBezTo>
                  <a:cubicBezTo>
                    <a:pt x="6500" y="877"/>
                    <a:pt x="6366" y="857"/>
                    <a:pt x="6228" y="857"/>
                  </a:cubicBezTo>
                  <a:cubicBezTo>
                    <a:pt x="6099" y="857"/>
                    <a:pt x="5966" y="875"/>
                    <a:pt x="5832" y="875"/>
                  </a:cubicBezTo>
                  <a:cubicBezTo>
                    <a:pt x="5802" y="875"/>
                    <a:pt x="5771" y="874"/>
                    <a:pt x="5741" y="871"/>
                  </a:cubicBezTo>
                  <a:cubicBezTo>
                    <a:pt x="5677" y="871"/>
                    <a:pt x="5613" y="871"/>
                    <a:pt x="5529" y="852"/>
                  </a:cubicBezTo>
                  <a:lnTo>
                    <a:pt x="5529" y="852"/>
                  </a:lnTo>
                  <a:cubicBezTo>
                    <a:pt x="5444" y="863"/>
                    <a:pt x="5351" y="874"/>
                    <a:pt x="5260" y="885"/>
                  </a:cubicBezTo>
                  <a:lnTo>
                    <a:pt x="5260" y="885"/>
                  </a:lnTo>
                  <a:cubicBezTo>
                    <a:pt x="5275" y="871"/>
                    <a:pt x="5271" y="843"/>
                    <a:pt x="5255" y="827"/>
                  </a:cubicBezTo>
                  <a:lnTo>
                    <a:pt x="5696" y="827"/>
                  </a:lnTo>
                  <a:cubicBezTo>
                    <a:pt x="5692" y="828"/>
                    <a:pt x="5688" y="829"/>
                    <a:pt x="5683" y="829"/>
                  </a:cubicBezTo>
                  <a:lnTo>
                    <a:pt x="5683" y="829"/>
                  </a:lnTo>
                  <a:cubicBezTo>
                    <a:pt x="5726" y="827"/>
                    <a:pt x="5766" y="827"/>
                    <a:pt x="5807" y="827"/>
                  </a:cubicBezTo>
                  <a:cubicBezTo>
                    <a:pt x="5913" y="809"/>
                    <a:pt x="6019" y="802"/>
                    <a:pt x="6125" y="802"/>
                  </a:cubicBezTo>
                  <a:cubicBezTo>
                    <a:pt x="6351" y="802"/>
                    <a:pt x="6576" y="831"/>
                    <a:pt x="6802" y="831"/>
                  </a:cubicBezTo>
                  <a:cubicBezTo>
                    <a:pt x="6845" y="831"/>
                    <a:pt x="6889" y="830"/>
                    <a:pt x="6933" y="827"/>
                  </a:cubicBezTo>
                  <a:cubicBezTo>
                    <a:pt x="6999" y="827"/>
                    <a:pt x="6999" y="761"/>
                    <a:pt x="6933" y="739"/>
                  </a:cubicBezTo>
                  <a:cubicBezTo>
                    <a:pt x="6822" y="739"/>
                    <a:pt x="6734" y="717"/>
                    <a:pt x="6624" y="717"/>
                  </a:cubicBezTo>
                  <a:lnTo>
                    <a:pt x="6624" y="673"/>
                  </a:lnTo>
                  <a:lnTo>
                    <a:pt x="6469" y="673"/>
                  </a:lnTo>
                  <a:cubicBezTo>
                    <a:pt x="6557" y="673"/>
                    <a:pt x="6665" y="663"/>
                    <a:pt x="6760" y="663"/>
                  </a:cubicBezTo>
                  <a:cubicBezTo>
                    <a:pt x="6808" y="663"/>
                    <a:pt x="6852" y="665"/>
                    <a:pt x="6888" y="673"/>
                  </a:cubicBezTo>
                  <a:cubicBezTo>
                    <a:pt x="6933" y="717"/>
                    <a:pt x="6999" y="717"/>
                    <a:pt x="7065" y="739"/>
                  </a:cubicBezTo>
                  <a:lnTo>
                    <a:pt x="7131" y="783"/>
                  </a:lnTo>
                  <a:cubicBezTo>
                    <a:pt x="7131" y="805"/>
                    <a:pt x="7142" y="816"/>
                    <a:pt x="7153" y="816"/>
                  </a:cubicBezTo>
                  <a:cubicBezTo>
                    <a:pt x="7164" y="816"/>
                    <a:pt x="7175" y="805"/>
                    <a:pt x="7175" y="783"/>
                  </a:cubicBezTo>
                  <a:cubicBezTo>
                    <a:pt x="7220" y="629"/>
                    <a:pt x="7021" y="607"/>
                    <a:pt x="6844" y="607"/>
                  </a:cubicBezTo>
                  <a:cubicBezTo>
                    <a:pt x="6637" y="531"/>
                    <a:pt x="6418" y="508"/>
                    <a:pt x="6195" y="508"/>
                  </a:cubicBezTo>
                  <a:cubicBezTo>
                    <a:pt x="5899" y="508"/>
                    <a:pt x="5597" y="549"/>
                    <a:pt x="5309" y="562"/>
                  </a:cubicBezTo>
                  <a:lnTo>
                    <a:pt x="5309" y="562"/>
                  </a:lnTo>
                  <a:cubicBezTo>
                    <a:pt x="5343" y="559"/>
                    <a:pt x="5343" y="538"/>
                    <a:pt x="5343" y="518"/>
                  </a:cubicBezTo>
                  <a:cubicBezTo>
                    <a:pt x="5498" y="518"/>
                    <a:pt x="5674" y="518"/>
                    <a:pt x="5829" y="496"/>
                  </a:cubicBezTo>
                  <a:cubicBezTo>
                    <a:pt x="6050" y="496"/>
                    <a:pt x="6248" y="430"/>
                    <a:pt x="6491" y="430"/>
                  </a:cubicBezTo>
                  <a:cubicBezTo>
                    <a:pt x="6601" y="430"/>
                    <a:pt x="6712" y="430"/>
                    <a:pt x="6800" y="386"/>
                  </a:cubicBezTo>
                  <a:lnTo>
                    <a:pt x="7131" y="452"/>
                  </a:lnTo>
                  <a:cubicBezTo>
                    <a:pt x="7220" y="496"/>
                    <a:pt x="7264" y="540"/>
                    <a:pt x="7352" y="607"/>
                  </a:cubicBezTo>
                  <a:cubicBezTo>
                    <a:pt x="7396" y="629"/>
                    <a:pt x="7573" y="629"/>
                    <a:pt x="7573" y="651"/>
                  </a:cubicBezTo>
                  <a:cubicBezTo>
                    <a:pt x="7573" y="658"/>
                    <a:pt x="7575" y="661"/>
                    <a:pt x="7579" y="661"/>
                  </a:cubicBezTo>
                  <a:cubicBezTo>
                    <a:pt x="7585" y="661"/>
                    <a:pt x="7595" y="651"/>
                    <a:pt x="7595" y="651"/>
                  </a:cubicBezTo>
                  <a:lnTo>
                    <a:pt x="7595" y="607"/>
                  </a:lnTo>
                  <a:cubicBezTo>
                    <a:pt x="7595" y="607"/>
                    <a:pt x="7595" y="562"/>
                    <a:pt x="7573" y="562"/>
                  </a:cubicBezTo>
                  <a:cubicBezTo>
                    <a:pt x="7374" y="540"/>
                    <a:pt x="7220" y="408"/>
                    <a:pt x="7021" y="342"/>
                  </a:cubicBezTo>
                  <a:cubicBezTo>
                    <a:pt x="6955" y="320"/>
                    <a:pt x="6888" y="320"/>
                    <a:pt x="6822" y="320"/>
                  </a:cubicBezTo>
                  <a:cubicBezTo>
                    <a:pt x="6822" y="304"/>
                    <a:pt x="6811" y="288"/>
                    <a:pt x="6781" y="288"/>
                  </a:cubicBezTo>
                  <a:cubicBezTo>
                    <a:pt x="6769" y="288"/>
                    <a:pt x="6753" y="291"/>
                    <a:pt x="6734" y="298"/>
                  </a:cubicBezTo>
                  <a:lnTo>
                    <a:pt x="6712" y="320"/>
                  </a:lnTo>
                  <a:lnTo>
                    <a:pt x="6248" y="320"/>
                  </a:lnTo>
                  <a:cubicBezTo>
                    <a:pt x="6226" y="320"/>
                    <a:pt x="6226" y="342"/>
                    <a:pt x="6248" y="342"/>
                  </a:cubicBezTo>
                  <a:lnTo>
                    <a:pt x="6160" y="342"/>
                  </a:lnTo>
                  <a:cubicBezTo>
                    <a:pt x="6005" y="386"/>
                    <a:pt x="5829" y="430"/>
                    <a:pt x="5674" y="430"/>
                  </a:cubicBezTo>
                  <a:lnTo>
                    <a:pt x="5233" y="430"/>
                  </a:lnTo>
                  <a:cubicBezTo>
                    <a:pt x="5189" y="430"/>
                    <a:pt x="5144" y="430"/>
                    <a:pt x="5122" y="452"/>
                  </a:cubicBezTo>
                  <a:cubicBezTo>
                    <a:pt x="5122" y="430"/>
                    <a:pt x="5078" y="408"/>
                    <a:pt x="5056" y="408"/>
                  </a:cubicBezTo>
                  <a:cubicBezTo>
                    <a:pt x="4857" y="408"/>
                    <a:pt x="4703" y="430"/>
                    <a:pt x="4526" y="496"/>
                  </a:cubicBezTo>
                  <a:cubicBezTo>
                    <a:pt x="4372" y="496"/>
                    <a:pt x="4239" y="518"/>
                    <a:pt x="4041" y="562"/>
                  </a:cubicBezTo>
                  <a:lnTo>
                    <a:pt x="4019" y="562"/>
                  </a:lnTo>
                  <a:cubicBezTo>
                    <a:pt x="4041" y="540"/>
                    <a:pt x="4041" y="518"/>
                    <a:pt x="4063" y="496"/>
                  </a:cubicBezTo>
                  <a:cubicBezTo>
                    <a:pt x="4072" y="493"/>
                    <a:pt x="4082" y="490"/>
                    <a:pt x="4091" y="487"/>
                  </a:cubicBezTo>
                  <a:lnTo>
                    <a:pt x="4091" y="487"/>
                  </a:lnTo>
                  <a:cubicBezTo>
                    <a:pt x="4059" y="492"/>
                    <a:pt x="4026" y="496"/>
                    <a:pt x="3997" y="496"/>
                  </a:cubicBezTo>
                  <a:lnTo>
                    <a:pt x="3886" y="496"/>
                  </a:lnTo>
                  <a:cubicBezTo>
                    <a:pt x="4195" y="342"/>
                    <a:pt x="4570" y="342"/>
                    <a:pt x="4924" y="298"/>
                  </a:cubicBezTo>
                  <a:cubicBezTo>
                    <a:pt x="4968" y="298"/>
                    <a:pt x="5056" y="275"/>
                    <a:pt x="5122" y="275"/>
                  </a:cubicBezTo>
                  <a:cubicBezTo>
                    <a:pt x="5079" y="284"/>
                    <a:pt x="5038" y="293"/>
                    <a:pt x="4999" y="302"/>
                  </a:cubicBezTo>
                  <a:lnTo>
                    <a:pt x="4999" y="302"/>
                  </a:lnTo>
                  <a:cubicBezTo>
                    <a:pt x="5235" y="262"/>
                    <a:pt x="5469" y="231"/>
                    <a:pt x="5718" y="231"/>
                  </a:cubicBezTo>
                  <a:cubicBezTo>
                    <a:pt x="5917" y="231"/>
                    <a:pt x="6248" y="231"/>
                    <a:pt x="6403" y="99"/>
                  </a:cubicBezTo>
                  <a:cubicBezTo>
                    <a:pt x="6447" y="77"/>
                    <a:pt x="6403" y="11"/>
                    <a:pt x="6381" y="11"/>
                  </a:cubicBezTo>
                  <a:lnTo>
                    <a:pt x="6337" y="11"/>
                  </a:lnTo>
                  <a:cubicBezTo>
                    <a:pt x="6292" y="11"/>
                    <a:pt x="6292" y="55"/>
                    <a:pt x="6292" y="55"/>
                  </a:cubicBezTo>
                  <a:lnTo>
                    <a:pt x="6182" y="55"/>
                  </a:lnTo>
                  <a:lnTo>
                    <a:pt x="6182" y="11"/>
                  </a:lnTo>
                  <a:cubicBezTo>
                    <a:pt x="6111" y="3"/>
                    <a:pt x="6039" y="0"/>
                    <a:pt x="5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2978275" y="2958475"/>
              <a:ext cx="45825" cy="5550"/>
            </a:xfrm>
            <a:custGeom>
              <a:avLst/>
              <a:gdLst/>
              <a:ahLst/>
              <a:cxnLst/>
              <a:rect l="l" t="t" r="r" b="b"/>
              <a:pathLst>
                <a:path w="1833" h="222" extrusionOk="0">
                  <a:moveTo>
                    <a:pt x="1332" y="0"/>
                  </a:moveTo>
                  <a:cubicBezTo>
                    <a:pt x="906" y="0"/>
                    <a:pt x="464" y="133"/>
                    <a:pt x="67" y="133"/>
                  </a:cubicBezTo>
                  <a:cubicBezTo>
                    <a:pt x="1" y="133"/>
                    <a:pt x="1" y="222"/>
                    <a:pt x="67" y="222"/>
                  </a:cubicBezTo>
                  <a:cubicBezTo>
                    <a:pt x="464" y="222"/>
                    <a:pt x="950" y="177"/>
                    <a:pt x="1347" y="111"/>
                  </a:cubicBezTo>
                  <a:cubicBezTo>
                    <a:pt x="1347" y="133"/>
                    <a:pt x="1347" y="133"/>
                    <a:pt x="1391" y="133"/>
                  </a:cubicBezTo>
                  <a:lnTo>
                    <a:pt x="1789" y="133"/>
                  </a:lnTo>
                  <a:cubicBezTo>
                    <a:pt x="1833" y="133"/>
                    <a:pt x="1833" y="111"/>
                    <a:pt x="1789" y="111"/>
                  </a:cubicBezTo>
                  <a:cubicBezTo>
                    <a:pt x="1723" y="111"/>
                    <a:pt x="1634" y="89"/>
                    <a:pt x="1524" y="89"/>
                  </a:cubicBezTo>
                  <a:lnTo>
                    <a:pt x="1568" y="89"/>
                  </a:lnTo>
                  <a:cubicBezTo>
                    <a:pt x="1634" y="89"/>
                    <a:pt x="1634" y="23"/>
                    <a:pt x="1612" y="23"/>
                  </a:cubicBezTo>
                  <a:cubicBezTo>
                    <a:pt x="1520" y="7"/>
                    <a:pt x="1426" y="0"/>
                    <a:pt x="1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3032925" y="2879575"/>
              <a:ext cx="29825" cy="3075"/>
            </a:xfrm>
            <a:custGeom>
              <a:avLst/>
              <a:gdLst/>
              <a:ahLst/>
              <a:cxnLst/>
              <a:rect l="l" t="t" r="r" b="b"/>
              <a:pathLst>
                <a:path w="1193" h="123" extrusionOk="0">
                  <a:moveTo>
                    <a:pt x="22" y="0"/>
                  </a:moveTo>
                  <a:cubicBezTo>
                    <a:pt x="0" y="0"/>
                    <a:pt x="0" y="66"/>
                    <a:pt x="22" y="66"/>
                  </a:cubicBezTo>
                  <a:cubicBezTo>
                    <a:pt x="340" y="66"/>
                    <a:pt x="630" y="123"/>
                    <a:pt x="925" y="123"/>
                  </a:cubicBezTo>
                  <a:cubicBezTo>
                    <a:pt x="999" y="123"/>
                    <a:pt x="1073" y="119"/>
                    <a:pt x="1148" y="110"/>
                  </a:cubicBezTo>
                  <a:cubicBezTo>
                    <a:pt x="1192" y="110"/>
                    <a:pt x="1192" y="88"/>
                    <a:pt x="1148" y="88"/>
                  </a:cubicBezTo>
                  <a:cubicBezTo>
                    <a:pt x="773" y="44"/>
                    <a:pt x="375"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3042300" y="2872950"/>
              <a:ext cx="21550" cy="3575"/>
            </a:xfrm>
            <a:custGeom>
              <a:avLst/>
              <a:gdLst/>
              <a:ahLst/>
              <a:cxnLst/>
              <a:rect l="l" t="t" r="r" b="b"/>
              <a:pathLst>
                <a:path w="862" h="143" extrusionOk="0">
                  <a:moveTo>
                    <a:pt x="45" y="0"/>
                  </a:moveTo>
                  <a:cubicBezTo>
                    <a:pt x="0" y="0"/>
                    <a:pt x="0" y="44"/>
                    <a:pt x="45" y="44"/>
                  </a:cubicBezTo>
                  <a:cubicBezTo>
                    <a:pt x="177" y="44"/>
                    <a:pt x="287" y="111"/>
                    <a:pt x="420" y="133"/>
                  </a:cubicBezTo>
                  <a:cubicBezTo>
                    <a:pt x="464" y="140"/>
                    <a:pt x="511" y="142"/>
                    <a:pt x="558" y="142"/>
                  </a:cubicBezTo>
                  <a:cubicBezTo>
                    <a:pt x="653" y="142"/>
                    <a:pt x="751" y="133"/>
                    <a:pt x="839" y="133"/>
                  </a:cubicBezTo>
                  <a:cubicBezTo>
                    <a:pt x="861" y="133"/>
                    <a:pt x="861" y="111"/>
                    <a:pt x="839" y="111"/>
                  </a:cubicBezTo>
                  <a:cubicBezTo>
                    <a:pt x="663" y="44"/>
                    <a:pt x="530" y="88"/>
                    <a:pt x="376" y="44"/>
                  </a:cubicBezTo>
                  <a:cubicBezTo>
                    <a:pt x="265" y="22"/>
                    <a:pt x="1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3039550" y="2869775"/>
              <a:ext cx="32575" cy="2075"/>
            </a:xfrm>
            <a:custGeom>
              <a:avLst/>
              <a:gdLst/>
              <a:ahLst/>
              <a:cxnLst/>
              <a:rect l="l" t="t" r="r" b="b"/>
              <a:pathLst>
                <a:path w="1303" h="83" extrusionOk="0">
                  <a:moveTo>
                    <a:pt x="955" y="0"/>
                  </a:moveTo>
                  <a:cubicBezTo>
                    <a:pt x="844" y="0"/>
                    <a:pt x="740" y="6"/>
                    <a:pt x="640" y="17"/>
                  </a:cubicBezTo>
                  <a:cubicBezTo>
                    <a:pt x="442" y="39"/>
                    <a:pt x="221" y="61"/>
                    <a:pt x="44" y="61"/>
                  </a:cubicBezTo>
                  <a:cubicBezTo>
                    <a:pt x="0" y="61"/>
                    <a:pt x="0" y="83"/>
                    <a:pt x="44" y="83"/>
                  </a:cubicBezTo>
                  <a:cubicBezTo>
                    <a:pt x="221" y="83"/>
                    <a:pt x="442" y="39"/>
                    <a:pt x="640" y="39"/>
                  </a:cubicBezTo>
                  <a:cubicBezTo>
                    <a:pt x="714" y="31"/>
                    <a:pt x="787" y="29"/>
                    <a:pt x="861" y="29"/>
                  </a:cubicBezTo>
                  <a:cubicBezTo>
                    <a:pt x="1008" y="29"/>
                    <a:pt x="1155" y="39"/>
                    <a:pt x="1303" y="39"/>
                  </a:cubicBezTo>
                  <a:lnTo>
                    <a:pt x="1303" y="17"/>
                  </a:lnTo>
                  <a:cubicBezTo>
                    <a:pt x="1181" y="6"/>
                    <a:pt x="1065"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3059950" y="2864425"/>
              <a:ext cx="32050" cy="4425"/>
            </a:xfrm>
            <a:custGeom>
              <a:avLst/>
              <a:gdLst/>
              <a:ahLst/>
              <a:cxnLst/>
              <a:rect l="l" t="t" r="r" b="b"/>
              <a:pathLst>
                <a:path w="1282" h="177" extrusionOk="0">
                  <a:moveTo>
                    <a:pt x="515" y="0"/>
                  </a:moveTo>
                  <a:cubicBezTo>
                    <a:pt x="347" y="0"/>
                    <a:pt x="185" y="10"/>
                    <a:pt x="23" y="10"/>
                  </a:cubicBezTo>
                  <a:cubicBezTo>
                    <a:pt x="1" y="10"/>
                    <a:pt x="1" y="54"/>
                    <a:pt x="23" y="54"/>
                  </a:cubicBezTo>
                  <a:cubicBezTo>
                    <a:pt x="155" y="54"/>
                    <a:pt x="299" y="43"/>
                    <a:pt x="440" y="43"/>
                  </a:cubicBezTo>
                  <a:cubicBezTo>
                    <a:pt x="580" y="43"/>
                    <a:pt x="718" y="54"/>
                    <a:pt x="840" y="98"/>
                  </a:cubicBezTo>
                  <a:cubicBezTo>
                    <a:pt x="964" y="116"/>
                    <a:pt x="1060" y="177"/>
                    <a:pt x="1173" y="177"/>
                  </a:cubicBezTo>
                  <a:cubicBezTo>
                    <a:pt x="1201" y="177"/>
                    <a:pt x="1229" y="173"/>
                    <a:pt x="1259" y="165"/>
                  </a:cubicBezTo>
                  <a:cubicBezTo>
                    <a:pt x="1281" y="165"/>
                    <a:pt x="1259" y="142"/>
                    <a:pt x="1259" y="142"/>
                  </a:cubicBezTo>
                  <a:cubicBezTo>
                    <a:pt x="1061" y="142"/>
                    <a:pt x="928" y="32"/>
                    <a:pt x="774" y="10"/>
                  </a:cubicBezTo>
                  <a:cubicBezTo>
                    <a:pt x="685" y="3"/>
                    <a:pt x="599" y="0"/>
                    <a:pt x="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3067175" y="2856775"/>
              <a:ext cx="29775" cy="4700"/>
            </a:xfrm>
            <a:custGeom>
              <a:avLst/>
              <a:gdLst/>
              <a:ahLst/>
              <a:cxnLst/>
              <a:rect l="l" t="t" r="r" b="b"/>
              <a:pathLst>
                <a:path w="1191" h="188" extrusionOk="0">
                  <a:moveTo>
                    <a:pt x="22" y="1"/>
                  </a:moveTo>
                  <a:cubicBezTo>
                    <a:pt x="1" y="1"/>
                    <a:pt x="8" y="29"/>
                    <a:pt x="43" y="29"/>
                  </a:cubicBezTo>
                  <a:cubicBezTo>
                    <a:pt x="286" y="29"/>
                    <a:pt x="507" y="73"/>
                    <a:pt x="727" y="117"/>
                  </a:cubicBezTo>
                  <a:cubicBezTo>
                    <a:pt x="841" y="136"/>
                    <a:pt x="955" y="188"/>
                    <a:pt x="1097" y="188"/>
                  </a:cubicBezTo>
                  <a:cubicBezTo>
                    <a:pt x="1120" y="188"/>
                    <a:pt x="1144" y="187"/>
                    <a:pt x="1169" y="184"/>
                  </a:cubicBezTo>
                  <a:cubicBezTo>
                    <a:pt x="1191" y="184"/>
                    <a:pt x="1191" y="139"/>
                    <a:pt x="1169" y="139"/>
                  </a:cubicBezTo>
                  <a:cubicBezTo>
                    <a:pt x="772" y="117"/>
                    <a:pt x="418" y="7"/>
                    <a:pt x="43" y="7"/>
                  </a:cubicBezTo>
                  <a:cubicBezTo>
                    <a:pt x="34"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3085900" y="2854650"/>
              <a:ext cx="16025" cy="1450"/>
            </a:xfrm>
            <a:custGeom>
              <a:avLst/>
              <a:gdLst/>
              <a:ahLst/>
              <a:cxnLst/>
              <a:rect l="l" t="t" r="r" b="b"/>
              <a:pathLst>
                <a:path w="641" h="58" extrusionOk="0">
                  <a:moveTo>
                    <a:pt x="269" y="0"/>
                  </a:moveTo>
                  <a:cubicBezTo>
                    <a:pt x="185" y="0"/>
                    <a:pt x="102" y="4"/>
                    <a:pt x="23" y="4"/>
                  </a:cubicBezTo>
                  <a:cubicBezTo>
                    <a:pt x="0" y="4"/>
                    <a:pt x="0" y="48"/>
                    <a:pt x="23" y="48"/>
                  </a:cubicBezTo>
                  <a:cubicBezTo>
                    <a:pt x="155" y="48"/>
                    <a:pt x="297" y="58"/>
                    <a:pt x="436" y="58"/>
                  </a:cubicBezTo>
                  <a:cubicBezTo>
                    <a:pt x="506" y="58"/>
                    <a:pt x="574" y="55"/>
                    <a:pt x="641" y="48"/>
                  </a:cubicBezTo>
                  <a:cubicBezTo>
                    <a:pt x="521" y="8"/>
                    <a:pt x="394"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887325" y="2950750"/>
              <a:ext cx="25300" cy="13425"/>
            </a:xfrm>
            <a:custGeom>
              <a:avLst/>
              <a:gdLst/>
              <a:ahLst/>
              <a:cxnLst/>
              <a:rect l="l" t="t" r="r" b="b"/>
              <a:pathLst>
                <a:path w="1012" h="537" extrusionOk="0">
                  <a:moveTo>
                    <a:pt x="990" y="1"/>
                  </a:moveTo>
                  <a:cubicBezTo>
                    <a:pt x="835" y="1"/>
                    <a:pt x="725" y="89"/>
                    <a:pt x="570" y="177"/>
                  </a:cubicBezTo>
                  <a:cubicBezTo>
                    <a:pt x="394" y="244"/>
                    <a:pt x="217" y="332"/>
                    <a:pt x="18" y="442"/>
                  </a:cubicBezTo>
                  <a:cubicBezTo>
                    <a:pt x="0" y="497"/>
                    <a:pt x="42" y="536"/>
                    <a:pt x="69" y="536"/>
                  </a:cubicBezTo>
                  <a:cubicBezTo>
                    <a:pt x="75" y="536"/>
                    <a:pt x="81" y="535"/>
                    <a:pt x="84" y="531"/>
                  </a:cubicBezTo>
                  <a:cubicBezTo>
                    <a:pt x="217" y="442"/>
                    <a:pt x="394" y="354"/>
                    <a:pt x="548" y="288"/>
                  </a:cubicBezTo>
                  <a:cubicBezTo>
                    <a:pt x="681" y="199"/>
                    <a:pt x="835" y="89"/>
                    <a:pt x="990" y="67"/>
                  </a:cubicBezTo>
                  <a:cubicBezTo>
                    <a:pt x="1012" y="67"/>
                    <a:pt x="1012"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3115150" y="2911900"/>
              <a:ext cx="3325" cy="1350"/>
            </a:xfrm>
            <a:custGeom>
              <a:avLst/>
              <a:gdLst/>
              <a:ahLst/>
              <a:cxnLst/>
              <a:rect l="l" t="t" r="r" b="b"/>
              <a:pathLst>
                <a:path w="133" h="54" extrusionOk="0">
                  <a:moveTo>
                    <a:pt x="32" y="1"/>
                  </a:moveTo>
                  <a:cubicBezTo>
                    <a:pt x="23" y="1"/>
                    <a:pt x="12" y="4"/>
                    <a:pt x="0" y="10"/>
                  </a:cubicBezTo>
                  <a:cubicBezTo>
                    <a:pt x="22" y="10"/>
                    <a:pt x="50" y="10"/>
                    <a:pt x="74" y="15"/>
                  </a:cubicBezTo>
                  <a:lnTo>
                    <a:pt x="74" y="15"/>
                  </a:lnTo>
                  <a:cubicBezTo>
                    <a:pt x="59" y="6"/>
                    <a:pt x="46" y="1"/>
                    <a:pt x="32" y="1"/>
                  </a:cubicBezTo>
                  <a:close/>
                  <a:moveTo>
                    <a:pt x="74" y="15"/>
                  </a:moveTo>
                  <a:cubicBezTo>
                    <a:pt x="90" y="24"/>
                    <a:pt x="108" y="37"/>
                    <a:pt x="133" y="54"/>
                  </a:cubicBezTo>
                  <a:cubicBezTo>
                    <a:pt x="122" y="31"/>
                    <a:pt x="99" y="20"/>
                    <a:pt x="74"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3099325" y="2901400"/>
              <a:ext cx="24675" cy="8550"/>
            </a:xfrm>
            <a:custGeom>
              <a:avLst/>
              <a:gdLst/>
              <a:ahLst/>
              <a:cxnLst/>
              <a:rect l="l" t="t" r="r" b="b"/>
              <a:pathLst>
                <a:path w="987" h="342" extrusionOk="0">
                  <a:moveTo>
                    <a:pt x="10" y="0"/>
                  </a:moveTo>
                  <a:cubicBezTo>
                    <a:pt x="6" y="0"/>
                    <a:pt x="1" y="10"/>
                    <a:pt x="15" y="10"/>
                  </a:cubicBezTo>
                  <a:cubicBezTo>
                    <a:pt x="15" y="3"/>
                    <a:pt x="13" y="0"/>
                    <a:pt x="10" y="0"/>
                  </a:cubicBezTo>
                  <a:close/>
                  <a:moveTo>
                    <a:pt x="15" y="10"/>
                  </a:moveTo>
                  <a:cubicBezTo>
                    <a:pt x="104" y="98"/>
                    <a:pt x="258" y="120"/>
                    <a:pt x="369" y="120"/>
                  </a:cubicBezTo>
                  <a:cubicBezTo>
                    <a:pt x="589" y="165"/>
                    <a:pt x="744" y="297"/>
                    <a:pt x="965" y="341"/>
                  </a:cubicBezTo>
                  <a:cubicBezTo>
                    <a:pt x="965" y="341"/>
                    <a:pt x="987" y="341"/>
                    <a:pt x="965" y="319"/>
                  </a:cubicBezTo>
                  <a:cubicBezTo>
                    <a:pt x="788" y="253"/>
                    <a:pt x="656" y="143"/>
                    <a:pt x="479" y="120"/>
                  </a:cubicBezTo>
                  <a:cubicBezTo>
                    <a:pt x="347" y="98"/>
                    <a:pt x="148" y="120"/>
                    <a:pt x="15"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3123975" y="2915700"/>
              <a:ext cx="5550" cy="35625"/>
            </a:xfrm>
            <a:custGeom>
              <a:avLst/>
              <a:gdLst/>
              <a:ahLst/>
              <a:cxnLst/>
              <a:rect l="l" t="t" r="r" b="b"/>
              <a:pathLst>
                <a:path w="222" h="1425" extrusionOk="0">
                  <a:moveTo>
                    <a:pt x="34" y="1"/>
                  </a:moveTo>
                  <a:cubicBezTo>
                    <a:pt x="28" y="1"/>
                    <a:pt x="23" y="12"/>
                    <a:pt x="23" y="34"/>
                  </a:cubicBezTo>
                  <a:cubicBezTo>
                    <a:pt x="23" y="255"/>
                    <a:pt x="133" y="431"/>
                    <a:pt x="155" y="696"/>
                  </a:cubicBezTo>
                  <a:cubicBezTo>
                    <a:pt x="155" y="829"/>
                    <a:pt x="221" y="1359"/>
                    <a:pt x="23" y="1403"/>
                  </a:cubicBezTo>
                  <a:cubicBezTo>
                    <a:pt x="1" y="1403"/>
                    <a:pt x="1" y="1425"/>
                    <a:pt x="23" y="1425"/>
                  </a:cubicBezTo>
                  <a:lnTo>
                    <a:pt x="89" y="1425"/>
                  </a:lnTo>
                  <a:cubicBezTo>
                    <a:pt x="89" y="1425"/>
                    <a:pt x="111" y="1425"/>
                    <a:pt x="111" y="1403"/>
                  </a:cubicBezTo>
                  <a:cubicBezTo>
                    <a:pt x="199" y="1182"/>
                    <a:pt x="221" y="1028"/>
                    <a:pt x="199" y="763"/>
                  </a:cubicBezTo>
                  <a:cubicBezTo>
                    <a:pt x="199" y="498"/>
                    <a:pt x="45" y="277"/>
                    <a:pt x="45" y="34"/>
                  </a:cubicBezTo>
                  <a:cubicBezTo>
                    <a:pt x="45" y="1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3115150" y="2944325"/>
              <a:ext cx="8850" cy="20675"/>
            </a:xfrm>
            <a:custGeom>
              <a:avLst/>
              <a:gdLst/>
              <a:ahLst/>
              <a:cxnLst/>
              <a:rect l="l" t="t" r="r" b="b"/>
              <a:pathLst>
                <a:path w="354" h="827" extrusionOk="0">
                  <a:moveTo>
                    <a:pt x="312" y="0"/>
                  </a:moveTo>
                  <a:cubicBezTo>
                    <a:pt x="299" y="0"/>
                    <a:pt x="287" y="6"/>
                    <a:pt x="287" y="15"/>
                  </a:cubicBezTo>
                  <a:cubicBezTo>
                    <a:pt x="287" y="192"/>
                    <a:pt x="221" y="368"/>
                    <a:pt x="133" y="501"/>
                  </a:cubicBezTo>
                  <a:cubicBezTo>
                    <a:pt x="67" y="589"/>
                    <a:pt x="0" y="699"/>
                    <a:pt x="45" y="810"/>
                  </a:cubicBezTo>
                  <a:cubicBezTo>
                    <a:pt x="45" y="821"/>
                    <a:pt x="50" y="826"/>
                    <a:pt x="56" y="826"/>
                  </a:cubicBezTo>
                  <a:cubicBezTo>
                    <a:pt x="61" y="826"/>
                    <a:pt x="67" y="821"/>
                    <a:pt x="67" y="810"/>
                  </a:cubicBezTo>
                  <a:cubicBezTo>
                    <a:pt x="111" y="677"/>
                    <a:pt x="221" y="501"/>
                    <a:pt x="265" y="390"/>
                  </a:cubicBezTo>
                  <a:cubicBezTo>
                    <a:pt x="332" y="280"/>
                    <a:pt x="354" y="147"/>
                    <a:pt x="354" y="37"/>
                  </a:cubicBezTo>
                  <a:cubicBezTo>
                    <a:pt x="354" y="11"/>
                    <a:pt x="331"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3105775" y="2953850"/>
              <a:ext cx="13125" cy="18325"/>
            </a:xfrm>
            <a:custGeom>
              <a:avLst/>
              <a:gdLst/>
              <a:ahLst/>
              <a:cxnLst/>
              <a:rect l="l" t="t" r="r" b="b"/>
              <a:pathLst>
                <a:path w="525" h="733" extrusionOk="0">
                  <a:moveTo>
                    <a:pt x="503" y="1"/>
                  </a:moveTo>
                  <a:cubicBezTo>
                    <a:pt x="498" y="1"/>
                    <a:pt x="492" y="3"/>
                    <a:pt x="486" y="9"/>
                  </a:cubicBezTo>
                  <a:cubicBezTo>
                    <a:pt x="331" y="120"/>
                    <a:pt x="331" y="274"/>
                    <a:pt x="265" y="407"/>
                  </a:cubicBezTo>
                  <a:cubicBezTo>
                    <a:pt x="199" y="539"/>
                    <a:pt x="44" y="561"/>
                    <a:pt x="0" y="716"/>
                  </a:cubicBezTo>
                  <a:cubicBezTo>
                    <a:pt x="0" y="727"/>
                    <a:pt x="11" y="732"/>
                    <a:pt x="22" y="732"/>
                  </a:cubicBezTo>
                  <a:cubicBezTo>
                    <a:pt x="33" y="732"/>
                    <a:pt x="44" y="727"/>
                    <a:pt x="44" y="716"/>
                  </a:cubicBezTo>
                  <a:cubicBezTo>
                    <a:pt x="89" y="605"/>
                    <a:pt x="221" y="561"/>
                    <a:pt x="287" y="451"/>
                  </a:cubicBezTo>
                  <a:cubicBezTo>
                    <a:pt x="375" y="318"/>
                    <a:pt x="375" y="164"/>
                    <a:pt x="508" y="53"/>
                  </a:cubicBezTo>
                  <a:cubicBezTo>
                    <a:pt x="524" y="21"/>
                    <a:pt x="517"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3151025" y="2906050"/>
              <a:ext cx="4450" cy="27475"/>
            </a:xfrm>
            <a:custGeom>
              <a:avLst/>
              <a:gdLst/>
              <a:ahLst/>
              <a:cxnLst/>
              <a:rect l="l" t="t" r="r" b="b"/>
              <a:pathLst>
                <a:path w="178" h="1099" extrusionOk="0">
                  <a:moveTo>
                    <a:pt x="0" y="1"/>
                  </a:moveTo>
                  <a:cubicBezTo>
                    <a:pt x="67" y="376"/>
                    <a:pt x="133" y="751"/>
                    <a:pt x="0" y="1082"/>
                  </a:cubicBezTo>
                  <a:cubicBezTo>
                    <a:pt x="177" y="773"/>
                    <a:pt x="67" y="354"/>
                    <a:pt x="22" y="1"/>
                  </a:cubicBezTo>
                  <a:close/>
                  <a:moveTo>
                    <a:pt x="0" y="1082"/>
                  </a:moveTo>
                  <a:cubicBezTo>
                    <a:pt x="0" y="1093"/>
                    <a:pt x="6" y="1099"/>
                    <a:pt x="9" y="1099"/>
                  </a:cubicBezTo>
                  <a:cubicBezTo>
                    <a:pt x="11" y="1099"/>
                    <a:pt x="11" y="1093"/>
                    <a:pt x="0" y="10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3151575" y="2904675"/>
              <a:ext cx="7750" cy="26100"/>
            </a:xfrm>
            <a:custGeom>
              <a:avLst/>
              <a:gdLst/>
              <a:ahLst/>
              <a:cxnLst/>
              <a:rect l="l" t="t" r="r" b="b"/>
              <a:pathLst>
                <a:path w="310" h="1044" extrusionOk="0">
                  <a:moveTo>
                    <a:pt x="56" y="0"/>
                  </a:moveTo>
                  <a:cubicBezTo>
                    <a:pt x="39" y="0"/>
                    <a:pt x="23" y="12"/>
                    <a:pt x="23" y="34"/>
                  </a:cubicBezTo>
                  <a:cubicBezTo>
                    <a:pt x="0" y="166"/>
                    <a:pt x="89" y="321"/>
                    <a:pt x="133" y="475"/>
                  </a:cubicBezTo>
                  <a:cubicBezTo>
                    <a:pt x="221" y="630"/>
                    <a:pt x="221" y="828"/>
                    <a:pt x="243" y="1027"/>
                  </a:cubicBezTo>
                  <a:cubicBezTo>
                    <a:pt x="243" y="1038"/>
                    <a:pt x="249" y="1044"/>
                    <a:pt x="254" y="1044"/>
                  </a:cubicBezTo>
                  <a:cubicBezTo>
                    <a:pt x="260" y="1044"/>
                    <a:pt x="265" y="1038"/>
                    <a:pt x="265" y="1027"/>
                  </a:cubicBezTo>
                  <a:cubicBezTo>
                    <a:pt x="310" y="850"/>
                    <a:pt x="265" y="652"/>
                    <a:pt x="221" y="519"/>
                  </a:cubicBezTo>
                  <a:cubicBezTo>
                    <a:pt x="155" y="343"/>
                    <a:pt x="89" y="188"/>
                    <a:pt x="89" y="34"/>
                  </a:cubicBezTo>
                  <a:cubicBezTo>
                    <a:pt x="89" y="12"/>
                    <a:pt x="72"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3160400" y="2911025"/>
              <a:ext cx="5000" cy="17550"/>
            </a:xfrm>
            <a:custGeom>
              <a:avLst/>
              <a:gdLst/>
              <a:ahLst/>
              <a:cxnLst/>
              <a:rect l="l" t="t" r="r" b="b"/>
              <a:pathLst>
                <a:path w="200" h="702" extrusionOk="0">
                  <a:moveTo>
                    <a:pt x="23" y="0"/>
                  </a:moveTo>
                  <a:cubicBezTo>
                    <a:pt x="1" y="0"/>
                    <a:pt x="1" y="45"/>
                    <a:pt x="23" y="45"/>
                  </a:cubicBezTo>
                  <a:cubicBezTo>
                    <a:pt x="177" y="67"/>
                    <a:pt x="67" y="574"/>
                    <a:pt x="89" y="685"/>
                  </a:cubicBezTo>
                  <a:cubicBezTo>
                    <a:pt x="89" y="696"/>
                    <a:pt x="100" y="701"/>
                    <a:pt x="111" y="701"/>
                  </a:cubicBezTo>
                  <a:cubicBezTo>
                    <a:pt x="122" y="701"/>
                    <a:pt x="133" y="696"/>
                    <a:pt x="133" y="685"/>
                  </a:cubicBezTo>
                  <a:cubicBezTo>
                    <a:pt x="177" y="464"/>
                    <a:pt x="199" y="243"/>
                    <a:pt x="111" y="22"/>
                  </a:cubicBezTo>
                  <a:cubicBezTo>
                    <a:pt x="111" y="22"/>
                    <a:pt x="111"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3164825" y="2914475"/>
              <a:ext cx="2775" cy="16300"/>
            </a:xfrm>
            <a:custGeom>
              <a:avLst/>
              <a:gdLst/>
              <a:ahLst/>
              <a:cxnLst/>
              <a:rect l="l" t="t" r="r" b="b"/>
              <a:pathLst>
                <a:path w="111" h="652" extrusionOk="0">
                  <a:moveTo>
                    <a:pt x="44" y="0"/>
                  </a:moveTo>
                  <a:cubicBezTo>
                    <a:pt x="33" y="0"/>
                    <a:pt x="22" y="6"/>
                    <a:pt x="22" y="17"/>
                  </a:cubicBezTo>
                  <a:lnTo>
                    <a:pt x="22" y="348"/>
                  </a:lnTo>
                  <a:cubicBezTo>
                    <a:pt x="22" y="436"/>
                    <a:pt x="0" y="547"/>
                    <a:pt x="22" y="635"/>
                  </a:cubicBezTo>
                  <a:cubicBezTo>
                    <a:pt x="33" y="646"/>
                    <a:pt x="44" y="652"/>
                    <a:pt x="53" y="652"/>
                  </a:cubicBezTo>
                  <a:cubicBezTo>
                    <a:pt x="61" y="652"/>
                    <a:pt x="67" y="646"/>
                    <a:pt x="67" y="635"/>
                  </a:cubicBezTo>
                  <a:cubicBezTo>
                    <a:pt x="111" y="547"/>
                    <a:pt x="111" y="436"/>
                    <a:pt x="67" y="348"/>
                  </a:cubicBezTo>
                  <a:lnTo>
                    <a:pt x="67" y="17"/>
                  </a:lnTo>
                  <a:cubicBezTo>
                    <a:pt x="67" y="6"/>
                    <a:pt x="56"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3174750" y="2917775"/>
              <a:ext cx="3900" cy="15900"/>
            </a:xfrm>
            <a:custGeom>
              <a:avLst/>
              <a:gdLst/>
              <a:ahLst/>
              <a:cxnLst/>
              <a:rect l="l" t="t" r="r" b="b"/>
              <a:pathLst>
                <a:path w="156" h="636" extrusionOk="0">
                  <a:moveTo>
                    <a:pt x="122" y="1"/>
                  </a:moveTo>
                  <a:cubicBezTo>
                    <a:pt x="106" y="1"/>
                    <a:pt x="89" y="6"/>
                    <a:pt x="89" y="17"/>
                  </a:cubicBezTo>
                  <a:cubicBezTo>
                    <a:pt x="89" y="128"/>
                    <a:pt x="111" y="260"/>
                    <a:pt x="89" y="371"/>
                  </a:cubicBezTo>
                  <a:cubicBezTo>
                    <a:pt x="67" y="459"/>
                    <a:pt x="1" y="525"/>
                    <a:pt x="67" y="635"/>
                  </a:cubicBezTo>
                  <a:cubicBezTo>
                    <a:pt x="67" y="525"/>
                    <a:pt x="155" y="437"/>
                    <a:pt x="155" y="326"/>
                  </a:cubicBezTo>
                  <a:lnTo>
                    <a:pt x="155" y="17"/>
                  </a:lnTo>
                  <a:cubicBezTo>
                    <a:pt x="155" y="6"/>
                    <a:pt x="139"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3184700" y="2923075"/>
              <a:ext cx="3325" cy="8950"/>
            </a:xfrm>
            <a:custGeom>
              <a:avLst/>
              <a:gdLst/>
              <a:ahLst/>
              <a:cxnLst/>
              <a:rect l="l" t="t" r="r" b="b"/>
              <a:pathLst>
                <a:path w="133" h="358" extrusionOk="0">
                  <a:moveTo>
                    <a:pt x="115" y="1"/>
                  </a:moveTo>
                  <a:cubicBezTo>
                    <a:pt x="107" y="1"/>
                    <a:pt x="98" y="7"/>
                    <a:pt x="88" y="26"/>
                  </a:cubicBezTo>
                  <a:cubicBezTo>
                    <a:pt x="88" y="92"/>
                    <a:pt x="44" y="136"/>
                    <a:pt x="22" y="203"/>
                  </a:cubicBezTo>
                  <a:cubicBezTo>
                    <a:pt x="22" y="225"/>
                    <a:pt x="0" y="291"/>
                    <a:pt x="0" y="357"/>
                  </a:cubicBezTo>
                  <a:cubicBezTo>
                    <a:pt x="44" y="335"/>
                    <a:pt x="44" y="291"/>
                    <a:pt x="88" y="225"/>
                  </a:cubicBezTo>
                  <a:cubicBezTo>
                    <a:pt x="110" y="181"/>
                    <a:pt x="133" y="92"/>
                    <a:pt x="133" y="26"/>
                  </a:cubicBezTo>
                  <a:cubicBezTo>
                    <a:pt x="133" y="13"/>
                    <a:pt x="125"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3193525" y="2926050"/>
              <a:ext cx="3325" cy="10925"/>
            </a:xfrm>
            <a:custGeom>
              <a:avLst/>
              <a:gdLst/>
              <a:ahLst/>
              <a:cxnLst/>
              <a:rect l="l" t="t" r="r" b="b"/>
              <a:pathLst>
                <a:path w="133" h="437" extrusionOk="0">
                  <a:moveTo>
                    <a:pt x="111" y="1"/>
                  </a:moveTo>
                  <a:cubicBezTo>
                    <a:pt x="100" y="1"/>
                    <a:pt x="89" y="6"/>
                    <a:pt x="89" y="17"/>
                  </a:cubicBezTo>
                  <a:cubicBezTo>
                    <a:pt x="89" y="106"/>
                    <a:pt x="89" y="172"/>
                    <a:pt x="66" y="238"/>
                  </a:cubicBezTo>
                  <a:cubicBezTo>
                    <a:pt x="22" y="304"/>
                    <a:pt x="0" y="349"/>
                    <a:pt x="66" y="437"/>
                  </a:cubicBezTo>
                  <a:cubicBezTo>
                    <a:pt x="89" y="393"/>
                    <a:pt x="111" y="304"/>
                    <a:pt x="111" y="238"/>
                  </a:cubicBezTo>
                  <a:cubicBezTo>
                    <a:pt x="133" y="172"/>
                    <a:pt x="133" y="106"/>
                    <a:pt x="133" y="17"/>
                  </a:cubicBezTo>
                  <a:cubicBezTo>
                    <a:pt x="133" y="6"/>
                    <a:pt x="122"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3198475" y="2931025"/>
              <a:ext cx="3900" cy="14250"/>
            </a:xfrm>
            <a:custGeom>
              <a:avLst/>
              <a:gdLst/>
              <a:ahLst/>
              <a:cxnLst/>
              <a:rect l="l" t="t" r="r" b="b"/>
              <a:pathLst>
                <a:path w="156" h="570" extrusionOk="0">
                  <a:moveTo>
                    <a:pt x="111" y="1"/>
                  </a:moveTo>
                  <a:cubicBezTo>
                    <a:pt x="100" y="1"/>
                    <a:pt x="89" y="6"/>
                    <a:pt x="89" y="17"/>
                  </a:cubicBezTo>
                  <a:cubicBezTo>
                    <a:pt x="89" y="128"/>
                    <a:pt x="111" y="238"/>
                    <a:pt x="45" y="370"/>
                  </a:cubicBezTo>
                  <a:cubicBezTo>
                    <a:pt x="23" y="437"/>
                    <a:pt x="1" y="481"/>
                    <a:pt x="23" y="569"/>
                  </a:cubicBezTo>
                  <a:cubicBezTo>
                    <a:pt x="23" y="569"/>
                    <a:pt x="45" y="569"/>
                    <a:pt x="45" y="547"/>
                  </a:cubicBezTo>
                  <a:cubicBezTo>
                    <a:pt x="45" y="459"/>
                    <a:pt x="111" y="370"/>
                    <a:pt x="133" y="304"/>
                  </a:cubicBezTo>
                  <a:cubicBezTo>
                    <a:pt x="155" y="216"/>
                    <a:pt x="133" y="105"/>
                    <a:pt x="133" y="17"/>
                  </a:cubicBezTo>
                  <a:cubicBezTo>
                    <a:pt x="133" y="6"/>
                    <a:pt x="122"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3212000" y="2973200"/>
              <a:ext cx="27900" cy="10700"/>
            </a:xfrm>
            <a:custGeom>
              <a:avLst/>
              <a:gdLst/>
              <a:ahLst/>
              <a:cxnLst/>
              <a:rect l="l" t="t" r="r" b="b"/>
              <a:pathLst>
                <a:path w="1116" h="428" extrusionOk="0">
                  <a:moveTo>
                    <a:pt x="999" y="0"/>
                  </a:moveTo>
                  <a:cubicBezTo>
                    <a:pt x="643" y="0"/>
                    <a:pt x="337" y="324"/>
                    <a:pt x="12" y="405"/>
                  </a:cubicBezTo>
                  <a:cubicBezTo>
                    <a:pt x="6" y="394"/>
                    <a:pt x="4" y="390"/>
                    <a:pt x="3" y="390"/>
                  </a:cubicBezTo>
                  <a:lnTo>
                    <a:pt x="3" y="390"/>
                  </a:lnTo>
                  <a:cubicBezTo>
                    <a:pt x="1" y="390"/>
                    <a:pt x="17" y="427"/>
                    <a:pt x="34" y="427"/>
                  </a:cubicBezTo>
                  <a:cubicBezTo>
                    <a:pt x="211" y="405"/>
                    <a:pt x="343" y="295"/>
                    <a:pt x="475" y="229"/>
                  </a:cubicBezTo>
                  <a:cubicBezTo>
                    <a:pt x="674" y="162"/>
                    <a:pt x="873" y="52"/>
                    <a:pt x="1094" y="52"/>
                  </a:cubicBezTo>
                  <a:cubicBezTo>
                    <a:pt x="1116" y="52"/>
                    <a:pt x="1116" y="8"/>
                    <a:pt x="1094" y="8"/>
                  </a:cubicBezTo>
                  <a:cubicBezTo>
                    <a:pt x="1062" y="3"/>
                    <a:pt x="1030"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3243200" y="2976025"/>
              <a:ext cx="6075" cy="1250"/>
            </a:xfrm>
            <a:custGeom>
              <a:avLst/>
              <a:gdLst/>
              <a:ahLst/>
              <a:cxnLst/>
              <a:rect l="l" t="t" r="r" b="b"/>
              <a:pathLst>
                <a:path w="243" h="50" extrusionOk="0">
                  <a:moveTo>
                    <a:pt x="14" y="1"/>
                  </a:moveTo>
                  <a:cubicBezTo>
                    <a:pt x="1" y="1"/>
                    <a:pt x="3" y="49"/>
                    <a:pt x="22" y="49"/>
                  </a:cubicBezTo>
                  <a:lnTo>
                    <a:pt x="221" y="49"/>
                  </a:lnTo>
                  <a:cubicBezTo>
                    <a:pt x="243" y="49"/>
                    <a:pt x="243" y="5"/>
                    <a:pt x="221" y="5"/>
                  </a:cubicBezTo>
                  <a:lnTo>
                    <a:pt x="22" y="5"/>
                  </a:ln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3273550" y="2981100"/>
              <a:ext cx="575" cy="600"/>
            </a:xfrm>
            <a:custGeom>
              <a:avLst/>
              <a:gdLst/>
              <a:ahLst/>
              <a:cxnLst/>
              <a:rect l="l" t="t" r="r" b="b"/>
              <a:pathLst>
                <a:path w="23" h="24" extrusionOk="0">
                  <a:moveTo>
                    <a:pt x="22" y="1"/>
                  </a:moveTo>
                  <a:cubicBezTo>
                    <a:pt x="0" y="1"/>
                    <a:pt x="0" y="23"/>
                    <a:pt x="22" y="23"/>
                  </a:cubicBez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3208975" y="3007125"/>
              <a:ext cx="14925" cy="13225"/>
            </a:xfrm>
            <a:custGeom>
              <a:avLst/>
              <a:gdLst/>
              <a:ahLst/>
              <a:cxnLst/>
              <a:rect l="l" t="t" r="r" b="b"/>
              <a:pathLst>
                <a:path w="597" h="529" extrusionOk="0">
                  <a:moveTo>
                    <a:pt x="25" y="1"/>
                  </a:moveTo>
                  <a:cubicBezTo>
                    <a:pt x="11" y="1"/>
                    <a:pt x="0" y="26"/>
                    <a:pt x="0" y="42"/>
                  </a:cubicBezTo>
                  <a:cubicBezTo>
                    <a:pt x="45" y="174"/>
                    <a:pt x="133" y="307"/>
                    <a:pt x="243" y="395"/>
                  </a:cubicBezTo>
                  <a:cubicBezTo>
                    <a:pt x="310" y="462"/>
                    <a:pt x="402" y="528"/>
                    <a:pt x="491" y="528"/>
                  </a:cubicBezTo>
                  <a:cubicBezTo>
                    <a:pt x="519" y="528"/>
                    <a:pt x="547" y="521"/>
                    <a:pt x="574" y="505"/>
                  </a:cubicBezTo>
                  <a:cubicBezTo>
                    <a:pt x="596" y="505"/>
                    <a:pt x="596" y="483"/>
                    <a:pt x="574" y="461"/>
                  </a:cubicBezTo>
                  <a:cubicBezTo>
                    <a:pt x="541" y="439"/>
                    <a:pt x="514" y="439"/>
                    <a:pt x="483" y="439"/>
                  </a:cubicBezTo>
                  <a:cubicBezTo>
                    <a:pt x="453" y="439"/>
                    <a:pt x="420" y="439"/>
                    <a:pt x="376" y="417"/>
                  </a:cubicBezTo>
                  <a:cubicBezTo>
                    <a:pt x="332" y="395"/>
                    <a:pt x="265" y="373"/>
                    <a:pt x="243" y="307"/>
                  </a:cubicBezTo>
                  <a:cubicBezTo>
                    <a:pt x="155" y="240"/>
                    <a:pt x="111" y="130"/>
                    <a:pt x="45" y="20"/>
                  </a:cubicBezTo>
                  <a:cubicBezTo>
                    <a:pt x="38" y="6"/>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3227475" y="3009050"/>
              <a:ext cx="8025" cy="6225"/>
            </a:xfrm>
            <a:custGeom>
              <a:avLst/>
              <a:gdLst/>
              <a:ahLst/>
              <a:cxnLst/>
              <a:rect l="l" t="t" r="r" b="b"/>
              <a:pathLst>
                <a:path w="321" h="249" extrusionOk="0">
                  <a:moveTo>
                    <a:pt x="53" y="0"/>
                  </a:moveTo>
                  <a:cubicBezTo>
                    <a:pt x="28" y="0"/>
                    <a:pt x="1" y="21"/>
                    <a:pt x="33" y="53"/>
                  </a:cubicBezTo>
                  <a:cubicBezTo>
                    <a:pt x="77" y="97"/>
                    <a:pt x="99" y="185"/>
                    <a:pt x="165" y="208"/>
                  </a:cubicBezTo>
                  <a:cubicBezTo>
                    <a:pt x="196" y="223"/>
                    <a:pt x="237" y="248"/>
                    <a:pt x="274" y="248"/>
                  </a:cubicBezTo>
                  <a:cubicBezTo>
                    <a:pt x="291" y="248"/>
                    <a:pt x="306" y="243"/>
                    <a:pt x="320" y="230"/>
                  </a:cubicBezTo>
                  <a:lnTo>
                    <a:pt x="320" y="208"/>
                  </a:lnTo>
                  <a:lnTo>
                    <a:pt x="254" y="208"/>
                  </a:lnTo>
                  <a:cubicBezTo>
                    <a:pt x="254" y="185"/>
                    <a:pt x="210" y="163"/>
                    <a:pt x="188" y="163"/>
                  </a:cubicBezTo>
                  <a:cubicBezTo>
                    <a:pt x="165" y="97"/>
                    <a:pt x="143" y="75"/>
                    <a:pt x="77" y="9"/>
                  </a:cubicBezTo>
                  <a:cubicBezTo>
                    <a:pt x="71" y="3"/>
                    <a:pt x="62"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3240975" y="3003600"/>
              <a:ext cx="9425" cy="2500"/>
            </a:xfrm>
            <a:custGeom>
              <a:avLst/>
              <a:gdLst/>
              <a:ahLst/>
              <a:cxnLst/>
              <a:rect l="l" t="t" r="r" b="b"/>
              <a:pathLst>
                <a:path w="377" h="100" extrusionOk="0">
                  <a:moveTo>
                    <a:pt x="208" y="1"/>
                  </a:moveTo>
                  <a:cubicBezTo>
                    <a:pt x="161" y="1"/>
                    <a:pt x="111" y="6"/>
                    <a:pt x="67" y="6"/>
                  </a:cubicBezTo>
                  <a:cubicBezTo>
                    <a:pt x="1" y="6"/>
                    <a:pt x="1" y="94"/>
                    <a:pt x="67" y="94"/>
                  </a:cubicBezTo>
                  <a:cubicBezTo>
                    <a:pt x="111" y="94"/>
                    <a:pt x="161" y="100"/>
                    <a:pt x="208" y="100"/>
                  </a:cubicBezTo>
                  <a:cubicBezTo>
                    <a:pt x="255" y="100"/>
                    <a:pt x="299" y="94"/>
                    <a:pt x="332" y="72"/>
                  </a:cubicBezTo>
                  <a:cubicBezTo>
                    <a:pt x="376" y="72"/>
                    <a:pt x="376" y="28"/>
                    <a:pt x="332" y="28"/>
                  </a:cubicBezTo>
                  <a:cubicBezTo>
                    <a:pt x="299" y="6"/>
                    <a:pt x="255"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951525" y="3166325"/>
              <a:ext cx="17400" cy="30600"/>
            </a:xfrm>
            <a:custGeom>
              <a:avLst/>
              <a:gdLst/>
              <a:ahLst/>
              <a:cxnLst/>
              <a:rect l="l" t="t" r="r" b="b"/>
              <a:pathLst>
                <a:path w="696" h="1224" extrusionOk="0">
                  <a:moveTo>
                    <a:pt x="35" y="1"/>
                  </a:moveTo>
                  <a:cubicBezTo>
                    <a:pt x="16" y="1"/>
                    <a:pt x="1" y="21"/>
                    <a:pt x="33" y="54"/>
                  </a:cubicBezTo>
                  <a:cubicBezTo>
                    <a:pt x="188" y="230"/>
                    <a:pt x="254" y="495"/>
                    <a:pt x="364" y="716"/>
                  </a:cubicBezTo>
                  <a:cubicBezTo>
                    <a:pt x="408" y="782"/>
                    <a:pt x="629" y="1157"/>
                    <a:pt x="497" y="1202"/>
                  </a:cubicBezTo>
                  <a:lnTo>
                    <a:pt x="497" y="1224"/>
                  </a:lnTo>
                  <a:cubicBezTo>
                    <a:pt x="695" y="1224"/>
                    <a:pt x="519" y="959"/>
                    <a:pt x="497" y="870"/>
                  </a:cubicBezTo>
                  <a:cubicBezTo>
                    <a:pt x="364" y="605"/>
                    <a:pt x="276" y="230"/>
                    <a:pt x="55" y="9"/>
                  </a:cubicBezTo>
                  <a:cubicBezTo>
                    <a:pt x="49" y="4"/>
                    <a:pt x="42"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955100" y="3160075"/>
              <a:ext cx="17125" cy="29400"/>
            </a:xfrm>
            <a:custGeom>
              <a:avLst/>
              <a:gdLst/>
              <a:ahLst/>
              <a:cxnLst/>
              <a:rect l="l" t="t" r="r" b="b"/>
              <a:pathLst>
                <a:path w="685" h="1176" extrusionOk="0">
                  <a:moveTo>
                    <a:pt x="45" y="0"/>
                  </a:moveTo>
                  <a:cubicBezTo>
                    <a:pt x="34" y="0"/>
                    <a:pt x="23" y="6"/>
                    <a:pt x="23" y="17"/>
                  </a:cubicBezTo>
                  <a:cubicBezTo>
                    <a:pt x="0" y="215"/>
                    <a:pt x="177" y="326"/>
                    <a:pt x="287" y="458"/>
                  </a:cubicBezTo>
                  <a:cubicBezTo>
                    <a:pt x="464" y="679"/>
                    <a:pt x="552" y="900"/>
                    <a:pt x="597" y="1142"/>
                  </a:cubicBezTo>
                  <a:cubicBezTo>
                    <a:pt x="597" y="1165"/>
                    <a:pt x="602" y="1176"/>
                    <a:pt x="608" y="1176"/>
                  </a:cubicBezTo>
                  <a:cubicBezTo>
                    <a:pt x="613" y="1176"/>
                    <a:pt x="619" y="1165"/>
                    <a:pt x="619" y="1142"/>
                  </a:cubicBezTo>
                  <a:cubicBezTo>
                    <a:pt x="685" y="988"/>
                    <a:pt x="552" y="767"/>
                    <a:pt x="464" y="635"/>
                  </a:cubicBezTo>
                  <a:cubicBezTo>
                    <a:pt x="442" y="546"/>
                    <a:pt x="376" y="480"/>
                    <a:pt x="332" y="414"/>
                  </a:cubicBezTo>
                  <a:cubicBezTo>
                    <a:pt x="243" y="304"/>
                    <a:pt x="45" y="193"/>
                    <a:pt x="67" y="17"/>
                  </a:cubicBezTo>
                  <a:cubicBezTo>
                    <a:pt x="67" y="6"/>
                    <a:pt x="56"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962275" y="3155100"/>
              <a:ext cx="11850" cy="22200"/>
            </a:xfrm>
            <a:custGeom>
              <a:avLst/>
              <a:gdLst/>
              <a:ahLst/>
              <a:cxnLst/>
              <a:rect l="l" t="t" r="r" b="b"/>
              <a:pathLst>
                <a:path w="474" h="888" extrusionOk="0">
                  <a:moveTo>
                    <a:pt x="67" y="0"/>
                  </a:moveTo>
                  <a:cubicBezTo>
                    <a:pt x="56" y="0"/>
                    <a:pt x="45" y="6"/>
                    <a:pt x="45" y="17"/>
                  </a:cubicBezTo>
                  <a:cubicBezTo>
                    <a:pt x="0" y="127"/>
                    <a:pt x="89" y="238"/>
                    <a:pt x="155" y="348"/>
                  </a:cubicBezTo>
                  <a:lnTo>
                    <a:pt x="398" y="856"/>
                  </a:lnTo>
                  <a:lnTo>
                    <a:pt x="398" y="878"/>
                  </a:lnTo>
                  <a:cubicBezTo>
                    <a:pt x="404" y="884"/>
                    <a:pt x="415" y="887"/>
                    <a:pt x="425" y="887"/>
                  </a:cubicBezTo>
                  <a:cubicBezTo>
                    <a:pt x="449" y="887"/>
                    <a:pt x="473" y="871"/>
                    <a:pt x="442" y="856"/>
                  </a:cubicBezTo>
                  <a:cubicBezTo>
                    <a:pt x="398" y="723"/>
                    <a:pt x="310" y="547"/>
                    <a:pt x="265" y="414"/>
                  </a:cubicBezTo>
                  <a:cubicBezTo>
                    <a:pt x="199" y="304"/>
                    <a:pt x="67" y="171"/>
                    <a:pt x="89" y="17"/>
                  </a:cubicBezTo>
                  <a:cubicBezTo>
                    <a:pt x="89" y="6"/>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962275" y="3138000"/>
              <a:ext cx="9950" cy="16425"/>
            </a:xfrm>
            <a:custGeom>
              <a:avLst/>
              <a:gdLst/>
              <a:ahLst/>
              <a:cxnLst/>
              <a:rect l="l" t="t" r="r" b="b"/>
              <a:pathLst>
                <a:path w="398" h="657" extrusionOk="0">
                  <a:moveTo>
                    <a:pt x="34" y="0"/>
                  </a:moveTo>
                  <a:cubicBezTo>
                    <a:pt x="17" y="0"/>
                    <a:pt x="0" y="6"/>
                    <a:pt x="0" y="17"/>
                  </a:cubicBezTo>
                  <a:cubicBezTo>
                    <a:pt x="0" y="149"/>
                    <a:pt x="67" y="237"/>
                    <a:pt x="155" y="348"/>
                  </a:cubicBezTo>
                  <a:cubicBezTo>
                    <a:pt x="221" y="458"/>
                    <a:pt x="287" y="591"/>
                    <a:pt x="376" y="657"/>
                  </a:cubicBezTo>
                  <a:cubicBezTo>
                    <a:pt x="376" y="657"/>
                    <a:pt x="398" y="657"/>
                    <a:pt x="398" y="635"/>
                  </a:cubicBezTo>
                  <a:cubicBezTo>
                    <a:pt x="398" y="546"/>
                    <a:pt x="310" y="458"/>
                    <a:pt x="265" y="392"/>
                  </a:cubicBezTo>
                  <a:cubicBezTo>
                    <a:pt x="177" y="304"/>
                    <a:pt x="89" y="171"/>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964475" y="3127125"/>
              <a:ext cx="7750" cy="10850"/>
            </a:xfrm>
            <a:custGeom>
              <a:avLst/>
              <a:gdLst/>
              <a:ahLst/>
              <a:cxnLst/>
              <a:rect l="l" t="t" r="r" b="b"/>
              <a:pathLst>
                <a:path w="310" h="434" extrusionOk="0">
                  <a:moveTo>
                    <a:pt x="34" y="1"/>
                  </a:moveTo>
                  <a:cubicBezTo>
                    <a:pt x="12" y="1"/>
                    <a:pt x="1" y="17"/>
                    <a:pt x="1" y="32"/>
                  </a:cubicBezTo>
                  <a:cubicBezTo>
                    <a:pt x="63" y="95"/>
                    <a:pt x="185" y="433"/>
                    <a:pt x="291" y="433"/>
                  </a:cubicBezTo>
                  <a:cubicBezTo>
                    <a:pt x="298" y="433"/>
                    <a:pt x="304" y="432"/>
                    <a:pt x="310" y="429"/>
                  </a:cubicBezTo>
                  <a:cubicBezTo>
                    <a:pt x="310" y="363"/>
                    <a:pt x="288" y="363"/>
                    <a:pt x="288" y="341"/>
                  </a:cubicBezTo>
                  <a:cubicBezTo>
                    <a:pt x="244" y="319"/>
                    <a:pt x="222" y="253"/>
                    <a:pt x="199" y="231"/>
                  </a:cubicBezTo>
                  <a:cubicBezTo>
                    <a:pt x="133" y="143"/>
                    <a:pt x="111" y="54"/>
                    <a:pt x="67" y="10"/>
                  </a:cubicBezTo>
                  <a:cubicBezTo>
                    <a:pt x="54" y="4"/>
                    <a:pt x="4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2971650" y="3118875"/>
              <a:ext cx="6100" cy="2650"/>
            </a:xfrm>
            <a:custGeom>
              <a:avLst/>
              <a:gdLst/>
              <a:ahLst/>
              <a:cxnLst/>
              <a:rect l="l" t="t" r="r" b="b"/>
              <a:pathLst>
                <a:path w="244" h="106" extrusionOk="0">
                  <a:moveTo>
                    <a:pt x="28" y="0"/>
                  </a:moveTo>
                  <a:cubicBezTo>
                    <a:pt x="13" y="0"/>
                    <a:pt x="1" y="21"/>
                    <a:pt x="1" y="53"/>
                  </a:cubicBezTo>
                  <a:cubicBezTo>
                    <a:pt x="33" y="85"/>
                    <a:pt x="89" y="106"/>
                    <a:pt x="151" y="106"/>
                  </a:cubicBezTo>
                  <a:cubicBezTo>
                    <a:pt x="174" y="106"/>
                    <a:pt x="198" y="103"/>
                    <a:pt x="222" y="97"/>
                  </a:cubicBezTo>
                  <a:cubicBezTo>
                    <a:pt x="244" y="97"/>
                    <a:pt x="222" y="53"/>
                    <a:pt x="222" y="53"/>
                  </a:cubicBezTo>
                  <a:cubicBezTo>
                    <a:pt x="133" y="53"/>
                    <a:pt x="67" y="53"/>
                    <a:pt x="45" y="9"/>
                  </a:cubicBezTo>
                  <a:cubicBezTo>
                    <a:pt x="39" y="3"/>
                    <a:pt x="33"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2982700" y="3113575"/>
              <a:ext cx="3325" cy="5950"/>
            </a:xfrm>
            <a:custGeom>
              <a:avLst/>
              <a:gdLst/>
              <a:ahLst/>
              <a:cxnLst/>
              <a:rect l="l" t="t" r="r" b="b"/>
              <a:pathLst>
                <a:path w="133" h="238" extrusionOk="0">
                  <a:moveTo>
                    <a:pt x="22" y="0"/>
                  </a:moveTo>
                  <a:cubicBezTo>
                    <a:pt x="22" y="0"/>
                    <a:pt x="0" y="22"/>
                    <a:pt x="22" y="66"/>
                  </a:cubicBezTo>
                  <a:lnTo>
                    <a:pt x="44" y="66"/>
                  </a:lnTo>
                  <a:cubicBezTo>
                    <a:pt x="44" y="111"/>
                    <a:pt x="44" y="177"/>
                    <a:pt x="67" y="221"/>
                  </a:cubicBezTo>
                  <a:cubicBezTo>
                    <a:pt x="67" y="232"/>
                    <a:pt x="78" y="237"/>
                    <a:pt x="89" y="237"/>
                  </a:cubicBezTo>
                  <a:cubicBezTo>
                    <a:pt x="100" y="237"/>
                    <a:pt x="111" y="232"/>
                    <a:pt x="111" y="221"/>
                  </a:cubicBezTo>
                  <a:cubicBezTo>
                    <a:pt x="133" y="177"/>
                    <a:pt x="111" y="88"/>
                    <a:pt x="111" y="22"/>
                  </a:cubicBezTo>
                  <a:cubicBezTo>
                    <a:pt x="111" y="22"/>
                    <a:pt x="111"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2999800" y="3160475"/>
              <a:ext cx="30925" cy="40725"/>
            </a:xfrm>
            <a:custGeom>
              <a:avLst/>
              <a:gdLst/>
              <a:ahLst/>
              <a:cxnLst/>
              <a:rect l="l" t="t" r="r" b="b"/>
              <a:pathLst>
                <a:path w="1237" h="1629" extrusionOk="0">
                  <a:moveTo>
                    <a:pt x="1" y="1"/>
                  </a:moveTo>
                  <a:cubicBezTo>
                    <a:pt x="89" y="89"/>
                    <a:pt x="155" y="133"/>
                    <a:pt x="266" y="221"/>
                  </a:cubicBezTo>
                  <a:cubicBezTo>
                    <a:pt x="376" y="354"/>
                    <a:pt x="464" y="530"/>
                    <a:pt x="597" y="685"/>
                  </a:cubicBezTo>
                  <a:cubicBezTo>
                    <a:pt x="795" y="928"/>
                    <a:pt x="1104" y="1281"/>
                    <a:pt x="1127" y="1612"/>
                  </a:cubicBezTo>
                  <a:cubicBezTo>
                    <a:pt x="1127" y="1623"/>
                    <a:pt x="1132" y="1629"/>
                    <a:pt x="1143" y="1629"/>
                  </a:cubicBezTo>
                  <a:cubicBezTo>
                    <a:pt x="1154" y="1629"/>
                    <a:pt x="1171" y="1623"/>
                    <a:pt x="1193" y="1612"/>
                  </a:cubicBezTo>
                  <a:cubicBezTo>
                    <a:pt x="1237" y="1347"/>
                    <a:pt x="1016" y="1082"/>
                    <a:pt x="884" y="884"/>
                  </a:cubicBezTo>
                  <a:lnTo>
                    <a:pt x="464" y="376"/>
                  </a:lnTo>
                  <a:cubicBezTo>
                    <a:pt x="332" y="221"/>
                    <a:pt x="133" y="13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3014700" y="3159375"/>
              <a:ext cx="19350" cy="34650"/>
            </a:xfrm>
            <a:custGeom>
              <a:avLst/>
              <a:gdLst/>
              <a:ahLst/>
              <a:cxnLst/>
              <a:rect l="l" t="t" r="r" b="b"/>
              <a:pathLst>
                <a:path w="774" h="1386" extrusionOk="0">
                  <a:moveTo>
                    <a:pt x="1" y="0"/>
                  </a:moveTo>
                  <a:cubicBezTo>
                    <a:pt x="89" y="221"/>
                    <a:pt x="266" y="398"/>
                    <a:pt x="376" y="619"/>
                  </a:cubicBezTo>
                  <a:cubicBezTo>
                    <a:pt x="486" y="839"/>
                    <a:pt x="729" y="1148"/>
                    <a:pt x="729" y="1369"/>
                  </a:cubicBezTo>
                  <a:cubicBezTo>
                    <a:pt x="773" y="1170"/>
                    <a:pt x="619" y="994"/>
                    <a:pt x="531" y="839"/>
                  </a:cubicBezTo>
                  <a:cubicBezTo>
                    <a:pt x="376" y="552"/>
                    <a:pt x="155" y="287"/>
                    <a:pt x="45" y="0"/>
                  </a:cubicBezTo>
                  <a:close/>
                  <a:moveTo>
                    <a:pt x="729" y="1369"/>
                  </a:moveTo>
                  <a:cubicBezTo>
                    <a:pt x="729" y="1380"/>
                    <a:pt x="735" y="1386"/>
                    <a:pt x="737" y="1386"/>
                  </a:cubicBezTo>
                  <a:cubicBezTo>
                    <a:pt x="740" y="1386"/>
                    <a:pt x="740" y="1380"/>
                    <a:pt x="729"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3034025" y="3166000"/>
              <a:ext cx="9950" cy="21550"/>
            </a:xfrm>
            <a:custGeom>
              <a:avLst/>
              <a:gdLst/>
              <a:ahLst/>
              <a:cxnLst/>
              <a:rect l="l" t="t" r="r" b="b"/>
              <a:pathLst>
                <a:path w="398" h="862" extrusionOk="0">
                  <a:moveTo>
                    <a:pt x="0" y="0"/>
                  </a:moveTo>
                  <a:lnTo>
                    <a:pt x="0" y="0"/>
                  </a:lnTo>
                  <a:cubicBezTo>
                    <a:pt x="67" y="177"/>
                    <a:pt x="155" y="309"/>
                    <a:pt x="221" y="464"/>
                  </a:cubicBezTo>
                  <a:cubicBezTo>
                    <a:pt x="265" y="574"/>
                    <a:pt x="331" y="685"/>
                    <a:pt x="398" y="861"/>
                  </a:cubicBezTo>
                  <a:cubicBezTo>
                    <a:pt x="398" y="729"/>
                    <a:pt x="309" y="641"/>
                    <a:pt x="265" y="530"/>
                  </a:cubicBezTo>
                  <a:cubicBezTo>
                    <a:pt x="177" y="354"/>
                    <a:pt x="89" y="1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3025350" y="3147000"/>
              <a:ext cx="21400" cy="25925"/>
            </a:xfrm>
            <a:custGeom>
              <a:avLst/>
              <a:gdLst/>
              <a:ahLst/>
              <a:cxnLst/>
              <a:rect l="l" t="t" r="r" b="b"/>
              <a:pathLst>
                <a:path w="856" h="1037" extrusionOk="0">
                  <a:moveTo>
                    <a:pt x="20" y="1"/>
                  </a:moveTo>
                  <a:cubicBezTo>
                    <a:pt x="7" y="1"/>
                    <a:pt x="1" y="16"/>
                    <a:pt x="16" y="32"/>
                  </a:cubicBezTo>
                  <a:cubicBezTo>
                    <a:pt x="193" y="186"/>
                    <a:pt x="391" y="275"/>
                    <a:pt x="524" y="407"/>
                  </a:cubicBezTo>
                  <a:cubicBezTo>
                    <a:pt x="678" y="562"/>
                    <a:pt x="745" y="782"/>
                    <a:pt x="767" y="1003"/>
                  </a:cubicBezTo>
                  <a:cubicBezTo>
                    <a:pt x="767" y="1025"/>
                    <a:pt x="772" y="1036"/>
                    <a:pt x="778" y="1036"/>
                  </a:cubicBezTo>
                  <a:cubicBezTo>
                    <a:pt x="783" y="1036"/>
                    <a:pt x="789" y="1025"/>
                    <a:pt x="789" y="1003"/>
                  </a:cubicBezTo>
                  <a:cubicBezTo>
                    <a:pt x="855" y="827"/>
                    <a:pt x="745" y="584"/>
                    <a:pt x="634" y="451"/>
                  </a:cubicBezTo>
                  <a:cubicBezTo>
                    <a:pt x="480" y="275"/>
                    <a:pt x="237" y="186"/>
                    <a:pt x="38" y="10"/>
                  </a:cubicBezTo>
                  <a:cubicBezTo>
                    <a:pt x="32" y="3"/>
                    <a:pt x="25"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3031250" y="3134625"/>
              <a:ext cx="24325" cy="33050"/>
            </a:xfrm>
            <a:custGeom>
              <a:avLst/>
              <a:gdLst/>
              <a:ahLst/>
              <a:cxnLst/>
              <a:rect l="l" t="t" r="r" b="b"/>
              <a:pathLst>
                <a:path w="973" h="1322" extrusionOk="0">
                  <a:moveTo>
                    <a:pt x="15" y="0"/>
                  </a:moveTo>
                  <a:cubicBezTo>
                    <a:pt x="1" y="0"/>
                    <a:pt x="1" y="26"/>
                    <a:pt x="1" y="41"/>
                  </a:cubicBezTo>
                  <a:cubicBezTo>
                    <a:pt x="200" y="328"/>
                    <a:pt x="442" y="505"/>
                    <a:pt x="641" y="792"/>
                  </a:cubicBezTo>
                  <a:cubicBezTo>
                    <a:pt x="663" y="836"/>
                    <a:pt x="729" y="902"/>
                    <a:pt x="752" y="946"/>
                  </a:cubicBezTo>
                  <a:cubicBezTo>
                    <a:pt x="796" y="1035"/>
                    <a:pt x="796" y="1123"/>
                    <a:pt x="862" y="1211"/>
                  </a:cubicBezTo>
                  <a:cubicBezTo>
                    <a:pt x="884" y="1277"/>
                    <a:pt x="884" y="1255"/>
                    <a:pt x="950" y="1322"/>
                  </a:cubicBezTo>
                  <a:cubicBezTo>
                    <a:pt x="972" y="1322"/>
                    <a:pt x="972" y="1322"/>
                    <a:pt x="972" y="1277"/>
                  </a:cubicBezTo>
                  <a:cubicBezTo>
                    <a:pt x="928" y="1167"/>
                    <a:pt x="928" y="1057"/>
                    <a:pt x="862" y="946"/>
                  </a:cubicBezTo>
                  <a:cubicBezTo>
                    <a:pt x="774" y="814"/>
                    <a:pt x="707" y="703"/>
                    <a:pt x="619" y="593"/>
                  </a:cubicBezTo>
                  <a:cubicBezTo>
                    <a:pt x="442" y="372"/>
                    <a:pt x="222" y="218"/>
                    <a:pt x="45" y="19"/>
                  </a:cubicBezTo>
                  <a:cubicBezTo>
                    <a:pt x="31" y="5"/>
                    <a:pt x="22"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3043950" y="3135225"/>
              <a:ext cx="16575" cy="22925"/>
            </a:xfrm>
            <a:custGeom>
              <a:avLst/>
              <a:gdLst/>
              <a:ahLst/>
              <a:cxnLst/>
              <a:rect l="l" t="t" r="r" b="b"/>
              <a:pathLst>
                <a:path w="663" h="917" extrusionOk="0">
                  <a:moveTo>
                    <a:pt x="23" y="1"/>
                  </a:moveTo>
                  <a:cubicBezTo>
                    <a:pt x="12" y="1"/>
                    <a:pt x="1" y="6"/>
                    <a:pt x="1" y="17"/>
                  </a:cubicBezTo>
                  <a:cubicBezTo>
                    <a:pt x="1" y="61"/>
                    <a:pt x="23" y="61"/>
                    <a:pt x="45" y="128"/>
                  </a:cubicBezTo>
                  <a:cubicBezTo>
                    <a:pt x="133" y="216"/>
                    <a:pt x="155" y="304"/>
                    <a:pt x="221" y="370"/>
                  </a:cubicBezTo>
                  <a:cubicBezTo>
                    <a:pt x="354" y="547"/>
                    <a:pt x="486" y="657"/>
                    <a:pt x="553" y="900"/>
                  </a:cubicBezTo>
                  <a:cubicBezTo>
                    <a:pt x="553" y="911"/>
                    <a:pt x="558" y="917"/>
                    <a:pt x="564" y="917"/>
                  </a:cubicBezTo>
                  <a:cubicBezTo>
                    <a:pt x="569" y="917"/>
                    <a:pt x="575" y="911"/>
                    <a:pt x="575" y="900"/>
                  </a:cubicBezTo>
                  <a:cubicBezTo>
                    <a:pt x="663" y="790"/>
                    <a:pt x="486" y="613"/>
                    <a:pt x="442" y="547"/>
                  </a:cubicBezTo>
                  <a:cubicBezTo>
                    <a:pt x="354" y="459"/>
                    <a:pt x="266" y="370"/>
                    <a:pt x="221" y="282"/>
                  </a:cubicBezTo>
                  <a:cubicBezTo>
                    <a:pt x="199" y="260"/>
                    <a:pt x="199" y="216"/>
                    <a:pt x="155" y="150"/>
                  </a:cubicBezTo>
                  <a:cubicBezTo>
                    <a:pt x="133" y="105"/>
                    <a:pt x="45" y="128"/>
                    <a:pt x="45" y="17"/>
                  </a:cubicBez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3050750" y="3132650"/>
              <a:ext cx="14750" cy="19575"/>
            </a:xfrm>
            <a:custGeom>
              <a:avLst/>
              <a:gdLst/>
              <a:ahLst/>
              <a:cxnLst/>
              <a:rect l="l" t="t" r="r" b="b"/>
              <a:pathLst>
                <a:path w="590" h="783" extrusionOk="0">
                  <a:moveTo>
                    <a:pt x="27" y="1"/>
                  </a:moveTo>
                  <a:cubicBezTo>
                    <a:pt x="7" y="1"/>
                    <a:pt x="0" y="16"/>
                    <a:pt x="16" y="32"/>
                  </a:cubicBezTo>
                  <a:cubicBezTo>
                    <a:pt x="148" y="208"/>
                    <a:pt x="281" y="341"/>
                    <a:pt x="325" y="518"/>
                  </a:cubicBezTo>
                  <a:cubicBezTo>
                    <a:pt x="369" y="606"/>
                    <a:pt x="435" y="738"/>
                    <a:pt x="546" y="782"/>
                  </a:cubicBezTo>
                  <a:cubicBezTo>
                    <a:pt x="590" y="782"/>
                    <a:pt x="590" y="782"/>
                    <a:pt x="590" y="760"/>
                  </a:cubicBezTo>
                  <a:lnTo>
                    <a:pt x="413" y="584"/>
                  </a:lnTo>
                  <a:cubicBezTo>
                    <a:pt x="369" y="495"/>
                    <a:pt x="369" y="429"/>
                    <a:pt x="325" y="341"/>
                  </a:cubicBezTo>
                  <a:cubicBezTo>
                    <a:pt x="281" y="208"/>
                    <a:pt x="148" y="120"/>
                    <a:pt x="60" y="10"/>
                  </a:cubicBezTo>
                  <a:cubicBezTo>
                    <a:pt x="47" y="3"/>
                    <a:pt x="36"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3067125" y="3143550"/>
              <a:ext cx="2800" cy="5925"/>
            </a:xfrm>
            <a:custGeom>
              <a:avLst/>
              <a:gdLst/>
              <a:ahLst/>
              <a:cxnLst/>
              <a:rect l="l" t="t" r="r" b="b"/>
              <a:pathLst>
                <a:path w="112" h="237" extrusionOk="0">
                  <a:moveTo>
                    <a:pt x="42" y="1"/>
                  </a:moveTo>
                  <a:cubicBezTo>
                    <a:pt x="24" y="1"/>
                    <a:pt x="1" y="12"/>
                    <a:pt x="1" y="37"/>
                  </a:cubicBezTo>
                  <a:cubicBezTo>
                    <a:pt x="1" y="82"/>
                    <a:pt x="45" y="104"/>
                    <a:pt x="45" y="148"/>
                  </a:cubicBezTo>
                  <a:cubicBezTo>
                    <a:pt x="67" y="148"/>
                    <a:pt x="67" y="214"/>
                    <a:pt x="89" y="236"/>
                  </a:cubicBezTo>
                  <a:lnTo>
                    <a:pt x="111" y="236"/>
                  </a:lnTo>
                  <a:cubicBezTo>
                    <a:pt x="111" y="148"/>
                    <a:pt x="67" y="104"/>
                    <a:pt x="67" y="15"/>
                  </a:cubicBezTo>
                  <a:cubicBezTo>
                    <a:pt x="67" y="6"/>
                    <a:pt x="56"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3085900" y="3143375"/>
              <a:ext cx="22650" cy="35900"/>
            </a:xfrm>
            <a:custGeom>
              <a:avLst/>
              <a:gdLst/>
              <a:ahLst/>
              <a:cxnLst/>
              <a:rect l="l" t="t" r="r" b="b"/>
              <a:pathLst>
                <a:path w="906" h="1436" extrusionOk="0">
                  <a:moveTo>
                    <a:pt x="23" y="0"/>
                  </a:moveTo>
                  <a:cubicBezTo>
                    <a:pt x="0" y="0"/>
                    <a:pt x="0" y="22"/>
                    <a:pt x="0" y="22"/>
                  </a:cubicBezTo>
                  <a:cubicBezTo>
                    <a:pt x="199" y="133"/>
                    <a:pt x="420" y="464"/>
                    <a:pt x="508" y="640"/>
                  </a:cubicBezTo>
                  <a:cubicBezTo>
                    <a:pt x="641" y="883"/>
                    <a:pt x="729" y="1148"/>
                    <a:pt x="795" y="1413"/>
                  </a:cubicBezTo>
                  <a:cubicBezTo>
                    <a:pt x="795" y="1413"/>
                    <a:pt x="795" y="1435"/>
                    <a:pt x="839" y="1435"/>
                  </a:cubicBezTo>
                  <a:lnTo>
                    <a:pt x="884" y="1435"/>
                  </a:lnTo>
                  <a:cubicBezTo>
                    <a:pt x="906" y="1435"/>
                    <a:pt x="906" y="1413"/>
                    <a:pt x="884" y="1413"/>
                  </a:cubicBezTo>
                  <a:cubicBezTo>
                    <a:pt x="795" y="1369"/>
                    <a:pt x="729" y="994"/>
                    <a:pt x="685" y="905"/>
                  </a:cubicBezTo>
                  <a:cubicBezTo>
                    <a:pt x="641" y="773"/>
                    <a:pt x="574" y="640"/>
                    <a:pt x="508" y="530"/>
                  </a:cubicBezTo>
                  <a:cubicBezTo>
                    <a:pt x="398" y="353"/>
                    <a:pt x="221" y="111"/>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3101350" y="3157475"/>
              <a:ext cx="16575" cy="35275"/>
            </a:xfrm>
            <a:custGeom>
              <a:avLst/>
              <a:gdLst/>
              <a:ahLst/>
              <a:cxnLst/>
              <a:rect l="l" t="t" r="r" b="b"/>
              <a:pathLst>
                <a:path w="663" h="1411" extrusionOk="0">
                  <a:moveTo>
                    <a:pt x="17" y="0"/>
                  </a:moveTo>
                  <a:cubicBezTo>
                    <a:pt x="10" y="0"/>
                    <a:pt x="1" y="10"/>
                    <a:pt x="1" y="10"/>
                  </a:cubicBezTo>
                  <a:cubicBezTo>
                    <a:pt x="67" y="518"/>
                    <a:pt x="552" y="893"/>
                    <a:pt x="619" y="1401"/>
                  </a:cubicBezTo>
                  <a:cubicBezTo>
                    <a:pt x="663" y="1202"/>
                    <a:pt x="552" y="1026"/>
                    <a:pt x="442" y="871"/>
                  </a:cubicBezTo>
                  <a:cubicBezTo>
                    <a:pt x="266" y="584"/>
                    <a:pt x="67" y="319"/>
                    <a:pt x="23" y="10"/>
                  </a:cubicBezTo>
                  <a:cubicBezTo>
                    <a:pt x="23" y="3"/>
                    <a:pt x="20" y="0"/>
                    <a:pt x="17" y="0"/>
                  </a:cubicBezTo>
                  <a:close/>
                  <a:moveTo>
                    <a:pt x="619" y="1401"/>
                  </a:moveTo>
                  <a:cubicBezTo>
                    <a:pt x="604" y="1401"/>
                    <a:pt x="609" y="1411"/>
                    <a:pt x="614" y="1411"/>
                  </a:cubicBezTo>
                  <a:cubicBezTo>
                    <a:pt x="616" y="1411"/>
                    <a:pt x="619" y="1408"/>
                    <a:pt x="619"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3112400" y="3165025"/>
              <a:ext cx="11600" cy="33975"/>
            </a:xfrm>
            <a:custGeom>
              <a:avLst/>
              <a:gdLst/>
              <a:ahLst/>
              <a:cxnLst/>
              <a:rect l="l" t="t" r="r" b="b"/>
              <a:pathLst>
                <a:path w="464" h="1359" extrusionOk="0">
                  <a:moveTo>
                    <a:pt x="22" y="1"/>
                  </a:moveTo>
                  <a:cubicBezTo>
                    <a:pt x="11" y="1"/>
                    <a:pt x="0" y="6"/>
                    <a:pt x="0" y="17"/>
                  </a:cubicBezTo>
                  <a:cubicBezTo>
                    <a:pt x="22" y="238"/>
                    <a:pt x="110" y="459"/>
                    <a:pt x="177" y="657"/>
                  </a:cubicBezTo>
                  <a:cubicBezTo>
                    <a:pt x="265" y="878"/>
                    <a:pt x="375" y="1143"/>
                    <a:pt x="397" y="1342"/>
                  </a:cubicBezTo>
                  <a:cubicBezTo>
                    <a:pt x="464" y="1165"/>
                    <a:pt x="353" y="967"/>
                    <a:pt x="287" y="812"/>
                  </a:cubicBezTo>
                  <a:cubicBezTo>
                    <a:pt x="221" y="547"/>
                    <a:pt x="66" y="282"/>
                    <a:pt x="44" y="17"/>
                  </a:cubicBezTo>
                  <a:cubicBezTo>
                    <a:pt x="44" y="6"/>
                    <a:pt x="33" y="1"/>
                    <a:pt x="22" y="1"/>
                  </a:cubicBezTo>
                  <a:close/>
                  <a:moveTo>
                    <a:pt x="397" y="1342"/>
                  </a:moveTo>
                  <a:cubicBezTo>
                    <a:pt x="397" y="1353"/>
                    <a:pt x="409" y="1358"/>
                    <a:pt x="414" y="1358"/>
                  </a:cubicBezTo>
                  <a:cubicBezTo>
                    <a:pt x="420" y="1358"/>
                    <a:pt x="420" y="1353"/>
                    <a:pt x="397" y="1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3119025" y="3168350"/>
              <a:ext cx="10500" cy="32850"/>
            </a:xfrm>
            <a:custGeom>
              <a:avLst/>
              <a:gdLst/>
              <a:ahLst/>
              <a:cxnLst/>
              <a:rect l="l" t="t" r="r" b="b"/>
              <a:pathLst>
                <a:path w="420" h="1314" extrusionOk="0">
                  <a:moveTo>
                    <a:pt x="33" y="0"/>
                  </a:moveTo>
                  <a:cubicBezTo>
                    <a:pt x="17" y="0"/>
                    <a:pt x="0" y="6"/>
                    <a:pt x="0" y="17"/>
                  </a:cubicBezTo>
                  <a:cubicBezTo>
                    <a:pt x="66" y="458"/>
                    <a:pt x="243" y="856"/>
                    <a:pt x="331" y="1297"/>
                  </a:cubicBezTo>
                  <a:cubicBezTo>
                    <a:pt x="331" y="1308"/>
                    <a:pt x="348" y="1314"/>
                    <a:pt x="364" y="1314"/>
                  </a:cubicBezTo>
                  <a:cubicBezTo>
                    <a:pt x="381" y="1314"/>
                    <a:pt x="397" y="1308"/>
                    <a:pt x="397" y="1297"/>
                  </a:cubicBezTo>
                  <a:cubicBezTo>
                    <a:pt x="419" y="1076"/>
                    <a:pt x="309" y="878"/>
                    <a:pt x="243" y="679"/>
                  </a:cubicBezTo>
                  <a:cubicBezTo>
                    <a:pt x="177" y="458"/>
                    <a:pt x="110" y="237"/>
                    <a:pt x="66" y="17"/>
                  </a:cubicBezTo>
                  <a:cubicBezTo>
                    <a:pt x="66" y="6"/>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3128950" y="3176675"/>
              <a:ext cx="8300" cy="45925"/>
            </a:xfrm>
            <a:custGeom>
              <a:avLst/>
              <a:gdLst/>
              <a:ahLst/>
              <a:cxnLst/>
              <a:rect l="l" t="t" r="r" b="b"/>
              <a:pathLst>
                <a:path w="332" h="1837" extrusionOk="0">
                  <a:moveTo>
                    <a:pt x="28" y="0"/>
                  </a:moveTo>
                  <a:cubicBezTo>
                    <a:pt x="16" y="0"/>
                    <a:pt x="0" y="11"/>
                    <a:pt x="0" y="37"/>
                  </a:cubicBezTo>
                  <a:cubicBezTo>
                    <a:pt x="45" y="368"/>
                    <a:pt x="111" y="699"/>
                    <a:pt x="133" y="1030"/>
                  </a:cubicBezTo>
                  <a:cubicBezTo>
                    <a:pt x="177" y="1295"/>
                    <a:pt x="155" y="1560"/>
                    <a:pt x="221" y="1803"/>
                  </a:cubicBezTo>
                  <a:cubicBezTo>
                    <a:pt x="221" y="1825"/>
                    <a:pt x="227" y="1836"/>
                    <a:pt x="232" y="1836"/>
                  </a:cubicBezTo>
                  <a:cubicBezTo>
                    <a:pt x="238" y="1836"/>
                    <a:pt x="243" y="1825"/>
                    <a:pt x="243" y="1803"/>
                  </a:cubicBezTo>
                  <a:cubicBezTo>
                    <a:pt x="332" y="1207"/>
                    <a:pt x="155" y="589"/>
                    <a:pt x="45" y="15"/>
                  </a:cubicBezTo>
                  <a:cubicBezTo>
                    <a:pt x="45"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3137225" y="3185450"/>
              <a:ext cx="2775" cy="52875"/>
            </a:xfrm>
            <a:custGeom>
              <a:avLst/>
              <a:gdLst/>
              <a:ahLst/>
              <a:cxnLst/>
              <a:rect l="l" t="t" r="r" b="b"/>
              <a:pathLst>
                <a:path w="111" h="2115" extrusionOk="0">
                  <a:moveTo>
                    <a:pt x="12" y="1"/>
                  </a:moveTo>
                  <a:cubicBezTo>
                    <a:pt x="6" y="1"/>
                    <a:pt x="1" y="6"/>
                    <a:pt x="1" y="17"/>
                  </a:cubicBezTo>
                  <a:cubicBezTo>
                    <a:pt x="23" y="348"/>
                    <a:pt x="45" y="679"/>
                    <a:pt x="45" y="1010"/>
                  </a:cubicBezTo>
                  <a:cubicBezTo>
                    <a:pt x="67" y="1386"/>
                    <a:pt x="45" y="1739"/>
                    <a:pt x="67" y="2092"/>
                  </a:cubicBezTo>
                  <a:lnTo>
                    <a:pt x="111" y="2114"/>
                  </a:lnTo>
                  <a:lnTo>
                    <a:pt x="111" y="1010"/>
                  </a:lnTo>
                  <a:cubicBezTo>
                    <a:pt x="111" y="679"/>
                    <a:pt x="45" y="348"/>
                    <a:pt x="23" y="17"/>
                  </a:cubicBezTo>
                  <a:cubicBezTo>
                    <a:pt x="23" y="6"/>
                    <a:pt x="17"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3142750" y="3199950"/>
              <a:ext cx="3875" cy="35600"/>
            </a:xfrm>
            <a:custGeom>
              <a:avLst/>
              <a:gdLst/>
              <a:ahLst/>
              <a:cxnLst/>
              <a:rect l="l" t="t" r="r" b="b"/>
              <a:pathLst>
                <a:path w="155" h="1424" extrusionOk="0">
                  <a:moveTo>
                    <a:pt x="78" y="0"/>
                  </a:moveTo>
                  <a:cubicBezTo>
                    <a:pt x="61" y="0"/>
                    <a:pt x="44" y="11"/>
                    <a:pt x="44" y="33"/>
                  </a:cubicBezTo>
                  <a:cubicBezTo>
                    <a:pt x="44" y="497"/>
                    <a:pt x="0" y="960"/>
                    <a:pt x="44" y="1424"/>
                  </a:cubicBezTo>
                  <a:lnTo>
                    <a:pt x="111" y="1424"/>
                  </a:lnTo>
                  <a:cubicBezTo>
                    <a:pt x="155" y="982"/>
                    <a:pt x="111" y="497"/>
                    <a:pt x="111" y="33"/>
                  </a:cubicBezTo>
                  <a:cubicBezTo>
                    <a:pt x="111" y="11"/>
                    <a:pt x="94"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3149375" y="3205600"/>
              <a:ext cx="3325" cy="37000"/>
            </a:xfrm>
            <a:custGeom>
              <a:avLst/>
              <a:gdLst/>
              <a:ahLst/>
              <a:cxnLst/>
              <a:rect l="l" t="t" r="r" b="b"/>
              <a:pathLst>
                <a:path w="133" h="1480" extrusionOk="0">
                  <a:moveTo>
                    <a:pt x="88" y="0"/>
                  </a:moveTo>
                  <a:cubicBezTo>
                    <a:pt x="77" y="0"/>
                    <a:pt x="66" y="17"/>
                    <a:pt x="66" y="50"/>
                  </a:cubicBezTo>
                  <a:cubicBezTo>
                    <a:pt x="66" y="514"/>
                    <a:pt x="0" y="977"/>
                    <a:pt x="88" y="1463"/>
                  </a:cubicBezTo>
                  <a:cubicBezTo>
                    <a:pt x="133" y="999"/>
                    <a:pt x="111" y="514"/>
                    <a:pt x="111" y="50"/>
                  </a:cubicBezTo>
                  <a:cubicBezTo>
                    <a:pt x="111" y="17"/>
                    <a:pt x="100" y="0"/>
                    <a:pt x="88" y="0"/>
                  </a:cubicBezTo>
                  <a:close/>
                  <a:moveTo>
                    <a:pt x="88" y="1463"/>
                  </a:moveTo>
                  <a:cubicBezTo>
                    <a:pt x="77" y="1474"/>
                    <a:pt x="77" y="1479"/>
                    <a:pt x="80" y="1479"/>
                  </a:cubicBezTo>
                  <a:cubicBezTo>
                    <a:pt x="83" y="1479"/>
                    <a:pt x="88" y="1474"/>
                    <a:pt x="88" y="14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3154875" y="3219400"/>
              <a:ext cx="5000" cy="24450"/>
            </a:xfrm>
            <a:custGeom>
              <a:avLst/>
              <a:gdLst/>
              <a:ahLst/>
              <a:cxnLst/>
              <a:rect l="l" t="t" r="r" b="b"/>
              <a:pathLst>
                <a:path w="200" h="978" extrusionOk="0">
                  <a:moveTo>
                    <a:pt x="133" y="0"/>
                  </a:moveTo>
                  <a:cubicBezTo>
                    <a:pt x="111" y="0"/>
                    <a:pt x="89" y="17"/>
                    <a:pt x="89" y="50"/>
                  </a:cubicBezTo>
                  <a:cubicBezTo>
                    <a:pt x="89" y="249"/>
                    <a:pt x="111" y="425"/>
                    <a:pt x="89" y="624"/>
                  </a:cubicBezTo>
                  <a:cubicBezTo>
                    <a:pt x="67" y="734"/>
                    <a:pt x="1" y="845"/>
                    <a:pt x="67" y="977"/>
                  </a:cubicBezTo>
                  <a:lnTo>
                    <a:pt x="89" y="977"/>
                  </a:lnTo>
                  <a:cubicBezTo>
                    <a:pt x="111" y="845"/>
                    <a:pt x="133" y="712"/>
                    <a:pt x="178" y="602"/>
                  </a:cubicBezTo>
                  <a:cubicBezTo>
                    <a:pt x="200" y="425"/>
                    <a:pt x="178" y="249"/>
                    <a:pt x="178" y="50"/>
                  </a:cubicBezTo>
                  <a:cubicBezTo>
                    <a:pt x="178" y="17"/>
                    <a:pt x="155"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3159300" y="3234375"/>
              <a:ext cx="3900" cy="19650"/>
            </a:xfrm>
            <a:custGeom>
              <a:avLst/>
              <a:gdLst/>
              <a:ahLst/>
              <a:cxnLst/>
              <a:rect l="l" t="t" r="r" b="b"/>
              <a:pathLst>
                <a:path w="156" h="786" extrusionOk="0">
                  <a:moveTo>
                    <a:pt x="45" y="1"/>
                  </a:moveTo>
                  <a:cubicBezTo>
                    <a:pt x="26" y="1"/>
                    <a:pt x="1" y="20"/>
                    <a:pt x="1" y="47"/>
                  </a:cubicBezTo>
                  <a:cubicBezTo>
                    <a:pt x="67" y="201"/>
                    <a:pt x="133" y="356"/>
                    <a:pt x="111" y="533"/>
                  </a:cubicBezTo>
                  <a:cubicBezTo>
                    <a:pt x="67" y="599"/>
                    <a:pt x="23" y="687"/>
                    <a:pt x="45" y="775"/>
                  </a:cubicBezTo>
                  <a:cubicBezTo>
                    <a:pt x="45" y="783"/>
                    <a:pt x="47" y="785"/>
                    <a:pt x="50" y="785"/>
                  </a:cubicBezTo>
                  <a:cubicBezTo>
                    <a:pt x="57" y="785"/>
                    <a:pt x="67" y="775"/>
                    <a:pt x="67" y="775"/>
                  </a:cubicBezTo>
                  <a:cubicBezTo>
                    <a:pt x="111" y="665"/>
                    <a:pt x="155" y="555"/>
                    <a:pt x="155" y="400"/>
                  </a:cubicBezTo>
                  <a:cubicBezTo>
                    <a:pt x="155" y="268"/>
                    <a:pt x="111" y="157"/>
                    <a:pt x="67" y="25"/>
                  </a:cubicBezTo>
                  <a:cubicBezTo>
                    <a:pt x="67" y="8"/>
                    <a:pt x="57"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2971650" y="3204925"/>
              <a:ext cx="12725" cy="35300"/>
            </a:xfrm>
            <a:custGeom>
              <a:avLst/>
              <a:gdLst/>
              <a:ahLst/>
              <a:cxnLst/>
              <a:rect l="l" t="t" r="r" b="b"/>
              <a:pathLst>
                <a:path w="509" h="1412" extrusionOk="0">
                  <a:moveTo>
                    <a:pt x="17" y="1"/>
                  </a:moveTo>
                  <a:cubicBezTo>
                    <a:pt x="11" y="1"/>
                    <a:pt x="1" y="11"/>
                    <a:pt x="1" y="11"/>
                  </a:cubicBezTo>
                  <a:cubicBezTo>
                    <a:pt x="10" y="56"/>
                    <a:pt x="11" y="64"/>
                    <a:pt x="13" y="64"/>
                  </a:cubicBezTo>
                  <a:cubicBezTo>
                    <a:pt x="14" y="64"/>
                    <a:pt x="15" y="61"/>
                    <a:pt x="18" y="61"/>
                  </a:cubicBezTo>
                  <a:cubicBezTo>
                    <a:pt x="22" y="61"/>
                    <a:pt x="29" y="68"/>
                    <a:pt x="45" y="99"/>
                  </a:cubicBezTo>
                  <a:cubicBezTo>
                    <a:pt x="133" y="231"/>
                    <a:pt x="155" y="386"/>
                    <a:pt x="222" y="518"/>
                  </a:cubicBezTo>
                  <a:cubicBezTo>
                    <a:pt x="332" y="828"/>
                    <a:pt x="442" y="1092"/>
                    <a:pt x="464" y="1402"/>
                  </a:cubicBezTo>
                  <a:cubicBezTo>
                    <a:pt x="464" y="1409"/>
                    <a:pt x="467" y="1411"/>
                    <a:pt x="470" y="1411"/>
                  </a:cubicBezTo>
                  <a:cubicBezTo>
                    <a:pt x="477" y="1411"/>
                    <a:pt x="486" y="1402"/>
                    <a:pt x="486" y="1402"/>
                  </a:cubicBezTo>
                  <a:cubicBezTo>
                    <a:pt x="509" y="1092"/>
                    <a:pt x="376" y="805"/>
                    <a:pt x="266" y="541"/>
                  </a:cubicBezTo>
                  <a:cubicBezTo>
                    <a:pt x="222" y="430"/>
                    <a:pt x="177" y="298"/>
                    <a:pt x="133" y="165"/>
                  </a:cubicBezTo>
                  <a:cubicBezTo>
                    <a:pt x="111" y="121"/>
                    <a:pt x="45" y="55"/>
                    <a:pt x="23" y="11"/>
                  </a:cubicBezTo>
                  <a:cubicBezTo>
                    <a:pt x="23" y="3"/>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2989875" y="3182850"/>
              <a:ext cx="11050" cy="35050"/>
            </a:xfrm>
            <a:custGeom>
              <a:avLst/>
              <a:gdLst/>
              <a:ahLst/>
              <a:cxnLst/>
              <a:rect l="l" t="t" r="r" b="b"/>
              <a:pathLst>
                <a:path w="442" h="1402" extrusionOk="0">
                  <a:moveTo>
                    <a:pt x="33" y="1"/>
                  </a:moveTo>
                  <a:cubicBezTo>
                    <a:pt x="20" y="1"/>
                    <a:pt x="0" y="11"/>
                    <a:pt x="0" y="11"/>
                  </a:cubicBezTo>
                  <a:cubicBezTo>
                    <a:pt x="0" y="231"/>
                    <a:pt x="89" y="452"/>
                    <a:pt x="155" y="673"/>
                  </a:cubicBezTo>
                  <a:cubicBezTo>
                    <a:pt x="177" y="761"/>
                    <a:pt x="221" y="872"/>
                    <a:pt x="265" y="982"/>
                  </a:cubicBezTo>
                  <a:cubicBezTo>
                    <a:pt x="287" y="1114"/>
                    <a:pt x="287" y="1225"/>
                    <a:pt x="331" y="1357"/>
                  </a:cubicBezTo>
                  <a:cubicBezTo>
                    <a:pt x="331" y="1357"/>
                    <a:pt x="331" y="1401"/>
                    <a:pt x="376" y="1401"/>
                  </a:cubicBezTo>
                  <a:lnTo>
                    <a:pt x="420" y="1401"/>
                  </a:lnTo>
                  <a:cubicBezTo>
                    <a:pt x="442" y="1401"/>
                    <a:pt x="442" y="1357"/>
                    <a:pt x="420" y="1357"/>
                  </a:cubicBezTo>
                  <a:cubicBezTo>
                    <a:pt x="331" y="1335"/>
                    <a:pt x="376" y="1137"/>
                    <a:pt x="331" y="1070"/>
                  </a:cubicBezTo>
                  <a:cubicBezTo>
                    <a:pt x="309" y="916"/>
                    <a:pt x="265" y="805"/>
                    <a:pt x="221" y="695"/>
                  </a:cubicBezTo>
                  <a:cubicBezTo>
                    <a:pt x="155" y="474"/>
                    <a:pt x="89" y="231"/>
                    <a:pt x="44" y="11"/>
                  </a:cubicBezTo>
                  <a:cubicBezTo>
                    <a:pt x="44" y="3"/>
                    <a:pt x="4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3004775" y="3191650"/>
              <a:ext cx="5550" cy="24450"/>
            </a:xfrm>
            <a:custGeom>
              <a:avLst/>
              <a:gdLst/>
              <a:ahLst/>
              <a:cxnLst/>
              <a:rect l="l" t="t" r="r" b="b"/>
              <a:pathLst>
                <a:path w="222" h="978" extrusionOk="0">
                  <a:moveTo>
                    <a:pt x="20" y="1"/>
                  </a:moveTo>
                  <a:cubicBezTo>
                    <a:pt x="11" y="1"/>
                    <a:pt x="0" y="12"/>
                    <a:pt x="0" y="34"/>
                  </a:cubicBezTo>
                  <a:cubicBezTo>
                    <a:pt x="0" y="321"/>
                    <a:pt x="111" y="652"/>
                    <a:pt x="177" y="961"/>
                  </a:cubicBezTo>
                  <a:cubicBezTo>
                    <a:pt x="177" y="972"/>
                    <a:pt x="188" y="978"/>
                    <a:pt x="199" y="978"/>
                  </a:cubicBezTo>
                  <a:cubicBezTo>
                    <a:pt x="210" y="978"/>
                    <a:pt x="221" y="972"/>
                    <a:pt x="221" y="961"/>
                  </a:cubicBezTo>
                  <a:cubicBezTo>
                    <a:pt x="221" y="652"/>
                    <a:pt x="22" y="365"/>
                    <a:pt x="22" y="34"/>
                  </a:cubicBezTo>
                  <a:cubicBezTo>
                    <a:pt x="33" y="12"/>
                    <a:pt x="28"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3014700" y="3204775"/>
              <a:ext cx="3900" cy="18900"/>
            </a:xfrm>
            <a:custGeom>
              <a:avLst/>
              <a:gdLst/>
              <a:ahLst/>
              <a:cxnLst/>
              <a:rect l="l" t="t" r="r" b="b"/>
              <a:pathLst>
                <a:path w="156" h="756" extrusionOk="0">
                  <a:moveTo>
                    <a:pt x="23" y="0"/>
                  </a:moveTo>
                  <a:cubicBezTo>
                    <a:pt x="12" y="0"/>
                    <a:pt x="1" y="6"/>
                    <a:pt x="1" y="17"/>
                  </a:cubicBezTo>
                  <a:cubicBezTo>
                    <a:pt x="1" y="127"/>
                    <a:pt x="45" y="215"/>
                    <a:pt x="67" y="326"/>
                  </a:cubicBezTo>
                  <a:cubicBezTo>
                    <a:pt x="89" y="458"/>
                    <a:pt x="67" y="613"/>
                    <a:pt x="89" y="745"/>
                  </a:cubicBezTo>
                  <a:cubicBezTo>
                    <a:pt x="89" y="745"/>
                    <a:pt x="99" y="755"/>
                    <a:pt x="105" y="755"/>
                  </a:cubicBezTo>
                  <a:cubicBezTo>
                    <a:pt x="109" y="755"/>
                    <a:pt x="111" y="753"/>
                    <a:pt x="111" y="745"/>
                  </a:cubicBezTo>
                  <a:cubicBezTo>
                    <a:pt x="155" y="635"/>
                    <a:pt x="155" y="524"/>
                    <a:pt x="111" y="414"/>
                  </a:cubicBezTo>
                  <a:cubicBezTo>
                    <a:pt x="89" y="304"/>
                    <a:pt x="45" y="171"/>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3020225" y="3213050"/>
              <a:ext cx="2775" cy="17400"/>
            </a:xfrm>
            <a:custGeom>
              <a:avLst/>
              <a:gdLst/>
              <a:ahLst/>
              <a:cxnLst/>
              <a:rect l="l" t="t" r="r" b="b"/>
              <a:pathLst>
                <a:path w="111" h="696" extrusionOk="0">
                  <a:moveTo>
                    <a:pt x="64" y="0"/>
                  </a:moveTo>
                  <a:cubicBezTo>
                    <a:pt x="56" y="0"/>
                    <a:pt x="45" y="6"/>
                    <a:pt x="45" y="17"/>
                  </a:cubicBezTo>
                  <a:cubicBezTo>
                    <a:pt x="45" y="238"/>
                    <a:pt x="0" y="480"/>
                    <a:pt x="45" y="679"/>
                  </a:cubicBezTo>
                  <a:cubicBezTo>
                    <a:pt x="45" y="690"/>
                    <a:pt x="50" y="696"/>
                    <a:pt x="56" y="696"/>
                  </a:cubicBezTo>
                  <a:cubicBezTo>
                    <a:pt x="61" y="696"/>
                    <a:pt x="67" y="690"/>
                    <a:pt x="67" y="679"/>
                  </a:cubicBezTo>
                  <a:cubicBezTo>
                    <a:pt x="111" y="458"/>
                    <a:pt x="67" y="238"/>
                    <a:pt x="67" y="17"/>
                  </a:cubicBezTo>
                  <a:cubicBezTo>
                    <a:pt x="78" y="6"/>
                    <a:pt x="72"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3025750" y="3229600"/>
              <a:ext cx="1400" cy="10800"/>
            </a:xfrm>
            <a:custGeom>
              <a:avLst/>
              <a:gdLst/>
              <a:ahLst/>
              <a:cxnLst/>
              <a:rect l="l" t="t" r="r" b="b"/>
              <a:pathLst>
                <a:path w="56" h="432" extrusionOk="0">
                  <a:moveTo>
                    <a:pt x="31" y="1"/>
                  </a:moveTo>
                  <a:cubicBezTo>
                    <a:pt x="17" y="1"/>
                    <a:pt x="0" y="6"/>
                    <a:pt x="0" y="17"/>
                  </a:cubicBezTo>
                  <a:lnTo>
                    <a:pt x="0" y="415"/>
                  </a:lnTo>
                  <a:cubicBezTo>
                    <a:pt x="0" y="426"/>
                    <a:pt x="11" y="431"/>
                    <a:pt x="22" y="431"/>
                  </a:cubicBezTo>
                  <a:cubicBezTo>
                    <a:pt x="33" y="431"/>
                    <a:pt x="44" y="426"/>
                    <a:pt x="44" y="415"/>
                  </a:cubicBezTo>
                  <a:lnTo>
                    <a:pt x="44" y="17"/>
                  </a:lnTo>
                  <a:cubicBezTo>
                    <a:pt x="55" y="6"/>
                    <a:pt x="44"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3041200" y="3204775"/>
              <a:ext cx="9400" cy="36175"/>
            </a:xfrm>
            <a:custGeom>
              <a:avLst/>
              <a:gdLst/>
              <a:ahLst/>
              <a:cxnLst/>
              <a:rect l="l" t="t" r="r" b="b"/>
              <a:pathLst>
                <a:path w="376" h="1447" extrusionOk="0">
                  <a:moveTo>
                    <a:pt x="22" y="0"/>
                  </a:moveTo>
                  <a:cubicBezTo>
                    <a:pt x="11" y="0"/>
                    <a:pt x="0" y="6"/>
                    <a:pt x="0" y="17"/>
                  </a:cubicBezTo>
                  <a:cubicBezTo>
                    <a:pt x="0" y="237"/>
                    <a:pt x="89" y="436"/>
                    <a:pt x="133" y="657"/>
                  </a:cubicBezTo>
                  <a:cubicBezTo>
                    <a:pt x="199" y="900"/>
                    <a:pt x="221" y="1165"/>
                    <a:pt x="265" y="1430"/>
                  </a:cubicBezTo>
                  <a:cubicBezTo>
                    <a:pt x="265" y="1441"/>
                    <a:pt x="276" y="1446"/>
                    <a:pt x="287" y="1446"/>
                  </a:cubicBezTo>
                  <a:cubicBezTo>
                    <a:pt x="298" y="1446"/>
                    <a:pt x="309" y="1441"/>
                    <a:pt x="309" y="1430"/>
                  </a:cubicBezTo>
                  <a:cubicBezTo>
                    <a:pt x="376" y="944"/>
                    <a:pt x="44" y="524"/>
                    <a:pt x="44" y="17"/>
                  </a:cubicBezTo>
                  <a:cubicBezTo>
                    <a:pt x="44" y="6"/>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3050025" y="3204775"/>
              <a:ext cx="8300" cy="32850"/>
            </a:xfrm>
            <a:custGeom>
              <a:avLst/>
              <a:gdLst/>
              <a:ahLst/>
              <a:cxnLst/>
              <a:rect l="l" t="t" r="r" b="b"/>
              <a:pathLst>
                <a:path w="332" h="1314" extrusionOk="0">
                  <a:moveTo>
                    <a:pt x="56" y="0"/>
                  </a:moveTo>
                  <a:cubicBezTo>
                    <a:pt x="39" y="0"/>
                    <a:pt x="23" y="6"/>
                    <a:pt x="23" y="17"/>
                  </a:cubicBezTo>
                  <a:cubicBezTo>
                    <a:pt x="1" y="436"/>
                    <a:pt x="199" y="878"/>
                    <a:pt x="310" y="1297"/>
                  </a:cubicBezTo>
                  <a:cubicBezTo>
                    <a:pt x="310" y="1308"/>
                    <a:pt x="315" y="1314"/>
                    <a:pt x="321" y="1314"/>
                  </a:cubicBezTo>
                  <a:cubicBezTo>
                    <a:pt x="326" y="1314"/>
                    <a:pt x="332" y="1308"/>
                    <a:pt x="332" y="1297"/>
                  </a:cubicBezTo>
                  <a:cubicBezTo>
                    <a:pt x="310" y="856"/>
                    <a:pt x="67" y="458"/>
                    <a:pt x="89" y="17"/>
                  </a:cubicBezTo>
                  <a:cubicBezTo>
                    <a:pt x="89" y="6"/>
                    <a:pt x="72"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3058850" y="3206550"/>
              <a:ext cx="6100" cy="31625"/>
            </a:xfrm>
            <a:custGeom>
              <a:avLst/>
              <a:gdLst/>
              <a:ahLst/>
              <a:cxnLst/>
              <a:rect l="l" t="t" r="r" b="b"/>
              <a:pathLst>
                <a:path w="244" h="1265" extrusionOk="0">
                  <a:moveTo>
                    <a:pt x="37" y="1"/>
                  </a:moveTo>
                  <a:cubicBezTo>
                    <a:pt x="17" y="1"/>
                    <a:pt x="1" y="12"/>
                    <a:pt x="1" y="34"/>
                  </a:cubicBezTo>
                  <a:cubicBezTo>
                    <a:pt x="1" y="233"/>
                    <a:pt x="45" y="409"/>
                    <a:pt x="67" y="608"/>
                  </a:cubicBezTo>
                  <a:cubicBezTo>
                    <a:pt x="89" y="829"/>
                    <a:pt x="111" y="1027"/>
                    <a:pt x="155" y="1248"/>
                  </a:cubicBezTo>
                  <a:cubicBezTo>
                    <a:pt x="155" y="1259"/>
                    <a:pt x="161" y="1265"/>
                    <a:pt x="169" y="1265"/>
                  </a:cubicBezTo>
                  <a:cubicBezTo>
                    <a:pt x="177" y="1265"/>
                    <a:pt x="188" y="1259"/>
                    <a:pt x="199" y="1248"/>
                  </a:cubicBezTo>
                  <a:cubicBezTo>
                    <a:pt x="244" y="873"/>
                    <a:pt x="89" y="453"/>
                    <a:pt x="89" y="34"/>
                  </a:cubicBezTo>
                  <a:cubicBezTo>
                    <a:pt x="78" y="12"/>
                    <a:pt x="56"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3066025" y="3213050"/>
              <a:ext cx="3900" cy="26100"/>
            </a:xfrm>
            <a:custGeom>
              <a:avLst/>
              <a:gdLst/>
              <a:ahLst/>
              <a:cxnLst/>
              <a:rect l="l" t="t" r="r" b="b"/>
              <a:pathLst>
                <a:path w="156" h="1044" extrusionOk="0">
                  <a:moveTo>
                    <a:pt x="78" y="0"/>
                  </a:moveTo>
                  <a:cubicBezTo>
                    <a:pt x="61" y="0"/>
                    <a:pt x="45" y="6"/>
                    <a:pt x="45" y="17"/>
                  </a:cubicBezTo>
                  <a:cubicBezTo>
                    <a:pt x="45" y="348"/>
                    <a:pt x="1" y="701"/>
                    <a:pt x="45" y="1010"/>
                  </a:cubicBezTo>
                  <a:cubicBezTo>
                    <a:pt x="67" y="1032"/>
                    <a:pt x="84" y="1043"/>
                    <a:pt x="95" y="1043"/>
                  </a:cubicBezTo>
                  <a:cubicBezTo>
                    <a:pt x="106" y="1043"/>
                    <a:pt x="111" y="1032"/>
                    <a:pt x="111" y="1010"/>
                  </a:cubicBezTo>
                  <a:cubicBezTo>
                    <a:pt x="155" y="679"/>
                    <a:pt x="111" y="326"/>
                    <a:pt x="111" y="17"/>
                  </a:cubicBezTo>
                  <a:cubicBezTo>
                    <a:pt x="111" y="6"/>
                    <a:pt x="95"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3071550" y="3220900"/>
              <a:ext cx="3325" cy="21700"/>
            </a:xfrm>
            <a:custGeom>
              <a:avLst/>
              <a:gdLst/>
              <a:ahLst/>
              <a:cxnLst/>
              <a:rect l="l" t="t" r="r" b="b"/>
              <a:pathLst>
                <a:path w="133" h="868" extrusionOk="0">
                  <a:moveTo>
                    <a:pt x="56" y="1"/>
                  </a:moveTo>
                  <a:cubicBezTo>
                    <a:pt x="39" y="1"/>
                    <a:pt x="23" y="12"/>
                    <a:pt x="23" y="34"/>
                  </a:cubicBezTo>
                  <a:cubicBezTo>
                    <a:pt x="23" y="299"/>
                    <a:pt x="0" y="586"/>
                    <a:pt x="23" y="851"/>
                  </a:cubicBezTo>
                  <a:cubicBezTo>
                    <a:pt x="34" y="862"/>
                    <a:pt x="50" y="867"/>
                    <a:pt x="64" y="867"/>
                  </a:cubicBezTo>
                  <a:cubicBezTo>
                    <a:pt x="78" y="867"/>
                    <a:pt x="89" y="862"/>
                    <a:pt x="89" y="851"/>
                  </a:cubicBezTo>
                  <a:cubicBezTo>
                    <a:pt x="133" y="586"/>
                    <a:pt x="89" y="299"/>
                    <a:pt x="89" y="34"/>
                  </a:cubicBezTo>
                  <a:cubicBezTo>
                    <a:pt x="89" y="12"/>
                    <a:pt x="72"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3082600" y="3230975"/>
              <a:ext cx="575" cy="1275"/>
            </a:xfrm>
            <a:custGeom>
              <a:avLst/>
              <a:gdLst/>
              <a:ahLst/>
              <a:cxnLst/>
              <a:rect l="l" t="t" r="r" b="b"/>
              <a:pathLst>
                <a:path w="23" h="51" extrusionOk="0">
                  <a:moveTo>
                    <a:pt x="10" y="0"/>
                  </a:moveTo>
                  <a:cubicBezTo>
                    <a:pt x="8" y="0"/>
                    <a:pt x="4" y="2"/>
                    <a:pt x="0" y="6"/>
                  </a:cubicBezTo>
                  <a:lnTo>
                    <a:pt x="17" y="6"/>
                  </a:lnTo>
                  <a:cubicBezTo>
                    <a:pt x="16" y="3"/>
                    <a:pt x="14" y="0"/>
                    <a:pt x="10" y="0"/>
                  </a:cubicBezTo>
                  <a:close/>
                  <a:moveTo>
                    <a:pt x="17" y="6"/>
                  </a:moveTo>
                  <a:lnTo>
                    <a:pt x="17" y="6"/>
                  </a:lnTo>
                  <a:cubicBezTo>
                    <a:pt x="22" y="17"/>
                    <a:pt x="22" y="37"/>
                    <a:pt x="22" y="50"/>
                  </a:cubicBezTo>
                  <a:lnTo>
                    <a:pt x="22"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2751450" y="3216525"/>
              <a:ext cx="8300" cy="32275"/>
            </a:xfrm>
            <a:custGeom>
              <a:avLst/>
              <a:gdLst/>
              <a:ahLst/>
              <a:cxnLst/>
              <a:rect l="l" t="t" r="r" b="b"/>
              <a:pathLst>
                <a:path w="332" h="1291" extrusionOk="0">
                  <a:moveTo>
                    <a:pt x="325" y="1"/>
                  </a:moveTo>
                  <a:cubicBezTo>
                    <a:pt x="322" y="1"/>
                    <a:pt x="317" y="3"/>
                    <a:pt x="310" y="10"/>
                  </a:cubicBezTo>
                  <a:cubicBezTo>
                    <a:pt x="199" y="165"/>
                    <a:pt x="133" y="341"/>
                    <a:pt x="111" y="540"/>
                  </a:cubicBezTo>
                  <a:cubicBezTo>
                    <a:pt x="89" y="761"/>
                    <a:pt x="0" y="1026"/>
                    <a:pt x="0" y="1291"/>
                  </a:cubicBezTo>
                  <a:cubicBezTo>
                    <a:pt x="45" y="1070"/>
                    <a:pt x="111" y="827"/>
                    <a:pt x="133" y="606"/>
                  </a:cubicBezTo>
                  <a:cubicBezTo>
                    <a:pt x="155" y="408"/>
                    <a:pt x="199" y="187"/>
                    <a:pt x="332" y="10"/>
                  </a:cubicBezTo>
                  <a:cubicBezTo>
                    <a:pt x="332" y="10"/>
                    <a:pt x="33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2760825" y="3211250"/>
              <a:ext cx="6650" cy="31300"/>
            </a:xfrm>
            <a:custGeom>
              <a:avLst/>
              <a:gdLst/>
              <a:ahLst/>
              <a:cxnLst/>
              <a:rect l="l" t="t" r="r" b="b"/>
              <a:pathLst>
                <a:path w="266" h="1252" extrusionOk="0">
                  <a:moveTo>
                    <a:pt x="199" y="1"/>
                  </a:moveTo>
                  <a:cubicBezTo>
                    <a:pt x="177" y="45"/>
                    <a:pt x="155" y="67"/>
                    <a:pt x="155" y="111"/>
                  </a:cubicBezTo>
                  <a:lnTo>
                    <a:pt x="155" y="221"/>
                  </a:lnTo>
                  <a:cubicBezTo>
                    <a:pt x="155" y="310"/>
                    <a:pt x="89" y="376"/>
                    <a:pt x="89" y="442"/>
                  </a:cubicBezTo>
                  <a:cubicBezTo>
                    <a:pt x="45" y="707"/>
                    <a:pt x="1" y="972"/>
                    <a:pt x="1" y="1215"/>
                  </a:cubicBezTo>
                  <a:cubicBezTo>
                    <a:pt x="1" y="1241"/>
                    <a:pt x="16" y="1251"/>
                    <a:pt x="28" y="1251"/>
                  </a:cubicBezTo>
                  <a:cubicBezTo>
                    <a:pt x="37" y="1251"/>
                    <a:pt x="45" y="1246"/>
                    <a:pt x="45" y="1237"/>
                  </a:cubicBezTo>
                  <a:cubicBezTo>
                    <a:pt x="67" y="972"/>
                    <a:pt x="45" y="729"/>
                    <a:pt x="111" y="508"/>
                  </a:cubicBezTo>
                  <a:cubicBezTo>
                    <a:pt x="111" y="509"/>
                    <a:pt x="111" y="510"/>
                    <a:pt x="112" y="510"/>
                  </a:cubicBezTo>
                  <a:cubicBezTo>
                    <a:pt x="118" y="510"/>
                    <a:pt x="177" y="331"/>
                    <a:pt x="177" y="310"/>
                  </a:cubicBezTo>
                  <a:cubicBezTo>
                    <a:pt x="177" y="199"/>
                    <a:pt x="155" y="155"/>
                    <a:pt x="222" y="45"/>
                  </a:cubicBezTo>
                  <a:cubicBezTo>
                    <a:pt x="266" y="1"/>
                    <a:pt x="222"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2768550" y="3230850"/>
              <a:ext cx="2800" cy="36575"/>
            </a:xfrm>
            <a:custGeom>
              <a:avLst/>
              <a:gdLst/>
              <a:ahLst/>
              <a:cxnLst/>
              <a:rect l="l" t="t" r="r" b="b"/>
              <a:pathLst>
                <a:path w="112" h="1463" extrusionOk="0">
                  <a:moveTo>
                    <a:pt x="100" y="0"/>
                  </a:moveTo>
                  <a:cubicBezTo>
                    <a:pt x="95" y="0"/>
                    <a:pt x="89" y="11"/>
                    <a:pt x="89" y="33"/>
                  </a:cubicBezTo>
                  <a:cubicBezTo>
                    <a:pt x="89" y="497"/>
                    <a:pt x="1" y="961"/>
                    <a:pt x="67" y="1446"/>
                  </a:cubicBezTo>
                  <a:cubicBezTo>
                    <a:pt x="89" y="961"/>
                    <a:pt x="111" y="497"/>
                    <a:pt x="111" y="33"/>
                  </a:cubicBezTo>
                  <a:cubicBezTo>
                    <a:pt x="111" y="11"/>
                    <a:pt x="106" y="0"/>
                    <a:pt x="100" y="0"/>
                  </a:cubicBezTo>
                  <a:close/>
                  <a:moveTo>
                    <a:pt x="67" y="1446"/>
                  </a:moveTo>
                  <a:lnTo>
                    <a:pt x="67" y="1446"/>
                  </a:lnTo>
                  <a:cubicBezTo>
                    <a:pt x="45" y="1457"/>
                    <a:pt x="45" y="1463"/>
                    <a:pt x="51" y="1463"/>
                  </a:cubicBezTo>
                  <a:cubicBezTo>
                    <a:pt x="56" y="1463"/>
                    <a:pt x="67" y="1457"/>
                    <a:pt x="67" y="14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2776825" y="3245600"/>
              <a:ext cx="3350" cy="23900"/>
            </a:xfrm>
            <a:custGeom>
              <a:avLst/>
              <a:gdLst/>
              <a:ahLst/>
              <a:cxnLst/>
              <a:rect l="l" t="t" r="r" b="b"/>
              <a:pathLst>
                <a:path w="134" h="956" extrusionOk="0">
                  <a:moveTo>
                    <a:pt x="34" y="1"/>
                  </a:moveTo>
                  <a:cubicBezTo>
                    <a:pt x="18" y="1"/>
                    <a:pt x="1" y="6"/>
                    <a:pt x="1" y="17"/>
                  </a:cubicBezTo>
                  <a:lnTo>
                    <a:pt x="1" y="503"/>
                  </a:lnTo>
                  <a:cubicBezTo>
                    <a:pt x="23" y="635"/>
                    <a:pt x="89" y="768"/>
                    <a:pt x="89" y="922"/>
                  </a:cubicBezTo>
                  <a:cubicBezTo>
                    <a:pt x="89" y="945"/>
                    <a:pt x="95" y="956"/>
                    <a:pt x="100" y="956"/>
                  </a:cubicBezTo>
                  <a:cubicBezTo>
                    <a:pt x="106" y="956"/>
                    <a:pt x="111" y="945"/>
                    <a:pt x="111" y="922"/>
                  </a:cubicBezTo>
                  <a:cubicBezTo>
                    <a:pt x="133" y="790"/>
                    <a:pt x="67" y="658"/>
                    <a:pt x="67" y="503"/>
                  </a:cubicBezTo>
                  <a:lnTo>
                    <a:pt x="67" y="17"/>
                  </a:lnTo>
                  <a:cubicBezTo>
                    <a:pt x="67" y="6"/>
                    <a:pt x="51"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2782900" y="3264375"/>
              <a:ext cx="2800" cy="6375"/>
            </a:xfrm>
            <a:custGeom>
              <a:avLst/>
              <a:gdLst/>
              <a:ahLst/>
              <a:cxnLst/>
              <a:rect l="l" t="t" r="r" b="b"/>
              <a:pathLst>
                <a:path w="112" h="255" extrusionOk="0">
                  <a:moveTo>
                    <a:pt x="67" y="0"/>
                  </a:moveTo>
                  <a:cubicBezTo>
                    <a:pt x="56" y="0"/>
                    <a:pt x="45" y="6"/>
                    <a:pt x="45" y="17"/>
                  </a:cubicBezTo>
                  <a:cubicBezTo>
                    <a:pt x="45" y="61"/>
                    <a:pt x="1" y="149"/>
                    <a:pt x="45" y="238"/>
                  </a:cubicBezTo>
                  <a:cubicBezTo>
                    <a:pt x="56" y="249"/>
                    <a:pt x="62" y="254"/>
                    <a:pt x="67" y="254"/>
                  </a:cubicBezTo>
                  <a:cubicBezTo>
                    <a:pt x="73" y="254"/>
                    <a:pt x="78" y="249"/>
                    <a:pt x="89" y="238"/>
                  </a:cubicBezTo>
                  <a:cubicBezTo>
                    <a:pt x="111" y="171"/>
                    <a:pt x="89" y="105"/>
                    <a:pt x="89" y="17"/>
                  </a:cubicBezTo>
                  <a:cubicBezTo>
                    <a:pt x="89" y="6"/>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2788425" y="3157850"/>
              <a:ext cx="6650" cy="23300"/>
            </a:xfrm>
            <a:custGeom>
              <a:avLst/>
              <a:gdLst/>
              <a:ahLst/>
              <a:cxnLst/>
              <a:rect l="l" t="t" r="r" b="b"/>
              <a:pathLst>
                <a:path w="266" h="932" extrusionOk="0">
                  <a:moveTo>
                    <a:pt x="243" y="1"/>
                  </a:moveTo>
                  <a:cubicBezTo>
                    <a:pt x="232" y="1"/>
                    <a:pt x="221" y="6"/>
                    <a:pt x="221" y="17"/>
                  </a:cubicBezTo>
                  <a:cubicBezTo>
                    <a:pt x="199" y="172"/>
                    <a:pt x="111" y="304"/>
                    <a:pt x="67" y="437"/>
                  </a:cubicBezTo>
                  <a:cubicBezTo>
                    <a:pt x="1" y="569"/>
                    <a:pt x="1" y="746"/>
                    <a:pt x="23" y="878"/>
                  </a:cubicBezTo>
                  <a:cubicBezTo>
                    <a:pt x="35" y="915"/>
                    <a:pt x="47" y="931"/>
                    <a:pt x="55" y="931"/>
                  </a:cubicBezTo>
                  <a:cubicBezTo>
                    <a:pt x="62" y="931"/>
                    <a:pt x="67" y="920"/>
                    <a:pt x="67" y="900"/>
                  </a:cubicBezTo>
                  <a:cubicBezTo>
                    <a:pt x="89" y="746"/>
                    <a:pt x="67" y="569"/>
                    <a:pt x="111" y="415"/>
                  </a:cubicBezTo>
                  <a:cubicBezTo>
                    <a:pt x="177" y="282"/>
                    <a:pt x="221" y="172"/>
                    <a:pt x="265" y="17"/>
                  </a:cubicBezTo>
                  <a:cubicBezTo>
                    <a:pt x="265" y="6"/>
                    <a:pt x="25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2811600" y="3146825"/>
              <a:ext cx="3350" cy="7600"/>
            </a:xfrm>
            <a:custGeom>
              <a:avLst/>
              <a:gdLst/>
              <a:ahLst/>
              <a:cxnLst/>
              <a:rect l="l" t="t" r="r" b="b"/>
              <a:pathLst>
                <a:path w="134" h="304" extrusionOk="0">
                  <a:moveTo>
                    <a:pt x="117" y="0"/>
                  </a:moveTo>
                  <a:cubicBezTo>
                    <a:pt x="106" y="0"/>
                    <a:pt x="89" y="6"/>
                    <a:pt x="67" y="17"/>
                  </a:cubicBezTo>
                  <a:cubicBezTo>
                    <a:pt x="67" y="83"/>
                    <a:pt x="1" y="215"/>
                    <a:pt x="45" y="304"/>
                  </a:cubicBezTo>
                  <a:cubicBezTo>
                    <a:pt x="67" y="282"/>
                    <a:pt x="67" y="215"/>
                    <a:pt x="67" y="171"/>
                  </a:cubicBezTo>
                  <a:cubicBezTo>
                    <a:pt x="111" y="105"/>
                    <a:pt x="111" y="83"/>
                    <a:pt x="133" y="17"/>
                  </a:cubicBezTo>
                  <a:cubicBezTo>
                    <a:pt x="133" y="6"/>
                    <a:pt x="128"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2819875" y="3123175"/>
              <a:ext cx="5550" cy="24500"/>
            </a:xfrm>
            <a:custGeom>
              <a:avLst/>
              <a:gdLst/>
              <a:ahLst/>
              <a:cxnLst/>
              <a:rect l="l" t="t" r="r" b="b"/>
              <a:pathLst>
                <a:path w="222" h="980" extrusionOk="0">
                  <a:moveTo>
                    <a:pt x="178" y="1"/>
                  </a:moveTo>
                  <a:cubicBezTo>
                    <a:pt x="166" y="1"/>
                    <a:pt x="155" y="10"/>
                    <a:pt x="155" y="36"/>
                  </a:cubicBezTo>
                  <a:cubicBezTo>
                    <a:pt x="111" y="345"/>
                    <a:pt x="1" y="632"/>
                    <a:pt x="23" y="963"/>
                  </a:cubicBezTo>
                  <a:cubicBezTo>
                    <a:pt x="23" y="974"/>
                    <a:pt x="28" y="979"/>
                    <a:pt x="37" y="979"/>
                  </a:cubicBezTo>
                  <a:cubicBezTo>
                    <a:pt x="45" y="979"/>
                    <a:pt x="56" y="974"/>
                    <a:pt x="67" y="963"/>
                  </a:cubicBezTo>
                  <a:cubicBezTo>
                    <a:pt x="111" y="808"/>
                    <a:pt x="67" y="676"/>
                    <a:pt x="111" y="499"/>
                  </a:cubicBezTo>
                  <a:cubicBezTo>
                    <a:pt x="133" y="345"/>
                    <a:pt x="178" y="190"/>
                    <a:pt x="222" y="36"/>
                  </a:cubicBezTo>
                  <a:cubicBezTo>
                    <a:pt x="222" y="22"/>
                    <a:pt x="197"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2832025" y="3107275"/>
              <a:ext cx="10900" cy="28800"/>
            </a:xfrm>
            <a:custGeom>
              <a:avLst/>
              <a:gdLst/>
              <a:ahLst/>
              <a:cxnLst/>
              <a:rect l="l" t="t" r="r" b="b"/>
              <a:pathLst>
                <a:path w="436" h="1152" extrusionOk="0">
                  <a:moveTo>
                    <a:pt x="389" y="0"/>
                  </a:moveTo>
                  <a:cubicBezTo>
                    <a:pt x="382" y="0"/>
                    <a:pt x="376" y="3"/>
                    <a:pt x="376" y="9"/>
                  </a:cubicBezTo>
                  <a:cubicBezTo>
                    <a:pt x="265" y="164"/>
                    <a:pt x="221" y="340"/>
                    <a:pt x="155" y="517"/>
                  </a:cubicBezTo>
                  <a:cubicBezTo>
                    <a:pt x="133" y="627"/>
                    <a:pt x="45" y="716"/>
                    <a:pt x="23" y="826"/>
                  </a:cubicBezTo>
                  <a:cubicBezTo>
                    <a:pt x="1" y="914"/>
                    <a:pt x="23" y="1025"/>
                    <a:pt x="23" y="1135"/>
                  </a:cubicBezTo>
                  <a:cubicBezTo>
                    <a:pt x="1" y="1146"/>
                    <a:pt x="1" y="1152"/>
                    <a:pt x="12" y="1152"/>
                  </a:cubicBezTo>
                  <a:cubicBezTo>
                    <a:pt x="23" y="1152"/>
                    <a:pt x="45" y="1146"/>
                    <a:pt x="67" y="1135"/>
                  </a:cubicBezTo>
                  <a:lnTo>
                    <a:pt x="111" y="1091"/>
                  </a:lnTo>
                  <a:cubicBezTo>
                    <a:pt x="133" y="1091"/>
                    <a:pt x="111" y="1047"/>
                    <a:pt x="111" y="1047"/>
                  </a:cubicBezTo>
                  <a:lnTo>
                    <a:pt x="89" y="1047"/>
                  </a:lnTo>
                  <a:lnTo>
                    <a:pt x="89" y="870"/>
                  </a:lnTo>
                  <a:cubicBezTo>
                    <a:pt x="89" y="760"/>
                    <a:pt x="177" y="672"/>
                    <a:pt x="199" y="561"/>
                  </a:cubicBezTo>
                  <a:cubicBezTo>
                    <a:pt x="243" y="363"/>
                    <a:pt x="265" y="164"/>
                    <a:pt x="420" y="31"/>
                  </a:cubicBezTo>
                  <a:cubicBezTo>
                    <a:pt x="436" y="16"/>
                    <a:pt x="407"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2837550" y="3099900"/>
              <a:ext cx="10500" cy="36175"/>
            </a:xfrm>
            <a:custGeom>
              <a:avLst/>
              <a:gdLst/>
              <a:ahLst/>
              <a:cxnLst/>
              <a:rect l="l" t="t" r="r" b="b"/>
              <a:pathLst>
                <a:path w="420" h="1447" extrusionOk="0">
                  <a:moveTo>
                    <a:pt x="387" y="1"/>
                  </a:moveTo>
                  <a:cubicBezTo>
                    <a:pt x="370" y="1"/>
                    <a:pt x="354" y="6"/>
                    <a:pt x="354" y="17"/>
                  </a:cubicBezTo>
                  <a:cubicBezTo>
                    <a:pt x="331" y="304"/>
                    <a:pt x="221" y="613"/>
                    <a:pt x="133" y="878"/>
                  </a:cubicBezTo>
                  <a:cubicBezTo>
                    <a:pt x="89" y="1077"/>
                    <a:pt x="0" y="1232"/>
                    <a:pt x="67" y="1430"/>
                  </a:cubicBezTo>
                  <a:cubicBezTo>
                    <a:pt x="67" y="1441"/>
                    <a:pt x="72" y="1447"/>
                    <a:pt x="78" y="1447"/>
                  </a:cubicBezTo>
                  <a:cubicBezTo>
                    <a:pt x="83" y="1447"/>
                    <a:pt x="89" y="1441"/>
                    <a:pt x="89" y="1430"/>
                  </a:cubicBezTo>
                  <a:cubicBezTo>
                    <a:pt x="133" y="967"/>
                    <a:pt x="420" y="525"/>
                    <a:pt x="420" y="17"/>
                  </a:cubicBezTo>
                  <a:cubicBezTo>
                    <a:pt x="420" y="6"/>
                    <a:pt x="403"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2845825" y="3093475"/>
              <a:ext cx="16975" cy="37075"/>
            </a:xfrm>
            <a:custGeom>
              <a:avLst/>
              <a:gdLst/>
              <a:ahLst/>
              <a:cxnLst/>
              <a:rect l="l" t="t" r="r" b="b"/>
              <a:pathLst>
                <a:path w="679" h="1483" extrusionOk="0">
                  <a:moveTo>
                    <a:pt x="649" y="0"/>
                  </a:moveTo>
                  <a:cubicBezTo>
                    <a:pt x="644" y="0"/>
                    <a:pt x="641" y="3"/>
                    <a:pt x="641" y="9"/>
                  </a:cubicBezTo>
                  <a:lnTo>
                    <a:pt x="221" y="826"/>
                  </a:lnTo>
                  <a:cubicBezTo>
                    <a:pt x="133" y="1025"/>
                    <a:pt x="23" y="1224"/>
                    <a:pt x="0" y="1466"/>
                  </a:cubicBezTo>
                  <a:cubicBezTo>
                    <a:pt x="12" y="1477"/>
                    <a:pt x="34" y="1483"/>
                    <a:pt x="53" y="1483"/>
                  </a:cubicBezTo>
                  <a:cubicBezTo>
                    <a:pt x="72" y="1483"/>
                    <a:pt x="89" y="1477"/>
                    <a:pt x="89" y="1466"/>
                  </a:cubicBezTo>
                  <a:lnTo>
                    <a:pt x="133" y="1422"/>
                  </a:lnTo>
                  <a:lnTo>
                    <a:pt x="133" y="1378"/>
                  </a:lnTo>
                  <a:cubicBezTo>
                    <a:pt x="67" y="1378"/>
                    <a:pt x="89" y="1356"/>
                    <a:pt x="111" y="1268"/>
                  </a:cubicBezTo>
                  <a:lnTo>
                    <a:pt x="287" y="870"/>
                  </a:lnTo>
                  <a:cubicBezTo>
                    <a:pt x="398" y="583"/>
                    <a:pt x="530" y="318"/>
                    <a:pt x="663" y="32"/>
                  </a:cubicBezTo>
                  <a:cubicBezTo>
                    <a:pt x="678" y="16"/>
                    <a:pt x="661" y="0"/>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2857425" y="3089625"/>
              <a:ext cx="17675" cy="34875"/>
            </a:xfrm>
            <a:custGeom>
              <a:avLst/>
              <a:gdLst/>
              <a:ahLst/>
              <a:cxnLst/>
              <a:rect l="l" t="t" r="r" b="b"/>
              <a:pathLst>
                <a:path w="707" h="1395" extrusionOk="0">
                  <a:moveTo>
                    <a:pt x="652" y="0"/>
                  </a:moveTo>
                  <a:cubicBezTo>
                    <a:pt x="645" y="0"/>
                    <a:pt x="640" y="3"/>
                    <a:pt x="640" y="9"/>
                  </a:cubicBezTo>
                  <a:cubicBezTo>
                    <a:pt x="618" y="163"/>
                    <a:pt x="530" y="274"/>
                    <a:pt x="442" y="384"/>
                  </a:cubicBezTo>
                  <a:cubicBezTo>
                    <a:pt x="375" y="517"/>
                    <a:pt x="331" y="649"/>
                    <a:pt x="265" y="759"/>
                  </a:cubicBezTo>
                  <a:cubicBezTo>
                    <a:pt x="177" y="980"/>
                    <a:pt x="0" y="1157"/>
                    <a:pt x="44" y="1378"/>
                  </a:cubicBezTo>
                  <a:cubicBezTo>
                    <a:pt x="44" y="1389"/>
                    <a:pt x="50" y="1394"/>
                    <a:pt x="58" y="1394"/>
                  </a:cubicBezTo>
                  <a:cubicBezTo>
                    <a:pt x="66" y="1394"/>
                    <a:pt x="77" y="1389"/>
                    <a:pt x="88" y="1378"/>
                  </a:cubicBezTo>
                  <a:cubicBezTo>
                    <a:pt x="110" y="1135"/>
                    <a:pt x="287" y="936"/>
                    <a:pt x="397" y="671"/>
                  </a:cubicBezTo>
                  <a:cubicBezTo>
                    <a:pt x="442" y="539"/>
                    <a:pt x="508" y="428"/>
                    <a:pt x="596" y="318"/>
                  </a:cubicBezTo>
                  <a:cubicBezTo>
                    <a:pt x="640" y="208"/>
                    <a:pt x="706" y="163"/>
                    <a:pt x="706" y="53"/>
                  </a:cubicBezTo>
                  <a:cubicBezTo>
                    <a:pt x="706" y="21"/>
                    <a:pt x="671" y="0"/>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2877275" y="3083550"/>
              <a:ext cx="14775" cy="31425"/>
            </a:xfrm>
            <a:custGeom>
              <a:avLst/>
              <a:gdLst/>
              <a:ahLst/>
              <a:cxnLst/>
              <a:rect l="l" t="t" r="r" b="b"/>
              <a:pathLst>
                <a:path w="591" h="1257" extrusionOk="0">
                  <a:moveTo>
                    <a:pt x="542" y="0"/>
                  </a:moveTo>
                  <a:cubicBezTo>
                    <a:pt x="535" y="0"/>
                    <a:pt x="531" y="3"/>
                    <a:pt x="531" y="9"/>
                  </a:cubicBezTo>
                  <a:cubicBezTo>
                    <a:pt x="376" y="230"/>
                    <a:pt x="288" y="451"/>
                    <a:pt x="177" y="693"/>
                  </a:cubicBezTo>
                  <a:cubicBezTo>
                    <a:pt x="89" y="870"/>
                    <a:pt x="1" y="1025"/>
                    <a:pt x="67" y="1223"/>
                  </a:cubicBezTo>
                  <a:cubicBezTo>
                    <a:pt x="56" y="1245"/>
                    <a:pt x="62" y="1256"/>
                    <a:pt x="70" y="1256"/>
                  </a:cubicBezTo>
                  <a:cubicBezTo>
                    <a:pt x="78" y="1256"/>
                    <a:pt x="89" y="1245"/>
                    <a:pt x="89" y="1223"/>
                  </a:cubicBezTo>
                  <a:cubicBezTo>
                    <a:pt x="155" y="848"/>
                    <a:pt x="332" y="362"/>
                    <a:pt x="575" y="53"/>
                  </a:cubicBezTo>
                  <a:cubicBezTo>
                    <a:pt x="591" y="21"/>
                    <a:pt x="560"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2887775" y="3092675"/>
              <a:ext cx="10325" cy="20600"/>
            </a:xfrm>
            <a:custGeom>
              <a:avLst/>
              <a:gdLst/>
              <a:ahLst/>
              <a:cxnLst/>
              <a:rect l="l" t="t" r="r" b="b"/>
              <a:pathLst>
                <a:path w="413" h="824" extrusionOk="0">
                  <a:moveTo>
                    <a:pt x="395" y="0"/>
                  </a:moveTo>
                  <a:cubicBezTo>
                    <a:pt x="389" y="0"/>
                    <a:pt x="382" y="6"/>
                    <a:pt x="376" y="19"/>
                  </a:cubicBezTo>
                  <a:cubicBezTo>
                    <a:pt x="265" y="152"/>
                    <a:pt x="265" y="306"/>
                    <a:pt x="155" y="461"/>
                  </a:cubicBezTo>
                  <a:cubicBezTo>
                    <a:pt x="89" y="549"/>
                    <a:pt x="0" y="637"/>
                    <a:pt x="44" y="814"/>
                  </a:cubicBezTo>
                  <a:cubicBezTo>
                    <a:pt x="44" y="821"/>
                    <a:pt x="47" y="824"/>
                    <a:pt x="50" y="824"/>
                  </a:cubicBezTo>
                  <a:cubicBezTo>
                    <a:pt x="57" y="824"/>
                    <a:pt x="66" y="814"/>
                    <a:pt x="66" y="814"/>
                  </a:cubicBezTo>
                  <a:cubicBezTo>
                    <a:pt x="66" y="637"/>
                    <a:pt x="177" y="571"/>
                    <a:pt x="221" y="417"/>
                  </a:cubicBezTo>
                  <a:cubicBezTo>
                    <a:pt x="287" y="284"/>
                    <a:pt x="309" y="152"/>
                    <a:pt x="398" y="41"/>
                  </a:cubicBezTo>
                  <a:cubicBezTo>
                    <a:pt x="413" y="26"/>
                    <a:pt x="407"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2894950" y="3085200"/>
              <a:ext cx="12950" cy="29775"/>
            </a:xfrm>
            <a:custGeom>
              <a:avLst/>
              <a:gdLst/>
              <a:ahLst/>
              <a:cxnLst/>
              <a:rect l="l" t="t" r="r" b="b"/>
              <a:pathLst>
                <a:path w="518" h="1191" extrusionOk="0">
                  <a:moveTo>
                    <a:pt x="469" y="0"/>
                  </a:moveTo>
                  <a:cubicBezTo>
                    <a:pt x="458" y="0"/>
                    <a:pt x="448" y="3"/>
                    <a:pt x="442" y="9"/>
                  </a:cubicBezTo>
                  <a:cubicBezTo>
                    <a:pt x="309" y="230"/>
                    <a:pt x="199" y="473"/>
                    <a:pt x="89" y="694"/>
                  </a:cubicBezTo>
                  <a:cubicBezTo>
                    <a:pt x="44" y="848"/>
                    <a:pt x="0" y="1003"/>
                    <a:pt x="0" y="1157"/>
                  </a:cubicBezTo>
                  <a:cubicBezTo>
                    <a:pt x="0" y="1179"/>
                    <a:pt x="6" y="1190"/>
                    <a:pt x="11" y="1190"/>
                  </a:cubicBezTo>
                  <a:cubicBezTo>
                    <a:pt x="17" y="1190"/>
                    <a:pt x="22" y="1179"/>
                    <a:pt x="22" y="1157"/>
                  </a:cubicBezTo>
                  <a:cubicBezTo>
                    <a:pt x="89" y="782"/>
                    <a:pt x="309" y="385"/>
                    <a:pt x="486" y="31"/>
                  </a:cubicBezTo>
                  <a:cubicBezTo>
                    <a:pt x="517" y="16"/>
                    <a:pt x="49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2906525" y="3080225"/>
              <a:ext cx="15150" cy="25775"/>
            </a:xfrm>
            <a:custGeom>
              <a:avLst/>
              <a:gdLst/>
              <a:ahLst/>
              <a:cxnLst/>
              <a:rect l="l" t="t" r="r" b="b"/>
              <a:pathLst>
                <a:path w="606" h="1031" extrusionOk="0">
                  <a:moveTo>
                    <a:pt x="558" y="0"/>
                  </a:moveTo>
                  <a:cubicBezTo>
                    <a:pt x="547" y="0"/>
                    <a:pt x="537" y="3"/>
                    <a:pt x="531" y="10"/>
                  </a:cubicBezTo>
                  <a:cubicBezTo>
                    <a:pt x="398" y="186"/>
                    <a:pt x="310" y="363"/>
                    <a:pt x="199" y="562"/>
                  </a:cubicBezTo>
                  <a:cubicBezTo>
                    <a:pt x="133" y="694"/>
                    <a:pt x="1" y="871"/>
                    <a:pt x="67" y="1003"/>
                  </a:cubicBezTo>
                  <a:cubicBezTo>
                    <a:pt x="78" y="1025"/>
                    <a:pt x="89" y="1031"/>
                    <a:pt x="97" y="1031"/>
                  </a:cubicBezTo>
                  <a:cubicBezTo>
                    <a:pt x="106" y="1031"/>
                    <a:pt x="111" y="1025"/>
                    <a:pt x="111" y="1025"/>
                  </a:cubicBezTo>
                  <a:cubicBezTo>
                    <a:pt x="133" y="848"/>
                    <a:pt x="222" y="672"/>
                    <a:pt x="332" y="517"/>
                  </a:cubicBezTo>
                  <a:cubicBezTo>
                    <a:pt x="420" y="341"/>
                    <a:pt x="509" y="208"/>
                    <a:pt x="575" y="32"/>
                  </a:cubicBezTo>
                  <a:cubicBezTo>
                    <a:pt x="606" y="16"/>
                    <a:pt x="582"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2923250" y="3085200"/>
              <a:ext cx="7425" cy="9300"/>
            </a:xfrm>
            <a:custGeom>
              <a:avLst/>
              <a:gdLst/>
              <a:ahLst/>
              <a:cxnLst/>
              <a:rect l="l" t="t" r="r" b="b"/>
              <a:pathLst>
                <a:path w="297" h="372" extrusionOk="0">
                  <a:moveTo>
                    <a:pt x="242" y="0"/>
                  </a:moveTo>
                  <a:cubicBezTo>
                    <a:pt x="232" y="0"/>
                    <a:pt x="221" y="3"/>
                    <a:pt x="215" y="9"/>
                  </a:cubicBezTo>
                  <a:cubicBezTo>
                    <a:pt x="171" y="120"/>
                    <a:pt x="60" y="230"/>
                    <a:pt x="16" y="340"/>
                  </a:cubicBezTo>
                  <a:cubicBezTo>
                    <a:pt x="1" y="356"/>
                    <a:pt x="7" y="372"/>
                    <a:pt x="28" y="372"/>
                  </a:cubicBezTo>
                  <a:cubicBezTo>
                    <a:pt x="36" y="372"/>
                    <a:pt x="47" y="369"/>
                    <a:pt x="60" y="363"/>
                  </a:cubicBezTo>
                  <a:cubicBezTo>
                    <a:pt x="104" y="252"/>
                    <a:pt x="193" y="142"/>
                    <a:pt x="281" y="31"/>
                  </a:cubicBezTo>
                  <a:cubicBezTo>
                    <a:pt x="297" y="16"/>
                    <a:pt x="268"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2842525" y="3148125"/>
              <a:ext cx="9400" cy="44800"/>
            </a:xfrm>
            <a:custGeom>
              <a:avLst/>
              <a:gdLst/>
              <a:ahLst/>
              <a:cxnLst/>
              <a:rect l="l" t="t" r="r" b="b"/>
              <a:pathLst>
                <a:path w="376" h="1792" extrusionOk="0">
                  <a:moveTo>
                    <a:pt x="330" y="0"/>
                  </a:moveTo>
                  <a:cubicBezTo>
                    <a:pt x="318" y="0"/>
                    <a:pt x="309" y="11"/>
                    <a:pt x="309" y="31"/>
                  </a:cubicBezTo>
                  <a:cubicBezTo>
                    <a:pt x="199" y="583"/>
                    <a:pt x="0" y="1179"/>
                    <a:pt x="44" y="1775"/>
                  </a:cubicBezTo>
                  <a:cubicBezTo>
                    <a:pt x="44" y="1786"/>
                    <a:pt x="55" y="1792"/>
                    <a:pt x="69" y="1792"/>
                  </a:cubicBezTo>
                  <a:cubicBezTo>
                    <a:pt x="83" y="1792"/>
                    <a:pt x="99" y="1786"/>
                    <a:pt x="110" y="1775"/>
                  </a:cubicBezTo>
                  <a:cubicBezTo>
                    <a:pt x="155" y="1179"/>
                    <a:pt x="265" y="627"/>
                    <a:pt x="375" y="53"/>
                  </a:cubicBezTo>
                  <a:cubicBezTo>
                    <a:pt x="363" y="17"/>
                    <a:pt x="344"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2850250" y="3159925"/>
              <a:ext cx="6625" cy="41825"/>
            </a:xfrm>
            <a:custGeom>
              <a:avLst/>
              <a:gdLst/>
              <a:ahLst/>
              <a:cxnLst/>
              <a:rect l="l" t="t" r="r" b="b"/>
              <a:pathLst>
                <a:path w="265" h="1673" extrusionOk="0">
                  <a:moveTo>
                    <a:pt x="265" y="1"/>
                  </a:moveTo>
                  <a:lnTo>
                    <a:pt x="265" y="1"/>
                  </a:lnTo>
                  <a:cubicBezTo>
                    <a:pt x="262" y="4"/>
                    <a:pt x="259" y="7"/>
                    <a:pt x="257" y="10"/>
                  </a:cubicBezTo>
                  <a:lnTo>
                    <a:pt x="257" y="10"/>
                  </a:lnTo>
                  <a:cubicBezTo>
                    <a:pt x="262" y="9"/>
                    <a:pt x="265" y="7"/>
                    <a:pt x="265" y="1"/>
                  </a:cubicBezTo>
                  <a:close/>
                  <a:moveTo>
                    <a:pt x="221" y="1"/>
                  </a:moveTo>
                  <a:cubicBezTo>
                    <a:pt x="66" y="155"/>
                    <a:pt x="66" y="354"/>
                    <a:pt x="66" y="552"/>
                  </a:cubicBezTo>
                  <a:cubicBezTo>
                    <a:pt x="44" y="928"/>
                    <a:pt x="0" y="1303"/>
                    <a:pt x="22" y="1656"/>
                  </a:cubicBezTo>
                  <a:cubicBezTo>
                    <a:pt x="22" y="1667"/>
                    <a:pt x="28" y="1673"/>
                    <a:pt x="36" y="1673"/>
                  </a:cubicBezTo>
                  <a:cubicBezTo>
                    <a:pt x="44" y="1673"/>
                    <a:pt x="55" y="1667"/>
                    <a:pt x="66" y="1656"/>
                  </a:cubicBezTo>
                  <a:cubicBezTo>
                    <a:pt x="110" y="1347"/>
                    <a:pt x="110" y="1038"/>
                    <a:pt x="133" y="707"/>
                  </a:cubicBezTo>
                  <a:cubicBezTo>
                    <a:pt x="154" y="490"/>
                    <a:pt x="90" y="208"/>
                    <a:pt x="257" y="10"/>
                  </a:cubicBezTo>
                  <a:lnTo>
                    <a:pt x="257" y="10"/>
                  </a:lnTo>
                  <a:cubicBezTo>
                    <a:pt x="256" y="10"/>
                    <a:pt x="255" y="10"/>
                    <a:pt x="254" y="10"/>
                  </a:cubicBezTo>
                  <a:cubicBezTo>
                    <a:pt x="240" y="10"/>
                    <a:pt x="221"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2854650" y="3181775"/>
              <a:ext cx="7600" cy="33925"/>
            </a:xfrm>
            <a:custGeom>
              <a:avLst/>
              <a:gdLst/>
              <a:ahLst/>
              <a:cxnLst/>
              <a:rect l="l" t="t" r="r" b="b"/>
              <a:pathLst>
                <a:path w="304" h="1357" extrusionOk="0">
                  <a:moveTo>
                    <a:pt x="284" y="0"/>
                  </a:moveTo>
                  <a:cubicBezTo>
                    <a:pt x="279" y="0"/>
                    <a:pt x="272" y="3"/>
                    <a:pt x="266" y="10"/>
                  </a:cubicBezTo>
                  <a:cubicBezTo>
                    <a:pt x="111" y="142"/>
                    <a:pt x="111" y="407"/>
                    <a:pt x="67" y="584"/>
                  </a:cubicBezTo>
                  <a:cubicBezTo>
                    <a:pt x="1" y="826"/>
                    <a:pt x="1" y="1091"/>
                    <a:pt x="67" y="1334"/>
                  </a:cubicBezTo>
                  <a:cubicBezTo>
                    <a:pt x="45" y="1356"/>
                    <a:pt x="67" y="1356"/>
                    <a:pt x="67" y="1356"/>
                  </a:cubicBezTo>
                  <a:cubicBezTo>
                    <a:pt x="89" y="1135"/>
                    <a:pt x="45" y="893"/>
                    <a:pt x="89" y="672"/>
                  </a:cubicBezTo>
                  <a:cubicBezTo>
                    <a:pt x="111" y="495"/>
                    <a:pt x="155" y="208"/>
                    <a:pt x="288" y="32"/>
                  </a:cubicBezTo>
                  <a:cubicBezTo>
                    <a:pt x="303" y="16"/>
                    <a:pt x="297"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2859625" y="3207825"/>
              <a:ext cx="7675" cy="23050"/>
            </a:xfrm>
            <a:custGeom>
              <a:avLst/>
              <a:gdLst/>
              <a:ahLst/>
              <a:cxnLst/>
              <a:rect l="l" t="t" r="r" b="b"/>
              <a:pathLst>
                <a:path w="307" h="922" extrusionOk="0">
                  <a:moveTo>
                    <a:pt x="233" y="1"/>
                  </a:moveTo>
                  <a:cubicBezTo>
                    <a:pt x="228" y="1"/>
                    <a:pt x="224" y="2"/>
                    <a:pt x="221" y="5"/>
                  </a:cubicBezTo>
                  <a:cubicBezTo>
                    <a:pt x="133" y="115"/>
                    <a:pt x="111" y="270"/>
                    <a:pt x="111" y="402"/>
                  </a:cubicBezTo>
                  <a:cubicBezTo>
                    <a:pt x="111" y="513"/>
                    <a:pt x="89" y="601"/>
                    <a:pt x="67" y="667"/>
                  </a:cubicBezTo>
                  <a:cubicBezTo>
                    <a:pt x="22" y="756"/>
                    <a:pt x="0" y="822"/>
                    <a:pt x="22" y="888"/>
                  </a:cubicBezTo>
                  <a:cubicBezTo>
                    <a:pt x="22" y="910"/>
                    <a:pt x="33" y="921"/>
                    <a:pt x="45" y="921"/>
                  </a:cubicBezTo>
                  <a:cubicBezTo>
                    <a:pt x="56" y="921"/>
                    <a:pt x="67" y="910"/>
                    <a:pt x="67" y="888"/>
                  </a:cubicBezTo>
                  <a:cubicBezTo>
                    <a:pt x="89" y="756"/>
                    <a:pt x="133" y="645"/>
                    <a:pt x="133" y="513"/>
                  </a:cubicBezTo>
                  <a:cubicBezTo>
                    <a:pt x="177" y="358"/>
                    <a:pt x="177" y="182"/>
                    <a:pt x="287" y="71"/>
                  </a:cubicBezTo>
                  <a:cubicBezTo>
                    <a:pt x="306" y="52"/>
                    <a:pt x="260"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2866800" y="3227675"/>
              <a:ext cx="6650" cy="16175"/>
            </a:xfrm>
            <a:custGeom>
              <a:avLst/>
              <a:gdLst/>
              <a:ahLst/>
              <a:cxnLst/>
              <a:rect l="l" t="t" r="r" b="b"/>
              <a:pathLst>
                <a:path w="266" h="647" extrusionOk="0">
                  <a:moveTo>
                    <a:pt x="221" y="0"/>
                  </a:moveTo>
                  <a:cubicBezTo>
                    <a:pt x="199" y="0"/>
                    <a:pt x="177" y="17"/>
                    <a:pt x="177" y="50"/>
                  </a:cubicBezTo>
                  <a:cubicBezTo>
                    <a:pt x="177" y="205"/>
                    <a:pt x="0" y="580"/>
                    <a:pt x="221" y="646"/>
                  </a:cubicBezTo>
                  <a:cubicBezTo>
                    <a:pt x="243" y="646"/>
                    <a:pt x="243" y="624"/>
                    <a:pt x="243" y="624"/>
                  </a:cubicBezTo>
                  <a:cubicBezTo>
                    <a:pt x="221" y="580"/>
                    <a:pt x="177" y="536"/>
                    <a:pt x="177" y="447"/>
                  </a:cubicBezTo>
                  <a:cubicBezTo>
                    <a:pt x="177" y="403"/>
                    <a:pt x="177" y="359"/>
                    <a:pt x="221" y="293"/>
                  </a:cubicBezTo>
                  <a:cubicBezTo>
                    <a:pt x="243" y="205"/>
                    <a:pt x="265" y="116"/>
                    <a:pt x="265" y="50"/>
                  </a:cubicBezTo>
                  <a:cubicBezTo>
                    <a:pt x="265" y="17"/>
                    <a:pt x="243"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2903225" y="3141575"/>
              <a:ext cx="5550" cy="33150"/>
            </a:xfrm>
            <a:custGeom>
              <a:avLst/>
              <a:gdLst/>
              <a:ahLst/>
              <a:cxnLst/>
              <a:rect l="l" t="t" r="r" b="b"/>
              <a:pathLst>
                <a:path w="222" h="1326" extrusionOk="0">
                  <a:moveTo>
                    <a:pt x="166" y="1"/>
                  </a:moveTo>
                  <a:cubicBezTo>
                    <a:pt x="149" y="1"/>
                    <a:pt x="133" y="17"/>
                    <a:pt x="133" y="50"/>
                  </a:cubicBezTo>
                  <a:cubicBezTo>
                    <a:pt x="133" y="161"/>
                    <a:pt x="111" y="271"/>
                    <a:pt x="89" y="381"/>
                  </a:cubicBezTo>
                  <a:cubicBezTo>
                    <a:pt x="45" y="492"/>
                    <a:pt x="89" y="624"/>
                    <a:pt x="45" y="735"/>
                  </a:cubicBezTo>
                  <a:cubicBezTo>
                    <a:pt x="22" y="933"/>
                    <a:pt x="0" y="1110"/>
                    <a:pt x="22" y="1308"/>
                  </a:cubicBezTo>
                  <a:cubicBezTo>
                    <a:pt x="22" y="1320"/>
                    <a:pt x="28" y="1325"/>
                    <a:pt x="33" y="1325"/>
                  </a:cubicBezTo>
                  <a:cubicBezTo>
                    <a:pt x="39" y="1325"/>
                    <a:pt x="45" y="1320"/>
                    <a:pt x="45" y="1308"/>
                  </a:cubicBezTo>
                  <a:cubicBezTo>
                    <a:pt x="89" y="1088"/>
                    <a:pt x="133" y="889"/>
                    <a:pt x="133" y="668"/>
                  </a:cubicBezTo>
                  <a:cubicBezTo>
                    <a:pt x="133" y="448"/>
                    <a:pt x="221" y="271"/>
                    <a:pt x="199" y="50"/>
                  </a:cubicBezTo>
                  <a:cubicBezTo>
                    <a:pt x="199" y="17"/>
                    <a:pt x="182"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2904325" y="3181775"/>
              <a:ext cx="5550" cy="15650"/>
            </a:xfrm>
            <a:custGeom>
              <a:avLst/>
              <a:gdLst/>
              <a:ahLst/>
              <a:cxnLst/>
              <a:rect l="l" t="t" r="r" b="b"/>
              <a:pathLst>
                <a:path w="222" h="626" extrusionOk="0">
                  <a:moveTo>
                    <a:pt x="196" y="0"/>
                  </a:moveTo>
                  <a:cubicBezTo>
                    <a:pt x="190" y="0"/>
                    <a:pt x="184" y="3"/>
                    <a:pt x="177" y="10"/>
                  </a:cubicBezTo>
                  <a:cubicBezTo>
                    <a:pt x="89" y="54"/>
                    <a:pt x="67" y="208"/>
                    <a:pt x="67" y="274"/>
                  </a:cubicBezTo>
                  <a:cubicBezTo>
                    <a:pt x="45" y="385"/>
                    <a:pt x="1" y="495"/>
                    <a:pt x="67" y="606"/>
                  </a:cubicBezTo>
                  <a:cubicBezTo>
                    <a:pt x="67" y="606"/>
                    <a:pt x="77" y="625"/>
                    <a:pt x="83" y="625"/>
                  </a:cubicBezTo>
                  <a:cubicBezTo>
                    <a:pt x="86" y="625"/>
                    <a:pt x="89" y="620"/>
                    <a:pt x="89" y="606"/>
                  </a:cubicBezTo>
                  <a:cubicBezTo>
                    <a:pt x="111" y="451"/>
                    <a:pt x="67" y="142"/>
                    <a:pt x="221" y="32"/>
                  </a:cubicBezTo>
                  <a:cubicBezTo>
                    <a:pt x="221" y="16"/>
                    <a:pt x="210"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2911500" y="3199950"/>
              <a:ext cx="3325" cy="17675"/>
            </a:xfrm>
            <a:custGeom>
              <a:avLst/>
              <a:gdLst/>
              <a:ahLst/>
              <a:cxnLst/>
              <a:rect l="l" t="t" r="r" b="b"/>
              <a:pathLst>
                <a:path w="133" h="707" extrusionOk="0">
                  <a:moveTo>
                    <a:pt x="111" y="0"/>
                  </a:moveTo>
                  <a:cubicBezTo>
                    <a:pt x="100" y="0"/>
                    <a:pt x="89" y="11"/>
                    <a:pt x="89" y="33"/>
                  </a:cubicBezTo>
                  <a:cubicBezTo>
                    <a:pt x="89" y="121"/>
                    <a:pt x="89" y="254"/>
                    <a:pt x="45" y="364"/>
                  </a:cubicBezTo>
                  <a:cubicBezTo>
                    <a:pt x="45" y="453"/>
                    <a:pt x="0" y="585"/>
                    <a:pt x="23" y="673"/>
                  </a:cubicBezTo>
                  <a:cubicBezTo>
                    <a:pt x="23" y="695"/>
                    <a:pt x="28" y="706"/>
                    <a:pt x="34" y="706"/>
                  </a:cubicBezTo>
                  <a:cubicBezTo>
                    <a:pt x="39" y="706"/>
                    <a:pt x="45" y="695"/>
                    <a:pt x="45" y="673"/>
                  </a:cubicBezTo>
                  <a:cubicBezTo>
                    <a:pt x="111" y="497"/>
                    <a:pt x="133" y="210"/>
                    <a:pt x="133" y="33"/>
                  </a:cubicBezTo>
                  <a:cubicBezTo>
                    <a:pt x="133" y="11"/>
                    <a:pt x="12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2834225" y="3269900"/>
              <a:ext cx="5550" cy="57200"/>
            </a:xfrm>
            <a:custGeom>
              <a:avLst/>
              <a:gdLst/>
              <a:ahLst/>
              <a:cxnLst/>
              <a:rect l="l" t="t" r="r" b="b"/>
              <a:pathLst>
                <a:path w="222" h="2288" extrusionOk="0">
                  <a:moveTo>
                    <a:pt x="133" y="0"/>
                  </a:moveTo>
                  <a:cubicBezTo>
                    <a:pt x="122" y="0"/>
                    <a:pt x="111" y="6"/>
                    <a:pt x="111" y="17"/>
                  </a:cubicBezTo>
                  <a:cubicBezTo>
                    <a:pt x="111" y="547"/>
                    <a:pt x="111" y="1054"/>
                    <a:pt x="89" y="1562"/>
                  </a:cubicBezTo>
                  <a:cubicBezTo>
                    <a:pt x="89" y="1783"/>
                    <a:pt x="1" y="2092"/>
                    <a:pt x="155" y="2268"/>
                  </a:cubicBezTo>
                  <a:cubicBezTo>
                    <a:pt x="169" y="2282"/>
                    <a:pt x="181" y="2287"/>
                    <a:pt x="190" y="2287"/>
                  </a:cubicBezTo>
                  <a:cubicBezTo>
                    <a:pt x="211" y="2287"/>
                    <a:pt x="222" y="2262"/>
                    <a:pt x="222" y="2246"/>
                  </a:cubicBezTo>
                  <a:cubicBezTo>
                    <a:pt x="89" y="2004"/>
                    <a:pt x="155" y="1584"/>
                    <a:pt x="155" y="1319"/>
                  </a:cubicBezTo>
                  <a:lnTo>
                    <a:pt x="155" y="17"/>
                  </a:lnTo>
                  <a:cubicBezTo>
                    <a:pt x="155" y="6"/>
                    <a:pt x="144"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2853550" y="3269750"/>
              <a:ext cx="6100" cy="52400"/>
            </a:xfrm>
            <a:custGeom>
              <a:avLst/>
              <a:gdLst/>
              <a:ahLst/>
              <a:cxnLst/>
              <a:rect l="l" t="t" r="r" b="b"/>
              <a:pathLst>
                <a:path w="244" h="2096" extrusionOk="0">
                  <a:moveTo>
                    <a:pt x="243" y="1"/>
                  </a:moveTo>
                  <a:cubicBezTo>
                    <a:pt x="243" y="1"/>
                    <a:pt x="199" y="1"/>
                    <a:pt x="199" y="23"/>
                  </a:cubicBezTo>
                  <a:cubicBezTo>
                    <a:pt x="199" y="67"/>
                    <a:pt x="133" y="177"/>
                    <a:pt x="133" y="243"/>
                  </a:cubicBezTo>
                  <a:cubicBezTo>
                    <a:pt x="111" y="442"/>
                    <a:pt x="89" y="663"/>
                    <a:pt x="45" y="839"/>
                  </a:cubicBezTo>
                  <a:cubicBezTo>
                    <a:pt x="23" y="1038"/>
                    <a:pt x="45" y="1259"/>
                    <a:pt x="45" y="1458"/>
                  </a:cubicBezTo>
                  <a:cubicBezTo>
                    <a:pt x="45" y="1678"/>
                    <a:pt x="1" y="1877"/>
                    <a:pt x="1" y="2054"/>
                  </a:cubicBezTo>
                  <a:cubicBezTo>
                    <a:pt x="1" y="2078"/>
                    <a:pt x="14" y="2095"/>
                    <a:pt x="26" y="2095"/>
                  </a:cubicBezTo>
                  <a:cubicBezTo>
                    <a:pt x="36" y="2095"/>
                    <a:pt x="45" y="2084"/>
                    <a:pt x="45" y="2054"/>
                  </a:cubicBezTo>
                  <a:cubicBezTo>
                    <a:pt x="89" y="1899"/>
                    <a:pt x="133" y="1745"/>
                    <a:pt x="133" y="1590"/>
                  </a:cubicBezTo>
                  <a:lnTo>
                    <a:pt x="133" y="928"/>
                  </a:lnTo>
                  <a:cubicBezTo>
                    <a:pt x="133" y="729"/>
                    <a:pt x="199" y="553"/>
                    <a:pt x="199" y="332"/>
                  </a:cubicBezTo>
                  <a:cubicBezTo>
                    <a:pt x="199" y="221"/>
                    <a:pt x="243" y="11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2862050" y="3257600"/>
              <a:ext cx="11400" cy="55275"/>
            </a:xfrm>
            <a:custGeom>
              <a:avLst/>
              <a:gdLst/>
              <a:ahLst/>
              <a:cxnLst/>
              <a:rect l="l" t="t" r="r" b="b"/>
              <a:pathLst>
                <a:path w="456" h="2211" extrusionOk="0">
                  <a:moveTo>
                    <a:pt x="455" y="1"/>
                  </a:moveTo>
                  <a:cubicBezTo>
                    <a:pt x="433" y="1"/>
                    <a:pt x="411" y="1"/>
                    <a:pt x="411" y="23"/>
                  </a:cubicBezTo>
                  <a:cubicBezTo>
                    <a:pt x="367" y="398"/>
                    <a:pt x="212" y="752"/>
                    <a:pt x="190" y="1105"/>
                  </a:cubicBezTo>
                  <a:cubicBezTo>
                    <a:pt x="146" y="1281"/>
                    <a:pt x="124" y="1458"/>
                    <a:pt x="102" y="1635"/>
                  </a:cubicBezTo>
                  <a:cubicBezTo>
                    <a:pt x="80" y="1767"/>
                    <a:pt x="102" y="2054"/>
                    <a:pt x="14" y="2164"/>
                  </a:cubicBezTo>
                  <a:cubicBezTo>
                    <a:pt x="0" y="2192"/>
                    <a:pt x="12" y="2211"/>
                    <a:pt x="33" y="2211"/>
                  </a:cubicBezTo>
                  <a:cubicBezTo>
                    <a:pt x="46" y="2211"/>
                    <a:pt x="63" y="2203"/>
                    <a:pt x="80" y="2186"/>
                  </a:cubicBezTo>
                  <a:cubicBezTo>
                    <a:pt x="146" y="2054"/>
                    <a:pt x="124" y="1944"/>
                    <a:pt x="146" y="1789"/>
                  </a:cubicBezTo>
                  <a:cubicBezTo>
                    <a:pt x="190" y="1635"/>
                    <a:pt x="212" y="1436"/>
                    <a:pt x="235" y="1281"/>
                  </a:cubicBezTo>
                  <a:cubicBezTo>
                    <a:pt x="257" y="1061"/>
                    <a:pt x="301" y="840"/>
                    <a:pt x="345" y="619"/>
                  </a:cubicBezTo>
                  <a:cubicBezTo>
                    <a:pt x="389" y="420"/>
                    <a:pt x="455" y="222"/>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2909850" y="3239700"/>
              <a:ext cx="10500" cy="29675"/>
            </a:xfrm>
            <a:custGeom>
              <a:avLst/>
              <a:gdLst/>
              <a:ahLst/>
              <a:cxnLst/>
              <a:rect l="l" t="t" r="r" b="b"/>
              <a:pathLst>
                <a:path w="420" h="1187" extrusionOk="0">
                  <a:moveTo>
                    <a:pt x="369" y="1"/>
                  </a:moveTo>
                  <a:cubicBezTo>
                    <a:pt x="358" y="1"/>
                    <a:pt x="346" y="3"/>
                    <a:pt x="331" y="11"/>
                  </a:cubicBezTo>
                  <a:cubicBezTo>
                    <a:pt x="221" y="187"/>
                    <a:pt x="199" y="386"/>
                    <a:pt x="155" y="584"/>
                  </a:cubicBezTo>
                  <a:cubicBezTo>
                    <a:pt x="89" y="783"/>
                    <a:pt x="44" y="938"/>
                    <a:pt x="0" y="1136"/>
                  </a:cubicBezTo>
                  <a:cubicBezTo>
                    <a:pt x="0" y="1169"/>
                    <a:pt x="17" y="1186"/>
                    <a:pt x="36" y="1186"/>
                  </a:cubicBezTo>
                  <a:cubicBezTo>
                    <a:pt x="55" y="1186"/>
                    <a:pt x="78" y="1169"/>
                    <a:pt x="89" y="1136"/>
                  </a:cubicBezTo>
                  <a:cubicBezTo>
                    <a:pt x="199" y="783"/>
                    <a:pt x="221" y="364"/>
                    <a:pt x="420" y="11"/>
                  </a:cubicBezTo>
                  <a:cubicBezTo>
                    <a:pt x="405" y="11"/>
                    <a:pt x="390"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2916475" y="3233500"/>
              <a:ext cx="8725" cy="25175"/>
            </a:xfrm>
            <a:custGeom>
              <a:avLst/>
              <a:gdLst/>
              <a:ahLst/>
              <a:cxnLst/>
              <a:rect l="l" t="t" r="r" b="b"/>
              <a:pathLst>
                <a:path w="349" h="1007" extrusionOk="0">
                  <a:moveTo>
                    <a:pt x="287" y="1"/>
                  </a:moveTo>
                  <a:cubicBezTo>
                    <a:pt x="278" y="1"/>
                    <a:pt x="270" y="5"/>
                    <a:pt x="265" y="16"/>
                  </a:cubicBezTo>
                  <a:cubicBezTo>
                    <a:pt x="155" y="126"/>
                    <a:pt x="133" y="259"/>
                    <a:pt x="66" y="391"/>
                  </a:cubicBezTo>
                  <a:cubicBezTo>
                    <a:pt x="22" y="612"/>
                    <a:pt x="0" y="788"/>
                    <a:pt x="0" y="965"/>
                  </a:cubicBezTo>
                  <a:cubicBezTo>
                    <a:pt x="0" y="989"/>
                    <a:pt x="20" y="1007"/>
                    <a:pt x="38" y="1007"/>
                  </a:cubicBezTo>
                  <a:cubicBezTo>
                    <a:pt x="53" y="1007"/>
                    <a:pt x="66" y="995"/>
                    <a:pt x="66" y="965"/>
                  </a:cubicBezTo>
                  <a:cubicBezTo>
                    <a:pt x="66" y="810"/>
                    <a:pt x="111" y="634"/>
                    <a:pt x="155" y="479"/>
                  </a:cubicBezTo>
                  <a:cubicBezTo>
                    <a:pt x="177" y="347"/>
                    <a:pt x="221" y="170"/>
                    <a:pt x="331" y="60"/>
                  </a:cubicBezTo>
                  <a:cubicBezTo>
                    <a:pt x="348" y="43"/>
                    <a:pt x="314"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2926400" y="3237975"/>
              <a:ext cx="3325" cy="14975"/>
            </a:xfrm>
            <a:custGeom>
              <a:avLst/>
              <a:gdLst/>
              <a:ahLst/>
              <a:cxnLst/>
              <a:rect l="l" t="t" r="r" b="b"/>
              <a:pathLst>
                <a:path w="133" h="599" extrusionOk="0">
                  <a:moveTo>
                    <a:pt x="81" y="0"/>
                  </a:moveTo>
                  <a:cubicBezTo>
                    <a:pt x="73" y="0"/>
                    <a:pt x="67" y="5"/>
                    <a:pt x="67" y="13"/>
                  </a:cubicBezTo>
                  <a:cubicBezTo>
                    <a:pt x="67" y="124"/>
                    <a:pt x="23" y="212"/>
                    <a:pt x="23" y="322"/>
                  </a:cubicBezTo>
                  <a:cubicBezTo>
                    <a:pt x="1" y="411"/>
                    <a:pt x="1" y="499"/>
                    <a:pt x="1" y="565"/>
                  </a:cubicBezTo>
                  <a:cubicBezTo>
                    <a:pt x="1" y="587"/>
                    <a:pt x="6" y="598"/>
                    <a:pt x="17" y="598"/>
                  </a:cubicBezTo>
                  <a:cubicBezTo>
                    <a:pt x="28" y="598"/>
                    <a:pt x="45" y="587"/>
                    <a:pt x="67" y="565"/>
                  </a:cubicBezTo>
                  <a:cubicBezTo>
                    <a:pt x="89" y="499"/>
                    <a:pt x="89" y="389"/>
                    <a:pt x="111" y="300"/>
                  </a:cubicBezTo>
                  <a:cubicBezTo>
                    <a:pt x="133" y="212"/>
                    <a:pt x="133" y="124"/>
                    <a:pt x="133" y="57"/>
                  </a:cubicBezTo>
                  <a:cubicBezTo>
                    <a:pt x="119" y="15"/>
                    <a:pt x="96"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930975" y="3234700"/>
              <a:ext cx="3725" cy="11025"/>
            </a:xfrm>
            <a:custGeom>
              <a:avLst/>
              <a:gdLst/>
              <a:ahLst/>
              <a:cxnLst/>
              <a:rect l="l" t="t" r="r" b="b"/>
              <a:pathLst>
                <a:path w="149" h="441" extrusionOk="0">
                  <a:moveTo>
                    <a:pt x="116" y="1"/>
                  </a:moveTo>
                  <a:cubicBezTo>
                    <a:pt x="99" y="1"/>
                    <a:pt x="82" y="12"/>
                    <a:pt x="82" y="34"/>
                  </a:cubicBezTo>
                  <a:cubicBezTo>
                    <a:pt x="82" y="144"/>
                    <a:pt x="82" y="255"/>
                    <a:pt x="16" y="365"/>
                  </a:cubicBezTo>
                  <a:lnTo>
                    <a:pt x="16" y="409"/>
                  </a:lnTo>
                  <a:cubicBezTo>
                    <a:pt x="1" y="425"/>
                    <a:pt x="18" y="440"/>
                    <a:pt x="45" y="440"/>
                  </a:cubicBezTo>
                  <a:cubicBezTo>
                    <a:pt x="57" y="440"/>
                    <a:pt x="70" y="438"/>
                    <a:pt x="82" y="431"/>
                  </a:cubicBezTo>
                  <a:cubicBezTo>
                    <a:pt x="149" y="321"/>
                    <a:pt x="149" y="188"/>
                    <a:pt x="149" y="34"/>
                  </a:cubicBezTo>
                  <a:cubicBezTo>
                    <a:pt x="149" y="12"/>
                    <a:pt x="13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942950" y="3231400"/>
              <a:ext cx="3900" cy="8025"/>
            </a:xfrm>
            <a:custGeom>
              <a:avLst/>
              <a:gdLst/>
              <a:ahLst/>
              <a:cxnLst/>
              <a:rect l="l" t="t" r="r" b="b"/>
              <a:pathLst>
                <a:path w="156" h="321" extrusionOk="0">
                  <a:moveTo>
                    <a:pt x="114" y="0"/>
                  </a:moveTo>
                  <a:cubicBezTo>
                    <a:pt x="95" y="0"/>
                    <a:pt x="78" y="11"/>
                    <a:pt x="89" y="33"/>
                  </a:cubicBezTo>
                  <a:cubicBezTo>
                    <a:pt x="89" y="100"/>
                    <a:pt x="89" y="144"/>
                    <a:pt x="67" y="166"/>
                  </a:cubicBezTo>
                  <a:cubicBezTo>
                    <a:pt x="45" y="210"/>
                    <a:pt x="1" y="254"/>
                    <a:pt x="45" y="276"/>
                  </a:cubicBezTo>
                  <a:cubicBezTo>
                    <a:pt x="1" y="320"/>
                    <a:pt x="45" y="320"/>
                    <a:pt x="45" y="320"/>
                  </a:cubicBezTo>
                  <a:cubicBezTo>
                    <a:pt x="67" y="276"/>
                    <a:pt x="89" y="232"/>
                    <a:pt x="111" y="210"/>
                  </a:cubicBezTo>
                  <a:cubicBezTo>
                    <a:pt x="155" y="144"/>
                    <a:pt x="155" y="100"/>
                    <a:pt x="155" y="33"/>
                  </a:cubicBezTo>
                  <a:cubicBezTo>
                    <a:pt x="155" y="11"/>
                    <a:pt x="133"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2742625" y="3298025"/>
              <a:ext cx="5550" cy="42100"/>
            </a:xfrm>
            <a:custGeom>
              <a:avLst/>
              <a:gdLst/>
              <a:ahLst/>
              <a:cxnLst/>
              <a:rect l="l" t="t" r="r" b="b"/>
              <a:pathLst>
                <a:path w="222" h="1684" extrusionOk="0">
                  <a:moveTo>
                    <a:pt x="11" y="1"/>
                  </a:moveTo>
                  <a:cubicBezTo>
                    <a:pt x="6" y="1"/>
                    <a:pt x="0" y="7"/>
                    <a:pt x="0" y="18"/>
                  </a:cubicBezTo>
                  <a:cubicBezTo>
                    <a:pt x="0" y="349"/>
                    <a:pt x="0" y="614"/>
                    <a:pt x="44" y="945"/>
                  </a:cubicBezTo>
                  <a:cubicBezTo>
                    <a:pt x="67" y="1210"/>
                    <a:pt x="44" y="1452"/>
                    <a:pt x="177" y="1673"/>
                  </a:cubicBezTo>
                  <a:cubicBezTo>
                    <a:pt x="177" y="1681"/>
                    <a:pt x="182" y="1683"/>
                    <a:pt x="188" y="1683"/>
                  </a:cubicBezTo>
                  <a:cubicBezTo>
                    <a:pt x="201" y="1683"/>
                    <a:pt x="221" y="1673"/>
                    <a:pt x="221" y="1673"/>
                  </a:cubicBezTo>
                  <a:cubicBezTo>
                    <a:pt x="22" y="1143"/>
                    <a:pt x="22" y="569"/>
                    <a:pt x="22" y="18"/>
                  </a:cubicBezTo>
                  <a:cubicBezTo>
                    <a:pt x="22" y="7"/>
                    <a:pt x="17"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2762500" y="3324125"/>
              <a:ext cx="8300" cy="35600"/>
            </a:xfrm>
            <a:custGeom>
              <a:avLst/>
              <a:gdLst/>
              <a:ahLst/>
              <a:cxnLst/>
              <a:rect l="l" t="t" r="r" b="b"/>
              <a:pathLst>
                <a:path w="332" h="1424" extrusionOk="0">
                  <a:moveTo>
                    <a:pt x="22" y="0"/>
                  </a:moveTo>
                  <a:cubicBezTo>
                    <a:pt x="11" y="0"/>
                    <a:pt x="0" y="11"/>
                    <a:pt x="0" y="33"/>
                  </a:cubicBezTo>
                  <a:cubicBezTo>
                    <a:pt x="0" y="497"/>
                    <a:pt x="44" y="960"/>
                    <a:pt x="221" y="1402"/>
                  </a:cubicBezTo>
                  <a:lnTo>
                    <a:pt x="243" y="1424"/>
                  </a:lnTo>
                  <a:lnTo>
                    <a:pt x="309" y="1424"/>
                  </a:lnTo>
                  <a:cubicBezTo>
                    <a:pt x="331" y="1424"/>
                    <a:pt x="331" y="1402"/>
                    <a:pt x="309" y="1402"/>
                  </a:cubicBezTo>
                  <a:cubicBezTo>
                    <a:pt x="199" y="1358"/>
                    <a:pt x="132" y="872"/>
                    <a:pt x="110" y="762"/>
                  </a:cubicBezTo>
                  <a:cubicBezTo>
                    <a:pt x="44" y="519"/>
                    <a:pt x="44" y="276"/>
                    <a:pt x="44" y="33"/>
                  </a:cubicBezTo>
                  <a:cubicBezTo>
                    <a:pt x="44" y="11"/>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2770775" y="3332300"/>
              <a:ext cx="8850" cy="29325"/>
            </a:xfrm>
            <a:custGeom>
              <a:avLst/>
              <a:gdLst/>
              <a:ahLst/>
              <a:cxnLst/>
              <a:rect l="l" t="t" r="r" b="b"/>
              <a:pathLst>
                <a:path w="354" h="1173" extrusionOk="0">
                  <a:moveTo>
                    <a:pt x="28" y="1"/>
                  </a:moveTo>
                  <a:cubicBezTo>
                    <a:pt x="15" y="1"/>
                    <a:pt x="0" y="11"/>
                    <a:pt x="0" y="37"/>
                  </a:cubicBezTo>
                  <a:cubicBezTo>
                    <a:pt x="0" y="280"/>
                    <a:pt x="88" y="479"/>
                    <a:pt x="133" y="678"/>
                  </a:cubicBezTo>
                  <a:cubicBezTo>
                    <a:pt x="155" y="766"/>
                    <a:pt x="155" y="854"/>
                    <a:pt x="199" y="942"/>
                  </a:cubicBezTo>
                  <a:cubicBezTo>
                    <a:pt x="243" y="1009"/>
                    <a:pt x="309" y="1075"/>
                    <a:pt x="331" y="1163"/>
                  </a:cubicBezTo>
                  <a:cubicBezTo>
                    <a:pt x="331" y="1171"/>
                    <a:pt x="334" y="1173"/>
                    <a:pt x="337" y="1173"/>
                  </a:cubicBezTo>
                  <a:cubicBezTo>
                    <a:pt x="344" y="1173"/>
                    <a:pt x="353" y="1163"/>
                    <a:pt x="353" y="1163"/>
                  </a:cubicBezTo>
                  <a:cubicBezTo>
                    <a:pt x="353" y="1009"/>
                    <a:pt x="221" y="876"/>
                    <a:pt x="199" y="744"/>
                  </a:cubicBezTo>
                  <a:cubicBezTo>
                    <a:pt x="133" y="501"/>
                    <a:pt x="44" y="280"/>
                    <a:pt x="44" y="15"/>
                  </a:cubicBezTo>
                  <a:cubicBezTo>
                    <a:pt x="44" y="6"/>
                    <a:pt x="3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2785250" y="3349400"/>
              <a:ext cx="8175" cy="19725"/>
            </a:xfrm>
            <a:custGeom>
              <a:avLst/>
              <a:gdLst/>
              <a:ahLst/>
              <a:cxnLst/>
              <a:rect l="l" t="t" r="r" b="b"/>
              <a:pathLst>
                <a:path w="327" h="789" extrusionOk="0">
                  <a:moveTo>
                    <a:pt x="62" y="1"/>
                  </a:moveTo>
                  <a:cubicBezTo>
                    <a:pt x="35" y="1"/>
                    <a:pt x="0" y="43"/>
                    <a:pt x="17" y="60"/>
                  </a:cubicBezTo>
                  <a:cubicBezTo>
                    <a:pt x="106" y="148"/>
                    <a:pt x="83" y="281"/>
                    <a:pt x="106" y="413"/>
                  </a:cubicBezTo>
                  <a:cubicBezTo>
                    <a:pt x="128" y="523"/>
                    <a:pt x="194" y="634"/>
                    <a:pt x="216" y="744"/>
                  </a:cubicBezTo>
                  <a:lnTo>
                    <a:pt x="238" y="788"/>
                  </a:lnTo>
                  <a:lnTo>
                    <a:pt x="304" y="788"/>
                  </a:lnTo>
                  <a:cubicBezTo>
                    <a:pt x="326" y="788"/>
                    <a:pt x="326" y="744"/>
                    <a:pt x="304" y="744"/>
                  </a:cubicBezTo>
                  <a:cubicBezTo>
                    <a:pt x="238" y="722"/>
                    <a:pt x="216" y="612"/>
                    <a:pt x="216" y="567"/>
                  </a:cubicBezTo>
                  <a:cubicBezTo>
                    <a:pt x="194" y="479"/>
                    <a:pt x="172" y="391"/>
                    <a:pt x="172" y="281"/>
                  </a:cubicBezTo>
                  <a:cubicBezTo>
                    <a:pt x="172" y="170"/>
                    <a:pt x="128" y="82"/>
                    <a:pt x="83" y="16"/>
                  </a:cubicBezTo>
                  <a:cubicBezTo>
                    <a:pt x="78" y="5"/>
                    <a:pt x="70"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2795050" y="3355975"/>
              <a:ext cx="1675" cy="9150"/>
            </a:xfrm>
            <a:custGeom>
              <a:avLst/>
              <a:gdLst/>
              <a:ahLst/>
              <a:cxnLst/>
              <a:rect l="l" t="t" r="r" b="b"/>
              <a:pathLst>
                <a:path w="67" h="366" extrusionOk="0">
                  <a:moveTo>
                    <a:pt x="23" y="1"/>
                  </a:moveTo>
                  <a:cubicBezTo>
                    <a:pt x="12" y="1"/>
                    <a:pt x="0" y="6"/>
                    <a:pt x="0" y="18"/>
                  </a:cubicBezTo>
                  <a:lnTo>
                    <a:pt x="0" y="194"/>
                  </a:lnTo>
                  <a:lnTo>
                    <a:pt x="0" y="349"/>
                  </a:lnTo>
                  <a:cubicBezTo>
                    <a:pt x="12" y="360"/>
                    <a:pt x="23" y="365"/>
                    <a:pt x="31" y="365"/>
                  </a:cubicBezTo>
                  <a:cubicBezTo>
                    <a:pt x="39" y="365"/>
                    <a:pt x="45" y="360"/>
                    <a:pt x="45" y="349"/>
                  </a:cubicBezTo>
                  <a:cubicBezTo>
                    <a:pt x="67" y="304"/>
                    <a:pt x="45" y="238"/>
                    <a:pt x="45" y="194"/>
                  </a:cubicBezTo>
                  <a:lnTo>
                    <a:pt x="45" y="18"/>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2688525" y="3325275"/>
              <a:ext cx="8300" cy="70200"/>
            </a:xfrm>
            <a:custGeom>
              <a:avLst/>
              <a:gdLst/>
              <a:ahLst/>
              <a:cxnLst/>
              <a:rect l="l" t="t" r="r" b="b"/>
              <a:pathLst>
                <a:path w="332" h="2808" extrusionOk="0">
                  <a:moveTo>
                    <a:pt x="169" y="0"/>
                  </a:moveTo>
                  <a:cubicBezTo>
                    <a:pt x="161" y="0"/>
                    <a:pt x="155" y="3"/>
                    <a:pt x="155" y="9"/>
                  </a:cubicBezTo>
                  <a:cubicBezTo>
                    <a:pt x="67" y="120"/>
                    <a:pt x="89" y="274"/>
                    <a:pt x="67" y="451"/>
                  </a:cubicBezTo>
                  <a:cubicBezTo>
                    <a:pt x="23" y="716"/>
                    <a:pt x="1" y="1003"/>
                    <a:pt x="1" y="1312"/>
                  </a:cubicBezTo>
                  <a:cubicBezTo>
                    <a:pt x="1" y="1555"/>
                    <a:pt x="1" y="1797"/>
                    <a:pt x="23" y="2040"/>
                  </a:cubicBezTo>
                  <a:cubicBezTo>
                    <a:pt x="89" y="2151"/>
                    <a:pt x="89" y="2327"/>
                    <a:pt x="133" y="2460"/>
                  </a:cubicBezTo>
                  <a:cubicBezTo>
                    <a:pt x="177" y="2570"/>
                    <a:pt x="288" y="2658"/>
                    <a:pt x="310" y="2791"/>
                  </a:cubicBezTo>
                  <a:cubicBezTo>
                    <a:pt x="310" y="2802"/>
                    <a:pt x="315" y="2807"/>
                    <a:pt x="321" y="2807"/>
                  </a:cubicBezTo>
                  <a:cubicBezTo>
                    <a:pt x="326" y="2807"/>
                    <a:pt x="332" y="2802"/>
                    <a:pt x="332" y="2791"/>
                  </a:cubicBezTo>
                  <a:cubicBezTo>
                    <a:pt x="310" y="2636"/>
                    <a:pt x="200" y="2482"/>
                    <a:pt x="177" y="2283"/>
                  </a:cubicBezTo>
                  <a:cubicBezTo>
                    <a:pt x="111" y="2018"/>
                    <a:pt x="89" y="1775"/>
                    <a:pt x="89" y="1488"/>
                  </a:cubicBezTo>
                  <a:cubicBezTo>
                    <a:pt x="89" y="1246"/>
                    <a:pt x="67" y="981"/>
                    <a:pt x="89" y="716"/>
                  </a:cubicBezTo>
                  <a:cubicBezTo>
                    <a:pt x="89" y="583"/>
                    <a:pt x="111" y="142"/>
                    <a:pt x="200" y="31"/>
                  </a:cubicBezTo>
                  <a:cubicBezTo>
                    <a:pt x="215" y="16"/>
                    <a:pt x="187"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2698475" y="3347900"/>
              <a:ext cx="9950" cy="57100"/>
            </a:xfrm>
            <a:custGeom>
              <a:avLst/>
              <a:gdLst/>
              <a:ahLst/>
              <a:cxnLst/>
              <a:rect l="l" t="t" r="r" b="b"/>
              <a:pathLst>
                <a:path w="398" h="2284" extrusionOk="0">
                  <a:moveTo>
                    <a:pt x="102" y="0"/>
                  </a:moveTo>
                  <a:cubicBezTo>
                    <a:pt x="94" y="0"/>
                    <a:pt x="89" y="3"/>
                    <a:pt x="89" y="9"/>
                  </a:cubicBezTo>
                  <a:cubicBezTo>
                    <a:pt x="0" y="186"/>
                    <a:pt x="22" y="341"/>
                    <a:pt x="22" y="539"/>
                  </a:cubicBezTo>
                  <a:cubicBezTo>
                    <a:pt x="44" y="804"/>
                    <a:pt x="0" y="1113"/>
                    <a:pt x="44" y="1422"/>
                  </a:cubicBezTo>
                  <a:cubicBezTo>
                    <a:pt x="66" y="1618"/>
                    <a:pt x="45" y="2284"/>
                    <a:pt x="360" y="2284"/>
                  </a:cubicBezTo>
                  <a:cubicBezTo>
                    <a:pt x="365" y="2284"/>
                    <a:pt x="370" y="2284"/>
                    <a:pt x="376" y="2283"/>
                  </a:cubicBezTo>
                  <a:cubicBezTo>
                    <a:pt x="398" y="2283"/>
                    <a:pt x="398" y="2239"/>
                    <a:pt x="376" y="2239"/>
                  </a:cubicBezTo>
                  <a:cubicBezTo>
                    <a:pt x="111" y="2173"/>
                    <a:pt x="66" y="1444"/>
                    <a:pt x="66" y="1224"/>
                  </a:cubicBezTo>
                  <a:lnTo>
                    <a:pt x="66" y="650"/>
                  </a:lnTo>
                  <a:cubicBezTo>
                    <a:pt x="66" y="451"/>
                    <a:pt x="22" y="208"/>
                    <a:pt x="133" y="31"/>
                  </a:cubicBezTo>
                  <a:cubicBezTo>
                    <a:pt x="148" y="16"/>
                    <a:pt x="120"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2706750" y="3370325"/>
              <a:ext cx="12025" cy="53250"/>
            </a:xfrm>
            <a:custGeom>
              <a:avLst/>
              <a:gdLst/>
              <a:ahLst/>
              <a:cxnLst/>
              <a:rect l="l" t="t" r="r" b="b"/>
              <a:pathLst>
                <a:path w="481" h="2130" extrusionOk="0">
                  <a:moveTo>
                    <a:pt x="22" y="1"/>
                  </a:moveTo>
                  <a:cubicBezTo>
                    <a:pt x="11" y="1"/>
                    <a:pt x="0" y="6"/>
                    <a:pt x="0" y="17"/>
                  </a:cubicBezTo>
                  <a:cubicBezTo>
                    <a:pt x="0" y="459"/>
                    <a:pt x="67" y="901"/>
                    <a:pt x="133" y="1320"/>
                  </a:cubicBezTo>
                  <a:cubicBezTo>
                    <a:pt x="221" y="1607"/>
                    <a:pt x="221" y="1960"/>
                    <a:pt x="442" y="2115"/>
                  </a:cubicBezTo>
                  <a:cubicBezTo>
                    <a:pt x="447" y="2125"/>
                    <a:pt x="452" y="2130"/>
                    <a:pt x="457" y="2130"/>
                  </a:cubicBezTo>
                  <a:cubicBezTo>
                    <a:pt x="472" y="2130"/>
                    <a:pt x="481" y="2087"/>
                    <a:pt x="464" y="2071"/>
                  </a:cubicBezTo>
                  <a:cubicBezTo>
                    <a:pt x="243" y="1850"/>
                    <a:pt x="243" y="1386"/>
                    <a:pt x="177" y="1077"/>
                  </a:cubicBezTo>
                  <a:cubicBezTo>
                    <a:pt x="133" y="724"/>
                    <a:pt x="67" y="393"/>
                    <a:pt x="45" y="17"/>
                  </a:cubicBezTo>
                  <a:cubicBezTo>
                    <a:pt x="45"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2719450" y="3392400"/>
              <a:ext cx="11050" cy="47350"/>
            </a:xfrm>
            <a:custGeom>
              <a:avLst/>
              <a:gdLst/>
              <a:ahLst/>
              <a:cxnLst/>
              <a:rect l="l" t="t" r="r" b="b"/>
              <a:pathLst>
                <a:path w="442" h="1894" extrusionOk="0">
                  <a:moveTo>
                    <a:pt x="33" y="1"/>
                  </a:moveTo>
                  <a:cubicBezTo>
                    <a:pt x="17" y="1"/>
                    <a:pt x="0" y="6"/>
                    <a:pt x="0" y="18"/>
                  </a:cubicBezTo>
                  <a:cubicBezTo>
                    <a:pt x="88" y="658"/>
                    <a:pt x="199" y="1276"/>
                    <a:pt x="331" y="1872"/>
                  </a:cubicBezTo>
                  <a:cubicBezTo>
                    <a:pt x="331" y="1894"/>
                    <a:pt x="331" y="1894"/>
                    <a:pt x="375" y="1894"/>
                  </a:cubicBezTo>
                  <a:lnTo>
                    <a:pt x="420" y="1894"/>
                  </a:lnTo>
                  <a:cubicBezTo>
                    <a:pt x="442" y="1894"/>
                    <a:pt x="442" y="1872"/>
                    <a:pt x="420" y="1872"/>
                  </a:cubicBezTo>
                  <a:cubicBezTo>
                    <a:pt x="331" y="1850"/>
                    <a:pt x="309" y="1497"/>
                    <a:pt x="309" y="1408"/>
                  </a:cubicBezTo>
                  <a:lnTo>
                    <a:pt x="221" y="989"/>
                  </a:lnTo>
                  <a:cubicBezTo>
                    <a:pt x="177" y="658"/>
                    <a:pt x="88" y="349"/>
                    <a:pt x="66" y="18"/>
                  </a:cubicBezTo>
                  <a:cubicBezTo>
                    <a:pt x="66" y="6"/>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2728825" y="3413925"/>
              <a:ext cx="14200" cy="38750"/>
            </a:xfrm>
            <a:custGeom>
              <a:avLst/>
              <a:gdLst/>
              <a:ahLst/>
              <a:cxnLst/>
              <a:rect l="l" t="t" r="r" b="b"/>
              <a:pathLst>
                <a:path w="568" h="1550" extrusionOk="0">
                  <a:moveTo>
                    <a:pt x="22" y="1"/>
                  </a:moveTo>
                  <a:cubicBezTo>
                    <a:pt x="11" y="1"/>
                    <a:pt x="0" y="6"/>
                    <a:pt x="0" y="17"/>
                  </a:cubicBezTo>
                  <a:cubicBezTo>
                    <a:pt x="0" y="304"/>
                    <a:pt x="67" y="525"/>
                    <a:pt x="133" y="768"/>
                  </a:cubicBezTo>
                  <a:cubicBezTo>
                    <a:pt x="177" y="1033"/>
                    <a:pt x="354" y="1320"/>
                    <a:pt x="508" y="1541"/>
                  </a:cubicBezTo>
                  <a:cubicBezTo>
                    <a:pt x="508" y="1547"/>
                    <a:pt x="514" y="1550"/>
                    <a:pt x="521" y="1550"/>
                  </a:cubicBezTo>
                  <a:cubicBezTo>
                    <a:pt x="539" y="1550"/>
                    <a:pt x="568" y="1534"/>
                    <a:pt x="552" y="1519"/>
                  </a:cubicBezTo>
                  <a:cubicBezTo>
                    <a:pt x="442" y="1254"/>
                    <a:pt x="265" y="1033"/>
                    <a:pt x="177" y="768"/>
                  </a:cubicBezTo>
                  <a:cubicBezTo>
                    <a:pt x="155" y="569"/>
                    <a:pt x="67" y="304"/>
                    <a:pt x="45" y="17"/>
                  </a:cubicBezTo>
                  <a:cubicBezTo>
                    <a:pt x="45"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2743725" y="3437250"/>
              <a:ext cx="11050" cy="24025"/>
            </a:xfrm>
            <a:custGeom>
              <a:avLst/>
              <a:gdLst/>
              <a:ahLst/>
              <a:cxnLst/>
              <a:rect l="l" t="t" r="r" b="b"/>
              <a:pathLst>
                <a:path w="442" h="961" extrusionOk="0">
                  <a:moveTo>
                    <a:pt x="34" y="1"/>
                  </a:moveTo>
                  <a:cubicBezTo>
                    <a:pt x="17" y="1"/>
                    <a:pt x="0" y="12"/>
                    <a:pt x="0" y="34"/>
                  </a:cubicBezTo>
                  <a:cubicBezTo>
                    <a:pt x="0" y="188"/>
                    <a:pt x="67" y="299"/>
                    <a:pt x="133" y="431"/>
                  </a:cubicBezTo>
                  <a:cubicBezTo>
                    <a:pt x="221" y="608"/>
                    <a:pt x="309" y="806"/>
                    <a:pt x="420" y="961"/>
                  </a:cubicBezTo>
                  <a:lnTo>
                    <a:pt x="442" y="961"/>
                  </a:lnTo>
                  <a:cubicBezTo>
                    <a:pt x="398" y="828"/>
                    <a:pt x="309" y="674"/>
                    <a:pt x="243" y="541"/>
                  </a:cubicBezTo>
                  <a:cubicBezTo>
                    <a:pt x="177" y="387"/>
                    <a:pt x="67" y="210"/>
                    <a:pt x="67" y="34"/>
                  </a:cubicBezTo>
                  <a:cubicBezTo>
                    <a:pt x="67" y="12"/>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2759175" y="3458650"/>
              <a:ext cx="4450" cy="7600"/>
            </a:xfrm>
            <a:custGeom>
              <a:avLst/>
              <a:gdLst/>
              <a:ahLst/>
              <a:cxnLst/>
              <a:rect l="l" t="t" r="r" b="b"/>
              <a:pathLst>
                <a:path w="178" h="304" extrusionOk="0">
                  <a:moveTo>
                    <a:pt x="14" y="0"/>
                  </a:moveTo>
                  <a:cubicBezTo>
                    <a:pt x="6" y="0"/>
                    <a:pt x="1" y="6"/>
                    <a:pt x="1" y="17"/>
                  </a:cubicBezTo>
                  <a:cubicBezTo>
                    <a:pt x="23" y="105"/>
                    <a:pt x="23" y="304"/>
                    <a:pt x="155" y="304"/>
                  </a:cubicBezTo>
                  <a:cubicBezTo>
                    <a:pt x="155" y="304"/>
                    <a:pt x="177" y="282"/>
                    <a:pt x="155" y="282"/>
                  </a:cubicBezTo>
                  <a:cubicBezTo>
                    <a:pt x="67" y="215"/>
                    <a:pt x="45" y="105"/>
                    <a:pt x="45" y="17"/>
                  </a:cubicBezTo>
                  <a:cubicBezTo>
                    <a:pt x="34" y="6"/>
                    <a:pt x="23"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2764700" y="3468525"/>
              <a:ext cx="11600" cy="12625"/>
            </a:xfrm>
            <a:custGeom>
              <a:avLst/>
              <a:gdLst/>
              <a:ahLst/>
              <a:cxnLst/>
              <a:rect l="l" t="t" r="r" b="b"/>
              <a:pathLst>
                <a:path w="464" h="505" extrusionOk="0">
                  <a:moveTo>
                    <a:pt x="25" y="0"/>
                  </a:moveTo>
                  <a:cubicBezTo>
                    <a:pt x="11" y="0"/>
                    <a:pt x="0" y="26"/>
                    <a:pt x="0" y="41"/>
                  </a:cubicBezTo>
                  <a:cubicBezTo>
                    <a:pt x="111" y="151"/>
                    <a:pt x="155" y="240"/>
                    <a:pt x="221" y="328"/>
                  </a:cubicBezTo>
                  <a:cubicBezTo>
                    <a:pt x="265" y="394"/>
                    <a:pt x="354" y="483"/>
                    <a:pt x="442" y="505"/>
                  </a:cubicBezTo>
                  <a:cubicBezTo>
                    <a:pt x="464" y="505"/>
                    <a:pt x="464" y="483"/>
                    <a:pt x="442" y="483"/>
                  </a:cubicBezTo>
                  <a:cubicBezTo>
                    <a:pt x="265" y="394"/>
                    <a:pt x="133" y="173"/>
                    <a:pt x="44" y="19"/>
                  </a:cubicBezTo>
                  <a:cubicBezTo>
                    <a:pt x="38" y="5"/>
                    <a:pt x="31"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2792475" y="3490825"/>
              <a:ext cx="14200" cy="11875"/>
            </a:xfrm>
            <a:custGeom>
              <a:avLst/>
              <a:gdLst/>
              <a:ahLst/>
              <a:cxnLst/>
              <a:rect l="l" t="t" r="r" b="b"/>
              <a:pathLst>
                <a:path w="568" h="475" extrusionOk="0">
                  <a:moveTo>
                    <a:pt x="10" y="0"/>
                  </a:moveTo>
                  <a:cubicBezTo>
                    <a:pt x="5" y="0"/>
                    <a:pt x="0" y="10"/>
                    <a:pt x="15" y="10"/>
                  </a:cubicBezTo>
                  <a:cubicBezTo>
                    <a:pt x="15" y="3"/>
                    <a:pt x="13" y="0"/>
                    <a:pt x="10" y="0"/>
                  </a:cubicBezTo>
                  <a:close/>
                  <a:moveTo>
                    <a:pt x="15" y="10"/>
                  </a:moveTo>
                  <a:lnTo>
                    <a:pt x="15" y="10"/>
                  </a:lnTo>
                  <a:cubicBezTo>
                    <a:pt x="100" y="201"/>
                    <a:pt x="267" y="475"/>
                    <a:pt x="516" y="475"/>
                  </a:cubicBezTo>
                  <a:cubicBezTo>
                    <a:pt x="526" y="475"/>
                    <a:pt x="535" y="474"/>
                    <a:pt x="545" y="474"/>
                  </a:cubicBezTo>
                  <a:cubicBezTo>
                    <a:pt x="545" y="474"/>
                    <a:pt x="567" y="452"/>
                    <a:pt x="545" y="452"/>
                  </a:cubicBezTo>
                  <a:cubicBezTo>
                    <a:pt x="324" y="385"/>
                    <a:pt x="148" y="209"/>
                    <a:pt x="15"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1"/>
            <p:cNvSpPr/>
            <p:nvPr/>
          </p:nvSpPr>
          <p:spPr>
            <a:xfrm>
              <a:off x="2776825" y="3443600"/>
              <a:ext cx="32050" cy="53000"/>
            </a:xfrm>
            <a:custGeom>
              <a:avLst/>
              <a:gdLst/>
              <a:ahLst/>
              <a:cxnLst/>
              <a:rect l="l" t="t" r="r" b="b"/>
              <a:pathLst>
                <a:path w="1282" h="2120" extrusionOk="0">
                  <a:moveTo>
                    <a:pt x="1" y="0"/>
                  </a:moveTo>
                  <a:cubicBezTo>
                    <a:pt x="23" y="486"/>
                    <a:pt x="332" y="884"/>
                    <a:pt x="619" y="1259"/>
                  </a:cubicBezTo>
                  <a:cubicBezTo>
                    <a:pt x="729" y="1435"/>
                    <a:pt x="840" y="1590"/>
                    <a:pt x="950" y="1811"/>
                  </a:cubicBezTo>
                  <a:cubicBezTo>
                    <a:pt x="1016" y="1943"/>
                    <a:pt x="1083" y="2098"/>
                    <a:pt x="1237" y="2120"/>
                  </a:cubicBezTo>
                  <a:cubicBezTo>
                    <a:pt x="1281" y="2120"/>
                    <a:pt x="1281" y="2098"/>
                    <a:pt x="1281" y="2098"/>
                  </a:cubicBezTo>
                  <a:cubicBezTo>
                    <a:pt x="1105" y="1987"/>
                    <a:pt x="1016" y="1811"/>
                    <a:pt x="950" y="1656"/>
                  </a:cubicBezTo>
                  <a:cubicBezTo>
                    <a:pt x="862" y="1480"/>
                    <a:pt x="752" y="1347"/>
                    <a:pt x="641" y="1170"/>
                  </a:cubicBezTo>
                  <a:cubicBezTo>
                    <a:pt x="354" y="817"/>
                    <a:pt x="67" y="44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1"/>
            <p:cNvSpPr/>
            <p:nvPr/>
          </p:nvSpPr>
          <p:spPr>
            <a:xfrm>
              <a:off x="2797800" y="3462100"/>
              <a:ext cx="27625" cy="41125"/>
            </a:xfrm>
            <a:custGeom>
              <a:avLst/>
              <a:gdLst/>
              <a:ahLst/>
              <a:cxnLst/>
              <a:rect l="l" t="t" r="r" b="b"/>
              <a:pathLst>
                <a:path w="1105" h="1645" extrusionOk="0">
                  <a:moveTo>
                    <a:pt x="23" y="0"/>
                  </a:moveTo>
                  <a:cubicBezTo>
                    <a:pt x="12" y="0"/>
                    <a:pt x="1" y="11"/>
                    <a:pt x="1" y="33"/>
                  </a:cubicBezTo>
                  <a:cubicBezTo>
                    <a:pt x="1" y="210"/>
                    <a:pt x="23" y="320"/>
                    <a:pt x="111" y="475"/>
                  </a:cubicBezTo>
                  <a:cubicBezTo>
                    <a:pt x="177" y="695"/>
                    <a:pt x="288" y="872"/>
                    <a:pt x="442" y="1071"/>
                  </a:cubicBezTo>
                  <a:cubicBezTo>
                    <a:pt x="597" y="1269"/>
                    <a:pt x="796" y="1623"/>
                    <a:pt x="1061" y="1645"/>
                  </a:cubicBezTo>
                  <a:cubicBezTo>
                    <a:pt x="1105" y="1645"/>
                    <a:pt x="1105" y="1623"/>
                    <a:pt x="1061" y="1601"/>
                  </a:cubicBezTo>
                  <a:cubicBezTo>
                    <a:pt x="818" y="1512"/>
                    <a:pt x="575" y="1159"/>
                    <a:pt x="442" y="938"/>
                  </a:cubicBezTo>
                  <a:cubicBezTo>
                    <a:pt x="266" y="695"/>
                    <a:pt x="23" y="298"/>
                    <a:pt x="45" y="33"/>
                  </a:cubicBezTo>
                  <a:cubicBezTo>
                    <a:pt x="45" y="11"/>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1"/>
            <p:cNvSpPr/>
            <p:nvPr/>
          </p:nvSpPr>
          <p:spPr>
            <a:xfrm>
              <a:off x="2812850" y="3478150"/>
              <a:ext cx="18650" cy="18100"/>
            </a:xfrm>
            <a:custGeom>
              <a:avLst/>
              <a:gdLst/>
              <a:ahLst/>
              <a:cxnLst/>
              <a:rect l="l" t="t" r="r" b="b"/>
              <a:pathLst>
                <a:path w="746" h="724" extrusionOk="0">
                  <a:moveTo>
                    <a:pt x="59" y="1"/>
                  </a:moveTo>
                  <a:cubicBezTo>
                    <a:pt x="32" y="1"/>
                    <a:pt x="1" y="21"/>
                    <a:pt x="17" y="53"/>
                  </a:cubicBezTo>
                  <a:cubicBezTo>
                    <a:pt x="90" y="182"/>
                    <a:pt x="409" y="723"/>
                    <a:pt x="628" y="723"/>
                  </a:cubicBezTo>
                  <a:cubicBezTo>
                    <a:pt x="672" y="723"/>
                    <a:pt x="712" y="701"/>
                    <a:pt x="745" y="649"/>
                  </a:cubicBezTo>
                  <a:lnTo>
                    <a:pt x="745" y="649"/>
                  </a:lnTo>
                  <a:cubicBezTo>
                    <a:pt x="722" y="663"/>
                    <a:pt x="697" y="668"/>
                    <a:pt x="671" y="668"/>
                  </a:cubicBezTo>
                  <a:cubicBezTo>
                    <a:pt x="436" y="668"/>
                    <a:pt x="143" y="168"/>
                    <a:pt x="83" y="9"/>
                  </a:cubicBezTo>
                  <a:cubicBezTo>
                    <a:pt x="77" y="3"/>
                    <a:pt x="68"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1"/>
            <p:cNvSpPr/>
            <p:nvPr/>
          </p:nvSpPr>
          <p:spPr>
            <a:xfrm>
              <a:off x="2835650" y="3488625"/>
              <a:ext cx="4675" cy="6325"/>
            </a:xfrm>
            <a:custGeom>
              <a:avLst/>
              <a:gdLst/>
              <a:ahLst/>
              <a:cxnLst/>
              <a:rect l="l" t="t" r="r" b="b"/>
              <a:pathLst>
                <a:path w="187" h="253" extrusionOk="0">
                  <a:moveTo>
                    <a:pt x="32" y="1"/>
                  </a:moveTo>
                  <a:cubicBezTo>
                    <a:pt x="14" y="1"/>
                    <a:pt x="1" y="16"/>
                    <a:pt x="32" y="32"/>
                  </a:cubicBezTo>
                  <a:cubicBezTo>
                    <a:pt x="54" y="98"/>
                    <a:pt x="54" y="142"/>
                    <a:pt x="76" y="230"/>
                  </a:cubicBezTo>
                  <a:cubicBezTo>
                    <a:pt x="98" y="253"/>
                    <a:pt x="143" y="253"/>
                    <a:pt x="165" y="253"/>
                  </a:cubicBezTo>
                  <a:cubicBezTo>
                    <a:pt x="187" y="253"/>
                    <a:pt x="187" y="230"/>
                    <a:pt x="165" y="230"/>
                  </a:cubicBezTo>
                  <a:cubicBezTo>
                    <a:pt x="165" y="230"/>
                    <a:pt x="143" y="230"/>
                    <a:pt x="143" y="208"/>
                  </a:cubicBezTo>
                  <a:cubicBezTo>
                    <a:pt x="143" y="120"/>
                    <a:pt x="98" y="76"/>
                    <a:pt x="54" y="10"/>
                  </a:cubicBezTo>
                  <a:cubicBezTo>
                    <a:pt x="48" y="3"/>
                    <a:pt x="39"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2727725" y="3339850"/>
              <a:ext cx="18225" cy="35350"/>
            </a:xfrm>
            <a:custGeom>
              <a:avLst/>
              <a:gdLst/>
              <a:ahLst/>
              <a:cxnLst/>
              <a:rect l="l" t="t" r="r" b="b"/>
              <a:pathLst>
                <a:path w="729" h="1414" extrusionOk="0">
                  <a:moveTo>
                    <a:pt x="0" y="0"/>
                  </a:moveTo>
                  <a:cubicBezTo>
                    <a:pt x="155" y="221"/>
                    <a:pt x="199" y="464"/>
                    <a:pt x="331" y="685"/>
                  </a:cubicBezTo>
                  <a:cubicBezTo>
                    <a:pt x="442" y="905"/>
                    <a:pt x="640" y="1148"/>
                    <a:pt x="729" y="1413"/>
                  </a:cubicBezTo>
                  <a:cubicBezTo>
                    <a:pt x="729" y="1214"/>
                    <a:pt x="530" y="972"/>
                    <a:pt x="420" y="795"/>
                  </a:cubicBezTo>
                  <a:cubicBezTo>
                    <a:pt x="243" y="552"/>
                    <a:pt x="177" y="2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1"/>
            <p:cNvSpPr/>
            <p:nvPr/>
          </p:nvSpPr>
          <p:spPr>
            <a:xfrm>
              <a:off x="2738375" y="3341575"/>
              <a:ext cx="22400" cy="35925"/>
            </a:xfrm>
            <a:custGeom>
              <a:avLst/>
              <a:gdLst/>
              <a:ahLst/>
              <a:cxnLst/>
              <a:rect l="l" t="t" r="r" b="b"/>
              <a:pathLst>
                <a:path w="896" h="1437" extrusionOk="0">
                  <a:moveTo>
                    <a:pt x="53" y="1"/>
                  </a:moveTo>
                  <a:cubicBezTo>
                    <a:pt x="27" y="1"/>
                    <a:pt x="1" y="26"/>
                    <a:pt x="16" y="42"/>
                  </a:cubicBezTo>
                  <a:cubicBezTo>
                    <a:pt x="192" y="284"/>
                    <a:pt x="325" y="571"/>
                    <a:pt x="501" y="836"/>
                  </a:cubicBezTo>
                  <a:cubicBezTo>
                    <a:pt x="612" y="1035"/>
                    <a:pt x="656" y="1278"/>
                    <a:pt x="855" y="1432"/>
                  </a:cubicBezTo>
                  <a:cubicBezTo>
                    <a:pt x="858" y="1436"/>
                    <a:pt x="861" y="1437"/>
                    <a:pt x="864" y="1437"/>
                  </a:cubicBezTo>
                  <a:cubicBezTo>
                    <a:pt x="882" y="1437"/>
                    <a:pt x="896" y="1388"/>
                    <a:pt x="877" y="1388"/>
                  </a:cubicBezTo>
                  <a:cubicBezTo>
                    <a:pt x="722" y="1212"/>
                    <a:pt x="634" y="947"/>
                    <a:pt x="501" y="726"/>
                  </a:cubicBezTo>
                  <a:cubicBezTo>
                    <a:pt x="325" y="505"/>
                    <a:pt x="214" y="240"/>
                    <a:pt x="82" y="20"/>
                  </a:cubicBezTo>
                  <a:cubicBezTo>
                    <a:pt x="75" y="6"/>
                    <a:pt x="64"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1"/>
            <p:cNvSpPr/>
            <p:nvPr/>
          </p:nvSpPr>
          <p:spPr>
            <a:xfrm>
              <a:off x="2788650" y="3388800"/>
              <a:ext cx="6425" cy="11225"/>
            </a:xfrm>
            <a:custGeom>
              <a:avLst/>
              <a:gdLst/>
              <a:ahLst/>
              <a:cxnLst/>
              <a:rect l="l" t="t" r="r" b="b"/>
              <a:pathLst>
                <a:path w="257" h="449" extrusionOk="0">
                  <a:moveTo>
                    <a:pt x="43" y="1"/>
                  </a:moveTo>
                  <a:cubicBezTo>
                    <a:pt x="22" y="1"/>
                    <a:pt x="0" y="29"/>
                    <a:pt x="36" y="29"/>
                  </a:cubicBezTo>
                  <a:cubicBezTo>
                    <a:pt x="80" y="117"/>
                    <a:pt x="80" y="206"/>
                    <a:pt x="102" y="272"/>
                  </a:cubicBezTo>
                  <a:cubicBezTo>
                    <a:pt x="146" y="338"/>
                    <a:pt x="168" y="426"/>
                    <a:pt x="212" y="448"/>
                  </a:cubicBezTo>
                  <a:cubicBezTo>
                    <a:pt x="212" y="448"/>
                    <a:pt x="256" y="448"/>
                    <a:pt x="256" y="426"/>
                  </a:cubicBezTo>
                  <a:cubicBezTo>
                    <a:pt x="212" y="382"/>
                    <a:pt x="212" y="338"/>
                    <a:pt x="190" y="316"/>
                  </a:cubicBezTo>
                  <a:cubicBezTo>
                    <a:pt x="168" y="272"/>
                    <a:pt x="168" y="228"/>
                    <a:pt x="168" y="206"/>
                  </a:cubicBezTo>
                  <a:cubicBezTo>
                    <a:pt x="146" y="139"/>
                    <a:pt x="102" y="51"/>
                    <a:pt x="58" y="7"/>
                  </a:cubicBezTo>
                  <a:cubicBezTo>
                    <a:pt x="53" y="3"/>
                    <a:pt x="48"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1"/>
            <p:cNvSpPr/>
            <p:nvPr/>
          </p:nvSpPr>
          <p:spPr>
            <a:xfrm>
              <a:off x="2814375" y="3408975"/>
              <a:ext cx="4425" cy="5950"/>
            </a:xfrm>
            <a:custGeom>
              <a:avLst/>
              <a:gdLst/>
              <a:ahLst/>
              <a:cxnLst/>
              <a:rect l="l" t="t" r="r" b="b"/>
              <a:pathLst>
                <a:path w="177" h="238" extrusionOk="0">
                  <a:moveTo>
                    <a:pt x="144" y="0"/>
                  </a:moveTo>
                  <a:cubicBezTo>
                    <a:pt x="138" y="0"/>
                    <a:pt x="133" y="6"/>
                    <a:pt x="133" y="17"/>
                  </a:cubicBezTo>
                  <a:cubicBezTo>
                    <a:pt x="133" y="83"/>
                    <a:pt x="133" y="171"/>
                    <a:pt x="44" y="193"/>
                  </a:cubicBezTo>
                  <a:lnTo>
                    <a:pt x="44" y="171"/>
                  </a:lnTo>
                  <a:cubicBezTo>
                    <a:pt x="44" y="151"/>
                    <a:pt x="35" y="141"/>
                    <a:pt x="26" y="141"/>
                  </a:cubicBezTo>
                  <a:cubicBezTo>
                    <a:pt x="14" y="141"/>
                    <a:pt x="0" y="157"/>
                    <a:pt x="0" y="193"/>
                  </a:cubicBezTo>
                  <a:lnTo>
                    <a:pt x="0" y="238"/>
                  </a:lnTo>
                  <a:lnTo>
                    <a:pt x="22" y="238"/>
                  </a:lnTo>
                  <a:cubicBezTo>
                    <a:pt x="155" y="238"/>
                    <a:pt x="177" y="127"/>
                    <a:pt x="155" y="17"/>
                  </a:cubicBezTo>
                  <a:cubicBezTo>
                    <a:pt x="155" y="6"/>
                    <a:pt x="149"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1"/>
            <p:cNvSpPr/>
            <p:nvPr/>
          </p:nvSpPr>
          <p:spPr>
            <a:xfrm>
              <a:off x="2665900" y="3426775"/>
              <a:ext cx="10525" cy="49675"/>
            </a:xfrm>
            <a:custGeom>
              <a:avLst/>
              <a:gdLst/>
              <a:ahLst/>
              <a:cxnLst/>
              <a:rect l="l" t="t" r="r" b="b"/>
              <a:pathLst>
                <a:path w="421" h="1987" extrusionOk="0">
                  <a:moveTo>
                    <a:pt x="23" y="0"/>
                  </a:moveTo>
                  <a:cubicBezTo>
                    <a:pt x="12" y="0"/>
                    <a:pt x="1" y="11"/>
                    <a:pt x="1" y="33"/>
                  </a:cubicBezTo>
                  <a:cubicBezTo>
                    <a:pt x="111" y="673"/>
                    <a:pt x="266" y="1292"/>
                    <a:pt x="332" y="1954"/>
                  </a:cubicBezTo>
                  <a:cubicBezTo>
                    <a:pt x="343" y="1976"/>
                    <a:pt x="354" y="1987"/>
                    <a:pt x="362" y="1987"/>
                  </a:cubicBezTo>
                  <a:cubicBezTo>
                    <a:pt x="371" y="1987"/>
                    <a:pt x="376" y="1976"/>
                    <a:pt x="376" y="1954"/>
                  </a:cubicBezTo>
                  <a:cubicBezTo>
                    <a:pt x="420" y="1336"/>
                    <a:pt x="155" y="673"/>
                    <a:pt x="45" y="33"/>
                  </a:cubicBezTo>
                  <a:cubicBezTo>
                    <a:pt x="45" y="11"/>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1"/>
            <p:cNvSpPr/>
            <p:nvPr/>
          </p:nvSpPr>
          <p:spPr>
            <a:xfrm>
              <a:off x="2676950" y="3449250"/>
              <a:ext cx="10500" cy="50200"/>
            </a:xfrm>
            <a:custGeom>
              <a:avLst/>
              <a:gdLst/>
              <a:ahLst/>
              <a:cxnLst/>
              <a:rect l="l" t="t" r="r" b="b"/>
              <a:pathLst>
                <a:path w="420" h="2008" extrusionOk="0">
                  <a:moveTo>
                    <a:pt x="64" y="1"/>
                  </a:moveTo>
                  <a:cubicBezTo>
                    <a:pt x="50" y="1"/>
                    <a:pt x="33" y="6"/>
                    <a:pt x="22" y="17"/>
                  </a:cubicBezTo>
                  <a:cubicBezTo>
                    <a:pt x="22" y="282"/>
                    <a:pt x="0" y="569"/>
                    <a:pt x="22" y="878"/>
                  </a:cubicBezTo>
                  <a:cubicBezTo>
                    <a:pt x="44" y="1099"/>
                    <a:pt x="133" y="1320"/>
                    <a:pt x="155" y="1563"/>
                  </a:cubicBezTo>
                  <a:cubicBezTo>
                    <a:pt x="155" y="1667"/>
                    <a:pt x="194" y="2008"/>
                    <a:pt x="348" y="2008"/>
                  </a:cubicBezTo>
                  <a:cubicBezTo>
                    <a:pt x="356" y="2008"/>
                    <a:pt x="366" y="2007"/>
                    <a:pt x="376" y="2004"/>
                  </a:cubicBezTo>
                  <a:cubicBezTo>
                    <a:pt x="420" y="2004"/>
                    <a:pt x="420" y="1982"/>
                    <a:pt x="376" y="1982"/>
                  </a:cubicBezTo>
                  <a:cubicBezTo>
                    <a:pt x="199" y="1916"/>
                    <a:pt x="221" y="1364"/>
                    <a:pt x="155" y="1231"/>
                  </a:cubicBezTo>
                  <a:cubicBezTo>
                    <a:pt x="44" y="812"/>
                    <a:pt x="44" y="437"/>
                    <a:pt x="89" y="17"/>
                  </a:cubicBezTo>
                  <a:cubicBezTo>
                    <a:pt x="89" y="6"/>
                    <a:pt x="78"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1"/>
            <p:cNvSpPr/>
            <p:nvPr/>
          </p:nvSpPr>
          <p:spPr>
            <a:xfrm>
              <a:off x="2685225" y="3465825"/>
              <a:ext cx="17125" cy="65475"/>
            </a:xfrm>
            <a:custGeom>
              <a:avLst/>
              <a:gdLst/>
              <a:ahLst/>
              <a:cxnLst/>
              <a:rect l="l" t="t" r="r" b="b"/>
              <a:pathLst>
                <a:path w="685" h="2619" extrusionOk="0">
                  <a:moveTo>
                    <a:pt x="56" y="0"/>
                  </a:moveTo>
                  <a:cubicBezTo>
                    <a:pt x="39" y="0"/>
                    <a:pt x="22" y="6"/>
                    <a:pt x="22" y="17"/>
                  </a:cubicBezTo>
                  <a:cubicBezTo>
                    <a:pt x="0" y="215"/>
                    <a:pt x="89" y="370"/>
                    <a:pt x="111" y="546"/>
                  </a:cubicBezTo>
                  <a:cubicBezTo>
                    <a:pt x="199" y="789"/>
                    <a:pt x="199" y="1032"/>
                    <a:pt x="221" y="1275"/>
                  </a:cubicBezTo>
                  <a:cubicBezTo>
                    <a:pt x="265" y="1761"/>
                    <a:pt x="354" y="2202"/>
                    <a:pt x="641" y="2599"/>
                  </a:cubicBezTo>
                  <a:cubicBezTo>
                    <a:pt x="641" y="2613"/>
                    <a:pt x="645" y="2618"/>
                    <a:pt x="651" y="2618"/>
                  </a:cubicBezTo>
                  <a:cubicBezTo>
                    <a:pt x="664" y="2618"/>
                    <a:pt x="685" y="2593"/>
                    <a:pt x="685" y="2577"/>
                  </a:cubicBezTo>
                  <a:cubicBezTo>
                    <a:pt x="596" y="2357"/>
                    <a:pt x="486" y="2158"/>
                    <a:pt x="442" y="1937"/>
                  </a:cubicBezTo>
                  <a:cubicBezTo>
                    <a:pt x="376" y="1716"/>
                    <a:pt x="354" y="1496"/>
                    <a:pt x="309" y="1319"/>
                  </a:cubicBezTo>
                  <a:cubicBezTo>
                    <a:pt x="265" y="1120"/>
                    <a:pt x="265" y="900"/>
                    <a:pt x="221" y="701"/>
                  </a:cubicBezTo>
                  <a:cubicBezTo>
                    <a:pt x="155" y="458"/>
                    <a:pt x="45" y="237"/>
                    <a:pt x="89" y="17"/>
                  </a:cubicBezTo>
                  <a:cubicBezTo>
                    <a:pt x="89" y="6"/>
                    <a:pt x="72"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1"/>
            <p:cNvSpPr/>
            <p:nvPr/>
          </p:nvSpPr>
          <p:spPr>
            <a:xfrm>
              <a:off x="2701225" y="3501675"/>
              <a:ext cx="11075" cy="41225"/>
            </a:xfrm>
            <a:custGeom>
              <a:avLst/>
              <a:gdLst/>
              <a:ahLst/>
              <a:cxnLst/>
              <a:rect l="l" t="t" r="r" b="b"/>
              <a:pathLst>
                <a:path w="443" h="1649" extrusionOk="0">
                  <a:moveTo>
                    <a:pt x="23" y="1"/>
                  </a:moveTo>
                  <a:cubicBezTo>
                    <a:pt x="12" y="1"/>
                    <a:pt x="1" y="6"/>
                    <a:pt x="1" y="18"/>
                  </a:cubicBezTo>
                  <a:cubicBezTo>
                    <a:pt x="1" y="569"/>
                    <a:pt x="133" y="1143"/>
                    <a:pt x="398" y="1607"/>
                  </a:cubicBezTo>
                  <a:cubicBezTo>
                    <a:pt x="398" y="1637"/>
                    <a:pt x="407" y="1649"/>
                    <a:pt x="417" y="1649"/>
                  </a:cubicBezTo>
                  <a:cubicBezTo>
                    <a:pt x="429" y="1649"/>
                    <a:pt x="442" y="1631"/>
                    <a:pt x="442" y="1607"/>
                  </a:cubicBezTo>
                  <a:cubicBezTo>
                    <a:pt x="266" y="1055"/>
                    <a:pt x="45" y="614"/>
                    <a:pt x="45" y="18"/>
                  </a:cubicBez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1"/>
            <p:cNvSpPr/>
            <p:nvPr/>
          </p:nvSpPr>
          <p:spPr>
            <a:xfrm>
              <a:off x="2712925" y="3535625"/>
              <a:ext cx="10950" cy="21375"/>
            </a:xfrm>
            <a:custGeom>
              <a:avLst/>
              <a:gdLst/>
              <a:ahLst/>
              <a:cxnLst/>
              <a:rect l="l" t="t" r="r" b="b"/>
              <a:pathLst>
                <a:path w="438" h="855" extrusionOk="0">
                  <a:moveTo>
                    <a:pt x="61" y="0"/>
                  </a:moveTo>
                  <a:cubicBezTo>
                    <a:pt x="26" y="0"/>
                    <a:pt x="0" y="36"/>
                    <a:pt x="18" y="72"/>
                  </a:cubicBezTo>
                  <a:cubicBezTo>
                    <a:pt x="129" y="117"/>
                    <a:pt x="151" y="293"/>
                    <a:pt x="195" y="426"/>
                  </a:cubicBezTo>
                  <a:cubicBezTo>
                    <a:pt x="239" y="558"/>
                    <a:pt x="283" y="690"/>
                    <a:pt x="371" y="845"/>
                  </a:cubicBezTo>
                  <a:cubicBezTo>
                    <a:pt x="371" y="852"/>
                    <a:pt x="376" y="855"/>
                    <a:pt x="383" y="855"/>
                  </a:cubicBezTo>
                  <a:cubicBezTo>
                    <a:pt x="396" y="855"/>
                    <a:pt x="416" y="845"/>
                    <a:pt x="416" y="845"/>
                  </a:cubicBezTo>
                  <a:cubicBezTo>
                    <a:pt x="438" y="668"/>
                    <a:pt x="261" y="536"/>
                    <a:pt x="217" y="359"/>
                  </a:cubicBezTo>
                  <a:cubicBezTo>
                    <a:pt x="195" y="249"/>
                    <a:pt x="151" y="117"/>
                    <a:pt x="84" y="6"/>
                  </a:cubicBezTo>
                  <a:cubicBezTo>
                    <a:pt x="76" y="2"/>
                    <a:pt x="6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1"/>
            <p:cNvSpPr/>
            <p:nvPr/>
          </p:nvSpPr>
          <p:spPr>
            <a:xfrm>
              <a:off x="2724575" y="3549875"/>
              <a:ext cx="7575" cy="19275"/>
            </a:xfrm>
            <a:custGeom>
              <a:avLst/>
              <a:gdLst/>
              <a:ahLst/>
              <a:cxnLst/>
              <a:rect l="l" t="t" r="r" b="b"/>
              <a:pathLst>
                <a:path w="303" h="771" extrusionOk="0">
                  <a:moveTo>
                    <a:pt x="27" y="1"/>
                  </a:moveTo>
                  <a:cubicBezTo>
                    <a:pt x="7" y="1"/>
                    <a:pt x="0" y="17"/>
                    <a:pt x="16" y="32"/>
                  </a:cubicBezTo>
                  <a:cubicBezTo>
                    <a:pt x="82" y="120"/>
                    <a:pt x="82" y="275"/>
                    <a:pt x="104" y="385"/>
                  </a:cubicBezTo>
                  <a:cubicBezTo>
                    <a:pt x="126" y="518"/>
                    <a:pt x="215" y="628"/>
                    <a:pt x="281" y="761"/>
                  </a:cubicBezTo>
                  <a:cubicBezTo>
                    <a:pt x="281" y="768"/>
                    <a:pt x="283" y="770"/>
                    <a:pt x="286" y="770"/>
                  </a:cubicBezTo>
                  <a:cubicBezTo>
                    <a:pt x="293" y="770"/>
                    <a:pt x="303" y="761"/>
                    <a:pt x="303" y="761"/>
                  </a:cubicBezTo>
                  <a:cubicBezTo>
                    <a:pt x="281" y="584"/>
                    <a:pt x="192" y="496"/>
                    <a:pt x="170" y="319"/>
                  </a:cubicBezTo>
                  <a:cubicBezTo>
                    <a:pt x="126" y="209"/>
                    <a:pt x="126" y="98"/>
                    <a:pt x="60" y="10"/>
                  </a:cubicBezTo>
                  <a:cubicBezTo>
                    <a:pt x="47" y="4"/>
                    <a:pt x="36"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1"/>
            <p:cNvSpPr/>
            <p:nvPr/>
          </p:nvSpPr>
          <p:spPr>
            <a:xfrm>
              <a:off x="2737650" y="3577150"/>
              <a:ext cx="3900" cy="5000"/>
            </a:xfrm>
            <a:custGeom>
              <a:avLst/>
              <a:gdLst/>
              <a:ahLst/>
              <a:cxnLst/>
              <a:rect l="l" t="t" r="r" b="b"/>
              <a:pathLst>
                <a:path w="156" h="200" extrusionOk="0">
                  <a:moveTo>
                    <a:pt x="23" y="1"/>
                  </a:moveTo>
                  <a:cubicBezTo>
                    <a:pt x="23" y="1"/>
                    <a:pt x="1" y="1"/>
                    <a:pt x="1" y="23"/>
                  </a:cubicBezTo>
                  <a:cubicBezTo>
                    <a:pt x="45" y="89"/>
                    <a:pt x="89" y="133"/>
                    <a:pt x="155" y="199"/>
                  </a:cubicBezTo>
                  <a:cubicBezTo>
                    <a:pt x="111" y="133"/>
                    <a:pt x="89" y="67"/>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1"/>
            <p:cNvSpPr/>
            <p:nvPr/>
          </p:nvSpPr>
          <p:spPr>
            <a:xfrm>
              <a:off x="2786775" y="3508300"/>
              <a:ext cx="1675" cy="8025"/>
            </a:xfrm>
            <a:custGeom>
              <a:avLst/>
              <a:gdLst/>
              <a:ahLst/>
              <a:cxnLst/>
              <a:rect l="l" t="t" r="r" b="b"/>
              <a:pathLst>
                <a:path w="67" h="321" extrusionOk="0">
                  <a:moveTo>
                    <a:pt x="22" y="1"/>
                  </a:moveTo>
                  <a:cubicBezTo>
                    <a:pt x="11" y="1"/>
                    <a:pt x="0" y="6"/>
                    <a:pt x="0" y="17"/>
                  </a:cubicBezTo>
                  <a:lnTo>
                    <a:pt x="0" y="172"/>
                  </a:lnTo>
                  <a:cubicBezTo>
                    <a:pt x="22" y="216"/>
                    <a:pt x="0" y="282"/>
                    <a:pt x="22" y="304"/>
                  </a:cubicBezTo>
                  <a:cubicBezTo>
                    <a:pt x="22" y="315"/>
                    <a:pt x="28" y="321"/>
                    <a:pt x="33" y="321"/>
                  </a:cubicBezTo>
                  <a:cubicBezTo>
                    <a:pt x="39" y="321"/>
                    <a:pt x="45" y="315"/>
                    <a:pt x="45" y="304"/>
                  </a:cubicBezTo>
                  <a:cubicBezTo>
                    <a:pt x="67" y="282"/>
                    <a:pt x="45" y="216"/>
                    <a:pt x="45" y="172"/>
                  </a:cubicBezTo>
                  <a:lnTo>
                    <a:pt x="45" y="17"/>
                  </a:lnTo>
                  <a:cubicBezTo>
                    <a:pt x="45"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1"/>
            <p:cNvSpPr/>
            <p:nvPr/>
          </p:nvSpPr>
          <p:spPr>
            <a:xfrm>
              <a:off x="2876725" y="3349300"/>
              <a:ext cx="4825" cy="14250"/>
            </a:xfrm>
            <a:custGeom>
              <a:avLst/>
              <a:gdLst/>
              <a:ahLst/>
              <a:cxnLst/>
              <a:rect l="l" t="t" r="r" b="b"/>
              <a:pathLst>
                <a:path w="193" h="570" extrusionOk="0">
                  <a:moveTo>
                    <a:pt x="174" y="1"/>
                  </a:moveTo>
                  <a:cubicBezTo>
                    <a:pt x="169" y="1"/>
                    <a:pt x="162" y="6"/>
                    <a:pt x="155" y="20"/>
                  </a:cubicBezTo>
                  <a:cubicBezTo>
                    <a:pt x="1" y="130"/>
                    <a:pt x="67" y="395"/>
                    <a:pt x="67" y="527"/>
                  </a:cubicBezTo>
                  <a:cubicBezTo>
                    <a:pt x="67" y="557"/>
                    <a:pt x="76" y="569"/>
                    <a:pt x="86" y="569"/>
                  </a:cubicBezTo>
                  <a:cubicBezTo>
                    <a:pt x="98" y="569"/>
                    <a:pt x="111" y="552"/>
                    <a:pt x="111" y="527"/>
                  </a:cubicBezTo>
                  <a:cubicBezTo>
                    <a:pt x="111" y="395"/>
                    <a:pt x="45" y="174"/>
                    <a:pt x="177" y="42"/>
                  </a:cubicBezTo>
                  <a:cubicBezTo>
                    <a:pt x="193" y="26"/>
                    <a:pt x="187"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1"/>
            <p:cNvSpPr/>
            <p:nvPr/>
          </p:nvSpPr>
          <p:spPr>
            <a:xfrm>
              <a:off x="2888875" y="3334450"/>
              <a:ext cx="1125" cy="19075"/>
            </a:xfrm>
            <a:custGeom>
              <a:avLst/>
              <a:gdLst/>
              <a:ahLst/>
              <a:cxnLst/>
              <a:rect l="l" t="t" r="r" b="b"/>
              <a:pathLst>
                <a:path w="45" h="763" extrusionOk="0">
                  <a:moveTo>
                    <a:pt x="14" y="1"/>
                  </a:moveTo>
                  <a:cubicBezTo>
                    <a:pt x="6" y="1"/>
                    <a:pt x="0" y="7"/>
                    <a:pt x="0" y="18"/>
                  </a:cubicBezTo>
                  <a:lnTo>
                    <a:pt x="0" y="746"/>
                  </a:lnTo>
                  <a:cubicBezTo>
                    <a:pt x="0" y="757"/>
                    <a:pt x="11" y="763"/>
                    <a:pt x="22" y="763"/>
                  </a:cubicBezTo>
                  <a:cubicBezTo>
                    <a:pt x="33" y="763"/>
                    <a:pt x="45" y="757"/>
                    <a:pt x="45" y="746"/>
                  </a:cubicBezTo>
                  <a:lnTo>
                    <a:pt x="45" y="18"/>
                  </a:lnTo>
                  <a:cubicBezTo>
                    <a:pt x="33" y="7"/>
                    <a:pt x="22"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1"/>
            <p:cNvSpPr/>
            <p:nvPr/>
          </p:nvSpPr>
          <p:spPr>
            <a:xfrm>
              <a:off x="2899900" y="3320750"/>
              <a:ext cx="4100" cy="20500"/>
            </a:xfrm>
            <a:custGeom>
              <a:avLst/>
              <a:gdLst/>
              <a:ahLst/>
              <a:cxnLst/>
              <a:rect l="l" t="t" r="r" b="b"/>
              <a:pathLst>
                <a:path w="164" h="820" extrusionOk="0">
                  <a:moveTo>
                    <a:pt x="158" y="0"/>
                  </a:moveTo>
                  <a:cubicBezTo>
                    <a:pt x="151" y="0"/>
                    <a:pt x="133" y="16"/>
                    <a:pt x="133" y="58"/>
                  </a:cubicBezTo>
                  <a:cubicBezTo>
                    <a:pt x="133" y="190"/>
                    <a:pt x="67" y="323"/>
                    <a:pt x="67" y="455"/>
                  </a:cubicBezTo>
                  <a:cubicBezTo>
                    <a:pt x="67" y="521"/>
                    <a:pt x="45" y="566"/>
                    <a:pt x="23" y="632"/>
                  </a:cubicBezTo>
                  <a:cubicBezTo>
                    <a:pt x="23" y="632"/>
                    <a:pt x="1" y="632"/>
                    <a:pt x="1" y="654"/>
                  </a:cubicBezTo>
                  <a:lnTo>
                    <a:pt x="1" y="720"/>
                  </a:lnTo>
                  <a:lnTo>
                    <a:pt x="1" y="786"/>
                  </a:lnTo>
                  <a:cubicBezTo>
                    <a:pt x="1" y="808"/>
                    <a:pt x="12" y="819"/>
                    <a:pt x="23" y="819"/>
                  </a:cubicBezTo>
                  <a:cubicBezTo>
                    <a:pt x="34" y="819"/>
                    <a:pt x="45" y="808"/>
                    <a:pt x="45" y="786"/>
                  </a:cubicBezTo>
                  <a:cubicBezTo>
                    <a:pt x="45" y="676"/>
                    <a:pt x="111" y="543"/>
                    <a:pt x="111" y="411"/>
                  </a:cubicBezTo>
                  <a:cubicBezTo>
                    <a:pt x="133" y="279"/>
                    <a:pt x="155" y="168"/>
                    <a:pt x="155" y="14"/>
                  </a:cubicBezTo>
                  <a:cubicBezTo>
                    <a:pt x="164" y="6"/>
                    <a:pt x="163"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1"/>
            <p:cNvSpPr/>
            <p:nvPr/>
          </p:nvSpPr>
          <p:spPr>
            <a:xfrm>
              <a:off x="2909300" y="3312375"/>
              <a:ext cx="3325" cy="19075"/>
            </a:xfrm>
            <a:custGeom>
              <a:avLst/>
              <a:gdLst/>
              <a:ahLst/>
              <a:cxnLst/>
              <a:rect l="l" t="t" r="r" b="b"/>
              <a:pathLst>
                <a:path w="133" h="763" extrusionOk="0">
                  <a:moveTo>
                    <a:pt x="55" y="1"/>
                  </a:moveTo>
                  <a:cubicBezTo>
                    <a:pt x="39" y="1"/>
                    <a:pt x="22" y="6"/>
                    <a:pt x="22" y="18"/>
                  </a:cubicBezTo>
                  <a:lnTo>
                    <a:pt x="22" y="415"/>
                  </a:lnTo>
                  <a:cubicBezTo>
                    <a:pt x="22" y="525"/>
                    <a:pt x="0" y="658"/>
                    <a:pt x="66" y="746"/>
                  </a:cubicBezTo>
                  <a:cubicBezTo>
                    <a:pt x="66" y="757"/>
                    <a:pt x="77" y="763"/>
                    <a:pt x="88" y="763"/>
                  </a:cubicBezTo>
                  <a:cubicBezTo>
                    <a:pt x="100" y="763"/>
                    <a:pt x="111" y="757"/>
                    <a:pt x="111" y="746"/>
                  </a:cubicBezTo>
                  <a:cubicBezTo>
                    <a:pt x="133" y="636"/>
                    <a:pt x="133" y="525"/>
                    <a:pt x="133" y="415"/>
                  </a:cubicBezTo>
                  <a:cubicBezTo>
                    <a:pt x="88" y="305"/>
                    <a:pt x="88" y="172"/>
                    <a:pt x="88" y="18"/>
                  </a:cubicBezTo>
                  <a:cubicBezTo>
                    <a:pt x="88" y="6"/>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1"/>
            <p:cNvSpPr/>
            <p:nvPr/>
          </p:nvSpPr>
          <p:spPr>
            <a:xfrm>
              <a:off x="2915925" y="3305900"/>
              <a:ext cx="4975" cy="19350"/>
            </a:xfrm>
            <a:custGeom>
              <a:avLst/>
              <a:gdLst/>
              <a:ahLst/>
              <a:cxnLst/>
              <a:rect l="l" t="t" r="r" b="b"/>
              <a:pathLst>
                <a:path w="199" h="774" extrusionOk="0">
                  <a:moveTo>
                    <a:pt x="174" y="1"/>
                  </a:moveTo>
                  <a:cubicBezTo>
                    <a:pt x="160" y="1"/>
                    <a:pt x="144" y="12"/>
                    <a:pt x="133" y="34"/>
                  </a:cubicBezTo>
                  <a:cubicBezTo>
                    <a:pt x="133" y="144"/>
                    <a:pt x="66" y="254"/>
                    <a:pt x="44" y="365"/>
                  </a:cubicBezTo>
                  <a:cubicBezTo>
                    <a:pt x="0" y="475"/>
                    <a:pt x="44" y="630"/>
                    <a:pt x="66" y="740"/>
                  </a:cubicBezTo>
                  <a:cubicBezTo>
                    <a:pt x="66" y="762"/>
                    <a:pt x="83" y="773"/>
                    <a:pt x="99" y="773"/>
                  </a:cubicBezTo>
                  <a:cubicBezTo>
                    <a:pt x="116" y="773"/>
                    <a:pt x="133" y="762"/>
                    <a:pt x="133" y="740"/>
                  </a:cubicBezTo>
                  <a:cubicBezTo>
                    <a:pt x="155" y="608"/>
                    <a:pt x="88" y="475"/>
                    <a:pt x="133" y="343"/>
                  </a:cubicBezTo>
                  <a:cubicBezTo>
                    <a:pt x="177" y="232"/>
                    <a:pt x="199" y="144"/>
                    <a:pt x="199" y="34"/>
                  </a:cubicBezTo>
                  <a:cubicBezTo>
                    <a:pt x="199" y="12"/>
                    <a:pt x="18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1"/>
            <p:cNvSpPr/>
            <p:nvPr/>
          </p:nvSpPr>
          <p:spPr>
            <a:xfrm>
              <a:off x="2926950" y="3289350"/>
              <a:ext cx="3900" cy="27900"/>
            </a:xfrm>
            <a:custGeom>
              <a:avLst/>
              <a:gdLst/>
              <a:ahLst/>
              <a:cxnLst/>
              <a:rect l="l" t="t" r="r" b="b"/>
              <a:pathLst>
                <a:path w="156" h="1116" extrusionOk="0">
                  <a:moveTo>
                    <a:pt x="75" y="0"/>
                  </a:moveTo>
                  <a:cubicBezTo>
                    <a:pt x="56" y="0"/>
                    <a:pt x="45" y="11"/>
                    <a:pt x="45" y="33"/>
                  </a:cubicBezTo>
                  <a:cubicBezTo>
                    <a:pt x="45" y="387"/>
                    <a:pt x="1" y="718"/>
                    <a:pt x="45" y="1093"/>
                  </a:cubicBezTo>
                  <a:cubicBezTo>
                    <a:pt x="45" y="1115"/>
                    <a:pt x="67" y="1115"/>
                    <a:pt x="89" y="1115"/>
                  </a:cubicBezTo>
                  <a:cubicBezTo>
                    <a:pt x="133" y="1115"/>
                    <a:pt x="155" y="1115"/>
                    <a:pt x="155" y="1093"/>
                  </a:cubicBezTo>
                  <a:lnTo>
                    <a:pt x="155" y="33"/>
                  </a:lnTo>
                  <a:cubicBezTo>
                    <a:pt x="122" y="11"/>
                    <a:pt x="94"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1"/>
            <p:cNvSpPr/>
            <p:nvPr/>
          </p:nvSpPr>
          <p:spPr>
            <a:xfrm>
              <a:off x="2934125" y="3286175"/>
              <a:ext cx="3350" cy="24575"/>
            </a:xfrm>
            <a:custGeom>
              <a:avLst/>
              <a:gdLst/>
              <a:ahLst/>
              <a:cxnLst/>
              <a:rect l="l" t="t" r="r" b="b"/>
              <a:pathLst>
                <a:path w="134" h="983" extrusionOk="0">
                  <a:moveTo>
                    <a:pt x="89" y="0"/>
                  </a:moveTo>
                  <a:cubicBezTo>
                    <a:pt x="78" y="0"/>
                    <a:pt x="67" y="17"/>
                    <a:pt x="67" y="50"/>
                  </a:cubicBezTo>
                  <a:cubicBezTo>
                    <a:pt x="23" y="337"/>
                    <a:pt x="1" y="624"/>
                    <a:pt x="1" y="933"/>
                  </a:cubicBezTo>
                  <a:cubicBezTo>
                    <a:pt x="1" y="966"/>
                    <a:pt x="23" y="983"/>
                    <a:pt x="45" y="983"/>
                  </a:cubicBezTo>
                  <a:cubicBezTo>
                    <a:pt x="67" y="983"/>
                    <a:pt x="89" y="966"/>
                    <a:pt x="89" y="933"/>
                  </a:cubicBezTo>
                  <a:cubicBezTo>
                    <a:pt x="89" y="889"/>
                    <a:pt x="111" y="823"/>
                    <a:pt x="133" y="779"/>
                  </a:cubicBezTo>
                  <a:cubicBezTo>
                    <a:pt x="133" y="734"/>
                    <a:pt x="111" y="734"/>
                    <a:pt x="111" y="734"/>
                  </a:cubicBezTo>
                  <a:lnTo>
                    <a:pt x="111" y="50"/>
                  </a:lnTo>
                  <a:cubicBezTo>
                    <a:pt x="111" y="17"/>
                    <a:pt x="100"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1"/>
            <p:cNvSpPr/>
            <p:nvPr/>
          </p:nvSpPr>
          <p:spPr>
            <a:xfrm>
              <a:off x="2942625" y="3274025"/>
              <a:ext cx="4225" cy="21500"/>
            </a:xfrm>
            <a:custGeom>
              <a:avLst/>
              <a:gdLst/>
              <a:ahLst/>
              <a:cxnLst/>
              <a:rect l="l" t="t" r="r" b="b"/>
              <a:pathLst>
                <a:path w="169" h="860" extrusionOk="0">
                  <a:moveTo>
                    <a:pt x="135" y="1"/>
                  </a:moveTo>
                  <a:cubicBezTo>
                    <a:pt x="119" y="1"/>
                    <a:pt x="102" y="17"/>
                    <a:pt x="102" y="50"/>
                  </a:cubicBezTo>
                  <a:cubicBezTo>
                    <a:pt x="102" y="315"/>
                    <a:pt x="102" y="558"/>
                    <a:pt x="14" y="823"/>
                  </a:cubicBezTo>
                  <a:cubicBezTo>
                    <a:pt x="1" y="849"/>
                    <a:pt x="18" y="860"/>
                    <a:pt x="39" y="860"/>
                  </a:cubicBezTo>
                  <a:cubicBezTo>
                    <a:pt x="54" y="860"/>
                    <a:pt x="71" y="854"/>
                    <a:pt x="80" y="845"/>
                  </a:cubicBezTo>
                  <a:cubicBezTo>
                    <a:pt x="168" y="602"/>
                    <a:pt x="168" y="315"/>
                    <a:pt x="168" y="50"/>
                  </a:cubicBezTo>
                  <a:cubicBezTo>
                    <a:pt x="168" y="17"/>
                    <a:pt x="152"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1"/>
            <p:cNvSpPr/>
            <p:nvPr/>
          </p:nvSpPr>
          <p:spPr>
            <a:xfrm>
              <a:off x="2952350" y="3265750"/>
              <a:ext cx="3325" cy="9675"/>
            </a:xfrm>
            <a:custGeom>
              <a:avLst/>
              <a:gdLst/>
              <a:ahLst/>
              <a:cxnLst/>
              <a:rect l="l" t="t" r="r" b="b"/>
              <a:pathLst>
                <a:path w="133" h="387" extrusionOk="0">
                  <a:moveTo>
                    <a:pt x="33" y="1"/>
                  </a:moveTo>
                  <a:cubicBezTo>
                    <a:pt x="17" y="1"/>
                    <a:pt x="0" y="17"/>
                    <a:pt x="0" y="50"/>
                  </a:cubicBezTo>
                  <a:lnTo>
                    <a:pt x="0" y="337"/>
                  </a:lnTo>
                  <a:cubicBezTo>
                    <a:pt x="0" y="370"/>
                    <a:pt x="17" y="387"/>
                    <a:pt x="33" y="387"/>
                  </a:cubicBezTo>
                  <a:cubicBezTo>
                    <a:pt x="50" y="387"/>
                    <a:pt x="66" y="370"/>
                    <a:pt x="66" y="337"/>
                  </a:cubicBezTo>
                  <a:lnTo>
                    <a:pt x="66" y="271"/>
                  </a:lnTo>
                  <a:cubicBezTo>
                    <a:pt x="66" y="205"/>
                    <a:pt x="110" y="161"/>
                    <a:pt x="133" y="94"/>
                  </a:cubicBezTo>
                  <a:lnTo>
                    <a:pt x="110" y="94"/>
                  </a:lnTo>
                  <a:cubicBezTo>
                    <a:pt x="66" y="94"/>
                    <a:pt x="66" y="72"/>
                    <a:pt x="66" y="50"/>
                  </a:cubicBezTo>
                  <a:cubicBezTo>
                    <a:pt x="66" y="17"/>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1"/>
            <p:cNvSpPr/>
            <p:nvPr/>
          </p:nvSpPr>
          <p:spPr>
            <a:xfrm>
              <a:off x="2958400" y="3257750"/>
              <a:ext cx="5000" cy="11750"/>
            </a:xfrm>
            <a:custGeom>
              <a:avLst/>
              <a:gdLst/>
              <a:ahLst/>
              <a:cxnLst/>
              <a:rect l="l" t="t" r="r" b="b"/>
              <a:pathLst>
                <a:path w="200" h="470" extrusionOk="0">
                  <a:moveTo>
                    <a:pt x="133" y="0"/>
                  </a:moveTo>
                  <a:cubicBezTo>
                    <a:pt x="122" y="0"/>
                    <a:pt x="111" y="6"/>
                    <a:pt x="111" y="17"/>
                  </a:cubicBezTo>
                  <a:cubicBezTo>
                    <a:pt x="111" y="105"/>
                    <a:pt x="111" y="216"/>
                    <a:pt x="45" y="304"/>
                  </a:cubicBezTo>
                  <a:cubicBezTo>
                    <a:pt x="23" y="348"/>
                    <a:pt x="1" y="392"/>
                    <a:pt x="1" y="436"/>
                  </a:cubicBezTo>
                  <a:cubicBezTo>
                    <a:pt x="1" y="459"/>
                    <a:pt x="6" y="470"/>
                    <a:pt x="12" y="470"/>
                  </a:cubicBezTo>
                  <a:cubicBezTo>
                    <a:pt x="18" y="470"/>
                    <a:pt x="23" y="459"/>
                    <a:pt x="23" y="436"/>
                  </a:cubicBezTo>
                  <a:cubicBezTo>
                    <a:pt x="45" y="392"/>
                    <a:pt x="111" y="326"/>
                    <a:pt x="133" y="282"/>
                  </a:cubicBezTo>
                  <a:cubicBezTo>
                    <a:pt x="155" y="194"/>
                    <a:pt x="200" y="105"/>
                    <a:pt x="155" y="17"/>
                  </a:cubicBezTo>
                  <a:cubicBezTo>
                    <a:pt x="155" y="6"/>
                    <a:pt x="144"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1"/>
            <p:cNvSpPr/>
            <p:nvPr/>
          </p:nvSpPr>
          <p:spPr>
            <a:xfrm>
              <a:off x="2866800" y="3410625"/>
              <a:ext cx="2775" cy="36175"/>
            </a:xfrm>
            <a:custGeom>
              <a:avLst/>
              <a:gdLst/>
              <a:ahLst/>
              <a:cxnLst/>
              <a:rect l="l" t="t" r="r" b="b"/>
              <a:pathLst>
                <a:path w="111" h="1447" extrusionOk="0">
                  <a:moveTo>
                    <a:pt x="22" y="0"/>
                  </a:moveTo>
                  <a:cubicBezTo>
                    <a:pt x="11" y="0"/>
                    <a:pt x="0" y="6"/>
                    <a:pt x="0" y="17"/>
                  </a:cubicBezTo>
                  <a:cubicBezTo>
                    <a:pt x="0" y="481"/>
                    <a:pt x="22" y="922"/>
                    <a:pt x="45" y="1430"/>
                  </a:cubicBezTo>
                  <a:cubicBezTo>
                    <a:pt x="45" y="1441"/>
                    <a:pt x="61" y="1446"/>
                    <a:pt x="78" y="1446"/>
                  </a:cubicBezTo>
                  <a:cubicBezTo>
                    <a:pt x="94" y="1446"/>
                    <a:pt x="111" y="1441"/>
                    <a:pt x="111" y="1430"/>
                  </a:cubicBezTo>
                  <a:cubicBezTo>
                    <a:pt x="111" y="1209"/>
                    <a:pt x="45" y="988"/>
                    <a:pt x="45" y="768"/>
                  </a:cubicBezTo>
                  <a:lnTo>
                    <a:pt x="45" y="17"/>
                  </a:lnTo>
                  <a:cubicBezTo>
                    <a:pt x="45" y="6"/>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1"/>
            <p:cNvSpPr/>
            <p:nvPr/>
          </p:nvSpPr>
          <p:spPr>
            <a:xfrm>
              <a:off x="2894400" y="3384125"/>
              <a:ext cx="4425" cy="29275"/>
            </a:xfrm>
            <a:custGeom>
              <a:avLst/>
              <a:gdLst/>
              <a:ahLst/>
              <a:cxnLst/>
              <a:rect l="l" t="t" r="r" b="b"/>
              <a:pathLst>
                <a:path w="177" h="1171" extrusionOk="0">
                  <a:moveTo>
                    <a:pt x="111" y="1"/>
                  </a:moveTo>
                  <a:cubicBezTo>
                    <a:pt x="88" y="1"/>
                    <a:pt x="66" y="6"/>
                    <a:pt x="66" y="17"/>
                  </a:cubicBezTo>
                  <a:cubicBezTo>
                    <a:pt x="66" y="216"/>
                    <a:pt x="22" y="349"/>
                    <a:pt x="22" y="547"/>
                  </a:cubicBezTo>
                  <a:cubicBezTo>
                    <a:pt x="0" y="746"/>
                    <a:pt x="22" y="922"/>
                    <a:pt x="22" y="1121"/>
                  </a:cubicBezTo>
                  <a:cubicBezTo>
                    <a:pt x="22" y="1154"/>
                    <a:pt x="44" y="1171"/>
                    <a:pt x="66" y="1171"/>
                  </a:cubicBezTo>
                  <a:cubicBezTo>
                    <a:pt x="88" y="1171"/>
                    <a:pt x="111" y="1154"/>
                    <a:pt x="111" y="1121"/>
                  </a:cubicBezTo>
                  <a:lnTo>
                    <a:pt x="111" y="547"/>
                  </a:lnTo>
                  <a:cubicBezTo>
                    <a:pt x="133" y="371"/>
                    <a:pt x="177" y="216"/>
                    <a:pt x="155" y="17"/>
                  </a:cubicBezTo>
                  <a:cubicBezTo>
                    <a:pt x="155" y="6"/>
                    <a:pt x="133"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1"/>
            <p:cNvSpPr/>
            <p:nvPr/>
          </p:nvSpPr>
          <p:spPr>
            <a:xfrm>
              <a:off x="2929150" y="3344050"/>
              <a:ext cx="4450" cy="20925"/>
            </a:xfrm>
            <a:custGeom>
              <a:avLst/>
              <a:gdLst/>
              <a:ahLst/>
              <a:cxnLst/>
              <a:rect l="l" t="t" r="r" b="b"/>
              <a:pathLst>
                <a:path w="178" h="837" extrusionOk="0">
                  <a:moveTo>
                    <a:pt x="127" y="0"/>
                  </a:moveTo>
                  <a:cubicBezTo>
                    <a:pt x="109" y="0"/>
                    <a:pt x="89" y="17"/>
                    <a:pt x="89" y="53"/>
                  </a:cubicBezTo>
                  <a:cubicBezTo>
                    <a:pt x="89" y="119"/>
                    <a:pt x="67" y="141"/>
                    <a:pt x="45" y="163"/>
                  </a:cubicBezTo>
                  <a:cubicBezTo>
                    <a:pt x="1" y="208"/>
                    <a:pt x="1" y="274"/>
                    <a:pt x="1" y="296"/>
                  </a:cubicBezTo>
                  <a:lnTo>
                    <a:pt x="1" y="804"/>
                  </a:lnTo>
                  <a:cubicBezTo>
                    <a:pt x="1" y="826"/>
                    <a:pt x="23" y="837"/>
                    <a:pt x="45" y="837"/>
                  </a:cubicBezTo>
                  <a:cubicBezTo>
                    <a:pt x="67" y="837"/>
                    <a:pt x="89" y="826"/>
                    <a:pt x="89" y="804"/>
                  </a:cubicBezTo>
                  <a:lnTo>
                    <a:pt x="89" y="759"/>
                  </a:lnTo>
                  <a:cubicBezTo>
                    <a:pt x="89" y="737"/>
                    <a:pt x="111" y="715"/>
                    <a:pt x="111" y="693"/>
                  </a:cubicBezTo>
                  <a:cubicBezTo>
                    <a:pt x="149" y="693"/>
                    <a:pt x="155" y="645"/>
                    <a:pt x="128" y="645"/>
                  </a:cubicBezTo>
                  <a:cubicBezTo>
                    <a:pt x="123" y="645"/>
                    <a:pt x="118" y="646"/>
                    <a:pt x="111" y="649"/>
                  </a:cubicBezTo>
                  <a:lnTo>
                    <a:pt x="89" y="649"/>
                  </a:lnTo>
                  <a:cubicBezTo>
                    <a:pt x="89" y="517"/>
                    <a:pt x="67" y="362"/>
                    <a:pt x="89" y="208"/>
                  </a:cubicBezTo>
                  <a:cubicBezTo>
                    <a:pt x="111" y="141"/>
                    <a:pt x="178" y="119"/>
                    <a:pt x="155" y="31"/>
                  </a:cubicBezTo>
                  <a:cubicBezTo>
                    <a:pt x="155" y="11"/>
                    <a:pt x="142"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1"/>
            <p:cNvSpPr/>
            <p:nvPr/>
          </p:nvSpPr>
          <p:spPr>
            <a:xfrm>
              <a:off x="2939100" y="3327425"/>
              <a:ext cx="3875" cy="15075"/>
            </a:xfrm>
            <a:custGeom>
              <a:avLst/>
              <a:gdLst/>
              <a:ahLst/>
              <a:cxnLst/>
              <a:rect l="l" t="t" r="r" b="b"/>
              <a:pathLst>
                <a:path w="155" h="603" extrusionOk="0">
                  <a:moveTo>
                    <a:pt x="119" y="1"/>
                  </a:moveTo>
                  <a:cubicBezTo>
                    <a:pt x="105" y="1"/>
                    <a:pt x="89" y="12"/>
                    <a:pt x="89" y="34"/>
                  </a:cubicBezTo>
                  <a:cubicBezTo>
                    <a:pt x="89" y="166"/>
                    <a:pt x="111" y="276"/>
                    <a:pt x="44" y="387"/>
                  </a:cubicBezTo>
                  <a:cubicBezTo>
                    <a:pt x="22" y="453"/>
                    <a:pt x="0" y="519"/>
                    <a:pt x="22" y="586"/>
                  </a:cubicBezTo>
                  <a:cubicBezTo>
                    <a:pt x="22" y="597"/>
                    <a:pt x="28" y="602"/>
                    <a:pt x="36" y="602"/>
                  </a:cubicBezTo>
                  <a:cubicBezTo>
                    <a:pt x="44" y="602"/>
                    <a:pt x="55" y="597"/>
                    <a:pt x="67" y="586"/>
                  </a:cubicBezTo>
                  <a:cubicBezTo>
                    <a:pt x="111" y="519"/>
                    <a:pt x="111" y="497"/>
                    <a:pt x="111" y="453"/>
                  </a:cubicBezTo>
                  <a:cubicBezTo>
                    <a:pt x="133" y="409"/>
                    <a:pt x="133" y="387"/>
                    <a:pt x="133" y="343"/>
                  </a:cubicBezTo>
                  <a:cubicBezTo>
                    <a:pt x="155" y="232"/>
                    <a:pt x="133" y="144"/>
                    <a:pt x="133" y="34"/>
                  </a:cubicBezTo>
                  <a:cubicBezTo>
                    <a:pt x="144" y="12"/>
                    <a:pt x="133"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1"/>
            <p:cNvSpPr/>
            <p:nvPr/>
          </p:nvSpPr>
          <p:spPr>
            <a:xfrm>
              <a:off x="2947375" y="3316200"/>
              <a:ext cx="5125" cy="9550"/>
            </a:xfrm>
            <a:custGeom>
              <a:avLst/>
              <a:gdLst/>
              <a:ahLst/>
              <a:cxnLst/>
              <a:rect l="l" t="t" r="r" b="b"/>
              <a:pathLst>
                <a:path w="205" h="382" extrusionOk="0">
                  <a:moveTo>
                    <a:pt x="188" y="0"/>
                  </a:moveTo>
                  <a:cubicBezTo>
                    <a:pt x="180" y="0"/>
                    <a:pt x="169" y="5"/>
                    <a:pt x="155" y="19"/>
                  </a:cubicBezTo>
                  <a:cubicBezTo>
                    <a:pt x="111" y="85"/>
                    <a:pt x="89" y="174"/>
                    <a:pt x="23" y="262"/>
                  </a:cubicBezTo>
                  <a:cubicBezTo>
                    <a:pt x="23" y="262"/>
                    <a:pt x="0" y="262"/>
                    <a:pt x="0" y="284"/>
                  </a:cubicBezTo>
                  <a:lnTo>
                    <a:pt x="0" y="350"/>
                  </a:lnTo>
                  <a:cubicBezTo>
                    <a:pt x="0" y="366"/>
                    <a:pt x="23" y="381"/>
                    <a:pt x="35" y="381"/>
                  </a:cubicBezTo>
                  <a:cubicBezTo>
                    <a:pt x="41" y="381"/>
                    <a:pt x="45" y="379"/>
                    <a:pt x="45" y="372"/>
                  </a:cubicBezTo>
                  <a:cubicBezTo>
                    <a:pt x="111" y="284"/>
                    <a:pt x="133" y="152"/>
                    <a:pt x="155" y="41"/>
                  </a:cubicBezTo>
                  <a:cubicBezTo>
                    <a:pt x="201" y="26"/>
                    <a:pt x="20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1"/>
            <p:cNvSpPr/>
            <p:nvPr/>
          </p:nvSpPr>
          <p:spPr>
            <a:xfrm>
              <a:off x="2958975" y="3309500"/>
              <a:ext cx="1675" cy="1875"/>
            </a:xfrm>
            <a:custGeom>
              <a:avLst/>
              <a:gdLst/>
              <a:ahLst/>
              <a:cxnLst/>
              <a:rect l="l" t="t" r="r" b="b"/>
              <a:pathLst>
                <a:path w="67" h="75" extrusionOk="0">
                  <a:moveTo>
                    <a:pt x="66" y="0"/>
                  </a:moveTo>
                  <a:lnTo>
                    <a:pt x="0" y="66"/>
                  </a:lnTo>
                  <a:cubicBezTo>
                    <a:pt x="6" y="72"/>
                    <a:pt x="10" y="75"/>
                    <a:pt x="13" y="75"/>
                  </a:cubicBezTo>
                  <a:cubicBezTo>
                    <a:pt x="25" y="75"/>
                    <a:pt x="33" y="5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1"/>
            <p:cNvSpPr/>
            <p:nvPr/>
          </p:nvSpPr>
          <p:spPr>
            <a:xfrm>
              <a:off x="2823750" y="3573850"/>
              <a:ext cx="575" cy="8300"/>
            </a:xfrm>
            <a:custGeom>
              <a:avLst/>
              <a:gdLst/>
              <a:ahLst/>
              <a:cxnLst/>
              <a:rect l="l" t="t" r="r" b="b"/>
              <a:pathLst>
                <a:path w="23" h="332" extrusionOk="0">
                  <a:moveTo>
                    <a:pt x="0" y="0"/>
                  </a:moveTo>
                  <a:lnTo>
                    <a:pt x="0" y="331"/>
                  </a:lnTo>
                  <a:cubicBezTo>
                    <a:pt x="23" y="221"/>
                    <a:pt x="23"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1"/>
            <p:cNvSpPr/>
            <p:nvPr/>
          </p:nvSpPr>
          <p:spPr>
            <a:xfrm>
              <a:off x="2831475" y="3548600"/>
              <a:ext cx="2775" cy="27200"/>
            </a:xfrm>
            <a:custGeom>
              <a:avLst/>
              <a:gdLst/>
              <a:ahLst/>
              <a:cxnLst/>
              <a:rect l="l" t="t" r="r" b="b"/>
              <a:pathLst>
                <a:path w="111" h="1088" extrusionOk="0">
                  <a:moveTo>
                    <a:pt x="50" y="0"/>
                  </a:moveTo>
                  <a:cubicBezTo>
                    <a:pt x="39" y="0"/>
                    <a:pt x="23" y="6"/>
                    <a:pt x="23" y="17"/>
                  </a:cubicBezTo>
                  <a:cubicBezTo>
                    <a:pt x="23" y="370"/>
                    <a:pt x="0" y="723"/>
                    <a:pt x="23" y="1055"/>
                  </a:cubicBezTo>
                  <a:cubicBezTo>
                    <a:pt x="23" y="1077"/>
                    <a:pt x="28" y="1088"/>
                    <a:pt x="34" y="1088"/>
                  </a:cubicBezTo>
                  <a:cubicBezTo>
                    <a:pt x="39" y="1088"/>
                    <a:pt x="45" y="1077"/>
                    <a:pt x="45" y="1055"/>
                  </a:cubicBezTo>
                  <a:cubicBezTo>
                    <a:pt x="111" y="701"/>
                    <a:pt x="45" y="348"/>
                    <a:pt x="45" y="17"/>
                  </a:cubicBezTo>
                  <a:cubicBezTo>
                    <a:pt x="67" y="6"/>
                    <a:pt x="61"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1"/>
            <p:cNvSpPr/>
            <p:nvPr/>
          </p:nvSpPr>
          <p:spPr>
            <a:xfrm>
              <a:off x="2839750" y="3530375"/>
              <a:ext cx="3350" cy="37575"/>
            </a:xfrm>
            <a:custGeom>
              <a:avLst/>
              <a:gdLst/>
              <a:ahLst/>
              <a:cxnLst/>
              <a:rect l="l" t="t" r="r" b="b"/>
              <a:pathLst>
                <a:path w="134" h="1503" extrusionOk="0">
                  <a:moveTo>
                    <a:pt x="23" y="1"/>
                  </a:moveTo>
                  <a:cubicBezTo>
                    <a:pt x="12" y="1"/>
                    <a:pt x="1" y="6"/>
                    <a:pt x="1" y="17"/>
                  </a:cubicBezTo>
                  <a:lnTo>
                    <a:pt x="1" y="790"/>
                  </a:lnTo>
                  <a:cubicBezTo>
                    <a:pt x="1" y="1055"/>
                    <a:pt x="45" y="1232"/>
                    <a:pt x="45" y="1452"/>
                  </a:cubicBezTo>
                  <a:cubicBezTo>
                    <a:pt x="45" y="1485"/>
                    <a:pt x="67" y="1502"/>
                    <a:pt x="86" y="1502"/>
                  </a:cubicBezTo>
                  <a:cubicBezTo>
                    <a:pt x="105" y="1502"/>
                    <a:pt x="122" y="1485"/>
                    <a:pt x="111" y="1452"/>
                  </a:cubicBezTo>
                  <a:cubicBezTo>
                    <a:pt x="133" y="1386"/>
                    <a:pt x="133" y="1298"/>
                    <a:pt x="111" y="1210"/>
                  </a:cubicBezTo>
                  <a:cubicBezTo>
                    <a:pt x="89" y="1077"/>
                    <a:pt x="45" y="945"/>
                    <a:pt x="45" y="790"/>
                  </a:cubicBezTo>
                  <a:lnTo>
                    <a:pt x="45" y="17"/>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2854100" y="3520375"/>
              <a:ext cx="4075" cy="27475"/>
            </a:xfrm>
            <a:custGeom>
              <a:avLst/>
              <a:gdLst/>
              <a:ahLst/>
              <a:cxnLst/>
              <a:rect l="l" t="t" r="r" b="b"/>
              <a:pathLst>
                <a:path w="163" h="1099" extrusionOk="0">
                  <a:moveTo>
                    <a:pt x="136" y="0"/>
                  </a:moveTo>
                  <a:cubicBezTo>
                    <a:pt x="128" y="0"/>
                    <a:pt x="118" y="5"/>
                    <a:pt x="111" y="20"/>
                  </a:cubicBezTo>
                  <a:cubicBezTo>
                    <a:pt x="1" y="86"/>
                    <a:pt x="23" y="263"/>
                    <a:pt x="23" y="373"/>
                  </a:cubicBezTo>
                  <a:lnTo>
                    <a:pt x="23" y="1058"/>
                  </a:lnTo>
                  <a:cubicBezTo>
                    <a:pt x="23" y="1073"/>
                    <a:pt x="44" y="1099"/>
                    <a:pt x="64" y="1099"/>
                  </a:cubicBezTo>
                  <a:cubicBezTo>
                    <a:pt x="73" y="1099"/>
                    <a:pt x="82" y="1093"/>
                    <a:pt x="89" y="1080"/>
                  </a:cubicBezTo>
                  <a:cubicBezTo>
                    <a:pt x="111" y="1036"/>
                    <a:pt x="133" y="1013"/>
                    <a:pt x="133" y="947"/>
                  </a:cubicBezTo>
                  <a:cubicBezTo>
                    <a:pt x="133" y="925"/>
                    <a:pt x="111" y="925"/>
                    <a:pt x="111" y="925"/>
                  </a:cubicBezTo>
                  <a:cubicBezTo>
                    <a:pt x="111" y="925"/>
                    <a:pt x="111" y="947"/>
                    <a:pt x="89" y="947"/>
                  </a:cubicBezTo>
                  <a:lnTo>
                    <a:pt x="89" y="484"/>
                  </a:lnTo>
                  <a:cubicBezTo>
                    <a:pt x="89" y="351"/>
                    <a:pt x="23" y="130"/>
                    <a:pt x="133" y="20"/>
                  </a:cubicBezTo>
                  <a:cubicBezTo>
                    <a:pt x="162" y="20"/>
                    <a:pt x="153"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2865150" y="3514650"/>
              <a:ext cx="2225" cy="13275"/>
            </a:xfrm>
            <a:custGeom>
              <a:avLst/>
              <a:gdLst/>
              <a:ahLst/>
              <a:cxnLst/>
              <a:rect l="l" t="t" r="r" b="b"/>
              <a:pathLst>
                <a:path w="89" h="531" extrusionOk="0">
                  <a:moveTo>
                    <a:pt x="33" y="1"/>
                  </a:moveTo>
                  <a:cubicBezTo>
                    <a:pt x="17" y="1"/>
                    <a:pt x="0" y="17"/>
                    <a:pt x="0" y="50"/>
                  </a:cubicBezTo>
                  <a:lnTo>
                    <a:pt x="0" y="293"/>
                  </a:lnTo>
                  <a:lnTo>
                    <a:pt x="0" y="514"/>
                  </a:lnTo>
                  <a:cubicBezTo>
                    <a:pt x="0" y="525"/>
                    <a:pt x="6" y="531"/>
                    <a:pt x="17" y="531"/>
                  </a:cubicBezTo>
                  <a:cubicBezTo>
                    <a:pt x="28" y="531"/>
                    <a:pt x="44" y="525"/>
                    <a:pt x="66" y="514"/>
                  </a:cubicBezTo>
                  <a:cubicBezTo>
                    <a:pt x="88" y="470"/>
                    <a:pt x="66" y="382"/>
                    <a:pt x="66" y="293"/>
                  </a:cubicBezTo>
                  <a:lnTo>
                    <a:pt x="66" y="50"/>
                  </a:lnTo>
                  <a:cubicBezTo>
                    <a:pt x="66" y="17"/>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2920875" y="3437250"/>
              <a:ext cx="2250" cy="24450"/>
            </a:xfrm>
            <a:custGeom>
              <a:avLst/>
              <a:gdLst/>
              <a:ahLst/>
              <a:cxnLst/>
              <a:rect l="l" t="t" r="r" b="b"/>
              <a:pathLst>
                <a:path w="90" h="978" extrusionOk="0">
                  <a:moveTo>
                    <a:pt x="64" y="1"/>
                  </a:moveTo>
                  <a:cubicBezTo>
                    <a:pt x="56" y="1"/>
                    <a:pt x="45" y="12"/>
                    <a:pt x="45" y="34"/>
                  </a:cubicBezTo>
                  <a:cubicBezTo>
                    <a:pt x="45" y="321"/>
                    <a:pt x="1" y="652"/>
                    <a:pt x="45" y="961"/>
                  </a:cubicBezTo>
                  <a:cubicBezTo>
                    <a:pt x="45" y="972"/>
                    <a:pt x="50" y="977"/>
                    <a:pt x="56" y="977"/>
                  </a:cubicBezTo>
                  <a:cubicBezTo>
                    <a:pt x="61" y="977"/>
                    <a:pt x="67" y="972"/>
                    <a:pt x="67" y="961"/>
                  </a:cubicBezTo>
                  <a:cubicBezTo>
                    <a:pt x="89" y="652"/>
                    <a:pt x="67" y="321"/>
                    <a:pt x="67" y="34"/>
                  </a:cubicBezTo>
                  <a:cubicBezTo>
                    <a:pt x="78" y="12"/>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2933025" y="3418900"/>
              <a:ext cx="2775" cy="23625"/>
            </a:xfrm>
            <a:custGeom>
              <a:avLst/>
              <a:gdLst/>
              <a:ahLst/>
              <a:cxnLst/>
              <a:rect l="l" t="t" r="r" b="b"/>
              <a:pathLst>
                <a:path w="111" h="945" extrusionOk="0">
                  <a:moveTo>
                    <a:pt x="23" y="1"/>
                  </a:moveTo>
                  <a:cubicBezTo>
                    <a:pt x="11" y="1"/>
                    <a:pt x="0" y="6"/>
                    <a:pt x="0" y="17"/>
                  </a:cubicBezTo>
                  <a:lnTo>
                    <a:pt x="0" y="657"/>
                  </a:lnTo>
                  <a:cubicBezTo>
                    <a:pt x="0" y="768"/>
                    <a:pt x="0" y="900"/>
                    <a:pt x="67" y="944"/>
                  </a:cubicBezTo>
                  <a:cubicBezTo>
                    <a:pt x="111" y="944"/>
                    <a:pt x="111" y="944"/>
                    <a:pt x="111" y="922"/>
                  </a:cubicBezTo>
                  <a:cubicBezTo>
                    <a:pt x="23" y="812"/>
                    <a:pt x="45" y="679"/>
                    <a:pt x="45" y="503"/>
                  </a:cubicBezTo>
                  <a:lnTo>
                    <a:pt x="45" y="17"/>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2939100" y="3405250"/>
              <a:ext cx="3325" cy="14650"/>
            </a:xfrm>
            <a:custGeom>
              <a:avLst/>
              <a:gdLst/>
              <a:ahLst/>
              <a:cxnLst/>
              <a:rect l="l" t="t" r="r" b="b"/>
              <a:pathLst>
                <a:path w="133" h="586" extrusionOk="0">
                  <a:moveTo>
                    <a:pt x="55" y="0"/>
                  </a:moveTo>
                  <a:cubicBezTo>
                    <a:pt x="39" y="0"/>
                    <a:pt x="22" y="11"/>
                    <a:pt x="22" y="33"/>
                  </a:cubicBezTo>
                  <a:cubicBezTo>
                    <a:pt x="22" y="210"/>
                    <a:pt x="0" y="387"/>
                    <a:pt x="22" y="563"/>
                  </a:cubicBezTo>
                  <a:cubicBezTo>
                    <a:pt x="22" y="585"/>
                    <a:pt x="44" y="585"/>
                    <a:pt x="44" y="585"/>
                  </a:cubicBezTo>
                  <a:lnTo>
                    <a:pt x="111" y="585"/>
                  </a:lnTo>
                  <a:cubicBezTo>
                    <a:pt x="133" y="585"/>
                    <a:pt x="133" y="563"/>
                    <a:pt x="111" y="541"/>
                  </a:cubicBezTo>
                  <a:cubicBezTo>
                    <a:pt x="44" y="497"/>
                    <a:pt x="89" y="387"/>
                    <a:pt x="89" y="320"/>
                  </a:cubicBezTo>
                  <a:lnTo>
                    <a:pt x="89" y="33"/>
                  </a:lnTo>
                  <a:cubicBezTo>
                    <a:pt x="89" y="11"/>
                    <a:pt x="72"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2958400" y="3364275"/>
              <a:ext cx="5000" cy="29400"/>
            </a:xfrm>
            <a:custGeom>
              <a:avLst/>
              <a:gdLst/>
              <a:ahLst/>
              <a:cxnLst/>
              <a:rect l="l" t="t" r="r" b="b"/>
              <a:pathLst>
                <a:path w="200" h="1176" extrusionOk="0">
                  <a:moveTo>
                    <a:pt x="23" y="0"/>
                  </a:moveTo>
                  <a:cubicBezTo>
                    <a:pt x="12" y="0"/>
                    <a:pt x="1" y="6"/>
                    <a:pt x="1" y="17"/>
                  </a:cubicBezTo>
                  <a:cubicBezTo>
                    <a:pt x="1" y="414"/>
                    <a:pt x="89" y="767"/>
                    <a:pt x="133" y="1143"/>
                  </a:cubicBezTo>
                  <a:cubicBezTo>
                    <a:pt x="133" y="1165"/>
                    <a:pt x="139" y="1176"/>
                    <a:pt x="144" y="1176"/>
                  </a:cubicBezTo>
                  <a:cubicBezTo>
                    <a:pt x="150" y="1176"/>
                    <a:pt x="155" y="1165"/>
                    <a:pt x="155" y="1143"/>
                  </a:cubicBezTo>
                  <a:cubicBezTo>
                    <a:pt x="200" y="1010"/>
                    <a:pt x="133" y="878"/>
                    <a:pt x="111" y="745"/>
                  </a:cubicBezTo>
                  <a:cubicBezTo>
                    <a:pt x="45" y="524"/>
                    <a:pt x="45" y="259"/>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2964475" y="3347700"/>
              <a:ext cx="5000" cy="37975"/>
            </a:xfrm>
            <a:custGeom>
              <a:avLst/>
              <a:gdLst/>
              <a:ahLst/>
              <a:cxnLst/>
              <a:rect l="l" t="t" r="r" b="b"/>
              <a:pathLst>
                <a:path w="200" h="1519" extrusionOk="0">
                  <a:moveTo>
                    <a:pt x="34" y="1"/>
                  </a:moveTo>
                  <a:cubicBezTo>
                    <a:pt x="17" y="1"/>
                    <a:pt x="1" y="6"/>
                    <a:pt x="1" y="17"/>
                  </a:cubicBezTo>
                  <a:cubicBezTo>
                    <a:pt x="1" y="304"/>
                    <a:pt x="67" y="569"/>
                    <a:pt x="67" y="856"/>
                  </a:cubicBezTo>
                  <a:cubicBezTo>
                    <a:pt x="67" y="1077"/>
                    <a:pt x="1" y="1254"/>
                    <a:pt x="89" y="1474"/>
                  </a:cubicBezTo>
                  <a:lnTo>
                    <a:pt x="111" y="1519"/>
                  </a:lnTo>
                  <a:lnTo>
                    <a:pt x="177" y="1519"/>
                  </a:lnTo>
                  <a:cubicBezTo>
                    <a:pt x="199" y="1519"/>
                    <a:pt x="199" y="1474"/>
                    <a:pt x="177" y="1474"/>
                  </a:cubicBezTo>
                  <a:cubicBezTo>
                    <a:pt x="67" y="1430"/>
                    <a:pt x="133" y="878"/>
                    <a:pt x="111" y="768"/>
                  </a:cubicBezTo>
                  <a:cubicBezTo>
                    <a:pt x="89" y="525"/>
                    <a:pt x="67" y="260"/>
                    <a:pt x="67" y="17"/>
                  </a:cubicBezTo>
                  <a:cubicBezTo>
                    <a:pt x="67" y="6"/>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2968900" y="3332400"/>
              <a:ext cx="5550" cy="42650"/>
            </a:xfrm>
            <a:custGeom>
              <a:avLst/>
              <a:gdLst/>
              <a:ahLst/>
              <a:cxnLst/>
              <a:rect l="l" t="t" r="r" b="b"/>
              <a:pathLst>
                <a:path w="222" h="1706" extrusionOk="0">
                  <a:moveTo>
                    <a:pt x="45" y="0"/>
                  </a:moveTo>
                  <a:cubicBezTo>
                    <a:pt x="33" y="0"/>
                    <a:pt x="22" y="11"/>
                    <a:pt x="22" y="33"/>
                  </a:cubicBezTo>
                  <a:cubicBezTo>
                    <a:pt x="22" y="188"/>
                    <a:pt x="0" y="342"/>
                    <a:pt x="22" y="497"/>
                  </a:cubicBezTo>
                  <a:cubicBezTo>
                    <a:pt x="45" y="651"/>
                    <a:pt x="67" y="828"/>
                    <a:pt x="67" y="983"/>
                  </a:cubicBezTo>
                  <a:cubicBezTo>
                    <a:pt x="45" y="1203"/>
                    <a:pt x="0" y="1446"/>
                    <a:pt x="133" y="1689"/>
                  </a:cubicBezTo>
                  <a:cubicBezTo>
                    <a:pt x="133" y="1700"/>
                    <a:pt x="144" y="1706"/>
                    <a:pt x="155" y="1706"/>
                  </a:cubicBezTo>
                  <a:cubicBezTo>
                    <a:pt x="166" y="1706"/>
                    <a:pt x="177" y="1700"/>
                    <a:pt x="177" y="1689"/>
                  </a:cubicBezTo>
                  <a:cubicBezTo>
                    <a:pt x="221" y="1579"/>
                    <a:pt x="177" y="1446"/>
                    <a:pt x="177" y="1358"/>
                  </a:cubicBezTo>
                  <a:cubicBezTo>
                    <a:pt x="177" y="1336"/>
                    <a:pt x="171" y="1325"/>
                    <a:pt x="166" y="1325"/>
                  </a:cubicBezTo>
                  <a:cubicBezTo>
                    <a:pt x="160" y="1325"/>
                    <a:pt x="155" y="1336"/>
                    <a:pt x="155" y="1358"/>
                  </a:cubicBezTo>
                  <a:lnTo>
                    <a:pt x="155" y="1512"/>
                  </a:lnTo>
                  <a:cubicBezTo>
                    <a:pt x="148" y="1523"/>
                    <a:pt x="143" y="1527"/>
                    <a:pt x="139" y="1527"/>
                  </a:cubicBezTo>
                  <a:cubicBezTo>
                    <a:pt x="117" y="1527"/>
                    <a:pt x="133" y="1395"/>
                    <a:pt x="133" y="1358"/>
                  </a:cubicBezTo>
                  <a:cubicBezTo>
                    <a:pt x="133" y="1203"/>
                    <a:pt x="155" y="1071"/>
                    <a:pt x="155" y="938"/>
                  </a:cubicBezTo>
                  <a:cubicBezTo>
                    <a:pt x="155" y="629"/>
                    <a:pt x="67" y="320"/>
                    <a:pt x="67" y="33"/>
                  </a:cubicBezTo>
                  <a:cubicBezTo>
                    <a:pt x="67" y="11"/>
                    <a:pt x="56"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3078500" y="3379025"/>
              <a:ext cx="24525" cy="32825"/>
            </a:xfrm>
            <a:custGeom>
              <a:avLst/>
              <a:gdLst/>
              <a:ahLst/>
              <a:cxnLst/>
              <a:rect l="l" t="t" r="r" b="b"/>
              <a:pathLst>
                <a:path w="981" h="1313" extrusionOk="0">
                  <a:moveTo>
                    <a:pt x="959" y="1"/>
                  </a:moveTo>
                  <a:cubicBezTo>
                    <a:pt x="760" y="199"/>
                    <a:pt x="606" y="442"/>
                    <a:pt x="429" y="663"/>
                  </a:cubicBezTo>
                  <a:cubicBezTo>
                    <a:pt x="385" y="751"/>
                    <a:pt x="296" y="839"/>
                    <a:pt x="252" y="928"/>
                  </a:cubicBezTo>
                  <a:cubicBezTo>
                    <a:pt x="164" y="1038"/>
                    <a:pt x="142" y="1171"/>
                    <a:pt x="32" y="1281"/>
                  </a:cubicBezTo>
                  <a:cubicBezTo>
                    <a:pt x="0" y="1297"/>
                    <a:pt x="24" y="1312"/>
                    <a:pt x="49" y="1312"/>
                  </a:cubicBezTo>
                  <a:cubicBezTo>
                    <a:pt x="59" y="1312"/>
                    <a:pt x="69" y="1310"/>
                    <a:pt x="76" y="1303"/>
                  </a:cubicBezTo>
                  <a:cubicBezTo>
                    <a:pt x="252" y="1149"/>
                    <a:pt x="363" y="884"/>
                    <a:pt x="495" y="707"/>
                  </a:cubicBezTo>
                  <a:lnTo>
                    <a:pt x="981" y="45"/>
                  </a:lnTo>
                  <a:cubicBezTo>
                    <a:pt x="981" y="1"/>
                    <a:pt x="981"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a:off x="3091975" y="3377925"/>
              <a:ext cx="28175" cy="40600"/>
            </a:xfrm>
            <a:custGeom>
              <a:avLst/>
              <a:gdLst/>
              <a:ahLst/>
              <a:cxnLst/>
              <a:rect l="l" t="t" r="r" b="b"/>
              <a:pathLst>
                <a:path w="1127" h="1624" extrusionOk="0">
                  <a:moveTo>
                    <a:pt x="1104" y="0"/>
                  </a:moveTo>
                  <a:cubicBezTo>
                    <a:pt x="861" y="23"/>
                    <a:pt x="773" y="398"/>
                    <a:pt x="641" y="574"/>
                  </a:cubicBezTo>
                  <a:cubicBezTo>
                    <a:pt x="420" y="883"/>
                    <a:pt x="89" y="1170"/>
                    <a:pt x="0" y="1590"/>
                  </a:cubicBezTo>
                  <a:cubicBezTo>
                    <a:pt x="0" y="1612"/>
                    <a:pt x="17" y="1623"/>
                    <a:pt x="33" y="1623"/>
                  </a:cubicBezTo>
                  <a:cubicBezTo>
                    <a:pt x="50" y="1623"/>
                    <a:pt x="67" y="1612"/>
                    <a:pt x="67" y="1590"/>
                  </a:cubicBezTo>
                  <a:cubicBezTo>
                    <a:pt x="111" y="1259"/>
                    <a:pt x="398" y="972"/>
                    <a:pt x="574" y="751"/>
                  </a:cubicBezTo>
                  <a:cubicBezTo>
                    <a:pt x="729" y="574"/>
                    <a:pt x="883" y="89"/>
                    <a:pt x="1104" y="23"/>
                  </a:cubicBezTo>
                  <a:cubicBezTo>
                    <a:pt x="1126" y="23"/>
                    <a:pt x="1104" y="0"/>
                    <a:pt x="1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a:off x="3108525" y="3384000"/>
              <a:ext cx="26525" cy="37775"/>
            </a:xfrm>
            <a:custGeom>
              <a:avLst/>
              <a:gdLst/>
              <a:ahLst/>
              <a:cxnLst/>
              <a:rect l="l" t="t" r="r" b="b"/>
              <a:pathLst>
                <a:path w="1061" h="1511" extrusionOk="0">
                  <a:moveTo>
                    <a:pt x="1016" y="0"/>
                  </a:moveTo>
                  <a:cubicBezTo>
                    <a:pt x="795" y="221"/>
                    <a:pt x="619" y="464"/>
                    <a:pt x="420" y="729"/>
                  </a:cubicBezTo>
                  <a:cubicBezTo>
                    <a:pt x="243" y="950"/>
                    <a:pt x="177" y="1214"/>
                    <a:pt x="1" y="1457"/>
                  </a:cubicBezTo>
                  <a:cubicBezTo>
                    <a:pt x="1" y="1490"/>
                    <a:pt x="36" y="1510"/>
                    <a:pt x="55" y="1510"/>
                  </a:cubicBezTo>
                  <a:cubicBezTo>
                    <a:pt x="62" y="1510"/>
                    <a:pt x="67" y="1507"/>
                    <a:pt x="67" y="1501"/>
                  </a:cubicBezTo>
                  <a:cubicBezTo>
                    <a:pt x="199" y="1281"/>
                    <a:pt x="310" y="1016"/>
                    <a:pt x="442" y="795"/>
                  </a:cubicBezTo>
                  <a:cubicBezTo>
                    <a:pt x="641" y="530"/>
                    <a:pt x="839" y="287"/>
                    <a:pt x="1060" y="22"/>
                  </a:cubicBezTo>
                  <a:cubicBezTo>
                    <a:pt x="1060" y="22"/>
                    <a:pt x="1060" y="0"/>
                    <a:pt x="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3108525" y="3395025"/>
              <a:ext cx="23200" cy="35225"/>
            </a:xfrm>
            <a:custGeom>
              <a:avLst/>
              <a:gdLst/>
              <a:ahLst/>
              <a:cxnLst/>
              <a:rect l="l" t="t" r="r" b="b"/>
              <a:pathLst>
                <a:path w="928" h="1409" extrusionOk="0">
                  <a:moveTo>
                    <a:pt x="928" y="1"/>
                  </a:moveTo>
                  <a:cubicBezTo>
                    <a:pt x="707" y="177"/>
                    <a:pt x="552" y="420"/>
                    <a:pt x="398" y="641"/>
                  </a:cubicBezTo>
                  <a:cubicBezTo>
                    <a:pt x="265" y="840"/>
                    <a:pt x="67" y="1127"/>
                    <a:pt x="1" y="1392"/>
                  </a:cubicBezTo>
                  <a:cubicBezTo>
                    <a:pt x="1" y="1403"/>
                    <a:pt x="12" y="1408"/>
                    <a:pt x="23" y="1408"/>
                  </a:cubicBezTo>
                  <a:cubicBezTo>
                    <a:pt x="34" y="1408"/>
                    <a:pt x="45" y="1403"/>
                    <a:pt x="45" y="1392"/>
                  </a:cubicBezTo>
                  <a:cubicBezTo>
                    <a:pt x="67" y="1127"/>
                    <a:pt x="288" y="862"/>
                    <a:pt x="398" y="663"/>
                  </a:cubicBezTo>
                  <a:cubicBezTo>
                    <a:pt x="597" y="442"/>
                    <a:pt x="729" y="199"/>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a:off x="3114050" y="3398350"/>
              <a:ext cx="19900" cy="30375"/>
            </a:xfrm>
            <a:custGeom>
              <a:avLst/>
              <a:gdLst/>
              <a:ahLst/>
              <a:cxnLst/>
              <a:rect l="l" t="t" r="r" b="b"/>
              <a:pathLst>
                <a:path w="796" h="1215" extrusionOk="0">
                  <a:moveTo>
                    <a:pt x="773" y="0"/>
                  </a:moveTo>
                  <a:cubicBezTo>
                    <a:pt x="618" y="221"/>
                    <a:pt x="442" y="486"/>
                    <a:pt x="287" y="663"/>
                  </a:cubicBezTo>
                  <a:cubicBezTo>
                    <a:pt x="221" y="729"/>
                    <a:pt x="199" y="817"/>
                    <a:pt x="177" y="861"/>
                  </a:cubicBezTo>
                  <a:cubicBezTo>
                    <a:pt x="111" y="972"/>
                    <a:pt x="44" y="1082"/>
                    <a:pt x="0" y="1192"/>
                  </a:cubicBezTo>
                  <a:cubicBezTo>
                    <a:pt x="0" y="1214"/>
                    <a:pt x="44" y="1214"/>
                    <a:pt x="44" y="1214"/>
                  </a:cubicBezTo>
                  <a:lnTo>
                    <a:pt x="89" y="1170"/>
                  </a:lnTo>
                  <a:cubicBezTo>
                    <a:pt x="104" y="1155"/>
                    <a:pt x="98" y="1129"/>
                    <a:pt x="86" y="1129"/>
                  </a:cubicBezTo>
                  <a:cubicBezTo>
                    <a:pt x="85" y="1129"/>
                    <a:pt x="83" y="1130"/>
                    <a:pt x="82" y="1130"/>
                  </a:cubicBezTo>
                  <a:lnTo>
                    <a:pt x="82" y="1130"/>
                  </a:lnTo>
                  <a:cubicBezTo>
                    <a:pt x="121" y="1079"/>
                    <a:pt x="157" y="988"/>
                    <a:pt x="177" y="950"/>
                  </a:cubicBezTo>
                  <a:cubicBezTo>
                    <a:pt x="221" y="817"/>
                    <a:pt x="309" y="707"/>
                    <a:pt x="398" y="596"/>
                  </a:cubicBezTo>
                  <a:cubicBezTo>
                    <a:pt x="530" y="398"/>
                    <a:pt x="641" y="199"/>
                    <a:pt x="795" y="44"/>
                  </a:cubicBezTo>
                  <a:cubicBezTo>
                    <a:pt x="795" y="44"/>
                    <a:pt x="795"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a:off x="3133350" y="3408675"/>
              <a:ext cx="17500" cy="28000"/>
            </a:xfrm>
            <a:custGeom>
              <a:avLst/>
              <a:gdLst/>
              <a:ahLst/>
              <a:cxnLst/>
              <a:rect l="l" t="t" r="r" b="b"/>
              <a:pathLst>
                <a:path w="700" h="1120" extrusionOk="0">
                  <a:moveTo>
                    <a:pt x="635" y="1"/>
                  </a:moveTo>
                  <a:cubicBezTo>
                    <a:pt x="629" y="1"/>
                    <a:pt x="623" y="3"/>
                    <a:pt x="619" y="7"/>
                  </a:cubicBezTo>
                  <a:cubicBezTo>
                    <a:pt x="509" y="139"/>
                    <a:pt x="443" y="316"/>
                    <a:pt x="398" y="470"/>
                  </a:cubicBezTo>
                  <a:cubicBezTo>
                    <a:pt x="310" y="713"/>
                    <a:pt x="156" y="890"/>
                    <a:pt x="1" y="1088"/>
                  </a:cubicBezTo>
                  <a:cubicBezTo>
                    <a:pt x="32" y="1104"/>
                    <a:pt x="41" y="1120"/>
                    <a:pt x="52" y="1120"/>
                  </a:cubicBezTo>
                  <a:cubicBezTo>
                    <a:pt x="56" y="1120"/>
                    <a:pt x="61" y="1117"/>
                    <a:pt x="67" y="1110"/>
                  </a:cubicBezTo>
                  <a:cubicBezTo>
                    <a:pt x="222" y="1000"/>
                    <a:pt x="332" y="801"/>
                    <a:pt x="420" y="647"/>
                  </a:cubicBezTo>
                  <a:cubicBezTo>
                    <a:pt x="509" y="448"/>
                    <a:pt x="531" y="227"/>
                    <a:pt x="663" y="73"/>
                  </a:cubicBezTo>
                  <a:cubicBezTo>
                    <a:pt x="699" y="37"/>
                    <a:pt x="662"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a:off x="3174750" y="3403650"/>
              <a:ext cx="22925" cy="37775"/>
            </a:xfrm>
            <a:custGeom>
              <a:avLst/>
              <a:gdLst/>
              <a:ahLst/>
              <a:cxnLst/>
              <a:rect l="l" t="t" r="r" b="b"/>
              <a:pathLst>
                <a:path w="917" h="1511" extrusionOk="0">
                  <a:moveTo>
                    <a:pt x="873" y="0"/>
                  </a:moveTo>
                  <a:cubicBezTo>
                    <a:pt x="866" y="0"/>
                    <a:pt x="862" y="3"/>
                    <a:pt x="862" y="9"/>
                  </a:cubicBezTo>
                  <a:cubicBezTo>
                    <a:pt x="685" y="230"/>
                    <a:pt x="663" y="517"/>
                    <a:pt x="553" y="760"/>
                  </a:cubicBezTo>
                  <a:cubicBezTo>
                    <a:pt x="442" y="870"/>
                    <a:pt x="398" y="980"/>
                    <a:pt x="310" y="1091"/>
                  </a:cubicBezTo>
                  <a:cubicBezTo>
                    <a:pt x="221" y="1223"/>
                    <a:pt x="177" y="1400"/>
                    <a:pt x="45" y="1466"/>
                  </a:cubicBezTo>
                  <a:cubicBezTo>
                    <a:pt x="1" y="1466"/>
                    <a:pt x="45" y="1510"/>
                    <a:pt x="67" y="1510"/>
                  </a:cubicBezTo>
                  <a:cubicBezTo>
                    <a:pt x="266" y="1444"/>
                    <a:pt x="332" y="1157"/>
                    <a:pt x="442" y="980"/>
                  </a:cubicBezTo>
                  <a:cubicBezTo>
                    <a:pt x="531" y="848"/>
                    <a:pt x="619" y="671"/>
                    <a:pt x="707" y="539"/>
                  </a:cubicBezTo>
                  <a:cubicBezTo>
                    <a:pt x="751" y="362"/>
                    <a:pt x="773" y="208"/>
                    <a:pt x="884" y="53"/>
                  </a:cubicBezTo>
                  <a:cubicBezTo>
                    <a:pt x="916" y="21"/>
                    <a:pt x="889"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a:off x="3083150" y="3490825"/>
              <a:ext cx="34450" cy="54900"/>
            </a:xfrm>
            <a:custGeom>
              <a:avLst/>
              <a:gdLst/>
              <a:ahLst/>
              <a:cxnLst/>
              <a:rect l="l" t="t" r="r" b="b"/>
              <a:pathLst>
                <a:path w="1378" h="2196" extrusionOk="0">
                  <a:moveTo>
                    <a:pt x="1347" y="1"/>
                  </a:moveTo>
                  <a:cubicBezTo>
                    <a:pt x="1339" y="1"/>
                    <a:pt x="1331" y="4"/>
                    <a:pt x="1325" y="10"/>
                  </a:cubicBezTo>
                  <a:cubicBezTo>
                    <a:pt x="1192" y="142"/>
                    <a:pt x="1104" y="275"/>
                    <a:pt x="994" y="452"/>
                  </a:cubicBezTo>
                  <a:cubicBezTo>
                    <a:pt x="861" y="694"/>
                    <a:pt x="684" y="937"/>
                    <a:pt x="552" y="1202"/>
                  </a:cubicBezTo>
                  <a:cubicBezTo>
                    <a:pt x="442" y="1379"/>
                    <a:pt x="331" y="1599"/>
                    <a:pt x="199" y="1776"/>
                  </a:cubicBezTo>
                  <a:cubicBezTo>
                    <a:pt x="110" y="1886"/>
                    <a:pt x="0" y="2019"/>
                    <a:pt x="0" y="2151"/>
                  </a:cubicBezTo>
                  <a:cubicBezTo>
                    <a:pt x="0" y="2195"/>
                    <a:pt x="22" y="2195"/>
                    <a:pt x="66" y="2195"/>
                  </a:cubicBezTo>
                  <a:cubicBezTo>
                    <a:pt x="133" y="2129"/>
                    <a:pt x="199" y="2085"/>
                    <a:pt x="243" y="1997"/>
                  </a:cubicBezTo>
                  <a:cubicBezTo>
                    <a:pt x="273" y="1982"/>
                    <a:pt x="262" y="1956"/>
                    <a:pt x="244" y="1956"/>
                  </a:cubicBezTo>
                  <a:cubicBezTo>
                    <a:pt x="237" y="1956"/>
                    <a:pt x="228" y="1961"/>
                    <a:pt x="221" y="1975"/>
                  </a:cubicBezTo>
                  <a:cubicBezTo>
                    <a:pt x="181" y="2015"/>
                    <a:pt x="157" y="2031"/>
                    <a:pt x="145" y="2031"/>
                  </a:cubicBezTo>
                  <a:cubicBezTo>
                    <a:pt x="117" y="2031"/>
                    <a:pt x="153" y="1948"/>
                    <a:pt x="199" y="1886"/>
                  </a:cubicBezTo>
                  <a:cubicBezTo>
                    <a:pt x="199" y="1864"/>
                    <a:pt x="243" y="1798"/>
                    <a:pt x="309" y="1710"/>
                  </a:cubicBezTo>
                  <a:cubicBezTo>
                    <a:pt x="442" y="1555"/>
                    <a:pt x="530" y="1357"/>
                    <a:pt x="640" y="1158"/>
                  </a:cubicBezTo>
                  <a:cubicBezTo>
                    <a:pt x="751" y="937"/>
                    <a:pt x="883" y="761"/>
                    <a:pt x="994" y="562"/>
                  </a:cubicBezTo>
                  <a:cubicBezTo>
                    <a:pt x="1104" y="363"/>
                    <a:pt x="1192" y="165"/>
                    <a:pt x="1347" y="32"/>
                  </a:cubicBezTo>
                  <a:cubicBezTo>
                    <a:pt x="1378" y="16"/>
                    <a:pt x="1365"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a:off x="3094175" y="3496350"/>
              <a:ext cx="24700" cy="49800"/>
            </a:xfrm>
            <a:custGeom>
              <a:avLst/>
              <a:gdLst/>
              <a:ahLst/>
              <a:cxnLst/>
              <a:rect l="l" t="t" r="r" b="b"/>
              <a:pathLst>
                <a:path w="988" h="1992" extrusionOk="0">
                  <a:moveTo>
                    <a:pt x="941" y="1"/>
                  </a:moveTo>
                  <a:cubicBezTo>
                    <a:pt x="933" y="1"/>
                    <a:pt x="928" y="3"/>
                    <a:pt x="928" y="10"/>
                  </a:cubicBezTo>
                  <a:cubicBezTo>
                    <a:pt x="862" y="120"/>
                    <a:pt x="817" y="231"/>
                    <a:pt x="773" y="363"/>
                  </a:cubicBezTo>
                  <a:cubicBezTo>
                    <a:pt x="685" y="606"/>
                    <a:pt x="575" y="804"/>
                    <a:pt x="508" y="1025"/>
                  </a:cubicBezTo>
                  <a:cubicBezTo>
                    <a:pt x="354" y="1334"/>
                    <a:pt x="23" y="1643"/>
                    <a:pt x="1" y="1974"/>
                  </a:cubicBezTo>
                  <a:cubicBezTo>
                    <a:pt x="1" y="1986"/>
                    <a:pt x="6" y="1991"/>
                    <a:pt x="17" y="1991"/>
                  </a:cubicBezTo>
                  <a:cubicBezTo>
                    <a:pt x="28" y="1991"/>
                    <a:pt x="45" y="1986"/>
                    <a:pt x="67" y="1974"/>
                  </a:cubicBezTo>
                  <a:cubicBezTo>
                    <a:pt x="199" y="1643"/>
                    <a:pt x="442" y="1334"/>
                    <a:pt x="575" y="1003"/>
                  </a:cubicBezTo>
                  <a:cubicBezTo>
                    <a:pt x="641" y="871"/>
                    <a:pt x="729" y="694"/>
                    <a:pt x="773" y="562"/>
                  </a:cubicBezTo>
                  <a:cubicBezTo>
                    <a:pt x="817" y="385"/>
                    <a:pt x="862" y="164"/>
                    <a:pt x="972" y="32"/>
                  </a:cubicBezTo>
                  <a:cubicBezTo>
                    <a:pt x="988" y="16"/>
                    <a:pt x="959"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a:off x="3090875" y="3508500"/>
              <a:ext cx="30225" cy="61775"/>
            </a:xfrm>
            <a:custGeom>
              <a:avLst/>
              <a:gdLst/>
              <a:ahLst/>
              <a:cxnLst/>
              <a:rect l="l" t="t" r="r" b="b"/>
              <a:pathLst>
                <a:path w="1209" h="2471" extrusionOk="0">
                  <a:moveTo>
                    <a:pt x="1151" y="1"/>
                  </a:moveTo>
                  <a:cubicBezTo>
                    <a:pt x="1141" y="1"/>
                    <a:pt x="1132" y="4"/>
                    <a:pt x="1126" y="9"/>
                  </a:cubicBezTo>
                  <a:cubicBezTo>
                    <a:pt x="883" y="495"/>
                    <a:pt x="640" y="937"/>
                    <a:pt x="375" y="1400"/>
                  </a:cubicBezTo>
                  <a:cubicBezTo>
                    <a:pt x="243" y="1709"/>
                    <a:pt x="0" y="2107"/>
                    <a:pt x="44" y="2438"/>
                  </a:cubicBezTo>
                  <a:cubicBezTo>
                    <a:pt x="44" y="2460"/>
                    <a:pt x="61" y="2471"/>
                    <a:pt x="77" y="2471"/>
                  </a:cubicBezTo>
                  <a:cubicBezTo>
                    <a:pt x="94" y="2471"/>
                    <a:pt x="111" y="2460"/>
                    <a:pt x="111" y="2438"/>
                  </a:cubicBezTo>
                  <a:cubicBezTo>
                    <a:pt x="155" y="2040"/>
                    <a:pt x="375" y="1599"/>
                    <a:pt x="552" y="1202"/>
                  </a:cubicBezTo>
                  <a:cubicBezTo>
                    <a:pt x="773" y="782"/>
                    <a:pt x="994" y="429"/>
                    <a:pt x="1192" y="54"/>
                  </a:cubicBezTo>
                  <a:cubicBezTo>
                    <a:pt x="1208" y="21"/>
                    <a:pt x="1177" y="1"/>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1"/>
            <p:cNvSpPr/>
            <p:nvPr/>
          </p:nvSpPr>
          <p:spPr>
            <a:xfrm>
              <a:off x="3104675" y="3526775"/>
              <a:ext cx="17575" cy="36475"/>
            </a:xfrm>
            <a:custGeom>
              <a:avLst/>
              <a:gdLst/>
              <a:ahLst/>
              <a:cxnLst/>
              <a:rect l="l" t="t" r="r" b="b"/>
              <a:pathLst>
                <a:path w="703" h="1459" extrusionOk="0">
                  <a:moveTo>
                    <a:pt x="666" y="1"/>
                  </a:moveTo>
                  <a:cubicBezTo>
                    <a:pt x="664" y="1"/>
                    <a:pt x="662" y="3"/>
                    <a:pt x="662" y="7"/>
                  </a:cubicBezTo>
                  <a:cubicBezTo>
                    <a:pt x="464" y="228"/>
                    <a:pt x="419" y="471"/>
                    <a:pt x="309" y="757"/>
                  </a:cubicBezTo>
                  <a:cubicBezTo>
                    <a:pt x="199" y="978"/>
                    <a:pt x="22" y="1199"/>
                    <a:pt x="0" y="1442"/>
                  </a:cubicBezTo>
                  <a:cubicBezTo>
                    <a:pt x="0" y="1453"/>
                    <a:pt x="6" y="1458"/>
                    <a:pt x="11" y="1458"/>
                  </a:cubicBezTo>
                  <a:cubicBezTo>
                    <a:pt x="17" y="1458"/>
                    <a:pt x="22" y="1453"/>
                    <a:pt x="22" y="1442"/>
                  </a:cubicBezTo>
                  <a:cubicBezTo>
                    <a:pt x="110" y="1199"/>
                    <a:pt x="243" y="978"/>
                    <a:pt x="353" y="757"/>
                  </a:cubicBezTo>
                  <a:cubicBezTo>
                    <a:pt x="464" y="493"/>
                    <a:pt x="530" y="250"/>
                    <a:pt x="684" y="51"/>
                  </a:cubicBezTo>
                  <a:cubicBezTo>
                    <a:pt x="702" y="33"/>
                    <a:pt x="677"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1"/>
            <p:cNvSpPr/>
            <p:nvPr/>
          </p:nvSpPr>
          <p:spPr>
            <a:xfrm>
              <a:off x="3114050" y="3528325"/>
              <a:ext cx="13275" cy="29225"/>
            </a:xfrm>
            <a:custGeom>
              <a:avLst/>
              <a:gdLst/>
              <a:ahLst/>
              <a:cxnLst/>
              <a:rect l="l" t="t" r="r" b="b"/>
              <a:pathLst>
                <a:path w="531" h="1169" extrusionOk="0">
                  <a:moveTo>
                    <a:pt x="483" y="0"/>
                  </a:moveTo>
                  <a:cubicBezTo>
                    <a:pt x="464" y="0"/>
                    <a:pt x="442" y="11"/>
                    <a:pt x="442" y="33"/>
                  </a:cubicBezTo>
                  <a:cubicBezTo>
                    <a:pt x="486" y="254"/>
                    <a:pt x="309" y="409"/>
                    <a:pt x="221" y="607"/>
                  </a:cubicBezTo>
                  <a:cubicBezTo>
                    <a:pt x="155" y="762"/>
                    <a:pt x="67" y="938"/>
                    <a:pt x="0" y="1137"/>
                  </a:cubicBezTo>
                  <a:cubicBezTo>
                    <a:pt x="0" y="1153"/>
                    <a:pt x="22" y="1168"/>
                    <a:pt x="43" y="1168"/>
                  </a:cubicBezTo>
                  <a:cubicBezTo>
                    <a:pt x="52" y="1168"/>
                    <a:pt x="60" y="1166"/>
                    <a:pt x="67" y="1159"/>
                  </a:cubicBezTo>
                  <a:cubicBezTo>
                    <a:pt x="67" y="1137"/>
                    <a:pt x="89" y="1137"/>
                    <a:pt x="89" y="1093"/>
                  </a:cubicBezTo>
                  <a:cubicBezTo>
                    <a:pt x="199" y="916"/>
                    <a:pt x="265" y="695"/>
                    <a:pt x="376" y="497"/>
                  </a:cubicBezTo>
                  <a:cubicBezTo>
                    <a:pt x="442" y="320"/>
                    <a:pt x="530" y="210"/>
                    <a:pt x="508" y="33"/>
                  </a:cubicBezTo>
                  <a:cubicBezTo>
                    <a:pt x="519" y="11"/>
                    <a:pt x="503"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a:off x="3130225" y="3524875"/>
              <a:ext cx="10325" cy="17450"/>
            </a:xfrm>
            <a:custGeom>
              <a:avLst/>
              <a:gdLst/>
              <a:ahLst/>
              <a:cxnLst/>
              <a:rect l="l" t="t" r="r" b="b"/>
              <a:pathLst>
                <a:path w="413" h="698" extrusionOk="0">
                  <a:moveTo>
                    <a:pt x="380" y="0"/>
                  </a:moveTo>
                  <a:cubicBezTo>
                    <a:pt x="363" y="0"/>
                    <a:pt x="347" y="6"/>
                    <a:pt x="347" y="17"/>
                  </a:cubicBezTo>
                  <a:cubicBezTo>
                    <a:pt x="325" y="282"/>
                    <a:pt x="126" y="436"/>
                    <a:pt x="16" y="657"/>
                  </a:cubicBezTo>
                  <a:cubicBezTo>
                    <a:pt x="0" y="672"/>
                    <a:pt x="27" y="698"/>
                    <a:pt x="53" y="698"/>
                  </a:cubicBezTo>
                  <a:cubicBezTo>
                    <a:pt x="64" y="698"/>
                    <a:pt x="75" y="693"/>
                    <a:pt x="82" y="679"/>
                  </a:cubicBezTo>
                  <a:cubicBezTo>
                    <a:pt x="214" y="502"/>
                    <a:pt x="413" y="282"/>
                    <a:pt x="413" y="17"/>
                  </a:cubicBezTo>
                  <a:cubicBezTo>
                    <a:pt x="413" y="6"/>
                    <a:pt x="396"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a:off x="3140525" y="3528175"/>
              <a:ext cx="6450" cy="10050"/>
            </a:xfrm>
            <a:custGeom>
              <a:avLst/>
              <a:gdLst/>
              <a:ahLst/>
              <a:cxnLst/>
              <a:rect l="l" t="t" r="r" b="b"/>
              <a:pathLst>
                <a:path w="258" h="402" extrusionOk="0">
                  <a:moveTo>
                    <a:pt x="231" y="1"/>
                  </a:moveTo>
                  <a:cubicBezTo>
                    <a:pt x="221" y="1"/>
                    <a:pt x="208" y="13"/>
                    <a:pt x="200" y="39"/>
                  </a:cubicBezTo>
                  <a:cubicBezTo>
                    <a:pt x="133" y="105"/>
                    <a:pt x="111" y="172"/>
                    <a:pt x="45" y="260"/>
                  </a:cubicBezTo>
                  <a:lnTo>
                    <a:pt x="45" y="194"/>
                  </a:lnTo>
                  <a:cubicBezTo>
                    <a:pt x="45" y="183"/>
                    <a:pt x="40" y="177"/>
                    <a:pt x="34" y="177"/>
                  </a:cubicBezTo>
                  <a:cubicBezTo>
                    <a:pt x="29" y="177"/>
                    <a:pt x="23" y="183"/>
                    <a:pt x="23" y="194"/>
                  </a:cubicBezTo>
                  <a:cubicBezTo>
                    <a:pt x="23" y="260"/>
                    <a:pt x="1" y="304"/>
                    <a:pt x="1" y="370"/>
                  </a:cubicBezTo>
                  <a:cubicBezTo>
                    <a:pt x="1" y="386"/>
                    <a:pt x="23" y="402"/>
                    <a:pt x="36" y="402"/>
                  </a:cubicBezTo>
                  <a:cubicBezTo>
                    <a:pt x="41" y="402"/>
                    <a:pt x="45" y="399"/>
                    <a:pt x="45" y="392"/>
                  </a:cubicBezTo>
                  <a:cubicBezTo>
                    <a:pt x="111" y="282"/>
                    <a:pt x="178" y="194"/>
                    <a:pt x="244" y="83"/>
                  </a:cubicBezTo>
                  <a:cubicBezTo>
                    <a:pt x="257" y="30"/>
                    <a:pt x="246"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3127850" y="3470725"/>
              <a:ext cx="15850" cy="20925"/>
            </a:xfrm>
            <a:custGeom>
              <a:avLst/>
              <a:gdLst/>
              <a:ahLst/>
              <a:cxnLst/>
              <a:rect l="l" t="t" r="r" b="b"/>
              <a:pathLst>
                <a:path w="634" h="837" extrusionOk="0">
                  <a:moveTo>
                    <a:pt x="616" y="0"/>
                  </a:moveTo>
                  <a:cubicBezTo>
                    <a:pt x="610" y="0"/>
                    <a:pt x="603" y="6"/>
                    <a:pt x="596" y="19"/>
                  </a:cubicBezTo>
                  <a:cubicBezTo>
                    <a:pt x="486" y="130"/>
                    <a:pt x="398" y="262"/>
                    <a:pt x="309" y="395"/>
                  </a:cubicBezTo>
                  <a:cubicBezTo>
                    <a:pt x="221" y="527"/>
                    <a:pt x="89" y="682"/>
                    <a:pt x="0" y="814"/>
                  </a:cubicBezTo>
                  <a:cubicBezTo>
                    <a:pt x="0" y="814"/>
                    <a:pt x="0" y="836"/>
                    <a:pt x="44" y="836"/>
                  </a:cubicBezTo>
                  <a:cubicBezTo>
                    <a:pt x="155" y="748"/>
                    <a:pt x="221" y="615"/>
                    <a:pt x="309" y="505"/>
                  </a:cubicBezTo>
                  <a:cubicBezTo>
                    <a:pt x="398" y="350"/>
                    <a:pt x="486" y="174"/>
                    <a:pt x="618" y="41"/>
                  </a:cubicBezTo>
                  <a:cubicBezTo>
                    <a:pt x="634" y="26"/>
                    <a:pt x="628"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3134475" y="3480225"/>
              <a:ext cx="6075" cy="14575"/>
            </a:xfrm>
            <a:custGeom>
              <a:avLst/>
              <a:gdLst/>
              <a:ahLst/>
              <a:cxnLst/>
              <a:rect l="l" t="t" r="r" b="b"/>
              <a:pathLst>
                <a:path w="243" h="583" extrusionOk="0">
                  <a:moveTo>
                    <a:pt x="218" y="0"/>
                  </a:moveTo>
                  <a:cubicBezTo>
                    <a:pt x="199" y="0"/>
                    <a:pt x="177" y="11"/>
                    <a:pt x="177" y="37"/>
                  </a:cubicBezTo>
                  <a:cubicBezTo>
                    <a:pt x="177" y="191"/>
                    <a:pt x="133" y="257"/>
                    <a:pt x="66" y="346"/>
                  </a:cubicBezTo>
                  <a:cubicBezTo>
                    <a:pt x="44" y="412"/>
                    <a:pt x="0" y="478"/>
                    <a:pt x="0" y="566"/>
                  </a:cubicBezTo>
                  <a:cubicBezTo>
                    <a:pt x="0" y="577"/>
                    <a:pt x="6" y="583"/>
                    <a:pt x="11" y="583"/>
                  </a:cubicBezTo>
                  <a:cubicBezTo>
                    <a:pt x="17" y="583"/>
                    <a:pt x="22" y="577"/>
                    <a:pt x="22" y="566"/>
                  </a:cubicBezTo>
                  <a:cubicBezTo>
                    <a:pt x="44" y="522"/>
                    <a:pt x="44" y="478"/>
                    <a:pt x="66" y="434"/>
                  </a:cubicBezTo>
                  <a:cubicBezTo>
                    <a:pt x="111" y="368"/>
                    <a:pt x="133" y="346"/>
                    <a:pt x="155" y="302"/>
                  </a:cubicBezTo>
                  <a:cubicBezTo>
                    <a:pt x="221" y="213"/>
                    <a:pt x="243" y="125"/>
                    <a:pt x="243" y="15"/>
                  </a:cubicBezTo>
                  <a:cubicBezTo>
                    <a:pt x="243" y="5"/>
                    <a:pt x="232"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3138325" y="3484625"/>
              <a:ext cx="8725" cy="17350"/>
            </a:xfrm>
            <a:custGeom>
              <a:avLst/>
              <a:gdLst/>
              <a:ahLst/>
              <a:cxnLst/>
              <a:rect l="l" t="t" r="r" b="b"/>
              <a:pathLst>
                <a:path w="349" h="694" extrusionOk="0">
                  <a:moveTo>
                    <a:pt x="306" y="0"/>
                  </a:moveTo>
                  <a:cubicBezTo>
                    <a:pt x="300" y="0"/>
                    <a:pt x="293" y="5"/>
                    <a:pt x="288" y="15"/>
                  </a:cubicBezTo>
                  <a:cubicBezTo>
                    <a:pt x="199" y="81"/>
                    <a:pt x="199" y="192"/>
                    <a:pt x="133" y="302"/>
                  </a:cubicBezTo>
                  <a:cubicBezTo>
                    <a:pt x="111" y="457"/>
                    <a:pt x="1" y="523"/>
                    <a:pt x="23" y="677"/>
                  </a:cubicBezTo>
                  <a:cubicBezTo>
                    <a:pt x="23" y="688"/>
                    <a:pt x="34" y="694"/>
                    <a:pt x="45" y="694"/>
                  </a:cubicBezTo>
                  <a:cubicBezTo>
                    <a:pt x="56" y="694"/>
                    <a:pt x="67" y="688"/>
                    <a:pt x="67" y="677"/>
                  </a:cubicBezTo>
                  <a:cubicBezTo>
                    <a:pt x="111" y="567"/>
                    <a:pt x="177" y="479"/>
                    <a:pt x="199" y="368"/>
                  </a:cubicBezTo>
                  <a:cubicBezTo>
                    <a:pt x="221" y="258"/>
                    <a:pt x="244" y="148"/>
                    <a:pt x="332" y="59"/>
                  </a:cubicBezTo>
                  <a:cubicBezTo>
                    <a:pt x="349" y="43"/>
                    <a:pt x="327"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3034350" y="3538525"/>
              <a:ext cx="32800" cy="47175"/>
            </a:xfrm>
            <a:custGeom>
              <a:avLst/>
              <a:gdLst/>
              <a:ahLst/>
              <a:cxnLst/>
              <a:rect l="l" t="t" r="r" b="b"/>
              <a:pathLst>
                <a:path w="1312" h="1887" extrusionOk="0">
                  <a:moveTo>
                    <a:pt x="1290" y="1"/>
                  </a:moveTo>
                  <a:cubicBezTo>
                    <a:pt x="1069" y="23"/>
                    <a:pt x="937" y="442"/>
                    <a:pt x="826" y="619"/>
                  </a:cubicBezTo>
                  <a:cubicBezTo>
                    <a:pt x="539" y="1016"/>
                    <a:pt x="296" y="1435"/>
                    <a:pt x="31" y="1855"/>
                  </a:cubicBezTo>
                  <a:cubicBezTo>
                    <a:pt x="0" y="1870"/>
                    <a:pt x="13" y="1886"/>
                    <a:pt x="31" y="1886"/>
                  </a:cubicBezTo>
                  <a:cubicBezTo>
                    <a:pt x="39" y="1886"/>
                    <a:pt x="47" y="1883"/>
                    <a:pt x="54" y="1877"/>
                  </a:cubicBezTo>
                  <a:lnTo>
                    <a:pt x="98" y="1833"/>
                  </a:lnTo>
                  <a:cubicBezTo>
                    <a:pt x="98" y="1833"/>
                    <a:pt x="98" y="1789"/>
                    <a:pt x="76" y="1789"/>
                  </a:cubicBezTo>
                  <a:cubicBezTo>
                    <a:pt x="208" y="1744"/>
                    <a:pt x="296" y="1524"/>
                    <a:pt x="363" y="1413"/>
                  </a:cubicBezTo>
                  <a:cubicBezTo>
                    <a:pt x="451" y="1237"/>
                    <a:pt x="583" y="1060"/>
                    <a:pt x="672" y="884"/>
                  </a:cubicBezTo>
                  <a:cubicBezTo>
                    <a:pt x="760" y="751"/>
                    <a:pt x="870" y="619"/>
                    <a:pt x="959" y="464"/>
                  </a:cubicBezTo>
                  <a:cubicBezTo>
                    <a:pt x="1047" y="354"/>
                    <a:pt x="1135" y="89"/>
                    <a:pt x="1290" y="23"/>
                  </a:cubicBezTo>
                  <a:cubicBezTo>
                    <a:pt x="1312" y="23"/>
                    <a:pt x="1290" y="1"/>
                    <a:pt x="1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3034225" y="3544375"/>
              <a:ext cx="38300" cy="57800"/>
            </a:xfrm>
            <a:custGeom>
              <a:avLst/>
              <a:gdLst/>
              <a:ahLst/>
              <a:cxnLst/>
              <a:rect l="l" t="t" r="r" b="b"/>
              <a:pathLst>
                <a:path w="1532" h="2312" extrusionOk="0">
                  <a:moveTo>
                    <a:pt x="1501" y="1"/>
                  </a:moveTo>
                  <a:cubicBezTo>
                    <a:pt x="1497" y="1"/>
                    <a:pt x="1493" y="3"/>
                    <a:pt x="1493" y="9"/>
                  </a:cubicBezTo>
                  <a:cubicBezTo>
                    <a:pt x="920" y="716"/>
                    <a:pt x="522" y="1510"/>
                    <a:pt x="36" y="2261"/>
                  </a:cubicBezTo>
                  <a:cubicBezTo>
                    <a:pt x="1" y="2279"/>
                    <a:pt x="37" y="2311"/>
                    <a:pt x="64" y="2311"/>
                  </a:cubicBezTo>
                  <a:cubicBezTo>
                    <a:pt x="71" y="2311"/>
                    <a:pt x="76" y="2309"/>
                    <a:pt x="81" y="2305"/>
                  </a:cubicBezTo>
                  <a:cubicBezTo>
                    <a:pt x="125" y="2261"/>
                    <a:pt x="191" y="2173"/>
                    <a:pt x="257" y="2107"/>
                  </a:cubicBezTo>
                  <a:cubicBezTo>
                    <a:pt x="257" y="2107"/>
                    <a:pt x="257" y="2084"/>
                    <a:pt x="213" y="2084"/>
                  </a:cubicBezTo>
                  <a:cubicBezTo>
                    <a:pt x="390" y="1820"/>
                    <a:pt x="522" y="1510"/>
                    <a:pt x="721" y="1201"/>
                  </a:cubicBezTo>
                  <a:cubicBezTo>
                    <a:pt x="964" y="826"/>
                    <a:pt x="1207" y="429"/>
                    <a:pt x="1516" y="53"/>
                  </a:cubicBezTo>
                  <a:cubicBezTo>
                    <a:pt x="1532" y="21"/>
                    <a:pt x="1512"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3037875" y="3561775"/>
              <a:ext cx="26350" cy="46175"/>
            </a:xfrm>
            <a:custGeom>
              <a:avLst/>
              <a:gdLst/>
              <a:ahLst/>
              <a:cxnLst/>
              <a:rect l="l" t="t" r="r" b="b"/>
              <a:pathLst>
                <a:path w="1054" h="1847" extrusionOk="0">
                  <a:moveTo>
                    <a:pt x="1019" y="1"/>
                  </a:moveTo>
                  <a:cubicBezTo>
                    <a:pt x="1010" y="1"/>
                    <a:pt x="1001" y="6"/>
                    <a:pt x="994" y="20"/>
                  </a:cubicBezTo>
                  <a:cubicBezTo>
                    <a:pt x="729" y="351"/>
                    <a:pt x="509" y="660"/>
                    <a:pt x="354" y="1035"/>
                  </a:cubicBezTo>
                  <a:cubicBezTo>
                    <a:pt x="244" y="1278"/>
                    <a:pt x="1" y="1543"/>
                    <a:pt x="45" y="1830"/>
                  </a:cubicBezTo>
                  <a:cubicBezTo>
                    <a:pt x="45" y="1841"/>
                    <a:pt x="51" y="1847"/>
                    <a:pt x="56" y="1847"/>
                  </a:cubicBezTo>
                  <a:cubicBezTo>
                    <a:pt x="62" y="1847"/>
                    <a:pt x="67" y="1841"/>
                    <a:pt x="67" y="1830"/>
                  </a:cubicBezTo>
                  <a:cubicBezTo>
                    <a:pt x="133" y="1499"/>
                    <a:pt x="354" y="1190"/>
                    <a:pt x="487" y="903"/>
                  </a:cubicBezTo>
                  <a:cubicBezTo>
                    <a:pt x="663" y="594"/>
                    <a:pt x="840" y="285"/>
                    <a:pt x="1038" y="42"/>
                  </a:cubicBezTo>
                  <a:cubicBezTo>
                    <a:pt x="1054" y="27"/>
                    <a:pt x="1037" y="1"/>
                    <a:pt x="1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3044125" y="3574850"/>
              <a:ext cx="21850" cy="36475"/>
            </a:xfrm>
            <a:custGeom>
              <a:avLst/>
              <a:gdLst/>
              <a:ahLst/>
              <a:cxnLst/>
              <a:rect l="l" t="t" r="r" b="b"/>
              <a:pathLst>
                <a:path w="874" h="1459" extrusionOk="0">
                  <a:moveTo>
                    <a:pt x="800" y="0"/>
                  </a:moveTo>
                  <a:cubicBezTo>
                    <a:pt x="795" y="0"/>
                    <a:pt x="792" y="1"/>
                    <a:pt x="788" y="5"/>
                  </a:cubicBezTo>
                  <a:cubicBezTo>
                    <a:pt x="634" y="159"/>
                    <a:pt x="568" y="424"/>
                    <a:pt x="457" y="623"/>
                  </a:cubicBezTo>
                  <a:cubicBezTo>
                    <a:pt x="303" y="888"/>
                    <a:pt x="192" y="1152"/>
                    <a:pt x="16" y="1417"/>
                  </a:cubicBezTo>
                  <a:cubicBezTo>
                    <a:pt x="1" y="1433"/>
                    <a:pt x="17" y="1458"/>
                    <a:pt x="28" y="1458"/>
                  </a:cubicBezTo>
                  <a:cubicBezTo>
                    <a:pt x="34" y="1458"/>
                    <a:pt x="38" y="1453"/>
                    <a:pt x="38" y="1439"/>
                  </a:cubicBezTo>
                  <a:cubicBezTo>
                    <a:pt x="237" y="1263"/>
                    <a:pt x="325" y="998"/>
                    <a:pt x="457" y="777"/>
                  </a:cubicBezTo>
                  <a:cubicBezTo>
                    <a:pt x="524" y="667"/>
                    <a:pt x="590" y="556"/>
                    <a:pt x="656" y="446"/>
                  </a:cubicBezTo>
                  <a:cubicBezTo>
                    <a:pt x="700" y="291"/>
                    <a:pt x="744" y="159"/>
                    <a:pt x="855" y="71"/>
                  </a:cubicBezTo>
                  <a:cubicBezTo>
                    <a:pt x="874" y="52"/>
                    <a:pt x="827"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3055000" y="3579700"/>
              <a:ext cx="13725" cy="32475"/>
            </a:xfrm>
            <a:custGeom>
              <a:avLst/>
              <a:gdLst/>
              <a:ahLst/>
              <a:cxnLst/>
              <a:rect l="l" t="t" r="r" b="b"/>
              <a:pathLst>
                <a:path w="549" h="1299" extrusionOk="0">
                  <a:moveTo>
                    <a:pt x="521" y="0"/>
                  </a:moveTo>
                  <a:cubicBezTo>
                    <a:pt x="512" y="0"/>
                    <a:pt x="499" y="3"/>
                    <a:pt x="486" y="9"/>
                  </a:cubicBezTo>
                  <a:cubicBezTo>
                    <a:pt x="353" y="186"/>
                    <a:pt x="309" y="429"/>
                    <a:pt x="221" y="627"/>
                  </a:cubicBezTo>
                  <a:cubicBezTo>
                    <a:pt x="199" y="694"/>
                    <a:pt x="155" y="804"/>
                    <a:pt x="133" y="892"/>
                  </a:cubicBezTo>
                  <a:cubicBezTo>
                    <a:pt x="111" y="1025"/>
                    <a:pt x="22" y="1135"/>
                    <a:pt x="0" y="1245"/>
                  </a:cubicBezTo>
                  <a:cubicBezTo>
                    <a:pt x="0" y="1278"/>
                    <a:pt x="12" y="1298"/>
                    <a:pt x="27" y="1298"/>
                  </a:cubicBezTo>
                  <a:cubicBezTo>
                    <a:pt x="33" y="1298"/>
                    <a:pt x="38" y="1296"/>
                    <a:pt x="44" y="1290"/>
                  </a:cubicBezTo>
                  <a:lnTo>
                    <a:pt x="111" y="1223"/>
                  </a:lnTo>
                  <a:cubicBezTo>
                    <a:pt x="133" y="1223"/>
                    <a:pt x="111" y="1201"/>
                    <a:pt x="111" y="1201"/>
                  </a:cubicBezTo>
                  <a:lnTo>
                    <a:pt x="89" y="1201"/>
                  </a:lnTo>
                  <a:cubicBezTo>
                    <a:pt x="111" y="1135"/>
                    <a:pt x="133" y="1069"/>
                    <a:pt x="155" y="1003"/>
                  </a:cubicBezTo>
                  <a:cubicBezTo>
                    <a:pt x="199" y="892"/>
                    <a:pt x="221" y="804"/>
                    <a:pt x="243" y="694"/>
                  </a:cubicBezTo>
                  <a:cubicBezTo>
                    <a:pt x="265" y="583"/>
                    <a:pt x="331" y="517"/>
                    <a:pt x="353" y="407"/>
                  </a:cubicBezTo>
                  <a:cubicBezTo>
                    <a:pt x="398" y="296"/>
                    <a:pt x="442" y="120"/>
                    <a:pt x="486" y="31"/>
                  </a:cubicBezTo>
                  <a:cubicBezTo>
                    <a:pt x="548" y="16"/>
                    <a:pt x="545"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3066025" y="3588325"/>
              <a:ext cx="8300" cy="21075"/>
            </a:xfrm>
            <a:custGeom>
              <a:avLst/>
              <a:gdLst/>
              <a:ahLst/>
              <a:cxnLst/>
              <a:rect l="l" t="t" r="r" b="b"/>
              <a:pathLst>
                <a:path w="332" h="843" extrusionOk="0">
                  <a:moveTo>
                    <a:pt x="299" y="1"/>
                  </a:moveTo>
                  <a:cubicBezTo>
                    <a:pt x="282" y="1"/>
                    <a:pt x="266" y="6"/>
                    <a:pt x="266" y="17"/>
                  </a:cubicBezTo>
                  <a:cubicBezTo>
                    <a:pt x="310" y="194"/>
                    <a:pt x="199" y="304"/>
                    <a:pt x="133" y="459"/>
                  </a:cubicBezTo>
                  <a:cubicBezTo>
                    <a:pt x="111" y="547"/>
                    <a:pt x="89" y="613"/>
                    <a:pt x="45" y="680"/>
                  </a:cubicBezTo>
                  <a:cubicBezTo>
                    <a:pt x="23" y="746"/>
                    <a:pt x="23" y="768"/>
                    <a:pt x="1" y="790"/>
                  </a:cubicBezTo>
                  <a:cubicBezTo>
                    <a:pt x="1" y="822"/>
                    <a:pt x="13" y="843"/>
                    <a:pt x="28" y="843"/>
                  </a:cubicBezTo>
                  <a:cubicBezTo>
                    <a:pt x="33" y="843"/>
                    <a:pt x="39" y="840"/>
                    <a:pt x="45" y="834"/>
                  </a:cubicBezTo>
                  <a:cubicBezTo>
                    <a:pt x="133" y="768"/>
                    <a:pt x="133" y="636"/>
                    <a:pt x="155" y="547"/>
                  </a:cubicBezTo>
                  <a:cubicBezTo>
                    <a:pt x="155" y="525"/>
                    <a:pt x="155" y="525"/>
                    <a:pt x="199" y="503"/>
                  </a:cubicBezTo>
                  <a:cubicBezTo>
                    <a:pt x="221" y="437"/>
                    <a:pt x="244" y="393"/>
                    <a:pt x="310" y="349"/>
                  </a:cubicBezTo>
                  <a:cubicBezTo>
                    <a:pt x="332" y="349"/>
                    <a:pt x="310" y="326"/>
                    <a:pt x="310" y="326"/>
                  </a:cubicBezTo>
                  <a:cubicBezTo>
                    <a:pt x="290" y="326"/>
                    <a:pt x="280" y="326"/>
                    <a:pt x="273" y="328"/>
                  </a:cubicBezTo>
                  <a:lnTo>
                    <a:pt x="273" y="328"/>
                  </a:lnTo>
                  <a:cubicBezTo>
                    <a:pt x="312" y="225"/>
                    <a:pt x="332" y="121"/>
                    <a:pt x="332" y="17"/>
                  </a:cubicBezTo>
                  <a:cubicBezTo>
                    <a:pt x="332" y="6"/>
                    <a:pt x="31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3075425" y="3588050"/>
              <a:ext cx="9175" cy="11075"/>
            </a:xfrm>
            <a:custGeom>
              <a:avLst/>
              <a:gdLst/>
              <a:ahLst/>
              <a:cxnLst/>
              <a:rect l="l" t="t" r="r" b="b"/>
              <a:pathLst>
                <a:path w="367" h="443" extrusionOk="0">
                  <a:moveTo>
                    <a:pt x="304" y="0"/>
                  </a:moveTo>
                  <a:cubicBezTo>
                    <a:pt x="298" y="0"/>
                    <a:pt x="291" y="2"/>
                    <a:pt x="287" y="6"/>
                  </a:cubicBezTo>
                  <a:cubicBezTo>
                    <a:pt x="199" y="117"/>
                    <a:pt x="155" y="227"/>
                    <a:pt x="66" y="337"/>
                  </a:cubicBezTo>
                  <a:lnTo>
                    <a:pt x="66" y="293"/>
                  </a:lnTo>
                  <a:cubicBezTo>
                    <a:pt x="66" y="271"/>
                    <a:pt x="61" y="260"/>
                    <a:pt x="55" y="260"/>
                  </a:cubicBezTo>
                  <a:cubicBezTo>
                    <a:pt x="50" y="260"/>
                    <a:pt x="44" y="271"/>
                    <a:pt x="44" y="293"/>
                  </a:cubicBezTo>
                  <a:cubicBezTo>
                    <a:pt x="0" y="337"/>
                    <a:pt x="0" y="360"/>
                    <a:pt x="44" y="426"/>
                  </a:cubicBezTo>
                  <a:cubicBezTo>
                    <a:pt x="44" y="437"/>
                    <a:pt x="50" y="442"/>
                    <a:pt x="58" y="442"/>
                  </a:cubicBezTo>
                  <a:cubicBezTo>
                    <a:pt x="66" y="442"/>
                    <a:pt x="77" y="437"/>
                    <a:pt x="88" y="426"/>
                  </a:cubicBezTo>
                  <a:cubicBezTo>
                    <a:pt x="199" y="315"/>
                    <a:pt x="265" y="183"/>
                    <a:pt x="331" y="28"/>
                  </a:cubicBezTo>
                  <a:cubicBezTo>
                    <a:pt x="366" y="28"/>
                    <a:pt x="331"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2825950" y="3587650"/>
              <a:ext cx="25" cy="1125"/>
            </a:xfrm>
            <a:custGeom>
              <a:avLst/>
              <a:gdLst/>
              <a:ahLst/>
              <a:cxnLst/>
              <a:rect l="l" t="t" r="r" b="b"/>
              <a:pathLst>
                <a:path w="1" h="45" extrusionOk="0">
                  <a:moveTo>
                    <a:pt x="1" y="44"/>
                  </a:moveTo>
                  <a:lnTo>
                    <a:pt x="1" y="4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a:off x="2862925" y="3581575"/>
              <a:ext cx="6650" cy="19350"/>
            </a:xfrm>
            <a:custGeom>
              <a:avLst/>
              <a:gdLst/>
              <a:ahLst/>
              <a:cxnLst/>
              <a:rect l="l" t="t" r="r" b="b"/>
              <a:pathLst>
                <a:path w="266" h="774" extrusionOk="0">
                  <a:moveTo>
                    <a:pt x="222" y="0"/>
                  </a:moveTo>
                  <a:cubicBezTo>
                    <a:pt x="133" y="67"/>
                    <a:pt x="111" y="177"/>
                    <a:pt x="89" y="287"/>
                  </a:cubicBezTo>
                  <a:cubicBezTo>
                    <a:pt x="67" y="464"/>
                    <a:pt x="1" y="596"/>
                    <a:pt x="67" y="773"/>
                  </a:cubicBezTo>
                  <a:cubicBezTo>
                    <a:pt x="89" y="619"/>
                    <a:pt x="89" y="508"/>
                    <a:pt x="111" y="376"/>
                  </a:cubicBezTo>
                  <a:cubicBezTo>
                    <a:pt x="155" y="265"/>
                    <a:pt x="155" y="133"/>
                    <a:pt x="266" y="22"/>
                  </a:cubicBezTo>
                  <a:cubicBezTo>
                    <a:pt x="266" y="22"/>
                    <a:pt x="266"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a:off x="2929150" y="3539500"/>
              <a:ext cx="2250" cy="7025"/>
            </a:xfrm>
            <a:custGeom>
              <a:avLst/>
              <a:gdLst/>
              <a:ahLst/>
              <a:cxnLst/>
              <a:rect l="l" t="t" r="r" b="b"/>
              <a:pathLst>
                <a:path w="90" h="281" extrusionOk="0">
                  <a:moveTo>
                    <a:pt x="67" y="0"/>
                  </a:moveTo>
                  <a:cubicBezTo>
                    <a:pt x="56" y="0"/>
                    <a:pt x="45" y="17"/>
                    <a:pt x="45" y="50"/>
                  </a:cubicBezTo>
                  <a:lnTo>
                    <a:pt x="45" y="204"/>
                  </a:lnTo>
                  <a:cubicBezTo>
                    <a:pt x="1" y="204"/>
                    <a:pt x="1" y="204"/>
                    <a:pt x="1" y="248"/>
                  </a:cubicBezTo>
                  <a:lnTo>
                    <a:pt x="1" y="271"/>
                  </a:lnTo>
                  <a:cubicBezTo>
                    <a:pt x="1" y="278"/>
                    <a:pt x="1" y="280"/>
                    <a:pt x="3" y="280"/>
                  </a:cubicBezTo>
                  <a:cubicBezTo>
                    <a:pt x="8" y="280"/>
                    <a:pt x="23" y="271"/>
                    <a:pt x="67" y="271"/>
                  </a:cubicBezTo>
                  <a:cubicBezTo>
                    <a:pt x="89" y="182"/>
                    <a:pt x="89" y="94"/>
                    <a:pt x="89" y="50"/>
                  </a:cubicBezTo>
                  <a:cubicBezTo>
                    <a:pt x="89" y="17"/>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2933575" y="3467325"/>
              <a:ext cx="34250" cy="39125"/>
            </a:xfrm>
            <a:custGeom>
              <a:avLst/>
              <a:gdLst/>
              <a:ahLst/>
              <a:cxnLst/>
              <a:rect l="l" t="t" r="r" b="b"/>
              <a:pathLst>
                <a:path w="1370" h="1565" extrusionOk="0">
                  <a:moveTo>
                    <a:pt x="1347" y="1"/>
                  </a:moveTo>
                  <a:cubicBezTo>
                    <a:pt x="1104" y="89"/>
                    <a:pt x="884" y="442"/>
                    <a:pt x="751" y="641"/>
                  </a:cubicBezTo>
                  <a:cubicBezTo>
                    <a:pt x="597" y="840"/>
                    <a:pt x="464" y="1038"/>
                    <a:pt x="265" y="1193"/>
                  </a:cubicBezTo>
                  <a:cubicBezTo>
                    <a:pt x="155" y="1303"/>
                    <a:pt x="45" y="1392"/>
                    <a:pt x="1" y="1524"/>
                  </a:cubicBezTo>
                  <a:cubicBezTo>
                    <a:pt x="1" y="1539"/>
                    <a:pt x="11" y="1565"/>
                    <a:pt x="18" y="1565"/>
                  </a:cubicBezTo>
                  <a:cubicBezTo>
                    <a:pt x="20" y="1565"/>
                    <a:pt x="23" y="1560"/>
                    <a:pt x="23" y="1546"/>
                  </a:cubicBezTo>
                  <a:cubicBezTo>
                    <a:pt x="89" y="1369"/>
                    <a:pt x="310" y="1215"/>
                    <a:pt x="442" y="1082"/>
                  </a:cubicBezTo>
                  <a:cubicBezTo>
                    <a:pt x="575" y="950"/>
                    <a:pt x="685" y="773"/>
                    <a:pt x="795" y="641"/>
                  </a:cubicBezTo>
                  <a:cubicBezTo>
                    <a:pt x="928" y="442"/>
                    <a:pt x="1126" y="155"/>
                    <a:pt x="1347" y="45"/>
                  </a:cubicBezTo>
                  <a:cubicBezTo>
                    <a:pt x="1369" y="45"/>
                    <a:pt x="1347"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a:off x="2961375" y="3472050"/>
              <a:ext cx="8100" cy="9425"/>
            </a:xfrm>
            <a:custGeom>
              <a:avLst/>
              <a:gdLst/>
              <a:ahLst/>
              <a:cxnLst/>
              <a:rect l="l" t="t" r="r" b="b"/>
              <a:pathLst>
                <a:path w="324" h="377" extrusionOk="0">
                  <a:moveTo>
                    <a:pt x="307" y="1"/>
                  </a:moveTo>
                  <a:cubicBezTo>
                    <a:pt x="304" y="1"/>
                    <a:pt x="301" y="3"/>
                    <a:pt x="301" y="10"/>
                  </a:cubicBezTo>
                  <a:cubicBezTo>
                    <a:pt x="257" y="187"/>
                    <a:pt x="103" y="253"/>
                    <a:pt x="14" y="342"/>
                  </a:cubicBezTo>
                  <a:cubicBezTo>
                    <a:pt x="147" y="253"/>
                    <a:pt x="301" y="187"/>
                    <a:pt x="323" y="10"/>
                  </a:cubicBezTo>
                  <a:cubicBezTo>
                    <a:pt x="323" y="10"/>
                    <a:pt x="314" y="1"/>
                    <a:pt x="307" y="1"/>
                  </a:cubicBezTo>
                  <a:close/>
                  <a:moveTo>
                    <a:pt x="14" y="342"/>
                  </a:moveTo>
                  <a:lnTo>
                    <a:pt x="14" y="342"/>
                  </a:lnTo>
                  <a:cubicBezTo>
                    <a:pt x="1" y="355"/>
                    <a:pt x="4" y="377"/>
                    <a:pt x="8" y="377"/>
                  </a:cubicBezTo>
                  <a:cubicBezTo>
                    <a:pt x="11" y="377"/>
                    <a:pt x="14" y="368"/>
                    <a:pt x="14" y="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a:off x="3010850" y="3501875"/>
              <a:ext cx="5925" cy="9350"/>
            </a:xfrm>
            <a:custGeom>
              <a:avLst/>
              <a:gdLst/>
              <a:ahLst/>
              <a:cxnLst/>
              <a:rect l="l" t="t" r="r" b="b"/>
              <a:pathLst>
                <a:path w="237" h="374" extrusionOk="0">
                  <a:moveTo>
                    <a:pt x="182" y="0"/>
                  </a:moveTo>
                  <a:cubicBezTo>
                    <a:pt x="171" y="0"/>
                    <a:pt x="161" y="3"/>
                    <a:pt x="155" y="10"/>
                  </a:cubicBezTo>
                  <a:cubicBezTo>
                    <a:pt x="66" y="120"/>
                    <a:pt x="22" y="186"/>
                    <a:pt x="0" y="341"/>
                  </a:cubicBezTo>
                  <a:cubicBezTo>
                    <a:pt x="0" y="363"/>
                    <a:pt x="11" y="374"/>
                    <a:pt x="28" y="374"/>
                  </a:cubicBezTo>
                  <a:cubicBezTo>
                    <a:pt x="44" y="374"/>
                    <a:pt x="66" y="363"/>
                    <a:pt x="88" y="341"/>
                  </a:cubicBezTo>
                  <a:cubicBezTo>
                    <a:pt x="111" y="296"/>
                    <a:pt x="111" y="252"/>
                    <a:pt x="133" y="230"/>
                  </a:cubicBezTo>
                  <a:cubicBezTo>
                    <a:pt x="133" y="215"/>
                    <a:pt x="133" y="189"/>
                    <a:pt x="125" y="189"/>
                  </a:cubicBezTo>
                  <a:cubicBezTo>
                    <a:pt x="122" y="189"/>
                    <a:pt x="117" y="195"/>
                    <a:pt x="111" y="208"/>
                  </a:cubicBezTo>
                  <a:cubicBezTo>
                    <a:pt x="133" y="142"/>
                    <a:pt x="155" y="98"/>
                    <a:pt x="221" y="32"/>
                  </a:cubicBezTo>
                  <a:cubicBezTo>
                    <a:pt x="237" y="16"/>
                    <a:pt x="208"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3030700" y="3476900"/>
              <a:ext cx="5000" cy="8125"/>
            </a:xfrm>
            <a:custGeom>
              <a:avLst/>
              <a:gdLst/>
              <a:ahLst/>
              <a:cxnLst/>
              <a:rect l="l" t="t" r="r" b="b"/>
              <a:pathLst>
                <a:path w="200" h="325" extrusionOk="0">
                  <a:moveTo>
                    <a:pt x="158" y="1"/>
                  </a:moveTo>
                  <a:cubicBezTo>
                    <a:pt x="145" y="1"/>
                    <a:pt x="133" y="6"/>
                    <a:pt x="133" y="15"/>
                  </a:cubicBezTo>
                  <a:cubicBezTo>
                    <a:pt x="133" y="59"/>
                    <a:pt x="111" y="125"/>
                    <a:pt x="67" y="170"/>
                  </a:cubicBezTo>
                  <a:cubicBezTo>
                    <a:pt x="23" y="214"/>
                    <a:pt x="1" y="258"/>
                    <a:pt x="1" y="280"/>
                  </a:cubicBezTo>
                  <a:cubicBezTo>
                    <a:pt x="23" y="324"/>
                    <a:pt x="23" y="324"/>
                    <a:pt x="67" y="324"/>
                  </a:cubicBezTo>
                  <a:cubicBezTo>
                    <a:pt x="111" y="280"/>
                    <a:pt x="111" y="236"/>
                    <a:pt x="133" y="214"/>
                  </a:cubicBezTo>
                  <a:cubicBezTo>
                    <a:pt x="177" y="148"/>
                    <a:pt x="200" y="103"/>
                    <a:pt x="200" y="37"/>
                  </a:cubicBezTo>
                  <a:cubicBezTo>
                    <a:pt x="200" y="11"/>
                    <a:pt x="177"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a:off x="2862925" y="3702100"/>
              <a:ext cx="6650" cy="42025"/>
            </a:xfrm>
            <a:custGeom>
              <a:avLst/>
              <a:gdLst/>
              <a:ahLst/>
              <a:cxnLst/>
              <a:rect l="l" t="t" r="r" b="b"/>
              <a:pathLst>
                <a:path w="266" h="1681" extrusionOk="0">
                  <a:moveTo>
                    <a:pt x="47" y="1"/>
                  </a:moveTo>
                  <a:cubicBezTo>
                    <a:pt x="27" y="1"/>
                    <a:pt x="1" y="16"/>
                    <a:pt x="1" y="58"/>
                  </a:cubicBezTo>
                  <a:cubicBezTo>
                    <a:pt x="67" y="323"/>
                    <a:pt x="89" y="566"/>
                    <a:pt x="111" y="853"/>
                  </a:cubicBezTo>
                  <a:cubicBezTo>
                    <a:pt x="177" y="1140"/>
                    <a:pt x="111" y="1383"/>
                    <a:pt x="155" y="1648"/>
                  </a:cubicBezTo>
                  <a:cubicBezTo>
                    <a:pt x="155" y="1670"/>
                    <a:pt x="166" y="1681"/>
                    <a:pt x="177" y="1681"/>
                  </a:cubicBezTo>
                  <a:cubicBezTo>
                    <a:pt x="188" y="1681"/>
                    <a:pt x="200" y="1670"/>
                    <a:pt x="200" y="1648"/>
                  </a:cubicBezTo>
                  <a:cubicBezTo>
                    <a:pt x="222" y="1361"/>
                    <a:pt x="222" y="1074"/>
                    <a:pt x="200" y="765"/>
                  </a:cubicBezTo>
                  <a:cubicBezTo>
                    <a:pt x="200" y="544"/>
                    <a:pt x="111" y="301"/>
                    <a:pt x="266" y="146"/>
                  </a:cubicBezTo>
                  <a:cubicBezTo>
                    <a:pt x="266" y="102"/>
                    <a:pt x="266" y="102"/>
                    <a:pt x="222" y="102"/>
                  </a:cubicBezTo>
                  <a:cubicBezTo>
                    <a:pt x="177" y="191"/>
                    <a:pt x="133" y="279"/>
                    <a:pt x="111" y="389"/>
                  </a:cubicBezTo>
                  <a:cubicBezTo>
                    <a:pt x="89" y="279"/>
                    <a:pt x="89" y="146"/>
                    <a:pt x="67" y="14"/>
                  </a:cubicBezTo>
                  <a:cubicBezTo>
                    <a:pt x="67" y="6"/>
                    <a:pt x="58"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a:off x="2875625" y="3706450"/>
              <a:ext cx="8850" cy="44250"/>
            </a:xfrm>
            <a:custGeom>
              <a:avLst/>
              <a:gdLst/>
              <a:ahLst/>
              <a:cxnLst/>
              <a:rect l="l" t="t" r="r" b="b"/>
              <a:pathLst>
                <a:path w="354" h="1770" extrusionOk="0">
                  <a:moveTo>
                    <a:pt x="23" y="0"/>
                  </a:moveTo>
                  <a:cubicBezTo>
                    <a:pt x="12" y="0"/>
                    <a:pt x="1" y="6"/>
                    <a:pt x="1" y="17"/>
                  </a:cubicBezTo>
                  <a:cubicBezTo>
                    <a:pt x="23" y="127"/>
                    <a:pt x="45" y="259"/>
                    <a:pt x="89" y="370"/>
                  </a:cubicBezTo>
                  <a:cubicBezTo>
                    <a:pt x="89" y="569"/>
                    <a:pt x="111" y="767"/>
                    <a:pt x="133" y="966"/>
                  </a:cubicBezTo>
                  <a:lnTo>
                    <a:pt x="133" y="1209"/>
                  </a:lnTo>
                  <a:cubicBezTo>
                    <a:pt x="133" y="1231"/>
                    <a:pt x="155" y="1231"/>
                    <a:pt x="199" y="1231"/>
                  </a:cubicBezTo>
                  <a:cubicBezTo>
                    <a:pt x="221" y="1407"/>
                    <a:pt x="243" y="1584"/>
                    <a:pt x="310" y="1761"/>
                  </a:cubicBezTo>
                  <a:cubicBezTo>
                    <a:pt x="316" y="1767"/>
                    <a:pt x="323" y="1770"/>
                    <a:pt x="328" y="1770"/>
                  </a:cubicBezTo>
                  <a:cubicBezTo>
                    <a:pt x="343" y="1770"/>
                    <a:pt x="354" y="1754"/>
                    <a:pt x="354" y="1739"/>
                  </a:cubicBezTo>
                  <a:cubicBezTo>
                    <a:pt x="354" y="1628"/>
                    <a:pt x="310" y="1518"/>
                    <a:pt x="310" y="1407"/>
                  </a:cubicBezTo>
                  <a:cubicBezTo>
                    <a:pt x="310" y="1253"/>
                    <a:pt x="265" y="1142"/>
                    <a:pt x="243" y="1032"/>
                  </a:cubicBezTo>
                  <a:cubicBezTo>
                    <a:pt x="243" y="1010"/>
                    <a:pt x="243" y="966"/>
                    <a:pt x="221" y="922"/>
                  </a:cubicBezTo>
                  <a:cubicBezTo>
                    <a:pt x="221" y="745"/>
                    <a:pt x="199" y="569"/>
                    <a:pt x="133" y="414"/>
                  </a:cubicBezTo>
                  <a:cubicBezTo>
                    <a:pt x="133" y="304"/>
                    <a:pt x="111" y="215"/>
                    <a:pt x="133" y="105"/>
                  </a:cubicBezTo>
                  <a:cubicBezTo>
                    <a:pt x="133" y="94"/>
                    <a:pt x="122" y="88"/>
                    <a:pt x="111" y="88"/>
                  </a:cubicBezTo>
                  <a:cubicBezTo>
                    <a:pt x="100" y="88"/>
                    <a:pt x="89" y="94"/>
                    <a:pt x="89" y="105"/>
                  </a:cubicBezTo>
                  <a:cubicBezTo>
                    <a:pt x="89" y="83"/>
                    <a:pt x="89" y="39"/>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a:off x="2904325" y="3715950"/>
              <a:ext cx="3900" cy="23350"/>
            </a:xfrm>
            <a:custGeom>
              <a:avLst/>
              <a:gdLst/>
              <a:ahLst/>
              <a:cxnLst/>
              <a:rect l="l" t="t" r="r" b="b"/>
              <a:pathLst>
                <a:path w="156" h="934" extrusionOk="0">
                  <a:moveTo>
                    <a:pt x="67" y="1"/>
                  </a:moveTo>
                  <a:cubicBezTo>
                    <a:pt x="56" y="1"/>
                    <a:pt x="45" y="12"/>
                    <a:pt x="45" y="34"/>
                  </a:cubicBezTo>
                  <a:lnTo>
                    <a:pt x="45" y="498"/>
                  </a:lnTo>
                  <a:cubicBezTo>
                    <a:pt x="45" y="630"/>
                    <a:pt x="1" y="762"/>
                    <a:pt x="67" y="917"/>
                  </a:cubicBezTo>
                  <a:cubicBezTo>
                    <a:pt x="67" y="928"/>
                    <a:pt x="72" y="934"/>
                    <a:pt x="81" y="934"/>
                  </a:cubicBezTo>
                  <a:cubicBezTo>
                    <a:pt x="89" y="934"/>
                    <a:pt x="100" y="928"/>
                    <a:pt x="111" y="917"/>
                  </a:cubicBezTo>
                  <a:cubicBezTo>
                    <a:pt x="155" y="762"/>
                    <a:pt x="155" y="630"/>
                    <a:pt x="155" y="498"/>
                  </a:cubicBezTo>
                  <a:cubicBezTo>
                    <a:pt x="89" y="321"/>
                    <a:pt x="89" y="189"/>
                    <a:pt x="89" y="34"/>
                  </a:cubicBezTo>
                  <a:cubicBezTo>
                    <a:pt x="89" y="12"/>
                    <a:pt x="78"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a:off x="3002575" y="3640350"/>
              <a:ext cx="3875" cy="14100"/>
            </a:xfrm>
            <a:custGeom>
              <a:avLst/>
              <a:gdLst/>
              <a:ahLst/>
              <a:cxnLst/>
              <a:rect l="l" t="t" r="r" b="b"/>
              <a:pathLst>
                <a:path w="155" h="564" extrusionOk="0">
                  <a:moveTo>
                    <a:pt x="77" y="0"/>
                  </a:moveTo>
                  <a:cubicBezTo>
                    <a:pt x="61" y="0"/>
                    <a:pt x="44" y="12"/>
                    <a:pt x="44" y="34"/>
                  </a:cubicBezTo>
                  <a:cubicBezTo>
                    <a:pt x="44" y="208"/>
                    <a:pt x="1" y="427"/>
                    <a:pt x="107" y="559"/>
                  </a:cubicBezTo>
                  <a:lnTo>
                    <a:pt x="107" y="559"/>
                  </a:lnTo>
                  <a:cubicBezTo>
                    <a:pt x="113" y="556"/>
                    <a:pt x="123" y="551"/>
                    <a:pt x="132" y="541"/>
                  </a:cubicBezTo>
                  <a:cubicBezTo>
                    <a:pt x="155" y="475"/>
                    <a:pt x="155" y="409"/>
                    <a:pt x="132" y="343"/>
                  </a:cubicBezTo>
                  <a:cubicBezTo>
                    <a:pt x="132" y="332"/>
                    <a:pt x="127" y="326"/>
                    <a:pt x="121" y="326"/>
                  </a:cubicBezTo>
                  <a:cubicBezTo>
                    <a:pt x="116" y="326"/>
                    <a:pt x="110" y="332"/>
                    <a:pt x="110" y="343"/>
                  </a:cubicBezTo>
                  <a:lnTo>
                    <a:pt x="110" y="431"/>
                  </a:lnTo>
                  <a:cubicBezTo>
                    <a:pt x="66" y="299"/>
                    <a:pt x="110" y="144"/>
                    <a:pt x="110" y="34"/>
                  </a:cubicBezTo>
                  <a:cubicBezTo>
                    <a:pt x="110" y="12"/>
                    <a:pt x="94" y="0"/>
                    <a:pt x="77" y="0"/>
                  </a:cubicBezTo>
                  <a:close/>
                  <a:moveTo>
                    <a:pt x="107" y="559"/>
                  </a:moveTo>
                  <a:cubicBezTo>
                    <a:pt x="100" y="563"/>
                    <a:pt x="98" y="563"/>
                    <a:pt x="110" y="563"/>
                  </a:cubicBezTo>
                  <a:cubicBezTo>
                    <a:pt x="109" y="562"/>
                    <a:pt x="108" y="561"/>
                    <a:pt x="107" y="5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a:off x="3003675" y="3634325"/>
              <a:ext cx="3875" cy="13175"/>
            </a:xfrm>
            <a:custGeom>
              <a:avLst/>
              <a:gdLst/>
              <a:ahLst/>
              <a:cxnLst/>
              <a:rect l="l" t="t" r="r" b="b"/>
              <a:pathLst>
                <a:path w="155" h="527" extrusionOk="0">
                  <a:moveTo>
                    <a:pt x="102" y="1"/>
                  </a:moveTo>
                  <a:cubicBezTo>
                    <a:pt x="94" y="1"/>
                    <a:pt x="88" y="3"/>
                    <a:pt x="88" y="10"/>
                  </a:cubicBezTo>
                  <a:cubicBezTo>
                    <a:pt x="44" y="142"/>
                    <a:pt x="0" y="319"/>
                    <a:pt x="44" y="473"/>
                  </a:cubicBezTo>
                  <a:cubicBezTo>
                    <a:pt x="44" y="510"/>
                    <a:pt x="51" y="526"/>
                    <a:pt x="57" y="526"/>
                  </a:cubicBezTo>
                  <a:cubicBezTo>
                    <a:pt x="62" y="526"/>
                    <a:pt x="66" y="515"/>
                    <a:pt x="66" y="495"/>
                  </a:cubicBezTo>
                  <a:cubicBezTo>
                    <a:pt x="88" y="341"/>
                    <a:pt x="88" y="208"/>
                    <a:pt x="155" y="32"/>
                  </a:cubicBezTo>
                  <a:cubicBezTo>
                    <a:pt x="155" y="16"/>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1"/>
            <p:cNvSpPr/>
            <p:nvPr/>
          </p:nvSpPr>
          <p:spPr>
            <a:xfrm>
              <a:off x="2928600" y="3775850"/>
              <a:ext cx="4450" cy="68450"/>
            </a:xfrm>
            <a:custGeom>
              <a:avLst/>
              <a:gdLst/>
              <a:ahLst/>
              <a:cxnLst/>
              <a:rect l="l" t="t" r="r" b="b"/>
              <a:pathLst>
                <a:path w="178" h="2738" extrusionOk="0">
                  <a:moveTo>
                    <a:pt x="1" y="0"/>
                  </a:moveTo>
                  <a:cubicBezTo>
                    <a:pt x="1" y="442"/>
                    <a:pt x="45" y="861"/>
                    <a:pt x="45" y="1303"/>
                  </a:cubicBezTo>
                  <a:cubicBezTo>
                    <a:pt x="67" y="1788"/>
                    <a:pt x="111" y="2274"/>
                    <a:pt x="133" y="2737"/>
                  </a:cubicBezTo>
                  <a:cubicBezTo>
                    <a:pt x="177" y="2274"/>
                    <a:pt x="111" y="1766"/>
                    <a:pt x="111" y="1303"/>
                  </a:cubicBezTo>
                  <a:cubicBezTo>
                    <a:pt x="111" y="861"/>
                    <a:pt x="67" y="442"/>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p:nvPr/>
          </p:nvSpPr>
          <p:spPr>
            <a:xfrm>
              <a:off x="2938550" y="3826200"/>
              <a:ext cx="3325" cy="36875"/>
            </a:xfrm>
            <a:custGeom>
              <a:avLst/>
              <a:gdLst/>
              <a:ahLst/>
              <a:cxnLst/>
              <a:rect l="l" t="t" r="r" b="b"/>
              <a:pathLst>
                <a:path w="133" h="1475" extrusionOk="0">
                  <a:moveTo>
                    <a:pt x="89" y="1"/>
                  </a:moveTo>
                  <a:cubicBezTo>
                    <a:pt x="77" y="1"/>
                    <a:pt x="66" y="6"/>
                    <a:pt x="66" y="17"/>
                  </a:cubicBezTo>
                  <a:lnTo>
                    <a:pt x="66" y="856"/>
                  </a:lnTo>
                  <a:cubicBezTo>
                    <a:pt x="66" y="1055"/>
                    <a:pt x="0" y="1253"/>
                    <a:pt x="22" y="1474"/>
                  </a:cubicBezTo>
                  <a:cubicBezTo>
                    <a:pt x="22" y="1364"/>
                    <a:pt x="66" y="1275"/>
                    <a:pt x="111" y="1165"/>
                  </a:cubicBezTo>
                  <a:cubicBezTo>
                    <a:pt x="133" y="1055"/>
                    <a:pt x="111" y="966"/>
                    <a:pt x="111" y="856"/>
                  </a:cubicBezTo>
                  <a:lnTo>
                    <a:pt x="111" y="17"/>
                  </a:lnTo>
                  <a:cubicBezTo>
                    <a:pt x="111" y="6"/>
                    <a:pt x="100"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1"/>
            <p:cNvSpPr/>
            <p:nvPr/>
          </p:nvSpPr>
          <p:spPr>
            <a:xfrm>
              <a:off x="2942950" y="3838900"/>
              <a:ext cx="2800" cy="49425"/>
            </a:xfrm>
            <a:custGeom>
              <a:avLst/>
              <a:gdLst/>
              <a:ahLst/>
              <a:cxnLst/>
              <a:rect l="l" t="t" r="r" b="b"/>
              <a:pathLst>
                <a:path w="112" h="1977" extrusionOk="0">
                  <a:moveTo>
                    <a:pt x="89" y="0"/>
                  </a:moveTo>
                  <a:cubicBezTo>
                    <a:pt x="78" y="0"/>
                    <a:pt x="67" y="6"/>
                    <a:pt x="67" y="17"/>
                  </a:cubicBezTo>
                  <a:cubicBezTo>
                    <a:pt x="67" y="348"/>
                    <a:pt x="89" y="657"/>
                    <a:pt x="67" y="988"/>
                  </a:cubicBezTo>
                  <a:cubicBezTo>
                    <a:pt x="67" y="1319"/>
                    <a:pt x="1" y="1628"/>
                    <a:pt x="1" y="1959"/>
                  </a:cubicBezTo>
                  <a:cubicBezTo>
                    <a:pt x="1" y="1971"/>
                    <a:pt x="12" y="1976"/>
                    <a:pt x="23" y="1976"/>
                  </a:cubicBezTo>
                  <a:cubicBezTo>
                    <a:pt x="34" y="1976"/>
                    <a:pt x="45" y="1971"/>
                    <a:pt x="45" y="1959"/>
                  </a:cubicBezTo>
                  <a:cubicBezTo>
                    <a:pt x="67" y="1319"/>
                    <a:pt x="111" y="679"/>
                    <a:pt x="111" y="17"/>
                  </a:cubicBezTo>
                  <a:cubicBezTo>
                    <a:pt x="111" y="6"/>
                    <a:pt x="100"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p:nvPr/>
          </p:nvSpPr>
          <p:spPr>
            <a:xfrm>
              <a:off x="2950675" y="3887975"/>
              <a:ext cx="4450" cy="31250"/>
            </a:xfrm>
            <a:custGeom>
              <a:avLst/>
              <a:gdLst/>
              <a:ahLst/>
              <a:cxnLst/>
              <a:rect l="l" t="t" r="r" b="b"/>
              <a:pathLst>
                <a:path w="178" h="1250" extrusionOk="0">
                  <a:moveTo>
                    <a:pt x="34" y="0"/>
                  </a:moveTo>
                  <a:cubicBezTo>
                    <a:pt x="12" y="0"/>
                    <a:pt x="1" y="31"/>
                    <a:pt x="1" y="63"/>
                  </a:cubicBezTo>
                  <a:cubicBezTo>
                    <a:pt x="177" y="239"/>
                    <a:pt x="111" y="460"/>
                    <a:pt x="89" y="615"/>
                  </a:cubicBezTo>
                  <a:lnTo>
                    <a:pt x="89" y="1233"/>
                  </a:lnTo>
                  <a:cubicBezTo>
                    <a:pt x="89" y="1244"/>
                    <a:pt x="95" y="1249"/>
                    <a:pt x="100" y="1249"/>
                  </a:cubicBezTo>
                  <a:cubicBezTo>
                    <a:pt x="106" y="1249"/>
                    <a:pt x="111" y="1244"/>
                    <a:pt x="111" y="1233"/>
                  </a:cubicBezTo>
                  <a:cubicBezTo>
                    <a:pt x="133" y="990"/>
                    <a:pt x="133" y="703"/>
                    <a:pt x="133" y="460"/>
                  </a:cubicBezTo>
                  <a:cubicBezTo>
                    <a:pt x="133" y="306"/>
                    <a:pt x="133" y="151"/>
                    <a:pt x="67" y="19"/>
                  </a:cubicBezTo>
                  <a:cubicBezTo>
                    <a:pt x="54" y="6"/>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1"/>
            <p:cNvSpPr/>
            <p:nvPr/>
          </p:nvSpPr>
          <p:spPr>
            <a:xfrm>
              <a:off x="2955650" y="3945000"/>
              <a:ext cx="2225" cy="10775"/>
            </a:xfrm>
            <a:custGeom>
              <a:avLst/>
              <a:gdLst/>
              <a:ahLst/>
              <a:cxnLst/>
              <a:rect l="l" t="t" r="r" b="b"/>
              <a:pathLst>
                <a:path w="89" h="431" extrusionOk="0">
                  <a:moveTo>
                    <a:pt x="67" y="0"/>
                  </a:moveTo>
                  <a:cubicBezTo>
                    <a:pt x="56" y="0"/>
                    <a:pt x="45" y="11"/>
                    <a:pt x="45" y="33"/>
                  </a:cubicBezTo>
                  <a:cubicBezTo>
                    <a:pt x="45" y="166"/>
                    <a:pt x="1" y="298"/>
                    <a:pt x="1" y="431"/>
                  </a:cubicBezTo>
                  <a:cubicBezTo>
                    <a:pt x="23" y="298"/>
                    <a:pt x="89" y="188"/>
                    <a:pt x="89" y="33"/>
                  </a:cubicBezTo>
                  <a:cubicBezTo>
                    <a:pt x="89" y="11"/>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1"/>
            <p:cNvSpPr/>
            <p:nvPr/>
          </p:nvSpPr>
          <p:spPr>
            <a:xfrm>
              <a:off x="2845825" y="3832675"/>
              <a:ext cx="5000" cy="55650"/>
            </a:xfrm>
            <a:custGeom>
              <a:avLst/>
              <a:gdLst/>
              <a:ahLst/>
              <a:cxnLst/>
              <a:rect l="l" t="t" r="r" b="b"/>
              <a:pathLst>
                <a:path w="200" h="2226" extrusionOk="0">
                  <a:moveTo>
                    <a:pt x="111" y="1"/>
                  </a:moveTo>
                  <a:cubicBezTo>
                    <a:pt x="89" y="1"/>
                    <a:pt x="67" y="1"/>
                    <a:pt x="67" y="23"/>
                  </a:cubicBezTo>
                  <a:cubicBezTo>
                    <a:pt x="67" y="774"/>
                    <a:pt x="67" y="1480"/>
                    <a:pt x="0" y="2208"/>
                  </a:cubicBezTo>
                  <a:cubicBezTo>
                    <a:pt x="0" y="2220"/>
                    <a:pt x="6" y="2225"/>
                    <a:pt x="12" y="2225"/>
                  </a:cubicBezTo>
                  <a:cubicBezTo>
                    <a:pt x="17" y="2225"/>
                    <a:pt x="23" y="2220"/>
                    <a:pt x="23" y="2208"/>
                  </a:cubicBezTo>
                  <a:cubicBezTo>
                    <a:pt x="199" y="1480"/>
                    <a:pt x="111" y="707"/>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1"/>
            <p:cNvSpPr/>
            <p:nvPr/>
          </p:nvSpPr>
          <p:spPr>
            <a:xfrm>
              <a:off x="2854650" y="3867050"/>
              <a:ext cx="5000" cy="51625"/>
            </a:xfrm>
            <a:custGeom>
              <a:avLst/>
              <a:gdLst/>
              <a:ahLst/>
              <a:cxnLst/>
              <a:rect l="l" t="t" r="r" b="b"/>
              <a:pathLst>
                <a:path w="200" h="2065" extrusionOk="0">
                  <a:moveTo>
                    <a:pt x="34" y="0"/>
                  </a:moveTo>
                  <a:cubicBezTo>
                    <a:pt x="17" y="0"/>
                    <a:pt x="1" y="6"/>
                    <a:pt x="1" y="17"/>
                  </a:cubicBezTo>
                  <a:cubicBezTo>
                    <a:pt x="1" y="348"/>
                    <a:pt x="89" y="679"/>
                    <a:pt x="111" y="1010"/>
                  </a:cubicBezTo>
                  <a:cubicBezTo>
                    <a:pt x="155" y="1341"/>
                    <a:pt x="111" y="1672"/>
                    <a:pt x="155" y="2048"/>
                  </a:cubicBezTo>
                  <a:cubicBezTo>
                    <a:pt x="155" y="2059"/>
                    <a:pt x="161" y="2064"/>
                    <a:pt x="166" y="2064"/>
                  </a:cubicBezTo>
                  <a:cubicBezTo>
                    <a:pt x="172" y="2064"/>
                    <a:pt x="177" y="2059"/>
                    <a:pt x="177" y="2048"/>
                  </a:cubicBezTo>
                  <a:cubicBezTo>
                    <a:pt x="199" y="1717"/>
                    <a:pt x="199" y="1341"/>
                    <a:pt x="177" y="1010"/>
                  </a:cubicBezTo>
                  <a:cubicBezTo>
                    <a:pt x="155" y="679"/>
                    <a:pt x="67" y="348"/>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1"/>
            <p:cNvSpPr/>
            <p:nvPr/>
          </p:nvSpPr>
          <p:spPr>
            <a:xfrm>
              <a:off x="2864600" y="3907325"/>
              <a:ext cx="2225" cy="45150"/>
            </a:xfrm>
            <a:custGeom>
              <a:avLst/>
              <a:gdLst/>
              <a:ahLst/>
              <a:cxnLst/>
              <a:rect l="l" t="t" r="r" b="b"/>
              <a:pathLst>
                <a:path w="89" h="1806" extrusionOk="0">
                  <a:moveTo>
                    <a:pt x="33" y="1"/>
                  </a:moveTo>
                  <a:cubicBezTo>
                    <a:pt x="28" y="1"/>
                    <a:pt x="22" y="6"/>
                    <a:pt x="22" y="17"/>
                  </a:cubicBezTo>
                  <a:cubicBezTo>
                    <a:pt x="22" y="613"/>
                    <a:pt x="0" y="1209"/>
                    <a:pt x="22" y="1805"/>
                  </a:cubicBezTo>
                  <a:lnTo>
                    <a:pt x="44" y="1805"/>
                  </a:lnTo>
                  <a:cubicBezTo>
                    <a:pt x="88" y="1209"/>
                    <a:pt x="44" y="613"/>
                    <a:pt x="44" y="17"/>
                  </a:cubicBezTo>
                  <a:cubicBezTo>
                    <a:pt x="44" y="6"/>
                    <a:pt x="39"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1"/>
            <p:cNvSpPr/>
            <p:nvPr/>
          </p:nvSpPr>
          <p:spPr>
            <a:xfrm>
              <a:off x="2873425" y="3955350"/>
              <a:ext cx="3325" cy="25275"/>
            </a:xfrm>
            <a:custGeom>
              <a:avLst/>
              <a:gdLst/>
              <a:ahLst/>
              <a:cxnLst/>
              <a:rect l="l" t="t" r="r" b="b"/>
              <a:pathLst>
                <a:path w="133" h="1011" extrusionOk="0">
                  <a:moveTo>
                    <a:pt x="44" y="0"/>
                  </a:moveTo>
                  <a:cubicBezTo>
                    <a:pt x="33" y="0"/>
                    <a:pt x="22" y="6"/>
                    <a:pt x="22" y="17"/>
                  </a:cubicBezTo>
                  <a:lnTo>
                    <a:pt x="22" y="679"/>
                  </a:lnTo>
                  <a:cubicBezTo>
                    <a:pt x="22" y="834"/>
                    <a:pt x="22" y="922"/>
                    <a:pt x="111" y="1010"/>
                  </a:cubicBezTo>
                  <a:lnTo>
                    <a:pt x="133" y="1010"/>
                  </a:lnTo>
                  <a:cubicBezTo>
                    <a:pt x="0" y="856"/>
                    <a:pt x="22" y="723"/>
                    <a:pt x="66" y="547"/>
                  </a:cubicBezTo>
                  <a:lnTo>
                    <a:pt x="66" y="17"/>
                  </a:lnTo>
                  <a:cubicBezTo>
                    <a:pt x="66" y="6"/>
                    <a:pt x="5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1"/>
            <p:cNvSpPr/>
            <p:nvPr/>
          </p:nvSpPr>
          <p:spPr>
            <a:xfrm>
              <a:off x="2882250" y="3991625"/>
              <a:ext cx="25" cy="7750"/>
            </a:xfrm>
            <a:custGeom>
              <a:avLst/>
              <a:gdLst/>
              <a:ahLst/>
              <a:cxnLst/>
              <a:rect l="l" t="t" r="r" b="b"/>
              <a:pathLst>
                <a:path w="1" h="310" extrusionOk="0">
                  <a:moveTo>
                    <a:pt x="0" y="45"/>
                  </a:moveTo>
                  <a:lnTo>
                    <a:pt x="0" y="310"/>
                  </a:lnTo>
                  <a:lnTo>
                    <a:pt x="0" y="310"/>
                  </a:lnTo>
                  <a:lnTo>
                    <a:pt x="0" y="45"/>
                  </a:lnTo>
                  <a:cubicBezTo>
                    <a:pt x="0" y="1"/>
                    <a:pt x="0" y="1"/>
                    <a:pt x="0"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1"/>
            <p:cNvSpPr/>
            <p:nvPr/>
          </p:nvSpPr>
          <p:spPr>
            <a:xfrm>
              <a:off x="2883900" y="3887100"/>
              <a:ext cx="5550" cy="62600"/>
            </a:xfrm>
            <a:custGeom>
              <a:avLst/>
              <a:gdLst/>
              <a:ahLst/>
              <a:cxnLst/>
              <a:rect l="l" t="t" r="r" b="b"/>
              <a:pathLst>
                <a:path w="222" h="2504" extrusionOk="0">
                  <a:moveTo>
                    <a:pt x="209" y="1"/>
                  </a:moveTo>
                  <a:cubicBezTo>
                    <a:pt x="204" y="1"/>
                    <a:pt x="199" y="12"/>
                    <a:pt x="199" y="31"/>
                  </a:cubicBezTo>
                  <a:cubicBezTo>
                    <a:pt x="199" y="473"/>
                    <a:pt x="133" y="870"/>
                    <a:pt x="111" y="1312"/>
                  </a:cubicBezTo>
                  <a:cubicBezTo>
                    <a:pt x="111" y="1709"/>
                    <a:pt x="67" y="2085"/>
                    <a:pt x="1" y="2482"/>
                  </a:cubicBezTo>
                  <a:cubicBezTo>
                    <a:pt x="1" y="2504"/>
                    <a:pt x="23" y="2504"/>
                    <a:pt x="23" y="2504"/>
                  </a:cubicBezTo>
                  <a:cubicBezTo>
                    <a:pt x="155" y="2239"/>
                    <a:pt x="155" y="1820"/>
                    <a:pt x="155" y="1511"/>
                  </a:cubicBezTo>
                  <a:cubicBezTo>
                    <a:pt x="155" y="1025"/>
                    <a:pt x="221" y="539"/>
                    <a:pt x="221" y="54"/>
                  </a:cubicBezTo>
                  <a:cubicBezTo>
                    <a:pt x="221" y="17"/>
                    <a:pt x="215"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1"/>
            <p:cNvSpPr/>
            <p:nvPr/>
          </p:nvSpPr>
          <p:spPr>
            <a:xfrm>
              <a:off x="2890525" y="3935050"/>
              <a:ext cx="3900" cy="38125"/>
            </a:xfrm>
            <a:custGeom>
              <a:avLst/>
              <a:gdLst/>
              <a:ahLst/>
              <a:cxnLst/>
              <a:rect l="l" t="t" r="r" b="b"/>
              <a:pathLst>
                <a:path w="156" h="1525" extrusionOk="0">
                  <a:moveTo>
                    <a:pt x="67" y="1"/>
                  </a:moveTo>
                  <a:cubicBezTo>
                    <a:pt x="56" y="1"/>
                    <a:pt x="45" y="12"/>
                    <a:pt x="45" y="34"/>
                  </a:cubicBezTo>
                  <a:cubicBezTo>
                    <a:pt x="45" y="542"/>
                    <a:pt x="1" y="1027"/>
                    <a:pt x="45" y="1491"/>
                  </a:cubicBezTo>
                  <a:cubicBezTo>
                    <a:pt x="45" y="1513"/>
                    <a:pt x="56" y="1524"/>
                    <a:pt x="67" y="1524"/>
                  </a:cubicBezTo>
                  <a:cubicBezTo>
                    <a:pt x="78" y="1524"/>
                    <a:pt x="89" y="1513"/>
                    <a:pt x="89" y="1491"/>
                  </a:cubicBezTo>
                  <a:cubicBezTo>
                    <a:pt x="155" y="1027"/>
                    <a:pt x="89" y="542"/>
                    <a:pt x="89" y="34"/>
                  </a:cubicBezTo>
                  <a:cubicBezTo>
                    <a:pt x="89" y="12"/>
                    <a:pt x="78"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1"/>
            <p:cNvSpPr/>
            <p:nvPr/>
          </p:nvSpPr>
          <p:spPr>
            <a:xfrm>
              <a:off x="2905425" y="4009975"/>
              <a:ext cx="4450" cy="94125"/>
            </a:xfrm>
            <a:custGeom>
              <a:avLst/>
              <a:gdLst/>
              <a:ahLst/>
              <a:cxnLst/>
              <a:rect l="l" t="t" r="r" b="b"/>
              <a:pathLst>
                <a:path w="178" h="3765" extrusionOk="0">
                  <a:moveTo>
                    <a:pt x="78" y="1"/>
                  </a:moveTo>
                  <a:cubicBezTo>
                    <a:pt x="61" y="1"/>
                    <a:pt x="45" y="6"/>
                    <a:pt x="45" y="17"/>
                  </a:cubicBezTo>
                  <a:cubicBezTo>
                    <a:pt x="45" y="635"/>
                    <a:pt x="1" y="1231"/>
                    <a:pt x="45" y="1850"/>
                  </a:cubicBezTo>
                  <a:cubicBezTo>
                    <a:pt x="133" y="2468"/>
                    <a:pt x="67" y="3108"/>
                    <a:pt x="111" y="3748"/>
                  </a:cubicBezTo>
                  <a:cubicBezTo>
                    <a:pt x="111" y="3759"/>
                    <a:pt x="117" y="3765"/>
                    <a:pt x="122" y="3765"/>
                  </a:cubicBezTo>
                  <a:cubicBezTo>
                    <a:pt x="128" y="3765"/>
                    <a:pt x="133" y="3759"/>
                    <a:pt x="133" y="3748"/>
                  </a:cubicBezTo>
                  <a:cubicBezTo>
                    <a:pt x="155" y="3152"/>
                    <a:pt x="177" y="2578"/>
                    <a:pt x="133" y="2004"/>
                  </a:cubicBezTo>
                  <a:cubicBezTo>
                    <a:pt x="45" y="1342"/>
                    <a:pt x="111" y="680"/>
                    <a:pt x="111" y="17"/>
                  </a:cubicBezTo>
                  <a:cubicBezTo>
                    <a:pt x="111" y="6"/>
                    <a:pt x="94"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1"/>
            <p:cNvSpPr/>
            <p:nvPr/>
          </p:nvSpPr>
          <p:spPr>
            <a:xfrm>
              <a:off x="2912600" y="4036125"/>
              <a:ext cx="10525" cy="81600"/>
            </a:xfrm>
            <a:custGeom>
              <a:avLst/>
              <a:gdLst/>
              <a:ahLst/>
              <a:cxnLst/>
              <a:rect l="l" t="t" r="r" b="b"/>
              <a:pathLst>
                <a:path w="421" h="3264" extrusionOk="0">
                  <a:moveTo>
                    <a:pt x="387" y="0"/>
                  </a:moveTo>
                  <a:cubicBezTo>
                    <a:pt x="371" y="0"/>
                    <a:pt x="352" y="11"/>
                    <a:pt x="332" y="31"/>
                  </a:cubicBezTo>
                  <a:cubicBezTo>
                    <a:pt x="288" y="274"/>
                    <a:pt x="221" y="495"/>
                    <a:pt x="199" y="737"/>
                  </a:cubicBezTo>
                  <a:cubicBezTo>
                    <a:pt x="177" y="1024"/>
                    <a:pt x="221" y="1311"/>
                    <a:pt x="199" y="1598"/>
                  </a:cubicBezTo>
                  <a:cubicBezTo>
                    <a:pt x="177" y="2150"/>
                    <a:pt x="89" y="2680"/>
                    <a:pt x="1" y="3232"/>
                  </a:cubicBezTo>
                  <a:cubicBezTo>
                    <a:pt x="1" y="3248"/>
                    <a:pt x="23" y="3263"/>
                    <a:pt x="43" y="3263"/>
                  </a:cubicBezTo>
                  <a:cubicBezTo>
                    <a:pt x="52" y="3263"/>
                    <a:pt x="60" y="3260"/>
                    <a:pt x="67" y="3254"/>
                  </a:cubicBezTo>
                  <a:cubicBezTo>
                    <a:pt x="177" y="3077"/>
                    <a:pt x="177" y="2835"/>
                    <a:pt x="199" y="2614"/>
                  </a:cubicBezTo>
                  <a:cubicBezTo>
                    <a:pt x="221" y="2371"/>
                    <a:pt x="266" y="2128"/>
                    <a:pt x="266" y="1863"/>
                  </a:cubicBezTo>
                  <a:cubicBezTo>
                    <a:pt x="288" y="1576"/>
                    <a:pt x="266" y="1289"/>
                    <a:pt x="266" y="980"/>
                  </a:cubicBezTo>
                  <a:cubicBezTo>
                    <a:pt x="288" y="649"/>
                    <a:pt x="376" y="362"/>
                    <a:pt x="420" y="53"/>
                  </a:cubicBezTo>
                  <a:cubicBezTo>
                    <a:pt x="420" y="17"/>
                    <a:pt x="407"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1"/>
            <p:cNvSpPr/>
            <p:nvPr/>
          </p:nvSpPr>
          <p:spPr>
            <a:xfrm>
              <a:off x="2919775" y="4062975"/>
              <a:ext cx="13275" cy="63950"/>
            </a:xfrm>
            <a:custGeom>
              <a:avLst/>
              <a:gdLst/>
              <a:ahLst/>
              <a:cxnLst/>
              <a:rect l="l" t="t" r="r" b="b"/>
              <a:pathLst>
                <a:path w="531" h="2558" extrusionOk="0">
                  <a:moveTo>
                    <a:pt x="497" y="0"/>
                  </a:moveTo>
                  <a:cubicBezTo>
                    <a:pt x="481" y="0"/>
                    <a:pt x="464" y="6"/>
                    <a:pt x="464" y="17"/>
                  </a:cubicBezTo>
                  <a:cubicBezTo>
                    <a:pt x="376" y="524"/>
                    <a:pt x="288" y="1054"/>
                    <a:pt x="243" y="1540"/>
                  </a:cubicBezTo>
                  <a:cubicBezTo>
                    <a:pt x="221" y="1716"/>
                    <a:pt x="221" y="1871"/>
                    <a:pt x="199" y="2003"/>
                  </a:cubicBezTo>
                  <a:cubicBezTo>
                    <a:pt x="199" y="2092"/>
                    <a:pt x="155" y="2180"/>
                    <a:pt x="133" y="2290"/>
                  </a:cubicBezTo>
                  <a:cubicBezTo>
                    <a:pt x="133" y="2310"/>
                    <a:pt x="65" y="2500"/>
                    <a:pt x="33" y="2500"/>
                  </a:cubicBezTo>
                  <a:cubicBezTo>
                    <a:pt x="29" y="2500"/>
                    <a:pt x="25" y="2497"/>
                    <a:pt x="23" y="2489"/>
                  </a:cubicBezTo>
                  <a:cubicBezTo>
                    <a:pt x="23" y="2474"/>
                    <a:pt x="20" y="2469"/>
                    <a:pt x="17" y="2469"/>
                  </a:cubicBezTo>
                  <a:cubicBezTo>
                    <a:pt x="10" y="2469"/>
                    <a:pt x="1" y="2489"/>
                    <a:pt x="1" y="2489"/>
                  </a:cubicBezTo>
                  <a:lnTo>
                    <a:pt x="1" y="2533"/>
                  </a:lnTo>
                  <a:cubicBezTo>
                    <a:pt x="1" y="2555"/>
                    <a:pt x="23" y="2555"/>
                    <a:pt x="23" y="2555"/>
                  </a:cubicBezTo>
                  <a:cubicBezTo>
                    <a:pt x="32" y="2557"/>
                    <a:pt x="41" y="2558"/>
                    <a:pt x="50" y="2558"/>
                  </a:cubicBezTo>
                  <a:cubicBezTo>
                    <a:pt x="266" y="2558"/>
                    <a:pt x="267" y="2041"/>
                    <a:pt x="310" y="1871"/>
                  </a:cubicBezTo>
                  <a:cubicBezTo>
                    <a:pt x="354" y="1275"/>
                    <a:pt x="420" y="635"/>
                    <a:pt x="530" y="17"/>
                  </a:cubicBezTo>
                  <a:cubicBezTo>
                    <a:pt x="530" y="6"/>
                    <a:pt x="514"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1"/>
            <p:cNvSpPr/>
            <p:nvPr/>
          </p:nvSpPr>
          <p:spPr>
            <a:xfrm>
              <a:off x="2926950" y="4094975"/>
              <a:ext cx="8850" cy="51675"/>
            </a:xfrm>
            <a:custGeom>
              <a:avLst/>
              <a:gdLst/>
              <a:ahLst/>
              <a:cxnLst/>
              <a:rect l="l" t="t" r="r" b="b"/>
              <a:pathLst>
                <a:path w="354" h="2067" extrusionOk="0">
                  <a:moveTo>
                    <a:pt x="266" y="0"/>
                  </a:moveTo>
                  <a:cubicBezTo>
                    <a:pt x="254" y="0"/>
                    <a:pt x="243" y="6"/>
                    <a:pt x="243" y="17"/>
                  </a:cubicBezTo>
                  <a:cubicBezTo>
                    <a:pt x="243" y="370"/>
                    <a:pt x="266" y="723"/>
                    <a:pt x="199" y="1099"/>
                  </a:cubicBezTo>
                  <a:lnTo>
                    <a:pt x="133" y="1584"/>
                  </a:lnTo>
                  <a:cubicBezTo>
                    <a:pt x="89" y="1695"/>
                    <a:pt x="67" y="1893"/>
                    <a:pt x="67" y="2004"/>
                  </a:cubicBezTo>
                  <a:cubicBezTo>
                    <a:pt x="67" y="1982"/>
                    <a:pt x="61" y="1971"/>
                    <a:pt x="56" y="1971"/>
                  </a:cubicBezTo>
                  <a:cubicBezTo>
                    <a:pt x="50" y="1971"/>
                    <a:pt x="45" y="1982"/>
                    <a:pt x="45" y="2004"/>
                  </a:cubicBezTo>
                  <a:cubicBezTo>
                    <a:pt x="45" y="2004"/>
                    <a:pt x="45" y="2026"/>
                    <a:pt x="1" y="2026"/>
                  </a:cubicBezTo>
                  <a:cubicBezTo>
                    <a:pt x="1" y="2041"/>
                    <a:pt x="22" y="2067"/>
                    <a:pt x="42" y="2067"/>
                  </a:cubicBezTo>
                  <a:cubicBezTo>
                    <a:pt x="51" y="2067"/>
                    <a:pt x="60" y="2062"/>
                    <a:pt x="67" y="2048"/>
                  </a:cubicBezTo>
                  <a:cubicBezTo>
                    <a:pt x="155" y="2004"/>
                    <a:pt x="155" y="1982"/>
                    <a:pt x="155" y="1871"/>
                  </a:cubicBezTo>
                  <a:cubicBezTo>
                    <a:pt x="199" y="1673"/>
                    <a:pt x="243" y="1474"/>
                    <a:pt x="266" y="1253"/>
                  </a:cubicBezTo>
                  <a:cubicBezTo>
                    <a:pt x="354" y="834"/>
                    <a:pt x="310" y="436"/>
                    <a:pt x="288" y="17"/>
                  </a:cubicBezTo>
                  <a:cubicBezTo>
                    <a:pt x="288" y="6"/>
                    <a:pt x="27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a:off x="2933025" y="4115675"/>
              <a:ext cx="8300" cy="38225"/>
            </a:xfrm>
            <a:custGeom>
              <a:avLst/>
              <a:gdLst/>
              <a:ahLst/>
              <a:cxnLst/>
              <a:rect l="l" t="t" r="r" b="b"/>
              <a:pathLst>
                <a:path w="332" h="1529" extrusionOk="0">
                  <a:moveTo>
                    <a:pt x="290" y="0"/>
                  </a:moveTo>
                  <a:cubicBezTo>
                    <a:pt x="271" y="0"/>
                    <a:pt x="254" y="17"/>
                    <a:pt x="265" y="50"/>
                  </a:cubicBezTo>
                  <a:cubicBezTo>
                    <a:pt x="265" y="293"/>
                    <a:pt x="177" y="514"/>
                    <a:pt x="133" y="756"/>
                  </a:cubicBezTo>
                  <a:cubicBezTo>
                    <a:pt x="133" y="823"/>
                    <a:pt x="67" y="1441"/>
                    <a:pt x="23" y="1485"/>
                  </a:cubicBezTo>
                  <a:cubicBezTo>
                    <a:pt x="0" y="1507"/>
                    <a:pt x="23" y="1529"/>
                    <a:pt x="23" y="1529"/>
                  </a:cubicBezTo>
                  <a:lnTo>
                    <a:pt x="67" y="1529"/>
                  </a:lnTo>
                  <a:cubicBezTo>
                    <a:pt x="111" y="1529"/>
                    <a:pt x="111" y="1529"/>
                    <a:pt x="111" y="1507"/>
                  </a:cubicBezTo>
                  <a:cubicBezTo>
                    <a:pt x="155" y="1286"/>
                    <a:pt x="155" y="1065"/>
                    <a:pt x="177" y="845"/>
                  </a:cubicBezTo>
                  <a:cubicBezTo>
                    <a:pt x="221" y="558"/>
                    <a:pt x="332" y="315"/>
                    <a:pt x="332" y="50"/>
                  </a:cubicBezTo>
                  <a:cubicBezTo>
                    <a:pt x="332" y="17"/>
                    <a:pt x="310"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a:off x="2935775" y="4144225"/>
              <a:ext cx="12175" cy="34525"/>
            </a:xfrm>
            <a:custGeom>
              <a:avLst/>
              <a:gdLst/>
              <a:ahLst/>
              <a:cxnLst/>
              <a:rect l="l" t="t" r="r" b="b"/>
              <a:pathLst>
                <a:path w="487" h="1381" extrusionOk="0">
                  <a:moveTo>
                    <a:pt x="464" y="1"/>
                  </a:moveTo>
                  <a:cubicBezTo>
                    <a:pt x="453" y="1"/>
                    <a:pt x="442" y="12"/>
                    <a:pt x="442" y="34"/>
                  </a:cubicBezTo>
                  <a:cubicBezTo>
                    <a:pt x="398" y="188"/>
                    <a:pt x="288" y="365"/>
                    <a:pt x="266" y="519"/>
                  </a:cubicBezTo>
                  <a:cubicBezTo>
                    <a:pt x="244" y="674"/>
                    <a:pt x="244" y="829"/>
                    <a:pt x="177" y="961"/>
                  </a:cubicBezTo>
                  <a:cubicBezTo>
                    <a:pt x="133" y="1115"/>
                    <a:pt x="1" y="1336"/>
                    <a:pt x="155" y="1380"/>
                  </a:cubicBezTo>
                  <a:cubicBezTo>
                    <a:pt x="177" y="1380"/>
                    <a:pt x="177" y="1380"/>
                    <a:pt x="222" y="1358"/>
                  </a:cubicBezTo>
                  <a:cubicBezTo>
                    <a:pt x="244" y="1138"/>
                    <a:pt x="288" y="917"/>
                    <a:pt x="332" y="696"/>
                  </a:cubicBezTo>
                  <a:cubicBezTo>
                    <a:pt x="354" y="519"/>
                    <a:pt x="376" y="387"/>
                    <a:pt x="442" y="255"/>
                  </a:cubicBezTo>
                  <a:cubicBezTo>
                    <a:pt x="464" y="166"/>
                    <a:pt x="487" y="122"/>
                    <a:pt x="487" y="34"/>
                  </a:cubicBezTo>
                  <a:cubicBezTo>
                    <a:pt x="487" y="12"/>
                    <a:pt x="475"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a:off x="2930275" y="4110850"/>
              <a:ext cx="27150" cy="114475"/>
            </a:xfrm>
            <a:custGeom>
              <a:avLst/>
              <a:gdLst/>
              <a:ahLst/>
              <a:cxnLst/>
              <a:rect l="l" t="t" r="r" b="b"/>
              <a:pathLst>
                <a:path w="1086" h="4579" extrusionOk="0">
                  <a:moveTo>
                    <a:pt x="1060" y="0"/>
                  </a:moveTo>
                  <a:cubicBezTo>
                    <a:pt x="1060" y="9"/>
                    <a:pt x="1060" y="17"/>
                    <a:pt x="1059" y="25"/>
                  </a:cubicBezTo>
                  <a:lnTo>
                    <a:pt x="1059" y="25"/>
                  </a:lnTo>
                  <a:cubicBezTo>
                    <a:pt x="1074" y="18"/>
                    <a:pt x="1085" y="13"/>
                    <a:pt x="1060" y="0"/>
                  </a:cubicBezTo>
                  <a:close/>
                  <a:moveTo>
                    <a:pt x="1059" y="25"/>
                  </a:moveTo>
                  <a:cubicBezTo>
                    <a:pt x="1049" y="30"/>
                    <a:pt x="1038" y="35"/>
                    <a:pt x="1038" y="44"/>
                  </a:cubicBezTo>
                  <a:cubicBezTo>
                    <a:pt x="1038" y="243"/>
                    <a:pt x="949" y="420"/>
                    <a:pt x="949" y="618"/>
                  </a:cubicBezTo>
                  <a:cubicBezTo>
                    <a:pt x="949" y="839"/>
                    <a:pt x="927" y="1060"/>
                    <a:pt x="883" y="1280"/>
                  </a:cubicBezTo>
                  <a:cubicBezTo>
                    <a:pt x="795" y="1700"/>
                    <a:pt x="773" y="2119"/>
                    <a:pt x="684" y="2517"/>
                  </a:cubicBezTo>
                  <a:cubicBezTo>
                    <a:pt x="618" y="2892"/>
                    <a:pt x="552" y="3223"/>
                    <a:pt x="397" y="3554"/>
                  </a:cubicBezTo>
                  <a:cubicBezTo>
                    <a:pt x="265" y="3819"/>
                    <a:pt x="265" y="4150"/>
                    <a:pt x="66" y="4393"/>
                  </a:cubicBezTo>
                  <a:cubicBezTo>
                    <a:pt x="66" y="4382"/>
                    <a:pt x="55" y="4377"/>
                    <a:pt x="44" y="4377"/>
                  </a:cubicBezTo>
                  <a:cubicBezTo>
                    <a:pt x="33" y="4377"/>
                    <a:pt x="22" y="4382"/>
                    <a:pt x="22" y="4393"/>
                  </a:cubicBezTo>
                  <a:cubicBezTo>
                    <a:pt x="22" y="4437"/>
                    <a:pt x="22" y="4481"/>
                    <a:pt x="0" y="4504"/>
                  </a:cubicBezTo>
                  <a:cubicBezTo>
                    <a:pt x="0" y="4553"/>
                    <a:pt x="25" y="4578"/>
                    <a:pt x="47" y="4578"/>
                  </a:cubicBezTo>
                  <a:cubicBezTo>
                    <a:pt x="54" y="4578"/>
                    <a:pt x="61" y="4575"/>
                    <a:pt x="66" y="4570"/>
                  </a:cubicBezTo>
                  <a:cubicBezTo>
                    <a:pt x="331" y="4349"/>
                    <a:pt x="331" y="4040"/>
                    <a:pt x="442" y="3731"/>
                  </a:cubicBezTo>
                  <a:cubicBezTo>
                    <a:pt x="486" y="3598"/>
                    <a:pt x="574" y="3466"/>
                    <a:pt x="618" y="3289"/>
                  </a:cubicBezTo>
                  <a:cubicBezTo>
                    <a:pt x="684" y="3113"/>
                    <a:pt x="729" y="2892"/>
                    <a:pt x="773" y="2671"/>
                  </a:cubicBezTo>
                  <a:cubicBezTo>
                    <a:pt x="839" y="2208"/>
                    <a:pt x="883" y="1744"/>
                    <a:pt x="927" y="1280"/>
                  </a:cubicBezTo>
                  <a:cubicBezTo>
                    <a:pt x="949" y="1082"/>
                    <a:pt x="993" y="905"/>
                    <a:pt x="1016" y="729"/>
                  </a:cubicBezTo>
                  <a:cubicBezTo>
                    <a:pt x="1016" y="596"/>
                    <a:pt x="993" y="464"/>
                    <a:pt x="1016" y="287"/>
                  </a:cubicBezTo>
                  <a:cubicBezTo>
                    <a:pt x="1036" y="185"/>
                    <a:pt x="1056" y="121"/>
                    <a:pt x="1059"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a:off x="2991525" y="3645050"/>
              <a:ext cx="16025" cy="82800"/>
            </a:xfrm>
            <a:custGeom>
              <a:avLst/>
              <a:gdLst/>
              <a:ahLst/>
              <a:cxnLst/>
              <a:rect l="l" t="t" r="r" b="b"/>
              <a:pathLst>
                <a:path w="641" h="3312" extrusionOk="0">
                  <a:moveTo>
                    <a:pt x="0" y="0"/>
                  </a:moveTo>
                  <a:lnTo>
                    <a:pt x="0" y="0"/>
                  </a:lnTo>
                  <a:cubicBezTo>
                    <a:pt x="1" y="243"/>
                    <a:pt x="23" y="486"/>
                    <a:pt x="89" y="707"/>
                  </a:cubicBezTo>
                  <a:cubicBezTo>
                    <a:pt x="133" y="994"/>
                    <a:pt x="133" y="1258"/>
                    <a:pt x="199" y="1501"/>
                  </a:cubicBezTo>
                  <a:cubicBezTo>
                    <a:pt x="243" y="1788"/>
                    <a:pt x="310" y="2053"/>
                    <a:pt x="376" y="2340"/>
                  </a:cubicBezTo>
                  <a:cubicBezTo>
                    <a:pt x="442" y="2605"/>
                    <a:pt x="552" y="2870"/>
                    <a:pt x="574" y="3091"/>
                  </a:cubicBezTo>
                  <a:lnTo>
                    <a:pt x="574" y="3245"/>
                  </a:lnTo>
                  <a:lnTo>
                    <a:pt x="574" y="3312"/>
                  </a:lnTo>
                  <a:lnTo>
                    <a:pt x="597" y="3312"/>
                  </a:lnTo>
                  <a:lnTo>
                    <a:pt x="597" y="3245"/>
                  </a:lnTo>
                  <a:cubicBezTo>
                    <a:pt x="641" y="2804"/>
                    <a:pt x="597" y="2362"/>
                    <a:pt x="597" y="1921"/>
                  </a:cubicBezTo>
                  <a:cubicBezTo>
                    <a:pt x="597" y="1910"/>
                    <a:pt x="586" y="1904"/>
                    <a:pt x="574" y="1904"/>
                  </a:cubicBezTo>
                  <a:cubicBezTo>
                    <a:pt x="563" y="1904"/>
                    <a:pt x="552" y="1910"/>
                    <a:pt x="552" y="1921"/>
                  </a:cubicBezTo>
                  <a:cubicBezTo>
                    <a:pt x="552" y="2252"/>
                    <a:pt x="530" y="2605"/>
                    <a:pt x="552" y="2936"/>
                  </a:cubicBezTo>
                  <a:lnTo>
                    <a:pt x="464" y="2605"/>
                  </a:lnTo>
                  <a:cubicBezTo>
                    <a:pt x="376" y="2318"/>
                    <a:pt x="310" y="2031"/>
                    <a:pt x="243" y="1722"/>
                  </a:cubicBezTo>
                  <a:cubicBezTo>
                    <a:pt x="199" y="1457"/>
                    <a:pt x="155" y="1170"/>
                    <a:pt x="133" y="905"/>
                  </a:cubicBezTo>
                  <a:cubicBezTo>
                    <a:pt x="89" y="596"/>
                    <a:pt x="1" y="28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a:off x="3033200" y="3799075"/>
              <a:ext cx="3600" cy="12525"/>
            </a:xfrm>
            <a:custGeom>
              <a:avLst/>
              <a:gdLst/>
              <a:ahLst/>
              <a:cxnLst/>
              <a:rect l="l" t="t" r="r" b="b"/>
              <a:pathLst>
                <a:path w="144" h="501" extrusionOk="0">
                  <a:moveTo>
                    <a:pt x="127" y="1"/>
                  </a:moveTo>
                  <a:cubicBezTo>
                    <a:pt x="124" y="1"/>
                    <a:pt x="122" y="6"/>
                    <a:pt x="122" y="20"/>
                  </a:cubicBezTo>
                  <a:cubicBezTo>
                    <a:pt x="100" y="175"/>
                    <a:pt x="33" y="351"/>
                    <a:pt x="11" y="484"/>
                  </a:cubicBezTo>
                  <a:cubicBezTo>
                    <a:pt x="77" y="307"/>
                    <a:pt x="100" y="175"/>
                    <a:pt x="144" y="20"/>
                  </a:cubicBezTo>
                  <a:cubicBezTo>
                    <a:pt x="144" y="20"/>
                    <a:pt x="134" y="1"/>
                    <a:pt x="127" y="1"/>
                  </a:cubicBezTo>
                  <a:close/>
                  <a:moveTo>
                    <a:pt x="11" y="484"/>
                  </a:moveTo>
                  <a:lnTo>
                    <a:pt x="11" y="484"/>
                  </a:lnTo>
                  <a:cubicBezTo>
                    <a:pt x="0" y="495"/>
                    <a:pt x="0" y="500"/>
                    <a:pt x="3" y="500"/>
                  </a:cubicBezTo>
                  <a:cubicBezTo>
                    <a:pt x="6" y="500"/>
                    <a:pt x="11" y="495"/>
                    <a:pt x="11" y="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a:off x="3049475" y="3893525"/>
              <a:ext cx="6100" cy="24450"/>
            </a:xfrm>
            <a:custGeom>
              <a:avLst/>
              <a:gdLst/>
              <a:ahLst/>
              <a:cxnLst/>
              <a:rect l="l" t="t" r="r" b="b"/>
              <a:pathLst>
                <a:path w="244" h="978" extrusionOk="0">
                  <a:moveTo>
                    <a:pt x="188" y="1"/>
                  </a:moveTo>
                  <a:cubicBezTo>
                    <a:pt x="172" y="1"/>
                    <a:pt x="155" y="6"/>
                    <a:pt x="155" y="17"/>
                  </a:cubicBezTo>
                  <a:cubicBezTo>
                    <a:pt x="155" y="172"/>
                    <a:pt x="111" y="326"/>
                    <a:pt x="45" y="459"/>
                  </a:cubicBezTo>
                  <a:cubicBezTo>
                    <a:pt x="23" y="613"/>
                    <a:pt x="23" y="790"/>
                    <a:pt x="0" y="944"/>
                  </a:cubicBezTo>
                  <a:cubicBezTo>
                    <a:pt x="0" y="967"/>
                    <a:pt x="6" y="978"/>
                    <a:pt x="11" y="978"/>
                  </a:cubicBezTo>
                  <a:cubicBezTo>
                    <a:pt x="17" y="978"/>
                    <a:pt x="23" y="967"/>
                    <a:pt x="23" y="944"/>
                  </a:cubicBezTo>
                  <a:cubicBezTo>
                    <a:pt x="89" y="790"/>
                    <a:pt x="89" y="591"/>
                    <a:pt x="133" y="437"/>
                  </a:cubicBezTo>
                  <a:cubicBezTo>
                    <a:pt x="199" y="282"/>
                    <a:pt x="243" y="172"/>
                    <a:pt x="221" y="17"/>
                  </a:cubicBezTo>
                  <a:cubicBezTo>
                    <a:pt x="221" y="6"/>
                    <a:pt x="205"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1"/>
            <p:cNvSpPr/>
            <p:nvPr/>
          </p:nvSpPr>
          <p:spPr>
            <a:xfrm>
              <a:off x="3005325" y="3696150"/>
              <a:ext cx="16425" cy="63575"/>
            </a:xfrm>
            <a:custGeom>
              <a:avLst/>
              <a:gdLst/>
              <a:ahLst/>
              <a:cxnLst/>
              <a:rect l="l" t="t" r="r" b="b"/>
              <a:pathLst>
                <a:path w="657" h="2543" extrusionOk="0">
                  <a:moveTo>
                    <a:pt x="599" y="1"/>
                  </a:moveTo>
                  <a:cubicBezTo>
                    <a:pt x="589" y="1"/>
                    <a:pt x="580" y="3"/>
                    <a:pt x="574" y="9"/>
                  </a:cubicBezTo>
                  <a:cubicBezTo>
                    <a:pt x="486" y="186"/>
                    <a:pt x="530" y="340"/>
                    <a:pt x="464" y="539"/>
                  </a:cubicBezTo>
                  <a:cubicBezTo>
                    <a:pt x="442" y="760"/>
                    <a:pt x="420" y="981"/>
                    <a:pt x="354" y="1201"/>
                  </a:cubicBezTo>
                  <a:cubicBezTo>
                    <a:pt x="332" y="1466"/>
                    <a:pt x="243" y="1731"/>
                    <a:pt x="199" y="1974"/>
                  </a:cubicBezTo>
                  <a:cubicBezTo>
                    <a:pt x="133" y="2173"/>
                    <a:pt x="22" y="2327"/>
                    <a:pt x="0" y="2526"/>
                  </a:cubicBezTo>
                  <a:cubicBezTo>
                    <a:pt x="0" y="2537"/>
                    <a:pt x="11" y="2542"/>
                    <a:pt x="22" y="2542"/>
                  </a:cubicBezTo>
                  <a:cubicBezTo>
                    <a:pt x="34" y="2542"/>
                    <a:pt x="45" y="2537"/>
                    <a:pt x="45" y="2526"/>
                  </a:cubicBezTo>
                  <a:cubicBezTo>
                    <a:pt x="199" y="2151"/>
                    <a:pt x="332" y="1753"/>
                    <a:pt x="376" y="1334"/>
                  </a:cubicBezTo>
                  <a:cubicBezTo>
                    <a:pt x="464" y="1179"/>
                    <a:pt x="464" y="1003"/>
                    <a:pt x="486" y="848"/>
                  </a:cubicBezTo>
                  <a:cubicBezTo>
                    <a:pt x="530" y="649"/>
                    <a:pt x="552" y="208"/>
                    <a:pt x="641" y="53"/>
                  </a:cubicBezTo>
                  <a:cubicBezTo>
                    <a:pt x="657" y="21"/>
                    <a:pt x="626"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1"/>
            <p:cNvSpPr/>
            <p:nvPr/>
          </p:nvSpPr>
          <p:spPr>
            <a:xfrm>
              <a:off x="3006425" y="3701100"/>
              <a:ext cx="7750" cy="30850"/>
            </a:xfrm>
            <a:custGeom>
              <a:avLst/>
              <a:gdLst/>
              <a:ahLst/>
              <a:cxnLst/>
              <a:rect l="l" t="t" r="r" b="b"/>
              <a:pathLst>
                <a:path w="310" h="1234" extrusionOk="0">
                  <a:moveTo>
                    <a:pt x="275" y="1"/>
                  </a:moveTo>
                  <a:cubicBezTo>
                    <a:pt x="269" y="1"/>
                    <a:pt x="265" y="3"/>
                    <a:pt x="265" y="10"/>
                  </a:cubicBezTo>
                  <a:cubicBezTo>
                    <a:pt x="221" y="209"/>
                    <a:pt x="155" y="429"/>
                    <a:pt x="111" y="606"/>
                  </a:cubicBezTo>
                  <a:cubicBezTo>
                    <a:pt x="89" y="783"/>
                    <a:pt x="111" y="981"/>
                    <a:pt x="45" y="1136"/>
                  </a:cubicBezTo>
                  <a:lnTo>
                    <a:pt x="1" y="1136"/>
                  </a:lnTo>
                  <a:lnTo>
                    <a:pt x="1" y="1202"/>
                  </a:lnTo>
                  <a:cubicBezTo>
                    <a:pt x="1" y="1218"/>
                    <a:pt x="23" y="1233"/>
                    <a:pt x="43" y="1233"/>
                  </a:cubicBezTo>
                  <a:cubicBezTo>
                    <a:pt x="52" y="1233"/>
                    <a:pt x="60" y="1230"/>
                    <a:pt x="67" y="1224"/>
                  </a:cubicBezTo>
                  <a:cubicBezTo>
                    <a:pt x="155" y="1114"/>
                    <a:pt x="155" y="959"/>
                    <a:pt x="177" y="783"/>
                  </a:cubicBezTo>
                  <a:cubicBezTo>
                    <a:pt x="199" y="540"/>
                    <a:pt x="288" y="297"/>
                    <a:pt x="310" y="32"/>
                  </a:cubicBezTo>
                  <a:cubicBezTo>
                    <a:pt x="310" y="16"/>
                    <a:pt x="288"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1"/>
            <p:cNvSpPr/>
            <p:nvPr/>
          </p:nvSpPr>
          <p:spPr>
            <a:xfrm>
              <a:off x="2988775" y="3842200"/>
              <a:ext cx="3325" cy="50950"/>
            </a:xfrm>
            <a:custGeom>
              <a:avLst/>
              <a:gdLst/>
              <a:ahLst/>
              <a:cxnLst/>
              <a:rect l="l" t="t" r="r" b="b"/>
              <a:pathLst>
                <a:path w="133" h="2038" extrusionOk="0">
                  <a:moveTo>
                    <a:pt x="66" y="1"/>
                  </a:moveTo>
                  <a:cubicBezTo>
                    <a:pt x="55" y="1"/>
                    <a:pt x="44" y="6"/>
                    <a:pt x="44" y="17"/>
                  </a:cubicBezTo>
                  <a:cubicBezTo>
                    <a:pt x="44" y="680"/>
                    <a:pt x="0" y="1342"/>
                    <a:pt x="44" y="2004"/>
                  </a:cubicBezTo>
                  <a:cubicBezTo>
                    <a:pt x="44" y="2026"/>
                    <a:pt x="55" y="2037"/>
                    <a:pt x="66" y="2037"/>
                  </a:cubicBezTo>
                  <a:cubicBezTo>
                    <a:pt x="77" y="2037"/>
                    <a:pt x="88" y="2026"/>
                    <a:pt x="88" y="2004"/>
                  </a:cubicBezTo>
                  <a:cubicBezTo>
                    <a:pt x="133" y="1342"/>
                    <a:pt x="110" y="680"/>
                    <a:pt x="88" y="17"/>
                  </a:cubicBezTo>
                  <a:cubicBezTo>
                    <a:pt x="88" y="6"/>
                    <a:pt x="77"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1"/>
            <p:cNvSpPr/>
            <p:nvPr/>
          </p:nvSpPr>
          <p:spPr>
            <a:xfrm>
              <a:off x="3000900" y="3870500"/>
              <a:ext cx="3900" cy="40275"/>
            </a:xfrm>
            <a:custGeom>
              <a:avLst/>
              <a:gdLst/>
              <a:ahLst/>
              <a:cxnLst/>
              <a:rect l="l" t="t" r="r" b="b"/>
              <a:pathLst>
                <a:path w="156" h="1611" extrusionOk="0">
                  <a:moveTo>
                    <a:pt x="122" y="0"/>
                  </a:moveTo>
                  <a:cubicBezTo>
                    <a:pt x="106" y="0"/>
                    <a:pt x="89" y="11"/>
                    <a:pt x="89" y="33"/>
                  </a:cubicBezTo>
                  <a:lnTo>
                    <a:pt x="89" y="938"/>
                  </a:lnTo>
                  <a:cubicBezTo>
                    <a:pt x="89" y="1159"/>
                    <a:pt x="1" y="1380"/>
                    <a:pt x="45" y="1601"/>
                  </a:cubicBezTo>
                  <a:cubicBezTo>
                    <a:pt x="45" y="1608"/>
                    <a:pt x="47" y="1610"/>
                    <a:pt x="51" y="1610"/>
                  </a:cubicBezTo>
                  <a:cubicBezTo>
                    <a:pt x="57" y="1610"/>
                    <a:pt x="67" y="1601"/>
                    <a:pt x="67" y="1601"/>
                  </a:cubicBezTo>
                  <a:cubicBezTo>
                    <a:pt x="67" y="1468"/>
                    <a:pt x="155" y="1358"/>
                    <a:pt x="155" y="1203"/>
                  </a:cubicBezTo>
                  <a:lnTo>
                    <a:pt x="155" y="850"/>
                  </a:lnTo>
                  <a:lnTo>
                    <a:pt x="155" y="33"/>
                  </a:lnTo>
                  <a:cubicBezTo>
                    <a:pt x="155" y="11"/>
                    <a:pt x="139"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1"/>
            <p:cNvSpPr/>
            <p:nvPr/>
          </p:nvSpPr>
          <p:spPr>
            <a:xfrm>
              <a:off x="3008625" y="3901675"/>
              <a:ext cx="4450" cy="32850"/>
            </a:xfrm>
            <a:custGeom>
              <a:avLst/>
              <a:gdLst/>
              <a:ahLst/>
              <a:cxnLst/>
              <a:rect l="l" t="t" r="r" b="b"/>
              <a:pathLst>
                <a:path w="178" h="1314" extrusionOk="0">
                  <a:moveTo>
                    <a:pt x="89" y="0"/>
                  </a:moveTo>
                  <a:cubicBezTo>
                    <a:pt x="67" y="0"/>
                    <a:pt x="1" y="22"/>
                    <a:pt x="23" y="45"/>
                  </a:cubicBezTo>
                  <a:cubicBezTo>
                    <a:pt x="133" y="243"/>
                    <a:pt x="111" y="464"/>
                    <a:pt x="89" y="663"/>
                  </a:cubicBezTo>
                  <a:cubicBezTo>
                    <a:pt x="89" y="839"/>
                    <a:pt x="45" y="1060"/>
                    <a:pt x="89" y="1281"/>
                  </a:cubicBezTo>
                  <a:cubicBezTo>
                    <a:pt x="89" y="1303"/>
                    <a:pt x="95" y="1314"/>
                    <a:pt x="103" y="1314"/>
                  </a:cubicBezTo>
                  <a:cubicBezTo>
                    <a:pt x="111" y="1314"/>
                    <a:pt x="122" y="1303"/>
                    <a:pt x="133" y="1281"/>
                  </a:cubicBezTo>
                  <a:cubicBezTo>
                    <a:pt x="177" y="1038"/>
                    <a:pt x="133" y="773"/>
                    <a:pt x="177" y="508"/>
                  </a:cubicBezTo>
                  <a:cubicBezTo>
                    <a:pt x="177" y="332"/>
                    <a:pt x="177" y="155"/>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1"/>
            <p:cNvSpPr/>
            <p:nvPr/>
          </p:nvSpPr>
          <p:spPr>
            <a:xfrm>
              <a:off x="3019675" y="3948725"/>
              <a:ext cx="3875" cy="24450"/>
            </a:xfrm>
            <a:custGeom>
              <a:avLst/>
              <a:gdLst/>
              <a:ahLst/>
              <a:cxnLst/>
              <a:rect l="l" t="t" r="r" b="b"/>
              <a:pathLst>
                <a:path w="155" h="978" extrusionOk="0">
                  <a:moveTo>
                    <a:pt x="91" y="0"/>
                  </a:moveTo>
                  <a:cubicBezTo>
                    <a:pt x="78" y="0"/>
                    <a:pt x="67" y="6"/>
                    <a:pt x="67" y="17"/>
                  </a:cubicBezTo>
                  <a:cubicBezTo>
                    <a:pt x="67" y="326"/>
                    <a:pt x="22" y="613"/>
                    <a:pt x="0" y="944"/>
                  </a:cubicBezTo>
                  <a:cubicBezTo>
                    <a:pt x="0" y="966"/>
                    <a:pt x="6" y="977"/>
                    <a:pt x="17" y="977"/>
                  </a:cubicBezTo>
                  <a:cubicBezTo>
                    <a:pt x="28" y="977"/>
                    <a:pt x="45" y="966"/>
                    <a:pt x="67" y="944"/>
                  </a:cubicBezTo>
                  <a:cubicBezTo>
                    <a:pt x="155" y="679"/>
                    <a:pt x="133" y="326"/>
                    <a:pt x="133" y="17"/>
                  </a:cubicBezTo>
                  <a:cubicBezTo>
                    <a:pt x="122" y="6"/>
                    <a:pt x="105"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1"/>
            <p:cNvSpPr/>
            <p:nvPr/>
          </p:nvSpPr>
          <p:spPr>
            <a:xfrm>
              <a:off x="3035125" y="4039825"/>
              <a:ext cx="4450" cy="37375"/>
            </a:xfrm>
            <a:custGeom>
              <a:avLst/>
              <a:gdLst/>
              <a:ahLst/>
              <a:cxnLst/>
              <a:rect l="l" t="t" r="r" b="b"/>
              <a:pathLst>
                <a:path w="178" h="1495" extrusionOk="0">
                  <a:moveTo>
                    <a:pt x="127" y="1"/>
                  </a:moveTo>
                  <a:cubicBezTo>
                    <a:pt x="118" y="1"/>
                    <a:pt x="111" y="6"/>
                    <a:pt x="111" y="15"/>
                  </a:cubicBezTo>
                  <a:lnTo>
                    <a:pt x="111" y="788"/>
                  </a:lnTo>
                  <a:cubicBezTo>
                    <a:pt x="111" y="920"/>
                    <a:pt x="67" y="1362"/>
                    <a:pt x="0" y="1472"/>
                  </a:cubicBezTo>
                  <a:cubicBezTo>
                    <a:pt x="0" y="1494"/>
                    <a:pt x="0" y="1494"/>
                    <a:pt x="23" y="1494"/>
                  </a:cubicBezTo>
                  <a:cubicBezTo>
                    <a:pt x="155" y="1362"/>
                    <a:pt x="133" y="1119"/>
                    <a:pt x="155" y="943"/>
                  </a:cubicBezTo>
                  <a:cubicBezTo>
                    <a:pt x="177" y="656"/>
                    <a:pt x="177" y="324"/>
                    <a:pt x="155" y="37"/>
                  </a:cubicBezTo>
                  <a:cubicBezTo>
                    <a:pt x="155" y="12"/>
                    <a:pt x="140"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1"/>
            <p:cNvSpPr/>
            <p:nvPr/>
          </p:nvSpPr>
          <p:spPr>
            <a:xfrm>
              <a:off x="3039550" y="4067975"/>
              <a:ext cx="6625" cy="32950"/>
            </a:xfrm>
            <a:custGeom>
              <a:avLst/>
              <a:gdLst/>
              <a:ahLst/>
              <a:cxnLst/>
              <a:rect l="l" t="t" r="r" b="b"/>
              <a:pathLst>
                <a:path w="265" h="1318" extrusionOk="0">
                  <a:moveTo>
                    <a:pt x="210" y="1"/>
                  </a:moveTo>
                  <a:cubicBezTo>
                    <a:pt x="192" y="1"/>
                    <a:pt x="177" y="6"/>
                    <a:pt x="177" y="15"/>
                  </a:cubicBezTo>
                  <a:cubicBezTo>
                    <a:pt x="177" y="258"/>
                    <a:pt x="177" y="479"/>
                    <a:pt x="110" y="744"/>
                  </a:cubicBezTo>
                  <a:cubicBezTo>
                    <a:pt x="88" y="876"/>
                    <a:pt x="88" y="1185"/>
                    <a:pt x="0" y="1296"/>
                  </a:cubicBezTo>
                  <a:cubicBezTo>
                    <a:pt x="0" y="1296"/>
                    <a:pt x="0" y="1318"/>
                    <a:pt x="44" y="1318"/>
                  </a:cubicBezTo>
                  <a:cubicBezTo>
                    <a:pt x="155" y="1185"/>
                    <a:pt x="110" y="987"/>
                    <a:pt x="177" y="810"/>
                  </a:cubicBezTo>
                  <a:cubicBezTo>
                    <a:pt x="265" y="567"/>
                    <a:pt x="265" y="324"/>
                    <a:pt x="265" y="37"/>
                  </a:cubicBezTo>
                  <a:cubicBezTo>
                    <a:pt x="265" y="11"/>
                    <a:pt x="23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1"/>
            <p:cNvSpPr/>
            <p:nvPr/>
          </p:nvSpPr>
          <p:spPr>
            <a:xfrm>
              <a:off x="2992625" y="4107800"/>
              <a:ext cx="7750" cy="37825"/>
            </a:xfrm>
            <a:custGeom>
              <a:avLst/>
              <a:gdLst/>
              <a:ahLst/>
              <a:cxnLst/>
              <a:rect l="l" t="t" r="r" b="b"/>
              <a:pathLst>
                <a:path w="310" h="1513" extrusionOk="0">
                  <a:moveTo>
                    <a:pt x="299" y="1"/>
                  </a:moveTo>
                  <a:cubicBezTo>
                    <a:pt x="293" y="1"/>
                    <a:pt x="288" y="12"/>
                    <a:pt x="288" y="34"/>
                  </a:cubicBezTo>
                  <a:cubicBezTo>
                    <a:pt x="288" y="100"/>
                    <a:pt x="288" y="188"/>
                    <a:pt x="266" y="277"/>
                  </a:cubicBezTo>
                  <a:cubicBezTo>
                    <a:pt x="221" y="277"/>
                    <a:pt x="199" y="277"/>
                    <a:pt x="199" y="299"/>
                  </a:cubicBezTo>
                  <a:lnTo>
                    <a:pt x="199" y="542"/>
                  </a:lnTo>
                  <a:lnTo>
                    <a:pt x="199" y="630"/>
                  </a:lnTo>
                  <a:cubicBezTo>
                    <a:pt x="199" y="740"/>
                    <a:pt x="177" y="851"/>
                    <a:pt x="155" y="961"/>
                  </a:cubicBezTo>
                  <a:cubicBezTo>
                    <a:pt x="155" y="1049"/>
                    <a:pt x="155" y="1093"/>
                    <a:pt x="111" y="1182"/>
                  </a:cubicBezTo>
                  <a:cubicBezTo>
                    <a:pt x="155" y="1292"/>
                    <a:pt x="111" y="1380"/>
                    <a:pt x="45" y="1425"/>
                  </a:cubicBezTo>
                  <a:cubicBezTo>
                    <a:pt x="45" y="1417"/>
                    <a:pt x="40" y="1415"/>
                    <a:pt x="33" y="1415"/>
                  </a:cubicBezTo>
                  <a:cubicBezTo>
                    <a:pt x="20" y="1415"/>
                    <a:pt x="1" y="1425"/>
                    <a:pt x="1" y="1425"/>
                  </a:cubicBezTo>
                  <a:lnTo>
                    <a:pt x="1" y="1491"/>
                  </a:lnTo>
                  <a:cubicBezTo>
                    <a:pt x="1" y="1491"/>
                    <a:pt x="1" y="1513"/>
                    <a:pt x="45" y="1513"/>
                  </a:cubicBezTo>
                  <a:lnTo>
                    <a:pt x="89" y="1513"/>
                  </a:lnTo>
                  <a:cubicBezTo>
                    <a:pt x="89" y="1513"/>
                    <a:pt x="111" y="1513"/>
                    <a:pt x="111" y="1491"/>
                  </a:cubicBezTo>
                  <a:cubicBezTo>
                    <a:pt x="155" y="1380"/>
                    <a:pt x="177" y="1270"/>
                    <a:pt x="177" y="1160"/>
                  </a:cubicBezTo>
                  <a:cubicBezTo>
                    <a:pt x="288" y="939"/>
                    <a:pt x="266" y="696"/>
                    <a:pt x="266" y="475"/>
                  </a:cubicBezTo>
                  <a:cubicBezTo>
                    <a:pt x="288" y="321"/>
                    <a:pt x="310" y="166"/>
                    <a:pt x="310" y="34"/>
                  </a:cubicBezTo>
                  <a:cubicBezTo>
                    <a:pt x="310" y="12"/>
                    <a:pt x="30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1"/>
            <p:cNvSpPr/>
            <p:nvPr/>
          </p:nvSpPr>
          <p:spPr>
            <a:xfrm>
              <a:off x="2998150" y="4134700"/>
              <a:ext cx="2775" cy="9550"/>
            </a:xfrm>
            <a:custGeom>
              <a:avLst/>
              <a:gdLst/>
              <a:ahLst/>
              <a:cxnLst/>
              <a:rect l="l" t="t" r="r" b="b"/>
              <a:pathLst>
                <a:path w="111" h="382" extrusionOk="0">
                  <a:moveTo>
                    <a:pt x="78" y="1"/>
                  </a:moveTo>
                  <a:cubicBezTo>
                    <a:pt x="72" y="1"/>
                    <a:pt x="67" y="6"/>
                    <a:pt x="67" y="17"/>
                  </a:cubicBezTo>
                  <a:cubicBezTo>
                    <a:pt x="67" y="84"/>
                    <a:pt x="67" y="172"/>
                    <a:pt x="45" y="216"/>
                  </a:cubicBezTo>
                  <a:cubicBezTo>
                    <a:pt x="0" y="282"/>
                    <a:pt x="0" y="304"/>
                    <a:pt x="0" y="349"/>
                  </a:cubicBezTo>
                  <a:cubicBezTo>
                    <a:pt x="0" y="371"/>
                    <a:pt x="11" y="382"/>
                    <a:pt x="22" y="382"/>
                  </a:cubicBezTo>
                  <a:cubicBezTo>
                    <a:pt x="34" y="382"/>
                    <a:pt x="45" y="371"/>
                    <a:pt x="45" y="349"/>
                  </a:cubicBezTo>
                  <a:cubicBezTo>
                    <a:pt x="67" y="304"/>
                    <a:pt x="67" y="238"/>
                    <a:pt x="89" y="194"/>
                  </a:cubicBezTo>
                  <a:cubicBezTo>
                    <a:pt x="111" y="128"/>
                    <a:pt x="111" y="84"/>
                    <a:pt x="89" y="17"/>
                  </a:cubicBezTo>
                  <a:cubicBezTo>
                    <a:pt x="89" y="6"/>
                    <a:pt x="83"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1"/>
            <p:cNvSpPr/>
            <p:nvPr/>
          </p:nvSpPr>
          <p:spPr>
            <a:xfrm>
              <a:off x="2856300" y="3744100"/>
              <a:ext cx="2250" cy="42675"/>
            </a:xfrm>
            <a:custGeom>
              <a:avLst/>
              <a:gdLst/>
              <a:ahLst/>
              <a:cxnLst/>
              <a:rect l="l" t="t" r="r" b="b"/>
              <a:pathLst>
                <a:path w="90" h="1707" extrusionOk="0">
                  <a:moveTo>
                    <a:pt x="34" y="1"/>
                  </a:moveTo>
                  <a:cubicBezTo>
                    <a:pt x="29" y="1"/>
                    <a:pt x="23" y="12"/>
                    <a:pt x="23" y="34"/>
                  </a:cubicBezTo>
                  <a:cubicBezTo>
                    <a:pt x="23" y="586"/>
                    <a:pt x="1" y="1138"/>
                    <a:pt x="23" y="1690"/>
                  </a:cubicBezTo>
                  <a:cubicBezTo>
                    <a:pt x="23" y="1701"/>
                    <a:pt x="29" y="1706"/>
                    <a:pt x="34" y="1706"/>
                  </a:cubicBezTo>
                  <a:cubicBezTo>
                    <a:pt x="40" y="1706"/>
                    <a:pt x="45" y="1701"/>
                    <a:pt x="45" y="1690"/>
                  </a:cubicBezTo>
                  <a:cubicBezTo>
                    <a:pt x="89" y="1138"/>
                    <a:pt x="45" y="586"/>
                    <a:pt x="45" y="34"/>
                  </a:cubicBezTo>
                  <a:cubicBezTo>
                    <a:pt x="45" y="12"/>
                    <a:pt x="4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1"/>
            <p:cNvSpPr/>
            <p:nvPr/>
          </p:nvSpPr>
          <p:spPr>
            <a:xfrm>
              <a:off x="2864025" y="3765625"/>
              <a:ext cx="3900" cy="30925"/>
            </a:xfrm>
            <a:custGeom>
              <a:avLst/>
              <a:gdLst/>
              <a:ahLst/>
              <a:cxnLst/>
              <a:rect l="l" t="t" r="r" b="b"/>
              <a:pathLst>
                <a:path w="156" h="1237" extrusionOk="0">
                  <a:moveTo>
                    <a:pt x="133" y="1"/>
                  </a:moveTo>
                  <a:cubicBezTo>
                    <a:pt x="122" y="1"/>
                    <a:pt x="111" y="12"/>
                    <a:pt x="111" y="34"/>
                  </a:cubicBezTo>
                  <a:cubicBezTo>
                    <a:pt x="111" y="431"/>
                    <a:pt x="1" y="806"/>
                    <a:pt x="45" y="1204"/>
                  </a:cubicBezTo>
                  <a:cubicBezTo>
                    <a:pt x="45" y="1226"/>
                    <a:pt x="51" y="1237"/>
                    <a:pt x="56" y="1237"/>
                  </a:cubicBezTo>
                  <a:cubicBezTo>
                    <a:pt x="62" y="1237"/>
                    <a:pt x="67" y="1226"/>
                    <a:pt x="67" y="1204"/>
                  </a:cubicBezTo>
                  <a:cubicBezTo>
                    <a:pt x="111" y="983"/>
                    <a:pt x="67" y="762"/>
                    <a:pt x="67" y="586"/>
                  </a:cubicBezTo>
                  <a:cubicBezTo>
                    <a:pt x="111" y="409"/>
                    <a:pt x="156" y="210"/>
                    <a:pt x="156" y="34"/>
                  </a:cubicBezTo>
                  <a:cubicBezTo>
                    <a:pt x="156" y="12"/>
                    <a:pt x="144"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1"/>
            <p:cNvSpPr/>
            <p:nvPr/>
          </p:nvSpPr>
          <p:spPr>
            <a:xfrm>
              <a:off x="2866800" y="3794200"/>
              <a:ext cx="4425" cy="43750"/>
            </a:xfrm>
            <a:custGeom>
              <a:avLst/>
              <a:gdLst/>
              <a:ahLst/>
              <a:cxnLst/>
              <a:rect l="l" t="t" r="r" b="b"/>
              <a:pathLst>
                <a:path w="177" h="1750" extrusionOk="0">
                  <a:moveTo>
                    <a:pt x="155" y="0"/>
                  </a:moveTo>
                  <a:cubicBezTo>
                    <a:pt x="144" y="0"/>
                    <a:pt x="133" y="6"/>
                    <a:pt x="133" y="17"/>
                  </a:cubicBezTo>
                  <a:cubicBezTo>
                    <a:pt x="133" y="348"/>
                    <a:pt x="111" y="679"/>
                    <a:pt x="67" y="1010"/>
                  </a:cubicBezTo>
                  <a:cubicBezTo>
                    <a:pt x="67" y="1143"/>
                    <a:pt x="67" y="1253"/>
                    <a:pt x="45" y="1363"/>
                  </a:cubicBezTo>
                  <a:cubicBezTo>
                    <a:pt x="22" y="1496"/>
                    <a:pt x="0" y="1584"/>
                    <a:pt x="0" y="1717"/>
                  </a:cubicBezTo>
                  <a:cubicBezTo>
                    <a:pt x="0" y="1739"/>
                    <a:pt x="6" y="1750"/>
                    <a:pt x="11" y="1750"/>
                  </a:cubicBezTo>
                  <a:cubicBezTo>
                    <a:pt x="17" y="1750"/>
                    <a:pt x="22" y="1739"/>
                    <a:pt x="22" y="1717"/>
                  </a:cubicBezTo>
                  <a:cubicBezTo>
                    <a:pt x="22" y="1606"/>
                    <a:pt x="67" y="1474"/>
                    <a:pt x="111" y="1363"/>
                  </a:cubicBezTo>
                  <a:cubicBezTo>
                    <a:pt x="133" y="1209"/>
                    <a:pt x="111" y="1032"/>
                    <a:pt x="133" y="900"/>
                  </a:cubicBezTo>
                  <a:cubicBezTo>
                    <a:pt x="155" y="591"/>
                    <a:pt x="177" y="326"/>
                    <a:pt x="177" y="17"/>
                  </a:cubicBezTo>
                  <a:cubicBezTo>
                    <a:pt x="177" y="6"/>
                    <a:pt x="166"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1"/>
            <p:cNvSpPr/>
            <p:nvPr/>
          </p:nvSpPr>
          <p:spPr>
            <a:xfrm>
              <a:off x="2870650" y="3830625"/>
              <a:ext cx="2800" cy="22375"/>
            </a:xfrm>
            <a:custGeom>
              <a:avLst/>
              <a:gdLst/>
              <a:ahLst/>
              <a:cxnLst/>
              <a:rect l="l" t="t" r="r" b="b"/>
              <a:pathLst>
                <a:path w="112" h="895" extrusionOk="0">
                  <a:moveTo>
                    <a:pt x="81" y="0"/>
                  </a:moveTo>
                  <a:cubicBezTo>
                    <a:pt x="73" y="0"/>
                    <a:pt x="67" y="6"/>
                    <a:pt x="67" y="17"/>
                  </a:cubicBezTo>
                  <a:cubicBezTo>
                    <a:pt x="67" y="326"/>
                    <a:pt x="1" y="591"/>
                    <a:pt x="1" y="878"/>
                  </a:cubicBezTo>
                  <a:cubicBezTo>
                    <a:pt x="1" y="889"/>
                    <a:pt x="6" y="894"/>
                    <a:pt x="12" y="894"/>
                  </a:cubicBezTo>
                  <a:cubicBezTo>
                    <a:pt x="17" y="894"/>
                    <a:pt x="23" y="889"/>
                    <a:pt x="23" y="878"/>
                  </a:cubicBezTo>
                  <a:cubicBezTo>
                    <a:pt x="111" y="591"/>
                    <a:pt x="111" y="304"/>
                    <a:pt x="111" y="17"/>
                  </a:cubicBezTo>
                  <a:cubicBezTo>
                    <a:pt x="100" y="6"/>
                    <a:pt x="89"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1"/>
            <p:cNvSpPr/>
            <p:nvPr/>
          </p:nvSpPr>
          <p:spPr>
            <a:xfrm>
              <a:off x="2873425" y="3855450"/>
              <a:ext cx="1675" cy="9125"/>
            </a:xfrm>
            <a:custGeom>
              <a:avLst/>
              <a:gdLst/>
              <a:ahLst/>
              <a:cxnLst/>
              <a:rect l="l" t="t" r="r" b="b"/>
              <a:pathLst>
                <a:path w="67" h="365" extrusionOk="0">
                  <a:moveTo>
                    <a:pt x="11" y="1"/>
                  </a:moveTo>
                  <a:cubicBezTo>
                    <a:pt x="6" y="1"/>
                    <a:pt x="0" y="6"/>
                    <a:pt x="0" y="17"/>
                  </a:cubicBezTo>
                  <a:cubicBezTo>
                    <a:pt x="0" y="127"/>
                    <a:pt x="0" y="260"/>
                    <a:pt x="22" y="348"/>
                  </a:cubicBezTo>
                  <a:cubicBezTo>
                    <a:pt x="66" y="238"/>
                    <a:pt x="22" y="127"/>
                    <a:pt x="22" y="17"/>
                  </a:cubicBezTo>
                  <a:cubicBezTo>
                    <a:pt x="22" y="6"/>
                    <a:pt x="17" y="1"/>
                    <a:pt x="11" y="1"/>
                  </a:cubicBezTo>
                  <a:close/>
                  <a:moveTo>
                    <a:pt x="22" y="348"/>
                  </a:moveTo>
                  <a:lnTo>
                    <a:pt x="22" y="348"/>
                  </a:lnTo>
                  <a:cubicBezTo>
                    <a:pt x="11" y="359"/>
                    <a:pt x="11" y="365"/>
                    <a:pt x="14" y="365"/>
                  </a:cubicBezTo>
                  <a:cubicBezTo>
                    <a:pt x="17" y="365"/>
                    <a:pt x="22" y="359"/>
                    <a:pt x="22" y="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1"/>
            <p:cNvSpPr/>
            <p:nvPr/>
          </p:nvSpPr>
          <p:spPr>
            <a:xfrm>
              <a:off x="2413125" y="3850475"/>
              <a:ext cx="10700" cy="16450"/>
            </a:xfrm>
            <a:custGeom>
              <a:avLst/>
              <a:gdLst/>
              <a:ahLst/>
              <a:cxnLst/>
              <a:rect l="l" t="t" r="r" b="b"/>
              <a:pathLst>
                <a:path w="428" h="658" extrusionOk="0">
                  <a:moveTo>
                    <a:pt x="418" y="537"/>
                  </a:moveTo>
                  <a:cubicBezTo>
                    <a:pt x="413" y="537"/>
                    <a:pt x="406" y="540"/>
                    <a:pt x="398" y="547"/>
                  </a:cubicBezTo>
                  <a:cubicBezTo>
                    <a:pt x="428" y="547"/>
                    <a:pt x="428" y="537"/>
                    <a:pt x="418" y="537"/>
                  </a:cubicBezTo>
                  <a:close/>
                  <a:moveTo>
                    <a:pt x="34" y="1"/>
                  </a:moveTo>
                  <a:cubicBezTo>
                    <a:pt x="18" y="1"/>
                    <a:pt x="1" y="6"/>
                    <a:pt x="1" y="17"/>
                  </a:cubicBezTo>
                  <a:cubicBezTo>
                    <a:pt x="1" y="238"/>
                    <a:pt x="89" y="658"/>
                    <a:pt x="354" y="658"/>
                  </a:cubicBezTo>
                  <a:cubicBezTo>
                    <a:pt x="398" y="658"/>
                    <a:pt x="398" y="636"/>
                    <a:pt x="398" y="636"/>
                  </a:cubicBezTo>
                  <a:lnTo>
                    <a:pt x="398" y="547"/>
                  </a:lnTo>
                  <a:cubicBezTo>
                    <a:pt x="398" y="569"/>
                    <a:pt x="398" y="569"/>
                    <a:pt x="354" y="613"/>
                  </a:cubicBezTo>
                  <a:cubicBezTo>
                    <a:pt x="133" y="547"/>
                    <a:pt x="89" y="216"/>
                    <a:pt x="67" y="17"/>
                  </a:cubicBezTo>
                  <a:cubicBezTo>
                    <a:pt x="67" y="6"/>
                    <a:pt x="51"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1"/>
            <p:cNvSpPr/>
            <p:nvPr/>
          </p:nvSpPr>
          <p:spPr>
            <a:xfrm>
              <a:off x="2594150" y="3812550"/>
              <a:ext cx="9425" cy="29400"/>
            </a:xfrm>
            <a:custGeom>
              <a:avLst/>
              <a:gdLst/>
              <a:ahLst/>
              <a:cxnLst/>
              <a:rect l="l" t="t" r="r" b="b"/>
              <a:pathLst>
                <a:path w="377" h="1176" extrusionOk="0">
                  <a:moveTo>
                    <a:pt x="166" y="0"/>
                  </a:moveTo>
                  <a:cubicBezTo>
                    <a:pt x="150" y="0"/>
                    <a:pt x="133" y="11"/>
                    <a:pt x="133" y="33"/>
                  </a:cubicBezTo>
                  <a:cubicBezTo>
                    <a:pt x="111" y="386"/>
                    <a:pt x="1" y="828"/>
                    <a:pt x="200" y="1159"/>
                  </a:cubicBezTo>
                  <a:cubicBezTo>
                    <a:pt x="211" y="1170"/>
                    <a:pt x="222" y="1176"/>
                    <a:pt x="233" y="1176"/>
                  </a:cubicBezTo>
                  <a:cubicBezTo>
                    <a:pt x="244" y="1176"/>
                    <a:pt x="255" y="1170"/>
                    <a:pt x="266" y="1159"/>
                  </a:cubicBezTo>
                  <a:cubicBezTo>
                    <a:pt x="354" y="1071"/>
                    <a:pt x="354" y="1027"/>
                    <a:pt x="376" y="916"/>
                  </a:cubicBezTo>
                  <a:lnTo>
                    <a:pt x="332" y="916"/>
                  </a:lnTo>
                  <a:cubicBezTo>
                    <a:pt x="332" y="960"/>
                    <a:pt x="266" y="1027"/>
                    <a:pt x="244" y="1049"/>
                  </a:cubicBezTo>
                  <a:cubicBezTo>
                    <a:pt x="111" y="740"/>
                    <a:pt x="200" y="364"/>
                    <a:pt x="200" y="33"/>
                  </a:cubicBezTo>
                  <a:cubicBezTo>
                    <a:pt x="200" y="11"/>
                    <a:pt x="183"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1"/>
            <p:cNvSpPr/>
            <p:nvPr/>
          </p:nvSpPr>
          <p:spPr>
            <a:xfrm>
              <a:off x="2611825" y="3812600"/>
              <a:ext cx="7750" cy="21225"/>
            </a:xfrm>
            <a:custGeom>
              <a:avLst/>
              <a:gdLst/>
              <a:ahLst/>
              <a:cxnLst/>
              <a:rect l="l" t="t" r="r" b="b"/>
              <a:pathLst>
                <a:path w="310" h="849" extrusionOk="0">
                  <a:moveTo>
                    <a:pt x="163" y="1"/>
                  </a:moveTo>
                  <a:cubicBezTo>
                    <a:pt x="158" y="1"/>
                    <a:pt x="155" y="3"/>
                    <a:pt x="155" y="9"/>
                  </a:cubicBezTo>
                  <a:cubicBezTo>
                    <a:pt x="89" y="296"/>
                    <a:pt x="0" y="539"/>
                    <a:pt x="67" y="826"/>
                  </a:cubicBezTo>
                  <a:cubicBezTo>
                    <a:pt x="67" y="848"/>
                    <a:pt x="89" y="848"/>
                    <a:pt x="111" y="848"/>
                  </a:cubicBezTo>
                  <a:cubicBezTo>
                    <a:pt x="199" y="848"/>
                    <a:pt x="287" y="826"/>
                    <a:pt x="309" y="738"/>
                  </a:cubicBezTo>
                  <a:cubicBezTo>
                    <a:pt x="309" y="716"/>
                    <a:pt x="287" y="716"/>
                    <a:pt x="265" y="716"/>
                  </a:cubicBezTo>
                  <a:cubicBezTo>
                    <a:pt x="221" y="738"/>
                    <a:pt x="199" y="760"/>
                    <a:pt x="155" y="760"/>
                  </a:cubicBezTo>
                  <a:cubicBezTo>
                    <a:pt x="89" y="517"/>
                    <a:pt x="177" y="296"/>
                    <a:pt x="199" y="53"/>
                  </a:cubicBezTo>
                  <a:cubicBezTo>
                    <a:pt x="199" y="21"/>
                    <a:pt x="175"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1"/>
            <p:cNvSpPr/>
            <p:nvPr/>
          </p:nvSpPr>
          <p:spPr>
            <a:xfrm>
              <a:off x="2625200" y="3819350"/>
              <a:ext cx="5400" cy="9875"/>
            </a:xfrm>
            <a:custGeom>
              <a:avLst/>
              <a:gdLst/>
              <a:ahLst/>
              <a:cxnLst/>
              <a:rect l="l" t="t" r="r" b="b"/>
              <a:pathLst>
                <a:path w="216" h="395" extrusionOk="0">
                  <a:moveTo>
                    <a:pt x="189" y="1"/>
                  </a:moveTo>
                  <a:cubicBezTo>
                    <a:pt x="180" y="1"/>
                    <a:pt x="172" y="7"/>
                    <a:pt x="172" y="26"/>
                  </a:cubicBezTo>
                  <a:cubicBezTo>
                    <a:pt x="172" y="114"/>
                    <a:pt x="172" y="159"/>
                    <a:pt x="128" y="247"/>
                  </a:cubicBezTo>
                  <a:cubicBezTo>
                    <a:pt x="83" y="269"/>
                    <a:pt x="61" y="313"/>
                    <a:pt x="17" y="335"/>
                  </a:cubicBezTo>
                  <a:cubicBezTo>
                    <a:pt x="0" y="352"/>
                    <a:pt x="35" y="394"/>
                    <a:pt x="62" y="394"/>
                  </a:cubicBezTo>
                  <a:cubicBezTo>
                    <a:pt x="70" y="394"/>
                    <a:pt x="78" y="390"/>
                    <a:pt x="83" y="379"/>
                  </a:cubicBezTo>
                  <a:lnTo>
                    <a:pt x="106" y="357"/>
                  </a:lnTo>
                  <a:cubicBezTo>
                    <a:pt x="216" y="269"/>
                    <a:pt x="216" y="137"/>
                    <a:pt x="216" y="26"/>
                  </a:cubicBezTo>
                  <a:cubicBezTo>
                    <a:pt x="216" y="13"/>
                    <a:pt x="201"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1"/>
            <p:cNvSpPr/>
            <p:nvPr/>
          </p:nvSpPr>
          <p:spPr>
            <a:xfrm>
              <a:off x="2642175" y="3809925"/>
              <a:ext cx="5550" cy="8350"/>
            </a:xfrm>
            <a:custGeom>
              <a:avLst/>
              <a:gdLst/>
              <a:ahLst/>
              <a:cxnLst/>
              <a:rect l="l" t="t" r="r" b="b"/>
              <a:pathLst>
                <a:path w="222" h="334" extrusionOk="0">
                  <a:moveTo>
                    <a:pt x="34" y="0"/>
                  </a:moveTo>
                  <a:cubicBezTo>
                    <a:pt x="17" y="0"/>
                    <a:pt x="0" y="17"/>
                    <a:pt x="0" y="50"/>
                  </a:cubicBezTo>
                  <a:lnTo>
                    <a:pt x="0" y="293"/>
                  </a:lnTo>
                  <a:cubicBezTo>
                    <a:pt x="0" y="308"/>
                    <a:pt x="32" y="334"/>
                    <a:pt x="59" y="334"/>
                  </a:cubicBezTo>
                  <a:cubicBezTo>
                    <a:pt x="71" y="334"/>
                    <a:pt x="82" y="329"/>
                    <a:pt x="89" y="315"/>
                  </a:cubicBezTo>
                  <a:cubicBezTo>
                    <a:pt x="155" y="249"/>
                    <a:pt x="221" y="160"/>
                    <a:pt x="221" y="50"/>
                  </a:cubicBezTo>
                  <a:cubicBezTo>
                    <a:pt x="221" y="28"/>
                    <a:pt x="199" y="28"/>
                    <a:pt x="199" y="28"/>
                  </a:cubicBezTo>
                  <a:cubicBezTo>
                    <a:pt x="155" y="94"/>
                    <a:pt x="111" y="160"/>
                    <a:pt x="67" y="182"/>
                  </a:cubicBezTo>
                  <a:lnTo>
                    <a:pt x="67" y="50"/>
                  </a:lnTo>
                  <a:cubicBezTo>
                    <a:pt x="67" y="17"/>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1"/>
            <p:cNvSpPr/>
            <p:nvPr/>
          </p:nvSpPr>
          <p:spPr>
            <a:xfrm>
              <a:off x="2545750" y="3937275"/>
              <a:ext cx="7050" cy="10350"/>
            </a:xfrm>
            <a:custGeom>
              <a:avLst/>
              <a:gdLst/>
              <a:ahLst/>
              <a:cxnLst/>
              <a:rect l="l" t="t" r="r" b="b"/>
              <a:pathLst>
                <a:path w="282" h="414" extrusionOk="0">
                  <a:moveTo>
                    <a:pt x="60" y="0"/>
                  </a:moveTo>
                  <a:cubicBezTo>
                    <a:pt x="49" y="0"/>
                    <a:pt x="38" y="11"/>
                    <a:pt x="38" y="33"/>
                  </a:cubicBezTo>
                  <a:cubicBezTo>
                    <a:pt x="38" y="157"/>
                    <a:pt x="0" y="413"/>
                    <a:pt x="172" y="413"/>
                  </a:cubicBezTo>
                  <a:cubicBezTo>
                    <a:pt x="185" y="413"/>
                    <a:pt x="199" y="412"/>
                    <a:pt x="215" y="409"/>
                  </a:cubicBezTo>
                  <a:cubicBezTo>
                    <a:pt x="259" y="409"/>
                    <a:pt x="259" y="409"/>
                    <a:pt x="259" y="387"/>
                  </a:cubicBezTo>
                  <a:cubicBezTo>
                    <a:pt x="281" y="320"/>
                    <a:pt x="281" y="276"/>
                    <a:pt x="259" y="188"/>
                  </a:cubicBezTo>
                  <a:cubicBezTo>
                    <a:pt x="259" y="177"/>
                    <a:pt x="248" y="171"/>
                    <a:pt x="237" y="171"/>
                  </a:cubicBezTo>
                  <a:cubicBezTo>
                    <a:pt x="226" y="171"/>
                    <a:pt x="215" y="177"/>
                    <a:pt x="215" y="188"/>
                  </a:cubicBezTo>
                  <a:cubicBezTo>
                    <a:pt x="215" y="254"/>
                    <a:pt x="215" y="276"/>
                    <a:pt x="193" y="342"/>
                  </a:cubicBezTo>
                  <a:cubicBezTo>
                    <a:pt x="60" y="342"/>
                    <a:pt x="83" y="144"/>
                    <a:pt x="83" y="33"/>
                  </a:cubicBezTo>
                  <a:cubicBezTo>
                    <a:pt x="83" y="11"/>
                    <a:pt x="71"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1"/>
            <p:cNvSpPr/>
            <p:nvPr/>
          </p:nvSpPr>
          <p:spPr>
            <a:xfrm>
              <a:off x="2553875" y="3929950"/>
              <a:ext cx="7750" cy="9125"/>
            </a:xfrm>
            <a:custGeom>
              <a:avLst/>
              <a:gdLst/>
              <a:ahLst/>
              <a:cxnLst/>
              <a:rect l="l" t="t" r="r" b="b"/>
              <a:pathLst>
                <a:path w="310" h="365" extrusionOk="0">
                  <a:moveTo>
                    <a:pt x="89" y="1"/>
                  </a:moveTo>
                  <a:cubicBezTo>
                    <a:pt x="78" y="1"/>
                    <a:pt x="67" y="6"/>
                    <a:pt x="67" y="17"/>
                  </a:cubicBezTo>
                  <a:cubicBezTo>
                    <a:pt x="67" y="128"/>
                    <a:pt x="0" y="260"/>
                    <a:pt x="111" y="348"/>
                  </a:cubicBezTo>
                  <a:cubicBezTo>
                    <a:pt x="144" y="359"/>
                    <a:pt x="171" y="365"/>
                    <a:pt x="196" y="365"/>
                  </a:cubicBezTo>
                  <a:cubicBezTo>
                    <a:pt x="221" y="365"/>
                    <a:pt x="243" y="359"/>
                    <a:pt x="265" y="348"/>
                  </a:cubicBezTo>
                  <a:cubicBezTo>
                    <a:pt x="287" y="282"/>
                    <a:pt x="309" y="238"/>
                    <a:pt x="287" y="216"/>
                  </a:cubicBezTo>
                  <a:cubicBezTo>
                    <a:pt x="287" y="205"/>
                    <a:pt x="282" y="199"/>
                    <a:pt x="276" y="199"/>
                  </a:cubicBezTo>
                  <a:cubicBezTo>
                    <a:pt x="271" y="199"/>
                    <a:pt x="265" y="205"/>
                    <a:pt x="265" y="216"/>
                  </a:cubicBezTo>
                  <a:cubicBezTo>
                    <a:pt x="265" y="238"/>
                    <a:pt x="265" y="326"/>
                    <a:pt x="199" y="326"/>
                  </a:cubicBezTo>
                  <a:cubicBezTo>
                    <a:pt x="155" y="326"/>
                    <a:pt x="155" y="260"/>
                    <a:pt x="111" y="238"/>
                  </a:cubicBezTo>
                  <a:cubicBezTo>
                    <a:pt x="89" y="194"/>
                    <a:pt x="111" y="106"/>
                    <a:pt x="111" y="17"/>
                  </a:cubicBezTo>
                  <a:cubicBezTo>
                    <a:pt x="111" y="6"/>
                    <a:pt x="100"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1"/>
            <p:cNvSpPr/>
            <p:nvPr/>
          </p:nvSpPr>
          <p:spPr>
            <a:xfrm>
              <a:off x="2572625" y="3916975"/>
              <a:ext cx="7200" cy="12875"/>
            </a:xfrm>
            <a:custGeom>
              <a:avLst/>
              <a:gdLst/>
              <a:ahLst/>
              <a:cxnLst/>
              <a:rect l="l" t="t" r="r" b="b"/>
              <a:pathLst>
                <a:path w="288" h="515" extrusionOk="0">
                  <a:moveTo>
                    <a:pt x="56" y="1"/>
                  </a:moveTo>
                  <a:cubicBezTo>
                    <a:pt x="40" y="1"/>
                    <a:pt x="23" y="18"/>
                    <a:pt x="23" y="51"/>
                  </a:cubicBezTo>
                  <a:cubicBezTo>
                    <a:pt x="23" y="183"/>
                    <a:pt x="1" y="338"/>
                    <a:pt x="23" y="492"/>
                  </a:cubicBezTo>
                  <a:cubicBezTo>
                    <a:pt x="23" y="514"/>
                    <a:pt x="67" y="514"/>
                    <a:pt x="67" y="514"/>
                  </a:cubicBezTo>
                  <a:cubicBezTo>
                    <a:pt x="200" y="514"/>
                    <a:pt x="288" y="426"/>
                    <a:pt x="244" y="293"/>
                  </a:cubicBezTo>
                  <a:cubicBezTo>
                    <a:pt x="244" y="282"/>
                    <a:pt x="238" y="277"/>
                    <a:pt x="233" y="277"/>
                  </a:cubicBezTo>
                  <a:cubicBezTo>
                    <a:pt x="227" y="277"/>
                    <a:pt x="222" y="282"/>
                    <a:pt x="222" y="293"/>
                  </a:cubicBezTo>
                  <a:cubicBezTo>
                    <a:pt x="200" y="338"/>
                    <a:pt x="178" y="404"/>
                    <a:pt x="111" y="426"/>
                  </a:cubicBezTo>
                  <a:cubicBezTo>
                    <a:pt x="89" y="293"/>
                    <a:pt x="111" y="183"/>
                    <a:pt x="89" y="51"/>
                  </a:cubicBezTo>
                  <a:cubicBezTo>
                    <a:pt x="89" y="18"/>
                    <a:pt x="7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1"/>
            <p:cNvSpPr/>
            <p:nvPr/>
          </p:nvSpPr>
          <p:spPr>
            <a:xfrm>
              <a:off x="2584225" y="3910425"/>
              <a:ext cx="1675" cy="5625"/>
            </a:xfrm>
            <a:custGeom>
              <a:avLst/>
              <a:gdLst/>
              <a:ahLst/>
              <a:cxnLst/>
              <a:rect l="l" t="t" r="r" b="b"/>
              <a:pathLst>
                <a:path w="67" h="225" extrusionOk="0">
                  <a:moveTo>
                    <a:pt x="24" y="0"/>
                  </a:moveTo>
                  <a:cubicBezTo>
                    <a:pt x="12" y="0"/>
                    <a:pt x="1" y="7"/>
                    <a:pt x="1" y="26"/>
                  </a:cubicBezTo>
                  <a:lnTo>
                    <a:pt x="1" y="224"/>
                  </a:lnTo>
                  <a:lnTo>
                    <a:pt x="45" y="224"/>
                  </a:lnTo>
                  <a:cubicBezTo>
                    <a:pt x="67" y="158"/>
                    <a:pt x="45" y="92"/>
                    <a:pt x="45" y="26"/>
                  </a:cubicBezTo>
                  <a:cubicBezTo>
                    <a:pt x="57" y="13"/>
                    <a:pt x="41"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1"/>
            <p:cNvSpPr/>
            <p:nvPr/>
          </p:nvSpPr>
          <p:spPr>
            <a:xfrm>
              <a:off x="2600225" y="3897025"/>
              <a:ext cx="5550" cy="5775"/>
            </a:xfrm>
            <a:custGeom>
              <a:avLst/>
              <a:gdLst/>
              <a:ahLst/>
              <a:cxnLst/>
              <a:rect l="l" t="t" r="r" b="b"/>
              <a:pathLst>
                <a:path w="222" h="231" extrusionOk="0">
                  <a:moveTo>
                    <a:pt x="34" y="1"/>
                  </a:moveTo>
                  <a:cubicBezTo>
                    <a:pt x="12" y="1"/>
                    <a:pt x="1" y="16"/>
                    <a:pt x="1" y="32"/>
                  </a:cubicBezTo>
                  <a:cubicBezTo>
                    <a:pt x="67" y="120"/>
                    <a:pt x="89" y="186"/>
                    <a:pt x="177" y="231"/>
                  </a:cubicBezTo>
                  <a:cubicBezTo>
                    <a:pt x="177" y="231"/>
                    <a:pt x="199" y="231"/>
                    <a:pt x="199" y="208"/>
                  </a:cubicBezTo>
                  <a:lnTo>
                    <a:pt x="199" y="120"/>
                  </a:lnTo>
                  <a:cubicBezTo>
                    <a:pt x="221" y="98"/>
                    <a:pt x="199" y="98"/>
                    <a:pt x="199" y="98"/>
                  </a:cubicBezTo>
                  <a:cubicBezTo>
                    <a:pt x="199" y="120"/>
                    <a:pt x="199" y="120"/>
                    <a:pt x="177" y="142"/>
                  </a:cubicBezTo>
                  <a:cubicBezTo>
                    <a:pt x="111" y="120"/>
                    <a:pt x="89" y="76"/>
                    <a:pt x="67" y="10"/>
                  </a:cubicBezTo>
                  <a:cubicBezTo>
                    <a:pt x="54" y="3"/>
                    <a:pt x="4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1"/>
            <p:cNvSpPr/>
            <p:nvPr/>
          </p:nvSpPr>
          <p:spPr>
            <a:xfrm>
              <a:off x="2706750" y="3761500"/>
              <a:ext cx="105425" cy="41550"/>
            </a:xfrm>
            <a:custGeom>
              <a:avLst/>
              <a:gdLst/>
              <a:ahLst/>
              <a:cxnLst/>
              <a:rect l="l" t="t" r="r" b="b"/>
              <a:pathLst>
                <a:path w="4217" h="1662" extrusionOk="0">
                  <a:moveTo>
                    <a:pt x="4195" y="0"/>
                  </a:moveTo>
                  <a:cubicBezTo>
                    <a:pt x="3797" y="0"/>
                    <a:pt x="3466" y="111"/>
                    <a:pt x="3113" y="243"/>
                  </a:cubicBezTo>
                  <a:cubicBezTo>
                    <a:pt x="2672" y="442"/>
                    <a:pt x="2252" y="596"/>
                    <a:pt x="1788" y="773"/>
                  </a:cubicBezTo>
                  <a:cubicBezTo>
                    <a:pt x="1215" y="949"/>
                    <a:pt x="398" y="1016"/>
                    <a:pt x="22" y="1568"/>
                  </a:cubicBezTo>
                  <a:cubicBezTo>
                    <a:pt x="0" y="1590"/>
                    <a:pt x="22" y="1612"/>
                    <a:pt x="45" y="1612"/>
                  </a:cubicBezTo>
                  <a:cubicBezTo>
                    <a:pt x="146" y="1647"/>
                    <a:pt x="251" y="1662"/>
                    <a:pt x="357" y="1662"/>
                  </a:cubicBezTo>
                  <a:cubicBezTo>
                    <a:pt x="849" y="1662"/>
                    <a:pt x="1375" y="1337"/>
                    <a:pt x="1811" y="1192"/>
                  </a:cubicBezTo>
                  <a:cubicBezTo>
                    <a:pt x="2164" y="1038"/>
                    <a:pt x="2561" y="994"/>
                    <a:pt x="2914" y="883"/>
                  </a:cubicBezTo>
                  <a:cubicBezTo>
                    <a:pt x="3268" y="773"/>
                    <a:pt x="3599" y="640"/>
                    <a:pt x="3996" y="574"/>
                  </a:cubicBezTo>
                  <a:cubicBezTo>
                    <a:pt x="4018" y="574"/>
                    <a:pt x="3996" y="552"/>
                    <a:pt x="3996" y="552"/>
                  </a:cubicBezTo>
                  <a:cubicBezTo>
                    <a:pt x="3956" y="547"/>
                    <a:pt x="3917" y="544"/>
                    <a:pt x="3879" y="544"/>
                  </a:cubicBezTo>
                  <a:cubicBezTo>
                    <a:pt x="3596" y="544"/>
                    <a:pt x="3341" y="676"/>
                    <a:pt x="3069" y="773"/>
                  </a:cubicBezTo>
                  <a:cubicBezTo>
                    <a:pt x="2694" y="883"/>
                    <a:pt x="2274" y="949"/>
                    <a:pt x="1899" y="1082"/>
                  </a:cubicBezTo>
                  <a:cubicBezTo>
                    <a:pt x="1568" y="1192"/>
                    <a:pt x="1281" y="1325"/>
                    <a:pt x="950" y="1435"/>
                  </a:cubicBezTo>
                  <a:cubicBezTo>
                    <a:pt x="817" y="1479"/>
                    <a:pt x="641" y="1545"/>
                    <a:pt x="486" y="1568"/>
                  </a:cubicBezTo>
                  <a:cubicBezTo>
                    <a:pt x="437" y="1580"/>
                    <a:pt x="340" y="1613"/>
                    <a:pt x="263" y="1613"/>
                  </a:cubicBezTo>
                  <a:cubicBezTo>
                    <a:pt x="203" y="1613"/>
                    <a:pt x="155" y="1592"/>
                    <a:pt x="155" y="1523"/>
                  </a:cubicBezTo>
                  <a:cubicBezTo>
                    <a:pt x="155" y="1457"/>
                    <a:pt x="331" y="1369"/>
                    <a:pt x="376" y="1347"/>
                  </a:cubicBezTo>
                  <a:cubicBezTo>
                    <a:pt x="618" y="1192"/>
                    <a:pt x="928" y="1126"/>
                    <a:pt x="1215" y="1038"/>
                  </a:cubicBezTo>
                  <a:cubicBezTo>
                    <a:pt x="1546" y="949"/>
                    <a:pt x="1833" y="861"/>
                    <a:pt x="2164" y="707"/>
                  </a:cubicBezTo>
                  <a:cubicBezTo>
                    <a:pt x="2804" y="486"/>
                    <a:pt x="3488" y="22"/>
                    <a:pt x="4195" y="22"/>
                  </a:cubicBezTo>
                  <a:cubicBezTo>
                    <a:pt x="4217" y="22"/>
                    <a:pt x="4217" y="0"/>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1"/>
            <p:cNvSpPr/>
            <p:nvPr/>
          </p:nvSpPr>
          <p:spPr>
            <a:xfrm>
              <a:off x="2605200" y="3776175"/>
              <a:ext cx="208900" cy="74200"/>
            </a:xfrm>
            <a:custGeom>
              <a:avLst/>
              <a:gdLst/>
              <a:ahLst/>
              <a:cxnLst/>
              <a:rect l="l" t="t" r="r" b="b"/>
              <a:pathLst>
                <a:path w="8356" h="2968" extrusionOk="0">
                  <a:moveTo>
                    <a:pt x="8321" y="1"/>
                  </a:moveTo>
                  <a:cubicBezTo>
                    <a:pt x="8314" y="1"/>
                    <a:pt x="8307" y="3"/>
                    <a:pt x="8301" y="9"/>
                  </a:cubicBezTo>
                  <a:cubicBezTo>
                    <a:pt x="8036" y="318"/>
                    <a:pt x="7594" y="384"/>
                    <a:pt x="7219" y="539"/>
                  </a:cubicBezTo>
                  <a:cubicBezTo>
                    <a:pt x="6888" y="716"/>
                    <a:pt x="6601" y="892"/>
                    <a:pt x="6270" y="1047"/>
                  </a:cubicBezTo>
                  <a:cubicBezTo>
                    <a:pt x="5872" y="1214"/>
                    <a:pt x="5434" y="1402"/>
                    <a:pt x="4976" y="1402"/>
                  </a:cubicBezTo>
                  <a:cubicBezTo>
                    <a:pt x="4951" y="1402"/>
                    <a:pt x="4926" y="1401"/>
                    <a:pt x="4901" y="1400"/>
                  </a:cubicBezTo>
                  <a:cubicBezTo>
                    <a:pt x="4649" y="1400"/>
                    <a:pt x="4435" y="1297"/>
                    <a:pt x="4201" y="1297"/>
                  </a:cubicBezTo>
                  <a:cubicBezTo>
                    <a:pt x="4128" y="1297"/>
                    <a:pt x="4053" y="1307"/>
                    <a:pt x="3974" y="1334"/>
                  </a:cubicBezTo>
                  <a:cubicBezTo>
                    <a:pt x="3643" y="1444"/>
                    <a:pt x="3356" y="1621"/>
                    <a:pt x="3025" y="1753"/>
                  </a:cubicBezTo>
                  <a:cubicBezTo>
                    <a:pt x="2848" y="1841"/>
                    <a:pt x="2627" y="1864"/>
                    <a:pt x="2407" y="1930"/>
                  </a:cubicBezTo>
                  <a:cubicBezTo>
                    <a:pt x="2208" y="1974"/>
                    <a:pt x="2009" y="2062"/>
                    <a:pt x="1855" y="2106"/>
                  </a:cubicBezTo>
                  <a:cubicBezTo>
                    <a:pt x="1457" y="2261"/>
                    <a:pt x="1082" y="2393"/>
                    <a:pt x="685" y="2548"/>
                  </a:cubicBezTo>
                  <a:cubicBezTo>
                    <a:pt x="464" y="2636"/>
                    <a:pt x="199" y="2747"/>
                    <a:pt x="22" y="2945"/>
                  </a:cubicBezTo>
                  <a:cubicBezTo>
                    <a:pt x="0" y="2967"/>
                    <a:pt x="22" y="2967"/>
                    <a:pt x="45" y="2967"/>
                  </a:cubicBezTo>
                  <a:cubicBezTo>
                    <a:pt x="376" y="2658"/>
                    <a:pt x="795" y="2592"/>
                    <a:pt x="1148" y="2482"/>
                  </a:cubicBezTo>
                  <a:cubicBezTo>
                    <a:pt x="1546" y="2327"/>
                    <a:pt x="1899" y="2195"/>
                    <a:pt x="2296" y="2062"/>
                  </a:cubicBezTo>
                  <a:cubicBezTo>
                    <a:pt x="2649" y="1952"/>
                    <a:pt x="2981" y="1864"/>
                    <a:pt x="3312" y="1731"/>
                  </a:cubicBezTo>
                  <a:cubicBezTo>
                    <a:pt x="3603" y="1585"/>
                    <a:pt x="3970" y="1394"/>
                    <a:pt x="4313" y="1394"/>
                  </a:cubicBezTo>
                  <a:cubicBezTo>
                    <a:pt x="4385" y="1394"/>
                    <a:pt x="4457" y="1403"/>
                    <a:pt x="4526" y="1422"/>
                  </a:cubicBezTo>
                  <a:cubicBezTo>
                    <a:pt x="4674" y="1462"/>
                    <a:pt x="4823" y="1479"/>
                    <a:pt x="4972" y="1479"/>
                  </a:cubicBezTo>
                  <a:cubicBezTo>
                    <a:pt x="5489" y="1479"/>
                    <a:pt x="6001" y="1269"/>
                    <a:pt x="6447" y="1047"/>
                  </a:cubicBezTo>
                  <a:cubicBezTo>
                    <a:pt x="6778" y="870"/>
                    <a:pt x="7109" y="649"/>
                    <a:pt x="7440" y="517"/>
                  </a:cubicBezTo>
                  <a:cubicBezTo>
                    <a:pt x="7749" y="384"/>
                    <a:pt x="8102" y="318"/>
                    <a:pt x="8323" y="53"/>
                  </a:cubicBezTo>
                  <a:cubicBezTo>
                    <a:pt x="8355" y="21"/>
                    <a:pt x="8340" y="1"/>
                    <a:pt x="8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1"/>
            <p:cNvSpPr/>
            <p:nvPr/>
          </p:nvSpPr>
          <p:spPr>
            <a:xfrm>
              <a:off x="2579950" y="3826625"/>
              <a:ext cx="94250" cy="61500"/>
            </a:xfrm>
            <a:custGeom>
              <a:avLst/>
              <a:gdLst/>
              <a:ahLst/>
              <a:cxnLst/>
              <a:rect l="l" t="t" r="r" b="b"/>
              <a:pathLst>
                <a:path w="3770" h="2460" extrusionOk="0">
                  <a:moveTo>
                    <a:pt x="3748" y="0"/>
                  </a:moveTo>
                  <a:cubicBezTo>
                    <a:pt x="3483" y="44"/>
                    <a:pt x="3262" y="199"/>
                    <a:pt x="3086" y="375"/>
                  </a:cubicBezTo>
                  <a:cubicBezTo>
                    <a:pt x="2710" y="640"/>
                    <a:pt x="2379" y="927"/>
                    <a:pt x="2004" y="1170"/>
                  </a:cubicBezTo>
                  <a:cubicBezTo>
                    <a:pt x="1606" y="1413"/>
                    <a:pt x="1231" y="1634"/>
                    <a:pt x="834" y="1899"/>
                  </a:cubicBezTo>
                  <a:cubicBezTo>
                    <a:pt x="569" y="2053"/>
                    <a:pt x="238" y="2186"/>
                    <a:pt x="17" y="2406"/>
                  </a:cubicBezTo>
                  <a:cubicBezTo>
                    <a:pt x="1" y="2439"/>
                    <a:pt x="8" y="2459"/>
                    <a:pt x="22" y="2459"/>
                  </a:cubicBezTo>
                  <a:cubicBezTo>
                    <a:pt x="27" y="2459"/>
                    <a:pt x="33" y="2456"/>
                    <a:pt x="39" y="2450"/>
                  </a:cubicBezTo>
                  <a:cubicBezTo>
                    <a:pt x="326" y="2186"/>
                    <a:pt x="657" y="2053"/>
                    <a:pt x="988" y="1854"/>
                  </a:cubicBezTo>
                  <a:cubicBezTo>
                    <a:pt x="1319" y="1656"/>
                    <a:pt x="1673" y="1479"/>
                    <a:pt x="2004" y="1258"/>
                  </a:cubicBezTo>
                  <a:cubicBezTo>
                    <a:pt x="2313" y="1038"/>
                    <a:pt x="2600" y="817"/>
                    <a:pt x="2887" y="596"/>
                  </a:cubicBezTo>
                  <a:cubicBezTo>
                    <a:pt x="3152" y="375"/>
                    <a:pt x="3395" y="88"/>
                    <a:pt x="3748" y="44"/>
                  </a:cubicBezTo>
                  <a:cubicBezTo>
                    <a:pt x="3770" y="44"/>
                    <a:pt x="3748" y="0"/>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1"/>
            <p:cNvSpPr/>
            <p:nvPr/>
          </p:nvSpPr>
          <p:spPr>
            <a:xfrm>
              <a:off x="2236525" y="3795500"/>
              <a:ext cx="352000" cy="43700"/>
            </a:xfrm>
            <a:custGeom>
              <a:avLst/>
              <a:gdLst/>
              <a:ahLst/>
              <a:cxnLst/>
              <a:rect l="l" t="t" r="r" b="b"/>
              <a:pathLst>
                <a:path w="14080" h="1748" extrusionOk="0">
                  <a:moveTo>
                    <a:pt x="14049" y="0"/>
                  </a:moveTo>
                  <a:cubicBezTo>
                    <a:pt x="14041" y="0"/>
                    <a:pt x="14031" y="3"/>
                    <a:pt x="14019" y="9"/>
                  </a:cubicBezTo>
                  <a:cubicBezTo>
                    <a:pt x="13710" y="230"/>
                    <a:pt x="13335" y="208"/>
                    <a:pt x="12981" y="230"/>
                  </a:cubicBezTo>
                  <a:cubicBezTo>
                    <a:pt x="12496" y="318"/>
                    <a:pt x="12010" y="450"/>
                    <a:pt x="11546" y="561"/>
                  </a:cubicBezTo>
                  <a:cubicBezTo>
                    <a:pt x="11039" y="671"/>
                    <a:pt x="10509" y="781"/>
                    <a:pt x="10023" y="870"/>
                  </a:cubicBezTo>
                  <a:cubicBezTo>
                    <a:pt x="9780" y="936"/>
                    <a:pt x="9516" y="1002"/>
                    <a:pt x="9251" y="1046"/>
                  </a:cubicBezTo>
                  <a:lnTo>
                    <a:pt x="9251" y="1046"/>
                  </a:lnTo>
                  <a:cubicBezTo>
                    <a:pt x="9408" y="1028"/>
                    <a:pt x="9562" y="1002"/>
                    <a:pt x="9714" y="958"/>
                  </a:cubicBezTo>
                  <a:cubicBezTo>
                    <a:pt x="10222" y="826"/>
                    <a:pt x="10752" y="759"/>
                    <a:pt x="11259" y="649"/>
                  </a:cubicBezTo>
                  <a:cubicBezTo>
                    <a:pt x="11900" y="539"/>
                    <a:pt x="12452" y="384"/>
                    <a:pt x="13025" y="296"/>
                  </a:cubicBezTo>
                  <a:cubicBezTo>
                    <a:pt x="13357" y="230"/>
                    <a:pt x="13776" y="274"/>
                    <a:pt x="14063" y="53"/>
                  </a:cubicBezTo>
                  <a:cubicBezTo>
                    <a:pt x="14079" y="21"/>
                    <a:pt x="14072" y="0"/>
                    <a:pt x="14049" y="0"/>
                  </a:cubicBezTo>
                  <a:close/>
                  <a:moveTo>
                    <a:pt x="9251" y="1046"/>
                  </a:moveTo>
                  <a:cubicBezTo>
                    <a:pt x="9250" y="1046"/>
                    <a:pt x="9250" y="1046"/>
                    <a:pt x="9250" y="1046"/>
                  </a:cubicBezTo>
                  <a:lnTo>
                    <a:pt x="9250" y="1046"/>
                  </a:lnTo>
                  <a:cubicBezTo>
                    <a:pt x="9250" y="1046"/>
                    <a:pt x="9250" y="1046"/>
                    <a:pt x="9250" y="1046"/>
                  </a:cubicBezTo>
                  <a:cubicBezTo>
                    <a:pt x="9251" y="1046"/>
                    <a:pt x="9251" y="1046"/>
                    <a:pt x="9251" y="1046"/>
                  </a:cubicBezTo>
                  <a:close/>
                  <a:moveTo>
                    <a:pt x="9250" y="1046"/>
                  </a:moveTo>
                  <a:cubicBezTo>
                    <a:pt x="9128" y="1057"/>
                    <a:pt x="8996" y="1057"/>
                    <a:pt x="8864" y="1057"/>
                  </a:cubicBezTo>
                  <a:cubicBezTo>
                    <a:pt x="8732" y="1057"/>
                    <a:pt x="8599" y="1057"/>
                    <a:pt x="8478" y="1068"/>
                  </a:cubicBezTo>
                  <a:cubicBezTo>
                    <a:pt x="7970" y="1113"/>
                    <a:pt x="7507" y="1179"/>
                    <a:pt x="7021" y="1201"/>
                  </a:cubicBezTo>
                  <a:cubicBezTo>
                    <a:pt x="6906" y="1206"/>
                    <a:pt x="6792" y="1208"/>
                    <a:pt x="6679" y="1208"/>
                  </a:cubicBezTo>
                  <a:cubicBezTo>
                    <a:pt x="6477" y="1208"/>
                    <a:pt x="6277" y="1202"/>
                    <a:pt x="6076" y="1202"/>
                  </a:cubicBezTo>
                  <a:cubicBezTo>
                    <a:pt x="5892" y="1202"/>
                    <a:pt x="5707" y="1207"/>
                    <a:pt x="5520" y="1223"/>
                  </a:cubicBezTo>
                  <a:cubicBezTo>
                    <a:pt x="5078" y="1289"/>
                    <a:pt x="4615" y="1289"/>
                    <a:pt x="4173" y="1378"/>
                  </a:cubicBezTo>
                  <a:cubicBezTo>
                    <a:pt x="3768" y="1474"/>
                    <a:pt x="3430" y="1655"/>
                    <a:pt x="3028" y="1655"/>
                  </a:cubicBezTo>
                  <a:cubicBezTo>
                    <a:pt x="2970" y="1655"/>
                    <a:pt x="2910" y="1651"/>
                    <a:pt x="2848" y="1642"/>
                  </a:cubicBezTo>
                  <a:cubicBezTo>
                    <a:pt x="2562" y="1620"/>
                    <a:pt x="2407" y="1444"/>
                    <a:pt x="2164" y="1333"/>
                  </a:cubicBezTo>
                  <a:cubicBezTo>
                    <a:pt x="2010" y="1289"/>
                    <a:pt x="1855" y="1289"/>
                    <a:pt x="1678" y="1289"/>
                  </a:cubicBezTo>
                  <a:lnTo>
                    <a:pt x="884" y="1289"/>
                  </a:lnTo>
                  <a:cubicBezTo>
                    <a:pt x="795" y="1289"/>
                    <a:pt x="1" y="1289"/>
                    <a:pt x="89" y="1157"/>
                  </a:cubicBezTo>
                  <a:lnTo>
                    <a:pt x="89" y="1157"/>
                  </a:lnTo>
                  <a:cubicBezTo>
                    <a:pt x="67" y="1179"/>
                    <a:pt x="67" y="1201"/>
                    <a:pt x="45" y="1201"/>
                  </a:cubicBezTo>
                  <a:lnTo>
                    <a:pt x="45" y="1223"/>
                  </a:lnTo>
                  <a:cubicBezTo>
                    <a:pt x="221" y="1289"/>
                    <a:pt x="332" y="1378"/>
                    <a:pt x="553" y="1378"/>
                  </a:cubicBezTo>
                  <a:lnTo>
                    <a:pt x="1303" y="1378"/>
                  </a:lnTo>
                  <a:cubicBezTo>
                    <a:pt x="1436" y="1378"/>
                    <a:pt x="1600" y="1354"/>
                    <a:pt x="1758" y="1354"/>
                  </a:cubicBezTo>
                  <a:cubicBezTo>
                    <a:pt x="1863" y="1354"/>
                    <a:pt x="1965" y="1364"/>
                    <a:pt x="2054" y="1400"/>
                  </a:cubicBezTo>
                  <a:cubicBezTo>
                    <a:pt x="2208" y="1444"/>
                    <a:pt x="2363" y="1620"/>
                    <a:pt x="2539" y="1665"/>
                  </a:cubicBezTo>
                  <a:cubicBezTo>
                    <a:pt x="2684" y="1724"/>
                    <a:pt x="2832" y="1748"/>
                    <a:pt x="2981" y="1748"/>
                  </a:cubicBezTo>
                  <a:cubicBezTo>
                    <a:pt x="3218" y="1748"/>
                    <a:pt x="3457" y="1688"/>
                    <a:pt x="3687" y="1620"/>
                  </a:cubicBezTo>
                  <a:cubicBezTo>
                    <a:pt x="3864" y="1554"/>
                    <a:pt x="4063" y="1444"/>
                    <a:pt x="4261" y="1422"/>
                  </a:cubicBezTo>
                  <a:cubicBezTo>
                    <a:pt x="4570" y="1378"/>
                    <a:pt x="4835" y="1378"/>
                    <a:pt x="5144" y="1333"/>
                  </a:cubicBezTo>
                  <a:cubicBezTo>
                    <a:pt x="5674" y="1289"/>
                    <a:pt x="6160" y="1289"/>
                    <a:pt x="6690" y="1267"/>
                  </a:cubicBezTo>
                  <a:cubicBezTo>
                    <a:pt x="7220" y="1267"/>
                    <a:pt x="7727" y="1179"/>
                    <a:pt x="8257" y="1113"/>
                  </a:cubicBezTo>
                  <a:cubicBezTo>
                    <a:pt x="8598" y="1083"/>
                    <a:pt x="8929" y="1083"/>
                    <a:pt x="9250" y="10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1"/>
            <p:cNvSpPr/>
            <p:nvPr/>
          </p:nvSpPr>
          <p:spPr>
            <a:xfrm>
              <a:off x="2396025" y="3806125"/>
              <a:ext cx="105450" cy="14450"/>
            </a:xfrm>
            <a:custGeom>
              <a:avLst/>
              <a:gdLst/>
              <a:ahLst/>
              <a:cxnLst/>
              <a:rect l="l" t="t" r="r" b="b"/>
              <a:pathLst>
                <a:path w="4218" h="578" extrusionOk="0">
                  <a:moveTo>
                    <a:pt x="4124" y="0"/>
                  </a:moveTo>
                  <a:cubicBezTo>
                    <a:pt x="3883" y="0"/>
                    <a:pt x="3642" y="96"/>
                    <a:pt x="3400" y="136"/>
                  </a:cubicBezTo>
                  <a:cubicBezTo>
                    <a:pt x="3047" y="224"/>
                    <a:pt x="2650" y="202"/>
                    <a:pt x="2297" y="268"/>
                  </a:cubicBezTo>
                  <a:cubicBezTo>
                    <a:pt x="1943" y="334"/>
                    <a:pt x="1546" y="334"/>
                    <a:pt x="1193" y="379"/>
                  </a:cubicBezTo>
                  <a:cubicBezTo>
                    <a:pt x="795" y="445"/>
                    <a:pt x="442" y="533"/>
                    <a:pt x="23" y="533"/>
                  </a:cubicBezTo>
                  <a:cubicBezTo>
                    <a:pt x="1" y="533"/>
                    <a:pt x="1" y="577"/>
                    <a:pt x="23" y="577"/>
                  </a:cubicBezTo>
                  <a:cubicBezTo>
                    <a:pt x="332" y="577"/>
                    <a:pt x="641" y="555"/>
                    <a:pt x="950" y="511"/>
                  </a:cubicBezTo>
                  <a:cubicBezTo>
                    <a:pt x="1325" y="423"/>
                    <a:pt x="1745" y="423"/>
                    <a:pt x="2120" y="356"/>
                  </a:cubicBezTo>
                  <a:cubicBezTo>
                    <a:pt x="2517" y="312"/>
                    <a:pt x="2870" y="268"/>
                    <a:pt x="3268" y="224"/>
                  </a:cubicBezTo>
                  <a:cubicBezTo>
                    <a:pt x="3538" y="182"/>
                    <a:pt x="3828" y="23"/>
                    <a:pt x="4137" y="23"/>
                  </a:cubicBezTo>
                  <a:cubicBezTo>
                    <a:pt x="4156" y="23"/>
                    <a:pt x="4176" y="24"/>
                    <a:pt x="4195" y="25"/>
                  </a:cubicBezTo>
                  <a:cubicBezTo>
                    <a:pt x="4217" y="25"/>
                    <a:pt x="4217" y="3"/>
                    <a:pt x="4195" y="3"/>
                  </a:cubicBezTo>
                  <a:cubicBezTo>
                    <a:pt x="4171" y="1"/>
                    <a:pt x="4148" y="0"/>
                    <a:pt x="4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p:nvPr/>
          </p:nvSpPr>
          <p:spPr>
            <a:xfrm>
              <a:off x="2505300" y="3790150"/>
              <a:ext cx="146825" cy="34875"/>
            </a:xfrm>
            <a:custGeom>
              <a:avLst/>
              <a:gdLst/>
              <a:ahLst/>
              <a:cxnLst/>
              <a:rect l="l" t="t" r="r" b="b"/>
              <a:pathLst>
                <a:path w="5873" h="1395" extrusionOk="0">
                  <a:moveTo>
                    <a:pt x="5783" y="1"/>
                  </a:moveTo>
                  <a:cubicBezTo>
                    <a:pt x="5328" y="1"/>
                    <a:pt x="4948" y="207"/>
                    <a:pt x="4548" y="333"/>
                  </a:cubicBezTo>
                  <a:cubicBezTo>
                    <a:pt x="4018" y="510"/>
                    <a:pt x="3489" y="620"/>
                    <a:pt x="2937" y="731"/>
                  </a:cubicBezTo>
                  <a:cubicBezTo>
                    <a:pt x="2473" y="819"/>
                    <a:pt x="2032" y="973"/>
                    <a:pt x="1568" y="1084"/>
                  </a:cubicBezTo>
                  <a:cubicBezTo>
                    <a:pt x="1325" y="1150"/>
                    <a:pt x="1104" y="1172"/>
                    <a:pt x="840" y="1216"/>
                  </a:cubicBezTo>
                  <a:cubicBezTo>
                    <a:pt x="598" y="1277"/>
                    <a:pt x="338" y="1374"/>
                    <a:pt x="94" y="1374"/>
                  </a:cubicBezTo>
                  <a:cubicBezTo>
                    <a:pt x="70" y="1374"/>
                    <a:pt x="46" y="1373"/>
                    <a:pt x="23" y="1371"/>
                  </a:cubicBezTo>
                  <a:cubicBezTo>
                    <a:pt x="1" y="1371"/>
                    <a:pt x="1" y="1393"/>
                    <a:pt x="23" y="1393"/>
                  </a:cubicBezTo>
                  <a:cubicBezTo>
                    <a:pt x="52" y="1394"/>
                    <a:pt x="81" y="1395"/>
                    <a:pt x="110" y="1395"/>
                  </a:cubicBezTo>
                  <a:cubicBezTo>
                    <a:pt x="525" y="1395"/>
                    <a:pt x="957" y="1255"/>
                    <a:pt x="1369" y="1172"/>
                  </a:cubicBezTo>
                  <a:cubicBezTo>
                    <a:pt x="1877" y="1084"/>
                    <a:pt x="2363" y="929"/>
                    <a:pt x="2848" y="819"/>
                  </a:cubicBezTo>
                  <a:cubicBezTo>
                    <a:pt x="3378" y="731"/>
                    <a:pt x="3864" y="620"/>
                    <a:pt x="4372" y="488"/>
                  </a:cubicBezTo>
                  <a:cubicBezTo>
                    <a:pt x="4879" y="333"/>
                    <a:pt x="5343" y="157"/>
                    <a:pt x="5851" y="68"/>
                  </a:cubicBezTo>
                  <a:cubicBezTo>
                    <a:pt x="5873" y="68"/>
                    <a:pt x="5873" y="2"/>
                    <a:pt x="5851" y="2"/>
                  </a:cubicBezTo>
                  <a:cubicBezTo>
                    <a:pt x="5828" y="1"/>
                    <a:pt x="5805" y="1"/>
                    <a:pt x="5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1"/>
            <p:cNvSpPr/>
            <p:nvPr/>
          </p:nvSpPr>
          <p:spPr>
            <a:xfrm>
              <a:off x="3075425" y="3709200"/>
              <a:ext cx="6625" cy="39075"/>
            </a:xfrm>
            <a:custGeom>
              <a:avLst/>
              <a:gdLst/>
              <a:ahLst/>
              <a:cxnLst/>
              <a:rect l="l" t="t" r="r" b="b"/>
              <a:pathLst>
                <a:path w="265" h="1563" extrusionOk="0">
                  <a:moveTo>
                    <a:pt x="33" y="0"/>
                  </a:moveTo>
                  <a:cubicBezTo>
                    <a:pt x="17" y="0"/>
                    <a:pt x="0" y="6"/>
                    <a:pt x="0" y="17"/>
                  </a:cubicBezTo>
                  <a:cubicBezTo>
                    <a:pt x="0" y="238"/>
                    <a:pt x="88" y="459"/>
                    <a:pt x="88" y="679"/>
                  </a:cubicBezTo>
                  <a:cubicBezTo>
                    <a:pt x="88" y="812"/>
                    <a:pt x="66" y="966"/>
                    <a:pt x="66" y="1099"/>
                  </a:cubicBezTo>
                  <a:cubicBezTo>
                    <a:pt x="66" y="1209"/>
                    <a:pt x="44" y="1562"/>
                    <a:pt x="221" y="1562"/>
                  </a:cubicBezTo>
                  <a:cubicBezTo>
                    <a:pt x="265" y="1562"/>
                    <a:pt x="265" y="1540"/>
                    <a:pt x="265" y="1518"/>
                  </a:cubicBezTo>
                  <a:cubicBezTo>
                    <a:pt x="110" y="1319"/>
                    <a:pt x="177" y="1077"/>
                    <a:pt x="177" y="856"/>
                  </a:cubicBezTo>
                  <a:lnTo>
                    <a:pt x="177" y="481"/>
                  </a:lnTo>
                  <a:cubicBezTo>
                    <a:pt x="177" y="326"/>
                    <a:pt x="88" y="194"/>
                    <a:pt x="66" y="17"/>
                  </a:cubicBezTo>
                  <a:cubicBezTo>
                    <a:pt x="66" y="6"/>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1"/>
            <p:cNvSpPr/>
            <p:nvPr/>
          </p:nvSpPr>
          <p:spPr>
            <a:xfrm>
              <a:off x="3086450" y="3713200"/>
              <a:ext cx="7200" cy="18325"/>
            </a:xfrm>
            <a:custGeom>
              <a:avLst/>
              <a:gdLst/>
              <a:ahLst/>
              <a:cxnLst/>
              <a:rect l="l" t="t" r="r" b="b"/>
              <a:pathLst>
                <a:path w="288" h="733" extrusionOk="0">
                  <a:moveTo>
                    <a:pt x="67" y="0"/>
                  </a:moveTo>
                  <a:cubicBezTo>
                    <a:pt x="56" y="0"/>
                    <a:pt x="45" y="12"/>
                    <a:pt x="45" y="34"/>
                  </a:cubicBezTo>
                  <a:cubicBezTo>
                    <a:pt x="1" y="254"/>
                    <a:pt x="89" y="541"/>
                    <a:pt x="221" y="718"/>
                  </a:cubicBezTo>
                  <a:cubicBezTo>
                    <a:pt x="221" y="727"/>
                    <a:pt x="233" y="732"/>
                    <a:pt x="246" y="732"/>
                  </a:cubicBezTo>
                  <a:cubicBezTo>
                    <a:pt x="265" y="732"/>
                    <a:pt x="288" y="722"/>
                    <a:pt x="288" y="696"/>
                  </a:cubicBezTo>
                  <a:cubicBezTo>
                    <a:pt x="265" y="696"/>
                    <a:pt x="265" y="696"/>
                    <a:pt x="221" y="630"/>
                  </a:cubicBezTo>
                  <a:cubicBezTo>
                    <a:pt x="155" y="475"/>
                    <a:pt x="67" y="210"/>
                    <a:pt x="89" y="34"/>
                  </a:cubicBezTo>
                  <a:cubicBezTo>
                    <a:pt x="89" y="12"/>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1"/>
            <p:cNvSpPr/>
            <p:nvPr/>
          </p:nvSpPr>
          <p:spPr>
            <a:xfrm>
              <a:off x="3095825" y="3707000"/>
              <a:ext cx="3900" cy="14725"/>
            </a:xfrm>
            <a:custGeom>
              <a:avLst/>
              <a:gdLst/>
              <a:ahLst/>
              <a:cxnLst/>
              <a:rect l="l" t="t" r="r" b="b"/>
              <a:pathLst>
                <a:path w="156" h="589" extrusionOk="0">
                  <a:moveTo>
                    <a:pt x="23" y="0"/>
                  </a:moveTo>
                  <a:cubicBezTo>
                    <a:pt x="12" y="0"/>
                    <a:pt x="1" y="6"/>
                    <a:pt x="1" y="17"/>
                  </a:cubicBezTo>
                  <a:cubicBezTo>
                    <a:pt x="1" y="105"/>
                    <a:pt x="1" y="215"/>
                    <a:pt x="23" y="304"/>
                  </a:cubicBezTo>
                  <a:cubicBezTo>
                    <a:pt x="45" y="392"/>
                    <a:pt x="45" y="502"/>
                    <a:pt x="111" y="569"/>
                  </a:cubicBezTo>
                  <a:cubicBezTo>
                    <a:pt x="111" y="583"/>
                    <a:pt x="114" y="588"/>
                    <a:pt x="117" y="588"/>
                  </a:cubicBezTo>
                  <a:cubicBezTo>
                    <a:pt x="123" y="588"/>
                    <a:pt x="133" y="569"/>
                    <a:pt x="133" y="569"/>
                  </a:cubicBezTo>
                  <a:cubicBezTo>
                    <a:pt x="155" y="502"/>
                    <a:pt x="111" y="414"/>
                    <a:pt x="111" y="348"/>
                  </a:cubicBezTo>
                  <a:cubicBezTo>
                    <a:pt x="67" y="215"/>
                    <a:pt x="45" y="105"/>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p:nvPr/>
          </p:nvSpPr>
          <p:spPr>
            <a:xfrm>
              <a:off x="2218875" y="2829725"/>
              <a:ext cx="1369975" cy="1417450"/>
            </a:xfrm>
            <a:custGeom>
              <a:avLst/>
              <a:gdLst/>
              <a:ahLst/>
              <a:cxnLst/>
              <a:rect l="l" t="t" r="r" b="b"/>
              <a:pathLst>
                <a:path w="54799" h="56698" extrusionOk="0">
                  <a:moveTo>
                    <a:pt x="33710" y="625"/>
                  </a:moveTo>
                  <a:cubicBezTo>
                    <a:pt x="33600" y="647"/>
                    <a:pt x="33489" y="647"/>
                    <a:pt x="33423" y="647"/>
                  </a:cubicBezTo>
                  <a:lnTo>
                    <a:pt x="33247" y="647"/>
                  </a:lnTo>
                  <a:cubicBezTo>
                    <a:pt x="33379" y="625"/>
                    <a:pt x="33556" y="625"/>
                    <a:pt x="33710" y="625"/>
                  </a:cubicBezTo>
                  <a:close/>
                  <a:moveTo>
                    <a:pt x="32834" y="483"/>
                  </a:moveTo>
                  <a:cubicBezTo>
                    <a:pt x="33139" y="483"/>
                    <a:pt x="33445" y="500"/>
                    <a:pt x="33754" y="537"/>
                  </a:cubicBezTo>
                  <a:cubicBezTo>
                    <a:pt x="33578" y="537"/>
                    <a:pt x="33423" y="559"/>
                    <a:pt x="33269" y="581"/>
                  </a:cubicBezTo>
                  <a:cubicBezTo>
                    <a:pt x="33180" y="596"/>
                    <a:pt x="33090" y="601"/>
                    <a:pt x="32997" y="601"/>
                  </a:cubicBezTo>
                  <a:cubicBezTo>
                    <a:pt x="32812" y="601"/>
                    <a:pt x="32621" y="581"/>
                    <a:pt x="32430" y="581"/>
                  </a:cubicBezTo>
                  <a:cubicBezTo>
                    <a:pt x="32341" y="581"/>
                    <a:pt x="32275" y="581"/>
                    <a:pt x="32231" y="625"/>
                  </a:cubicBezTo>
                  <a:lnTo>
                    <a:pt x="32099" y="625"/>
                  </a:lnTo>
                  <a:cubicBezTo>
                    <a:pt x="32010" y="581"/>
                    <a:pt x="31922" y="581"/>
                    <a:pt x="31812" y="581"/>
                  </a:cubicBezTo>
                  <a:cubicBezTo>
                    <a:pt x="31591" y="625"/>
                    <a:pt x="31348" y="647"/>
                    <a:pt x="31127" y="714"/>
                  </a:cubicBezTo>
                  <a:cubicBezTo>
                    <a:pt x="31061" y="714"/>
                    <a:pt x="30995" y="736"/>
                    <a:pt x="30929" y="736"/>
                  </a:cubicBezTo>
                  <a:cubicBezTo>
                    <a:pt x="30951" y="714"/>
                    <a:pt x="31017" y="714"/>
                    <a:pt x="31039" y="669"/>
                  </a:cubicBezTo>
                  <a:cubicBezTo>
                    <a:pt x="31628" y="552"/>
                    <a:pt x="32226" y="483"/>
                    <a:pt x="32834" y="483"/>
                  </a:cubicBezTo>
                  <a:close/>
                  <a:moveTo>
                    <a:pt x="32430" y="647"/>
                  </a:moveTo>
                  <a:cubicBezTo>
                    <a:pt x="32606" y="647"/>
                    <a:pt x="32783" y="647"/>
                    <a:pt x="32982" y="669"/>
                  </a:cubicBezTo>
                  <a:lnTo>
                    <a:pt x="32783" y="669"/>
                  </a:lnTo>
                  <a:cubicBezTo>
                    <a:pt x="32562" y="669"/>
                    <a:pt x="32341" y="714"/>
                    <a:pt x="32143" y="736"/>
                  </a:cubicBezTo>
                  <a:lnTo>
                    <a:pt x="32143" y="669"/>
                  </a:lnTo>
                  <a:lnTo>
                    <a:pt x="32209" y="669"/>
                  </a:lnTo>
                  <a:cubicBezTo>
                    <a:pt x="32275" y="669"/>
                    <a:pt x="32341" y="647"/>
                    <a:pt x="32430" y="647"/>
                  </a:cubicBezTo>
                  <a:close/>
                  <a:moveTo>
                    <a:pt x="31776" y="716"/>
                  </a:moveTo>
                  <a:cubicBezTo>
                    <a:pt x="31752" y="721"/>
                    <a:pt x="31719" y="736"/>
                    <a:pt x="31701" y="736"/>
                  </a:cubicBezTo>
                  <a:cubicBezTo>
                    <a:pt x="31569" y="758"/>
                    <a:pt x="31392" y="780"/>
                    <a:pt x="31260" y="846"/>
                  </a:cubicBezTo>
                  <a:cubicBezTo>
                    <a:pt x="31159" y="846"/>
                    <a:pt x="31059" y="846"/>
                    <a:pt x="30975" y="863"/>
                  </a:cubicBezTo>
                  <a:lnTo>
                    <a:pt x="30975" y="863"/>
                  </a:lnTo>
                  <a:cubicBezTo>
                    <a:pt x="31164" y="820"/>
                    <a:pt x="31333" y="779"/>
                    <a:pt x="31503" y="758"/>
                  </a:cubicBezTo>
                  <a:cubicBezTo>
                    <a:pt x="31594" y="740"/>
                    <a:pt x="31685" y="721"/>
                    <a:pt x="31776" y="716"/>
                  </a:cubicBezTo>
                  <a:close/>
                  <a:moveTo>
                    <a:pt x="31679" y="868"/>
                  </a:moveTo>
                  <a:cubicBezTo>
                    <a:pt x="31613" y="890"/>
                    <a:pt x="31569" y="934"/>
                    <a:pt x="31480" y="956"/>
                  </a:cubicBezTo>
                  <a:cubicBezTo>
                    <a:pt x="31480" y="890"/>
                    <a:pt x="31503" y="890"/>
                    <a:pt x="31547" y="890"/>
                  </a:cubicBezTo>
                  <a:cubicBezTo>
                    <a:pt x="31591" y="868"/>
                    <a:pt x="31613" y="868"/>
                    <a:pt x="31679" y="868"/>
                  </a:cubicBezTo>
                  <a:close/>
                  <a:moveTo>
                    <a:pt x="32364" y="1089"/>
                  </a:moveTo>
                  <a:cubicBezTo>
                    <a:pt x="32165" y="1111"/>
                    <a:pt x="31988" y="1177"/>
                    <a:pt x="31790" y="1221"/>
                  </a:cubicBezTo>
                  <a:cubicBezTo>
                    <a:pt x="31767" y="1221"/>
                    <a:pt x="31767" y="1221"/>
                    <a:pt x="31723" y="1266"/>
                  </a:cubicBezTo>
                  <a:lnTo>
                    <a:pt x="31657" y="1266"/>
                  </a:lnTo>
                  <a:cubicBezTo>
                    <a:pt x="31613" y="1266"/>
                    <a:pt x="31591" y="1266"/>
                    <a:pt x="31569" y="1288"/>
                  </a:cubicBezTo>
                  <a:lnTo>
                    <a:pt x="31392" y="1288"/>
                  </a:lnTo>
                  <a:cubicBezTo>
                    <a:pt x="31436" y="1288"/>
                    <a:pt x="31436" y="1266"/>
                    <a:pt x="31436" y="1221"/>
                  </a:cubicBezTo>
                  <a:cubicBezTo>
                    <a:pt x="31657" y="1177"/>
                    <a:pt x="31900" y="1133"/>
                    <a:pt x="32121" y="1111"/>
                  </a:cubicBezTo>
                  <a:cubicBezTo>
                    <a:pt x="32209" y="1089"/>
                    <a:pt x="32275" y="1089"/>
                    <a:pt x="32364" y="1089"/>
                  </a:cubicBezTo>
                  <a:close/>
                  <a:moveTo>
                    <a:pt x="33114" y="1001"/>
                  </a:moveTo>
                  <a:lnTo>
                    <a:pt x="33114" y="1001"/>
                  </a:lnTo>
                  <a:cubicBezTo>
                    <a:pt x="32937" y="1067"/>
                    <a:pt x="32783" y="1111"/>
                    <a:pt x="32650" y="1177"/>
                  </a:cubicBezTo>
                  <a:cubicBezTo>
                    <a:pt x="32496" y="1221"/>
                    <a:pt x="32386" y="1288"/>
                    <a:pt x="32275" y="1310"/>
                  </a:cubicBezTo>
                  <a:cubicBezTo>
                    <a:pt x="32319" y="1288"/>
                    <a:pt x="32275" y="1221"/>
                    <a:pt x="32253" y="1221"/>
                  </a:cubicBezTo>
                  <a:cubicBezTo>
                    <a:pt x="32275" y="1221"/>
                    <a:pt x="32275" y="1199"/>
                    <a:pt x="32253" y="1199"/>
                  </a:cubicBezTo>
                  <a:lnTo>
                    <a:pt x="32584" y="1111"/>
                  </a:lnTo>
                  <a:lnTo>
                    <a:pt x="32827" y="1023"/>
                  </a:lnTo>
                  <a:cubicBezTo>
                    <a:pt x="32915" y="1023"/>
                    <a:pt x="33004" y="1023"/>
                    <a:pt x="33114" y="1001"/>
                  </a:cubicBezTo>
                  <a:close/>
                  <a:moveTo>
                    <a:pt x="30995" y="1332"/>
                  </a:moveTo>
                  <a:lnTo>
                    <a:pt x="30995" y="1376"/>
                  </a:lnTo>
                  <a:lnTo>
                    <a:pt x="30884" y="1376"/>
                  </a:lnTo>
                  <a:cubicBezTo>
                    <a:pt x="30906" y="1376"/>
                    <a:pt x="30951" y="1332"/>
                    <a:pt x="30995" y="1332"/>
                  </a:cubicBezTo>
                  <a:close/>
                  <a:moveTo>
                    <a:pt x="29852" y="1212"/>
                  </a:moveTo>
                  <a:cubicBezTo>
                    <a:pt x="29871" y="1212"/>
                    <a:pt x="29891" y="1221"/>
                    <a:pt x="29891" y="1221"/>
                  </a:cubicBezTo>
                  <a:lnTo>
                    <a:pt x="29957" y="1221"/>
                  </a:lnTo>
                  <a:cubicBezTo>
                    <a:pt x="29957" y="1266"/>
                    <a:pt x="29935" y="1288"/>
                    <a:pt x="29935" y="1310"/>
                  </a:cubicBezTo>
                  <a:lnTo>
                    <a:pt x="29935" y="1332"/>
                  </a:lnTo>
                  <a:cubicBezTo>
                    <a:pt x="29714" y="1398"/>
                    <a:pt x="29472" y="1486"/>
                    <a:pt x="29251" y="1530"/>
                  </a:cubicBezTo>
                  <a:cubicBezTo>
                    <a:pt x="29339" y="1508"/>
                    <a:pt x="29383" y="1442"/>
                    <a:pt x="29472" y="1420"/>
                  </a:cubicBezTo>
                  <a:cubicBezTo>
                    <a:pt x="29582" y="1376"/>
                    <a:pt x="29714" y="1310"/>
                    <a:pt x="29825" y="1221"/>
                  </a:cubicBezTo>
                  <a:cubicBezTo>
                    <a:pt x="29832" y="1214"/>
                    <a:pt x="29842" y="1212"/>
                    <a:pt x="29852" y="1212"/>
                  </a:cubicBezTo>
                  <a:close/>
                  <a:moveTo>
                    <a:pt x="30818" y="1398"/>
                  </a:moveTo>
                  <a:cubicBezTo>
                    <a:pt x="30818" y="1420"/>
                    <a:pt x="30818" y="1442"/>
                    <a:pt x="30840" y="1442"/>
                  </a:cubicBezTo>
                  <a:cubicBezTo>
                    <a:pt x="30708" y="1486"/>
                    <a:pt x="30597" y="1508"/>
                    <a:pt x="30465" y="1530"/>
                  </a:cubicBezTo>
                  <a:cubicBezTo>
                    <a:pt x="30553" y="1508"/>
                    <a:pt x="30597" y="1486"/>
                    <a:pt x="30686" y="1442"/>
                  </a:cubicBezTo>
                  <a:cubicBezTo>
                    <a:pt x="30730" y="1420"/>
                    <a:pt x="30774" y="1420"/>
                    <a:pt x="30818" y="1398"/>
                  </a:cubicBezTo>
                  <a:close/>
                  <a:moveTo>
                    <a:pt x="29361" y="1530"/>
                  </a:moveTo>
                  <a:cubicBezTo>
                    <a:pt x="29356" y="1535"/>
                    <a:pt x="29349" y="1539"/>
                    <a:pt x="29341" y="1542"/>
                  </a:cubicBezTo>
                  <a:lnTo>
                    <a:pt x="29341" y="1542"/>
                  </a:lnTo>
                  <a:cubicBezTo>
                    <a:pt x="29348" y="1538"/>
                    <a:pt x="29354" y="1535"/>
                    <a:pt x="29361" y="1530"/>
                  </a:cubicBezTo>
                  <a:close/>
                  <a:moveTo>
                    <a:pt x="31989" y="1332"/>
                  </a:moveTo>
                  <a:cubicBezTo>
                    <a:pt x="31941" y="1352"/>
                    <a:pt x="31890" y="1374"/>
                    <a:pt x="31834" y="1398"/>
                  </a:cubicBezTo>
                  <a:cubicBezTo>
                    <a:pt x="31613" y="1420"/>
                    <a:pt x="31370" y="1486"/>
                    <a:pt x="31171" y="1553"/>
                  </a:cubicBezTo>
                  <a:lnTo>
                    <a:pt x="31149" y="1553"/>
                  </a:lnTo>
                  <a:cubicBezTo>
                    <a:pt x="31326" y="1464"/>
                    <a:pt x="31480" y="1420"/>
                    <a:pt x="31657" y="1376"/>
                  </a:cubicBezTo>
                  <a:cubicBezTo>
                    <a:pt x="31679" y="1376"/>
                    <a:pt x="31723" y="1332"/>
                    <a:pt x="31767" y="1332"/>
                  </a:cubicBezTo>
                  <a:lnTo>
                    <a:pt x="31988" y="1332"/>
                  </a:lnTo>
                  <a:cubicBezTo>
                    <a:pt x="31989" y="1332"/>
                    <a:pt x="31989" y="1332"/>
                    <a:pt x="31989" y="1332"/>
                  </a:cubicBezTo>
                  <a:close/>
                  <a:moveTo>
                    <a:pt x="31282" y="1619"/>
                  </a:moveTo>
                  <a:cubicBezTo>
                    <a:pt x="31260" y="1619"/>
                    <a:pt x="31238" y="1641"/>
                    <a:pt x="31238" y="1641"/>
                  </a:cubicBezTo>
                  <a:cubicBezTo>
                    <a:pt x="31238" y="1619"/>
                    <a:pt x="31260" y="1619"/>
                    <a:pt x="31282" y="1619"/>
                  </a:cubicBezTo>
                  <a:close/>
                  <a:moveTo>
                    <a:pt x="30575" y="1420"/>
                  </a:moveTo>
                  <a:cubicBezTo>
                    <a:pt x="30443" y="1486"/>
                    <a:pt x="30266" y="1530"/>
                    <a:pt x="30112" y="1619"/>
                  </a:cubicBezTo>
                  <a:cubicBezTo>
                    <a:pt x="30046" y="1619"/>
                    <a:pt x="30001" y="1641"/>
                    <a:pt x="29935" y="1641"/>
                  </a:cubicBezTo>
                  <a:cubicBezTo>
                    <a:pt x="29913" y="1641"/>
                    <a:pt x="29891" y="1641"/>
                    <a:pt x="29825" y="1663"/>
                  </a:cubicBezTo>
                  <a:cubicBezTo>
                    <a:pt x="30023" y="1575"/>
                    <a:pt x="30222" y="1508"/>
                    <a:pt x="30377" y="1442"/>
                  </a:cubicBezTo>
                  <a:cubicBezTo>
                    <a:pt x="30443" y="1420"/>
                    <a:pt x="30487" y="1420"/>
                    <a:pt x="30575" y="1420"/>
                  </a:cubicBezTo>
                  <a:close/>
                  <a:moveTo>
                    <a:pt x="31017" y="1641"/>
                  </a:moveTo>
                  <a:cubicBezTo>
                    <a:pt x="30995" y="1663"/>
                    <a:pt x="30951" y="1663"/>
                    <a:pt x="30929" y="1685"/>
                  </a:cubicBezTo>
                  <a:lnTo>
                    <a:pt x="30886" y="1685"/>
                  </a:lnTo>
                  <a:cubicBezTo>
                    <a:pt x="30924" y="1675"/>
                    <a:pt x="30956" y="1654"/>
                    <a:pt x="30995" y="1641"/>
                  </a:cubicBezTo>
                  <a:close/>
                  <a:moveTo>
                    <a:pt x="32319" y="1663"/>
                  </a:moveTo>
                  <a:cubicBezTo>
                    <a:pt x="32281" y="1663"/>
                    <a:pt x="32243" y="1663"/>
                    <a:pt x="32190" y="1692"/>
                  </a:cubicBezTo>
                  <a:lnTo>
                    <a:pt x="32190" y="1692"/>
                  </a:lnTo>
                  <a:cubicBezTo>
                    <a:pt x="32232" y="1679"/>
                    <a:pt x="32279" y="1663"/>
                    <a:pt x="32319" y="1663"/>
                  </a:cubicBezTo>
                  <a:close/>
                  <a:moveTo>
                    <a:pt x="31480" y="1597"/>
                  </a:moveTo>
                  <a:lnTo>
                    <a:pt x="31480" y="1597"/>
                  </a:lnTo>
                  <a:cubicBezTo>
                    <a:pt x="31436" y="1619"/>
                    <a:pt x="31348" y="1641"/>
                    <a:pt x="31238" y="1707"/>
                  </a:cubicBezTo>
                  <a:cubicBezTo>
                    <a:pt x="31326" y="1641"/>
                    <a:pt x="31392" y="1619"/>
                    <a:pt x="31480" y="1597"/>
                  </a:cubicBezTo>
                  <a:close/>
                  <a:moveTo>
                    <a:pt x="29847" y="1486"/>
                  </a:moveTo>
                  <a:cubicBezTo>
                    <a:pt x="29803" y="1508"/>
                    <a:pt x="29714" y="1530"/>
                    <a:pt x="29670" y="1597"/>
                  </a:cubicBezTo>
                  <a:cubicBezTo>
                    <a:pt x="29494" y="1641"/>
                    <a:pt x="29295" y="1707"/>
                    <a:pt x="29140" y="1773"/>
                  </a:cubicBezTo>
                  <a:cubicBezTo>
                    <a:pt x="29361" y="1641"/>
                    <a:pt x="29604" y="1553"/>
                    <a:pt x="29847" y="1486"/>
                  </a:cubicBezTo>
                  <a:close/>
                  <a:moveTo>
                    <a:pt x="30288" y="868"/>
                  </a:moveTo>
                  <a:lnTo>
                    <a:pt x="30288" y="868"/>
                  </a:lnTo>
                  <a:cubicBezTo>
                    <a:pt x="30068" y="956"/>
                    <a:pt x="29891" y="1067"/>
                    <a:pt x="29692" y="1177"/>
                  </a:cubicBezTo>
                  <a:cubicBezTo>
                    <a:pt x="29405" y="1266"/>
                    <a:pt x="29163" y="1376"/>
                    <a:pt x="28942" y="1530"/>
                  </a:cubicBezTo>
                  <a:cubicBezTo>
                    <a:pt x="28853" y="1597"/>
                    <a:pt x="28743" y="1641"/>
                    <a:pt x="28633" y="1729"/>
                  </a:cubicBezTo>
                  <a:lnTo>
                    <a:pt x="28390" y="1817"/>
                  </a:lnTo>
                  <a:lnTo>
                    <a:pt x="28368" y="1817"/>
                  </a:lnTo>
                  <a:cubicBezTo>
                    <a:pt x="28589" y="1641"/>
                    <a:pt x="28831" y="1508"/>
                    <a:pt x="29074" y="1398"/>
                  </a:cubicBezTo>
                  <a:cubicBezTo>
                    <a:pt x="29472" y="1155"/>
                    <a:pt x="29891" y="979"/>
                    <a:pt x="30288" y="868"/>
                  </a:cubicBezTo>
                  <a:close/>
                  <a:moveTo>
                    <a:pt x="29127" y="1610"/>
                  </a:moveTo>
                  <a:cubicBezTo>
                    <a:pt x="28983" y="1679"/>
                    <a:pt x="28855" y="1748"/>
                    <a:pt x="28699" y="1817"/>
                  </a:cubicBezTo>
                  <a:cubicBezTo>
                    <a:pt x="28787" y="1751"/>
                    <a:pt x="28898" y="1663"/>
                    <a:pt x="28964" y="1619"/>
                  </a:cubicBezTo>
                  <a:cubicBezTo>
                    <a:pt x="29025" y="1619"/>
                    <a:pt x="29079" y="1616"/>
                    <a:pt x="29127" y="1610"/>
                  </a:cubicBezTo>
                  <a:close/>
                  <a:moveTo>
                    <a:pt x="30553" y="1619"/>
                  </a:moveTo>
                  <a:lnTo>
                    <a:pt x="30553" y="1619"/>
                  </a:lnTo>
                  <a:cubicBezTo>
                    <a:pt x="30333" y="1663"/>
                    <a:pt x="30112" y="1729"/>
                    <a:pt x="29913" y="1817"/>
                  </a:cubicBezTo>
                  <a:cubicBezTo>
                    <a:pt x="29957" y="1773"/>
                    <a:pt x="30046" y="1729"/>
                    <a:pt x="30112" y="1707"/>
                  </a:cubicBezTo>
                  <a:cubicBezTo>
                    <a:pt x="30244" y="1663"/>
                    <a:pt x="30399" y="1641"/>
                    <a:pt x="30553" y="1619"/>
                  </a:cubicBezTo>
                  <a:close/>
                  <a:moveTo>
                    <a:pt x="29626" y="1817"/>
                  </a:moveTo>
                  <a:cubicBezTo>
                    <a:pt x="29626" y="1817"/>
                    <a:pt x="29604" y="1817"/>
                    <a:pt x="29582" y="1840"/>
                  </a:cubicBezTo>
                  <a:lnTo>
                    <a:pt x="29604" y="1817"/>
                  </a:lnTo>
                  <a:close/>
                  <a:moveTo>
                    <a:pt x="28514" y="1878"/>
                  </a:moveTo>
                  <a:cubicBezTo>
                    <a:pt x="28493" y="1894"/>
                    <a:pt x="28473" y="1911"/>
                    <a:pt x="28456" y="1928"/>
                  </a:cubicBezTo>
                  <a:cubicBezTo>
                    <a:pt x="28416" y="1948"/>
                    <a:pt x="28394" y="1968"/>
                    <a:pt x="28357" y="1988"/>
                  </a:cubicBezTo>
                  <a:lnTo>
                    <a:pt x="28357" y="1988"/>
                  </a:lnTo>
                  <a:cubicBezTo>
                    <a:pt x="28376" y="1972"/>
                    <a:pt x="28396" y="1958"/>
                    <a:pt x="28412" y="1950"/>
                  </a:cubicBezTo>
                  <a:cubicBezTo>
                    <a:pt x="28443" y="1919"/>
                    <a:pt x="28480" y="1897"/>
                    <a:pt x="28514" y="1878"/>
                  </a:cubicBezTo>
                  <a:close/>
                  <a:moveTo>
                    <a:pt x="32364" y="1751"/>
                  </a:moveTo>
                  <a:cubicBezTo>
                    <a:pt x="32319" y="1773"/>
                    <a:pt x="32253" y="1773"/>
                    <a:pt x="32231" y="1817"/>
                  </a:cubicBezTo>
                  <a:cubicBezTo>
                    <a:pt x="31988" y="1862"/>
                    <a:pt x="31767" y="1928"/>
                    <a:pt x="31569" y="1994"/>
                  </a:cubicBezTo>
                  <a:cubicBezTo>
                    <a:pt x="31569" y="1978"/>
                    <a:pt x="31558" y="1963"/>
                    <a:pt x="31536" y="1963"/>
                  </a:cubicBezTo>
                  <a:cubicBezTo>
                    <a:pt x="31527" y="1963"/>
                    <a:pt x="31515" y="1965"/>
                    <a:pt x="31503" y="1972"/>
                  </a:cubicBezTo>
                  <a:lnTo>
                    <a:pt x="31547" y="1950"/>
                  </a:lnTo>
                  <a:cubicBezTo>
                    <a:pt x="31790" y="1862"/>
                    <a:pt x="32054" y="1840"/>
                    <a:pt x="32275" y="1773"/>
                  </a:cubicBezTo>
                  <a:cubicBezTo>
                    <a:pt x="32319" y="1773"/>
                    <a:pt x="32341" y="1751"/>
                    <a:pt x="32364" y="1751"/>
                  </a:cubicBezTo>
                  <a:close/>
                  <a:moveTo>
                    <a:pt x="28235" y="2038"/>
                  </a:moveTo>
                  <a:cubicBezTo>
                    <a:pt x="28250" y="2038"/>
                    <a:pt x="28255" y="2048"/>
                    <a:pt x="28250" y="2048"/>
                  </a:cubicBezTo>
                  <a:cubicBezTo>
                    <a:pt x="28248" y="2048"/>
                    <a:pt x="28243" y="2046"/>
                    <a:pt x="28235" y="2038"/>
                  </a:cubicBezTo>
                  <a:close/>
                  <a:moveTo>
                    <a:pt x="31213" y="1933"/>
                  </a:moveTo>
                  <a:cubicBezTo>
                    <a:pt x="31243" y="1933"/>
                    <a:pt x="31282" y="1939"/>
                    <a:pt x="31326" y="1950"/>
                  </a:cubicBezTo>
                  <a:cubicBezTo>
                    <a:pt x="31260" y="1972"/>
                    <a:pt x="31216" y="1994"/>
                    <a:pt x="31171" y="2038"/>
                  </a:cubicBezTo>
                  <a:cubicBezTo>
                    <a:pt x="30995" y="2104"/>
                    <a:pt x="30730" y="2149"/>
                    <a:pt x="30620" y="2193"/>
                  </a:cubicBezTo>
                  <a:lnTo>
                    <a:pt x="30597" y="2193"/>
                  </a:lnTo>
                  <a:cubicBezTo>
                    <a:pt x="30796" y="2104"/>
                    <a:pt x="30951" y="2038"/>
                    <a:pt x="31149" y="1950"/>
                  </a:cubicBezTo>
                  <a:cubicBezTo>
                    <a:pt x="31160" y="1939"/>
                    <a:pt x="31182" y="1933"/>
                    <a:pt x="31213" y="1933"/>
                  </a:cubicBezTo>
                  <a:close/>
                  <a:moveTo>
                    <a:pt x="28478" y="1840"/>
                  </a:moveTo>
                  <a:cubicBezTo>
                    <a:pt x="28478" y="1840"/>
                    <a:pt x="28456" y="1840"/>
                    <a:pt x="28456" y="1862"/>
                  </a:cubicBezTo>
                  <a:cubicBezTo>
                    <a:pt x="28191" y="1994"/>
                    <a:pt x="27970" y="2149"/>
                    <a:pt x="27728" y="2281"/>
                  </a:cubicBezTo>
                  <a:cubicBezTo>
                    <a:pt x="27860" y="2104"/>
                    <a:pt x="28037" y="1994"/>
                    <a:pt x="28191" y="1884"/>
                  </a:cubicBezTo>
                  <a:cubicBezTo>
                    <a:pt x="28235" y="1884"/>
                    <a:pt x="28257" y="1862"/>
                    <a:pt x="28302" y="1862"/>
                  </a:cubicBezTo>
                  <a:cubicBezTo>
                    <a:pt x="28368" y="1862"/>
                    <a:pt x="28412" y="1840"/>
                    <a:pt x="28478" y="1840"/>
                  </a:cubicBezTo>
                  <a:close/>
                  <a:moveTo>
                    <a:pt x="31691" y="2259"/>
                  </a:moveTo>
                  <a:cubicBezTo>
                    <a:pt x="31665" y="2259"/>
                    <a:pt x="31639" y="2259"/>
                    <a:pt x="31613" y="2259"/>
                  </a:cubicBezTo>
                  <a:cubicBezTo>
                    <a:pt x="31606" y="2259"/>
                    <a:pt x="31596" y="2261"/>
                    <a:pt x="31585" y="2265"/>
                  </a:cubicBezTo>
                  <a:lnTo>
                    <a:pt x="31585" y="2265"/>
                  </a:lnTo>
                  <a:cubicBezTo>
                    <a:pt x="31575" y="2272"/>
                    <a:pt x="31566" y="2277"/>
                    <a:pt x="31555" y="2281"/>
                  </a:cubicBezTo>
                  <a:lnTo>
                    <a:pt x="31555" y="2281"/>
                  </a:lnTo>
                  <a:cubicBezTo>
                    <a:pt x="31559" y="2281"/>
                    <a:pt x="31564" y="2281"/>
                    <a:pt x="31569" y="2281"/>
                  </a:cubicBezTo>
                  <a:cubicBezTo>
                    <a:pt x="31576" y="2281"/>
                    <a:pt x="31583" y="2283"/>
                    <a:pt x="31589" y="2286"/>
                  </a:cubicBezTo>
                  <a:lnTo>
                    <a:pt x="31589" y="2286"/>
                  </a:lnTo>
                  <a:cubicBezTo>
                    <a:pt x="31624" y="2278"/>
                    <a:pt x="31658" y="2268"/>
                    <a:pt x="31691" y="2259"/>
                  </a:cubicBezTo>
                  <a:close/>
                  <a:moveTo>
                    <a:pt x="33113" y="1910"/>
                  </a:moveTo>
                  <a:cubicBezTo>
                    <a:pt x="32888" y="1910"/>
                    <a:pt x="32648" y="2007"/>
                    <a:pt x="32452" y="2060"/>
                  </a:cubicBezTo>
                  <a:cubicBezTo>
                    <a:pt x="32275" y="2104"/>
                    <a:pt x="32099" y="2171"/>
                    <a:pt x="31922" y="2215"/>
                  </a:cubicBezTo>
                  <a:cubicBezTo>
                    <a:pt x="31846" y="2215"/>
                    <a:pt x="31771" y="2236"/>
                    <a:pt x="31691" y="2259"/>
                  </a:cubicBezTo>
                  <a:lnTo>
                    <a:pt x="31691" y="2259"/>
                  </a:lnTo>
                  <a:cubicBezTo>
                    <a:pt x="31813" y="2259"/>
                    <a:pt x="31937" y="2258"/>
                    <a:pt x="32062" y="2254"/>
                  </a:cubicBezTo>
                  <a:lnTo>
                    <a:pt x="32062" y="2254"/>
                  </a:lnTo>
                  <a:cubicBezTo>
                    <a:pt x="32059" y="2256"/>
                    <a:pt x="32057" y="2257"/>
                    <a:pt x="32054" y="2259"/>
                  </a:cubicBezTo>
                  <a:lnTo>
                    <a:pt x="32054" y="2303"/>
                  </a:lnTo>
                  <a:lnTo>
                    <a:pt x="32272" y="2303"/>
                  </a:lnTo>
                  <a:cubicBezTo>
                    <a:pt x="32310" y="2295"/>
                    <a:pt x="32348" y="2288"/>
                    <a:pt x="32386" y="2281"/>
                  </a:cubicBezTo>
                  <a:cubicBezTo>
                    <a:pt x="32452" y="2259"/>
                    <a:pt x="32496" y="2259"/>
                    <a:pt x="32562" y="2215"/>
                  </a:cubicBezTo>
                  <a:lnTo>
                    <a:pt x="32562" y="2215"/>
                  </a:lnTo>
                  <a:cubicBezTo>
                    <a:pt x="32399" y="2238"/>
                    <a:pt x="32230" y="2249"/>
                    <a:pt x="32062" y="2254"/>
                  </a:cubicBezTo>
                  <a:lnTo>
                    <a:pt x="32062" y="2254"/>
                  </a:lnTo>
                  <a:cubicBezTo>
                    <a:pt x="32124" y="2215"/>
                    <a:pt x="32166" y="2214"/>
                    <a:pt x="32209" y="2193"/>
                  </a:cubicBezTo>
                  <a:cubicBezTo>
                    <a:pt x="32540" y="2082"/>
                    <a:pt x="32915" y="1994"/>
                    <a:pt x="33269" y="1950"/>
                  </a:cubicBezTo>
                  <a:cubicBezTo>
                    <a:pt x="33313" y="1950"/>
                    <a:pt x="33313" y="1928"/>
                    <a:pt x="33269" y="1928"/>
                  </a:cubicBezTo>
                  <a:cubicBezTo>
                    <a:pt x="33218" y="1915"/>
                    <a:pt x="33166" y="1910"/>
                    <a:pt x="33113" y="1910"/>
                  </a:cubicBezTo>
                  <a:close/>
                  <a:moveTo>
                    <a:pt x="31396" y="2302"/>
                  </a:moveTo>
                  <a:cubicBezTo>
                    <a:pt x="31375" y="2306"/>
                    <a:pt x="31354" y="2310"/>
                    <a:pt x="31333" y="2315"/>
                  </a:cubicBezTo>
                  <a:lnTo>
                    <a:pt x="31333" y="2315"/>
                  </a:lnTo>
                  <a:cubicBezTo>
                    <a:pt x="31347" y="2309"/>
                    <a:pt x="31359" y="2303"/>
                    <a:pt x="31370" y="2303"/>
                  </a:cubicBezTo>
                  <a:cubicBezTo>
                    <a:pt x="31380" y="2303"/>
                    <a:pt x="31388" y="2303"/>
                    <a:pt x="31396" y="2302"/>
                  </a:cubicBezTo>
                  <a:close/>
                  <a:moveTo>
                    <a:pt x="31149" y="2259"/>
                  </a:moveTo>
                  <a:cubicBezTo>
                    <a:pt x="31039" y="2281"/>
                    <a:pt x="30929" y="2303"/>
                    <a:pt x="30840" y="2325"/>
                  </a:cubicBezTo>
                  <a:cubicBezTo>
                    <a:pt x="30906" y="2303"/>
                    <a:pt x="30951" y="2281"/>
                    <a:pt x="31017" y="2281"/>
                  </a:cubicBezTo>
                  <a:cubicBezTo>
                    <a:pt x="31039" y="2281"/>
                    <a:pt x="31105" y="2259"/>
                    <a:pt x="31127" y="2259"/>
                  </a:cubicBezTo>
                  <a:close/>
                  <a:moveTo>
                    <a:pt x="29052" y="1884"/>
                  </a:moveTo>
                  <a:lnTo>
                    <a:pt x="28876" y="1972"/>
                  </a:lnTo>
                  <a:cubicBezTo>
                    <a:pt x="28633" y="2082"/>
                    <a:pt x="28412" y="2171"/>
                    <a:pt x="28235" y="2369"/>
                  </a:cubicBezTo>
                  <a:cubicBezTo>
                    <a:pt x="28125" y="2413"/>
                    <a:pt x="28015" y="2436"/>
                    <a:pt x="27860" y="2502"/>
                  </a:cubicBezTo>
                  <a:cubicBezTo>
                    <a:pt x="28015" y="2413"/>
                    <a:pt x="28081" y="2325"/>
                    <a:pt x="28191" y="2259"/>
                  </a:cubicBezTo>
                  <a:cubicBezTo>
                    <a:pt x="28346" y="2171"/>
                    <a:pt x="28478" y="2104"/>
                    <a:pt x="28611" y="2038"/>
                  </a:cubicBezTo>
                  <a:cubicBezTo>
                    <a:pt x="28677" y="1994"/>
                    <a:pt x="28743" y="1972"/>
                    <a:pt x="28809" y="1950"/>
                  </a:cubicBezTo>
                  <a:cubicBezTo>
                    <a:pt x="28898" y="1928"/>
                    <a:pt x="28964" y="1928"/>
                    <a:pt x="29052" y="1884"/>
                  </a:cubicBezTo>
                  <a:close/>
                  <a:moveTo>
                    <a:pt x="30377" y="2480"/>
                  </a:moveTo>
                  <a:cubicBezTo>
                    <a:pt x="30377" y="2480"/>
                    <a:pt x="30355" y="2480"/>
                    <a:pt x="30333" y="2502"/>
                  </a:cubicBezTo>
                  <a:cubicBezTo>
                    <a:pt x="30288" y="2502"/>
                    <a:pt x="30266" y="2524"/>
                    <a:pt x="30222" y="2524"/>
                  </a:cubicBezTo>
                  <a:cubicBezTo>
                    <a:pt x="30266" y="2502"/>
                    <a:pt x="30333" y="2480"/>
                    <a:pt x="30377" y="2480"/>
                  </a:cubicBezTo>
                  <a:close/>
                  <a:moveTo>
                    <a:pt x="31988" y="2502"/>
                  </a:moveTo>
                  <a:cubicBezTo>
                    <a:pt x="31878" y="2502"/>
                    <a:pt x="31790" y="2524"/>
                    <a:pt x="31679" y="2546"/>
                  </a:cubicBezTo>
                  <a:cubicBezTo>
                    <a:pt x="31646" y="2535"/>
                    <a:pt x="31615" y="2528"/>
                    <a:pt x="31586" y="2525"/>
                  </a:cubicBezTo>
                  <a:lnTo>
                    <a:pt x="31586" y="2525"/>
                  </a:lnTo>
                  <a:cubicBezTo>
                    <a:pt x="31708" y="2515"/>
                    <a:pt x="31831" y="2510"/>
                    <a:pt x="31944" y="2502"/>
                  </a:cubicBezTo>
                  <a:close/>
                  <a:moveTo>
                    <a:pt x="30774" y="1729"/>
                  </a:moveTo>
                  <a:cubicBezTo>
                    <a:pt x="30774" y="1751"/>
                    <a:pt x="30774" y="1773"/>
                    <a:pt x="30796" y="1773"/>
                  </a:cubicBezTo>
                  <a:lnTo>
                    <a:pt x="30884" y="1773"/>
                  </a:lnTo>
                  <a:cubicBezTo>
                    <a:pt x="30818" y="1817"/>
                    <a:pt x="30796" y="1817"/>
                    <a:pt x="30730" y="1840"/>
                  </a:cubicBezTo>
                  <a:cubicBezTo>
                    <a:pt x="30333" y="1950"/>
                    <a:pt x="29891" y="2016"/>
                    <a:pt x="29472" y="2126"/>
                  </a:cubicBezTo>
                  <a:cubicBezTo>
                    <a:pt x="28964" y="2281"/>
                    <a:pt x="28500" y="2480"/>
                    <a:pt x="28037" y="2634"/>
                  </a:cubicBezTo>
                  <a:cubicBezTo>
                    <a:pt x="28125" y="2546"/>
                    <a:pt x="28235" y="2502"/>
                    <a:pt x="28368" y="2436"/>
                  </a:cubicBezTo>
                  <a:cubicBezTo>
                    <a:pt x="28412" y="2413"/>
                    <a:pt x="28478" y="2391"/>
                    <a:pt x="28522" y="2325"/>
                  </a:cubicBezTo>
                  <a:cubicBezTo>
                    <a:pt x="28743" y="2259"/>
                    <a:pt x="28964" y="2193"/>
                    <a:pt x="29185" y="2104"/>
                  </a:cubicBezTo>
                  <a:cubicBezTo>
                    <a:pt x="29427" y="2038"/>
                    <a:pt x="29714" y="1950"/>
                    <a:pt x="29957" y="1884"/>
                  </a:cubicBezTo>
                  <a:cubicBezTo>
                    <a:pt x="29957" y="1884"/>
                    <a:pt x="29957" y="1928"/>
                    <a:pt x="30001" y="1928"/>
                  </a:cubicBezTo>
                  <a:cubicBezTo>
                    <a:pt x="30244" y="1928"/>
                    <a:pt x="30509" y="1840"/>
                    <a:pt x="30774" y="1729"/>
                  </a:cubicBezTo>
                  <a:close/>
                  <a:moveTo>
                    <a:pt x="31462" y="2537"/>
                  </a:moveTo>
                  <a:cubicBezTo>
                    <a:pt x="31425" y="2548"/>
                    <a:pt x="31388" y="2566"/>
                    <a:pt x="31348" y="2590"/>
                  </a:cubicBezTo>
                  <a:cubicBezTo>
                    <a:pt x="31238" y="2612"/>
                    <a:pt x="31105" y="2634"/>
                    <a:pt x="30995" y="2656"/>
                  </a:cubicBezTo>
                  <a:cubicBezTo>
                    <a:pt x="31130" y="2589"/>
                    <a:pt x="31293" y="2556"/>
                    <a:pt x="31462" y="2537"/>
                  </a:cubicBezTo>
                  <a:close/>
                  <a:moveTo>
                    <a:pt x="30170" y="2656"/>
                  </a:moveTo>
                  <a:cubicBezTo>
                    <a:pt x="30165" y="2658"/>
                    <a:pt x="30161" y="2659"/>
                    <a:pt x="30156" y="2660"/>
                  </a:cubicBezTo>
                  <a:lnTo>
                    <a:pt x="30156" y="2660"/>
                  </a:lnTo>
                  <a:cubicBezTo>
                    <a:pt x="30156" y="2659"/>
                    <a:pt x="30156" y="2658"/>
                    <a:pt x="30156" y="2656"/>
                  </a:cubicBezTo>
                  <a:cubicBezTo>
                    <a:pt x="30160" y="2656"/>
                    <a:pt x="30165" y="2656"/>
                    <a:pt x="30170" y="2656"/>
                  </a:cubicBezTo>
                  <a:close/>
                  <a:moveTo>
                    <a:pt x="30995" y="2612"/>
                  </a:moveTo>
                  <a:lnTo>
                    <a:pt x="30995" y="2612"/>
                  </a:lnTo>
                  <a:cubicBezTo>
                    <a:pt x="30951" y="2634"/>
                    <a:pt x="30929" y="2634"/>
                    <a:pt x="30884" y="2656"/>
                  </a:cubicBezTo>
                  <a:lnTo>
                    <a:pt x="30818" y="2656"/>
                  </a:lnTo>
                  <a:cubicBezTo>
                    <a:pt x="30735" y="2656"/>
                    <a:pt x="30633" y="2695"/>
                    <a:pt x="30566" y="2718"/>
                  </a:cubicBezTo>
                  <a:lnTo>
                    <a:pt x="30566" y="2718"/>
                  </a:lnTo>
                  <a:cubicBezTo>
                    <a:pt x="30584" y="2707"/>
                    <a:pt x="30602" y="2678"/>
                    <a:pt x="30620" y="2678"/>
                  </a:cubicBezTo>
                  <a:cubicBezTo>
                    <a:pt x="30730" y="2656"/>
                    <a:pt x="30884" y="2634"/>
                    <a:pt x="30995" y="2612"/>
                  </a:cubicBezTo>
                  <a:close/>
                  <a:moveTo>
                    <a:pt x="27838" y="2634"/>
                  </a:moveTo>
                  <a:cubicBezTo>
                    <a:pt x="27791" y="2669"/>
                    <a:pt x="27750" y="2698"/>
                    <a:pt x="27709" y="2731"/>
                  </a:cubicBezTo>
                  <a:lnTo>
                    <a:pt x="27709" y="2731"/>
                  </a:lnTo>
                  <a:cubicBezTo>
                    <a:pt x="27735" y="2654"/>
                    <a:pt x="27796" y="2634"/>
                    <a:pt x="27838" y="2634"/>
                  </a:cubicBezTo>
                  <a:close/>
                  <a:moveTo>
                    <a:pt x="27926" y="2413"/>
                  </a:moveTo>
                  <a:lnTo>
                    <a:pt x="27926" y="2413"/>
                  </a:lnTo>
                  <a:cubicBezTo>
                    <a:pt x="27838" y="2480"/>
                    <a:pt x="27794" y="2546"/>
                    <a:pt x="27705" y="2612"/>
                  </a:cubicBezTo>
                  <a:cubicBezTo>
                    <a:pt x="27595" y="2656"/>
                    <a:pt x="27485" y="2700"/>
                    <a:pt x="27352" y="2745"/>
                  </a:cubicBezTo>
                  <a:cubicBezTo>
                    <a:pt x="27419" y="2656"/>
                    <a:pt x="27507" y="2612"/>
                    <a:pt x="27595" y="2546"/>
                  </a:cubicBezTo>
                  <a:cubicBezTo>
                    <a:pt x="27705" y="2502"/>
                    <a:pt x="27816" y="2480"/>
                    <a:pt x="27926" y="2413"/>
                  </a:cubicBezTo>
                  <a:close/>
                  <a:moveTo>
                    <a:pt x="29494" y="2618"/>
                  </a:moveTo>
                  <a:lnTo>
                    <a:pt x="29494" y="2618"/>
                  </a:lnTo>
                  <a:cubicBezTo>
                    <a:pt x="29479" y="2624"/>
                    <a:pt x="29464" y="2634"/>
                    <a:pt x="29449" y="2634"/>
                  </a:cubicBezTo>
                  <a:cubicBezTo>
                    <a:pt x="29339" y="2656"/>
                    <a:pt x="29251" y="2700"/>
                    <a:pt x="29140" y="2723"/>
                  </a:cubicBezTo>
                  <a:cubicBezTo>
                    <a:pt x="29074" y="2723"/>
                    <a:pt x="29008" y="2745"/>
                    <a:pt x="28942" y="2745"/>
                  </a:cubicBezTo>
                  <a:cubicBezTo>
                    <a:pt x="29132" y="2723"/>
                    <a:pt x="29323" y="2662"/>
                    <a:pt x="29494" y="2618"/>
                  </a:cubicBezTo>
                  <a:close/>
                  <a:moveTo>
                    <a:pt x="29494" y="2259"/>
                  </a:moveTo>
                  <a:cubicBezTo>
                    <a:pt x="29361" y="2303"/>
                    <a:pt x="29229" y="2369"/>
                    <a:pt x="29052" y="2413"/>
                  </a:cubicBezTo>
                  <a:cubicBezTo>
                    <a:pt x="28743" y="2524"/>
                    <a:pt x="28412" y="2612"/>
                    <a:pt x="28147" y="2723"/>
                  </a:cubicBezTo>
                  <a:cubicBezTo>
                    <a:pt x="28081" y="2745"/>
                    <a:pt x="28037" y="2767"/>
                    <a:pt x="27970" y="2767"/>
                  </a:cubicBezTo>
                  <a:lnTo>
                    <a:pt x="27959" y="2767"/>
                  </a:lnTo>
                  <a:lnTo>
                    <a:pt x="28235" y="2656"/>
                  </a:lnTo>
                  <a:cubicBezTo>
                    <a:pt x="28633" y="2524"/>
                    <a:pt x="29052" y="2391"/>
                    <a:pt x="29494" y="2259"/>
                  </a:cubicBezTo>
                  <a:close/>
                  <a:moveTo>
                    <a:pt x="29935" y="2303"/>
                  </a:moveTo>
                  <a:cubicBezTo>
                    <a:pt x="29692" y="2391"/>
                    <a:pt x="29472" y="2480"/>
                    <a:pt x="29229" y="2546"/>
                  </a:cubicBezTo>
                  <a:cubicBezTo>
                    <a:pt x="28964" y="2634"/>
                    <a:pt x="28721" y="2700"/>
                    <a:pt x="28456" y="2767"/>
                  </a:cubicBezTo>
                  <a:lnTo>
                    <a:pt x="28412" y="2767"/>
                  </a:lnTo>
                  <a:cubicBezTo>
                    <a:pt x="28500" y="2745"/>
                    <a:pt x="28566" y="2723"/>
                    <a:pt x="28633" y="2700"/>
                  </a:cubicBezTo>
                  <a:cubicBezTo>
                    <a:pt x="29030" y="2546"/>
                    <a:pt x="29383" y="2436"/>
                    <a:pt x="29803" y="2325"/>
                  </a:cubicBezTo>
                  <a:cubicBezTo>
                    <a:pt x="29847" y="2325"/>
                    <a:pt x="29891" y="2303"/>
                    <a:pt x="29935" y="2303"/>
                  </a:cubicBezTo>
                  <a:close/>
                  <a:moveTo>
                    <a:pt x="33442" y="2556"/>
                  </a:moveTo>
                  <a:cubicBezTo>
                    <a:pt x="33245" y="2586"/>
                    <a:pt x="33050" y="2643"/>
                    <a:pt x="32871" y="2656"/>
                  </a:cubicBezTo>
                  <a:cubicBezTo>
                    <a:pt x="32606" y="2700"/>
                    <a:pt x="32386" y="2723"/>
                    <a:pt x="32143" y="2767"/>
                  </a:cubicBezTo>
                  <a:cubicBezTo>
                    <a:pt x="32209" y="2745"/>
                    <a:pt x="32253" y="2723"/>
                    <a:pt x="32275" y="2700"/>
                  </a:cubicBezTo>
                  <a:lnTo>
                    <a:pt x="32341" y="2700"/>
                  </a:lnTo>
                  <a:cubicBezTo>
                    <a:pt x="32688" y="2639"/>
                    <a:pt x="33072" y="2597"/>
                    <a:pt x="33442" y="2556"/>
                  </a:cubicBezTo>
                  <a:close/>
                  <a:moveTo>
                    <a:pt x="28015" y="2193"/>
                  </a:moveTo>
                  <a:cubicBezTo>
                    <a:pt x="27816" y="2281"/>
                    <a:pt x="27639" y="2413"/>
                    <a:pt x="27485" y="2546"/>
                  </a:cubicBezTo>
                  <a:cubicBezTo>
                    <a:pt x="27463" y="2590"/>
                    <a:pt x="27419" y="2590"/>
                    <a:pt x="27396" y="2612"/>
                  </a:cubicBezTo>
                  <a:lnTo>
                    <a:pt x="27396" y="2634"/>
                  </a:lnTo>
                  <a:cubicBezTo>
                    <a:pt x="27308" y="2700"/>
                    <a:pt x="27198" y="2767"/>
                    <a:pt x="27132" y="2811"/>
                  </a:cubicBezTo>
                  <a:cubicBezTo>
                    <a:pt x="27198" y="2723"/>
                    <a:pt x="27286" y="2656"/>
                    <a:pt x="27374" y="2590"/>
                  </a:cubicBezTo>
                  <a:cubicBezTo>
                    <a:pt x="27485" y="2480"/>
                    <a:pt x="27617" y="2391"/>
                    <a:pt x="27794" y="2303"/>
                  </a:cubicBezTo>
                  <a:cubicBezTo>
                    <a:pt x="27838" y="2281"/>
                    <a:pt x="27926" y="2215"/>
                    <a:pt x="27970" y="2193"/>
                  </a:cubicBezTo>
                  <a:close/>
                  <a:moveTo>
                    <a:pt x="27574" y="2848"/>
                  </a:moveTo>
                  <a:cubicBezTo>
                    <a:pt x="27573" y="2850"/>
                    <a:pt x="27573" y="2852"/>
                    <a:pt x="27573" y="2855"/>
                  </a:cubicBezTo>
                  <a:cubicBezTo>
                    <a:pt x="27573" y="2853"/>
                    <a:pt x="27573" y="2851"/>
                    <a:pt x="27573" y="2849"/>
                  </a:cubicBezTo>
                  <a:lnTo>
                    <a:pt x="27573" y="2849"/>
                  </a:lnTo>
                  <a:cubicBezTo>
                    <a:pt x="27573" y="2849"/>
                    <a:pt x="27574" y="2848"/>
                    <a:pt x="27574" y="2848"/>
                  </a:cubicBezTo>
                  <a:close/>
                  <a:moveTo>
                    <a:pt x="31922" y="2855"/>
                  </a:moveTo>
                  <a:cubicBezTo>
                    <a:pt x="31900" y="2855"/>
                    <a:pt x="31834" y="2877"/>
                    <a:pt x="31812" y="2877"/>
                  </a:cubicBezTo>
                  <a:cubicBezTo>
                    <a:pt x="31878" y="2877"/>
                    <a:pt x="31900" y="2855"/>
                    <a:pt x="31922" y="2855"/>
                  </a:cubicBezTo>
                  <a:close/>
                  <a:moveTo>
                    <a:pt x="27885" y="2797"/>
                  </a:moveTo>
                  <a:cubicBezTo>
                    <a:pt x="27882" y="2805"/>
                    <a:pt x="27882" y="2811"/>
                    <a:pt x="27882" y="2811"/>
                  </a:cubicBezTo>
                  <a:cubicBezTo>
                    <a:pt x="27823" y="2840"/>
                    <a:pt x="27754" y="2860"/>
                    <a:pt x="27668" y="2883"/>
                  </a:cubicBezTo>
                  <a:lnTo>
                    <a:pt x="27668" y="2883"/>
                  </a:lnTo>
                  <a:lnTo>
                    <a:pt x="27885" y="2797"/>
                  </a:lnTo>
                  <a:close/>
                  <a:moveTo>
                    <a:pt x="28180" y="2858"/>
                  </a:moveTo>
                  <a:cubicBezTo>
                    <a:pt x="28099" y="2881"/>
                    <a:pt x="28055" y="2921"/>
                    <a:pt x="27970" y="2921"/>
                  </a:cubicBezTo>
                  <a:cubicBezTo>
                    <a:pt x="28040" y="2886"/>
                    <a:pt x="28110" y="2865"/>
                    <a:pt x="28180" y="2858"/>
                  </a:cubicBezTo>
                  <a:close/>
                  <a:moveTo>
                    <a:pt x="27529" y="2921"/>
                  </a:moveTo>
                  <a:cubicBezTo>
                    <a:pt x="27529" y="2943"/>
                    <a:pt x="27507" y="2943"/>
                    <a:pt x="27485" y="2943"/>
                  </a:cubicBezTo>
                  <a:cubicBezTo>
                    <a:pt x="27507" y="2943"/>
                    <a:pt x="27507" y="2921"/>
                    <a:pt x="27529" y="2921"/>
                  </a:cubicBezTo>
                  <a:close/>
                  <a:moveTo>
                    <a:pt x="31679" y="2987"/>
                  </a:moveTo>
                  <a:cubicBezTo>
                    <a:pt x="31613" y="3032"/>
                    <a:pt x="31569" y="3032"/>
                    <a:pt x="31480" y="3054"/>
                  </a:cubicBezTo>
                  <a:cubicBezTo>
                    <a:pt x="31503" y="3032"/>
                    <a:pt x="31569" y="2987"/>
                    <a:pt x="31591" y="2987"/>
                  </a:cubicBezTo>
                  <a:close/>
                  <a:moveTo>
                    <a:pt x="29372" y="3095"/>
                  </a:moveTo>
                  <a:lnTo>
                    <a:pt x="29372" y="3095"/>
                  </a:lnTo>
                  <a:cubicBezTo>
                    <a:pt x="29347" y="3100"/>
                    <a:pt x="29322" y="3106"/>
                    <a:pt x="29296" y="3112"/>
                  </a:cubicBezTo>
                  <a:lnTo>
                    <a:pt x="29296" y="3112"/>
                  </a:lnTo>
                  <a:cubicBezTo>
                    <a:pt x="29320" y="3105"/>
                    <a:pt x="29346" y="3100"/>
                    <a:pt x="29372" y="3095"/>
                  </a:cubicBezTo>
                  <a:close/>
                  <a:moveTo>
                    <a:pt x="28876" y="2855"/>
                  </a:moveTo>
                  <a:cubicBezTo>
                    <a:pt x="28743" y="2877"/>
                    <a:pt x="28611" y="2943"/>
                    <a:pt x="28478" y="2987"/>
                  </a:cubicBezTo>
                  <a:cubicBezTo>
                    <a:pt x="28279" y="3054"/>
                    <a:pt x="28103" y="3076"/>
                    <a:pt x="27926" y="3098"/>
                  </a:cubicBezTo>
                  <a:cubicBezTo>
                    <a:pt x="27897" y="3092"/>
                    <a:pt x="27867" y="3089"/>
                    <a:pt x="27838" y="3089"/>
                  </a:cubicBezTo>
                  <a:cubicBezTo>
                    <a:pt x="27757" y="3089"/>
                    <a:pt x="27676" y="3110"/>
                    <a:pt x="27595" y="3142"/>
                  </a:cubicBezTo>
                  <a:cubicBezTo>
                    <a:pt x="27705" y="3076"/>
                    <a:pt x="27816" y="3054"/>
                    <a:pt x="27926" y="3054"/>
                  </a:cubicBezTo>
                  <a:cubicBezTo>
                    <a:pt x="27948" y="3054"/>
                    <a:pt x="28015" y="3054"/>
                    <a:pt x="28037" y="3032"/>
                  </a:cubicBezTo>
                  <a:lnTo>
                    <a:pt x="28059" y="3032"/>
                  </a:lnTo>
                  <a:cubicBezTo>
                    <a:pt x="28235" y="2987"/>
                    <a:pt x="28412" y="2943"/>
                    <a:pt x="28589" y="2877"/>
                  </a:cubicBezTo>
                  <a:cubicBezTo>
                    <a:pt x="28611" y="2877"/>
                    <a:pt x="28677" y="2855"/>
                    <a:pt x="28699" y="2855"/>
                  </a:cubicBezTo>
                  <a:close/>
                  <a:moveTo>
                    <a:pt x="30068" y="3076"/>
                  </a:moveTo>
                  <a:lnTo>
                    <a:pt x="29913" y="3164"/>
                  </a:lnTo>
                  <a:cubicBezTo>
                    <a:pt x="29846" y="3181"/>
                    <a:pt x="29779" y="3198"/>
                    <a:pt x="29702" y="3205"/>
                  </a:cubicBezTo>
                  <a:lnTo>
                    <a:pt x="29702" y="3205"/>
                  </a:lnTo>
                  <a:cubicBezTo>
                    <a:pt x="29716" y="3202"/>
                    <a:pt x="29726" y="3196"/>
                    <a:pt x="29736" y="3186"/>
                  </a:cubicBezTo>
                  <a:cubicBezTo>
                    <a:pt x="29781" y="3186"/>
                    <a:pt x="29781" y="3164"/>
                    <a:pt x="29781" y="3142"/>
                  </a:cubicBezTo>
                  <a:lnTo>
                    <a:pt x="29803" y="3142"/>
                  </a:lnTo>
                  <a:cubicBezTo>
                    <a:pt x="29891" y="3098"/>
                    <a:pt x="29957" y="3076"/>
                    <a:pt x="30046" y="3076"/>
                  </a:cubicBezTo>
                  <a:close/>
                  <a:moveTo>
                    <a:pt x="28147" y="3120"/>
                  </a:moveTo>
                  <a:cubicBezTo>
                    <a:pt x="27960" y="3182"/>
                    <a:pt x="27812" y="3225"/>
                    <a:pt x="27630" y="3230"/>
                  </a:cubicBezTo>
                  <a:lnTo>
                    <a:pt x="27630" y="3230"/>
                  </a:lnTo>
                  <a:lnTo>
                    <a:pt x="27794" y="3186"/>
                  </a:lnTo>
                  <a:cubicBezTo>
                    <a:pt x="27904" y="3164"/>
                    <a:pt x="28015" y="3164"/>
                    <a:pt x="28147" y="3120"/>
                  </a:cubicBezTo>
                  <a:close/>
                  <a:moveTo>
                    <a:pt x="31171" y="3252"/>
                  </a:moveTo>
                  <a:cubicBezTo>
                    <a:pt x="31149" y="3252"/>
                    <a:pt x="31149" y="3252"/>
                    <a:pt x="31127" y="3274"/>
                  </a:cubicBezTo>
                  <a:cubicBezTo>
                    <a:pt x="31116" y="3263"/>
                    <a:pt x="31100" y="3258"/>
                    <a:pt x="31080" y="3258"/>
                  </a:cubicBezTo>
                  <a:cubicBezTo>
                    <a:pt x="31077" y="3258"/>
                    <a:pt x="31073" y="3258"/>
                    <a:pt x="31069" y="3258"/>
                  </a:cubicBezTo>
                  <a:lnTo>
                    <a:pt x="31069" y="3258"/>
                  </a:lnTo>
                  <a:cubicBezTo>
                    <a:pt x="31105" y="3252"/>
                    <a:pt x="31143" y="3252"/>
                    <a:pt x="31171" y="3252"/>
                  </a:cubicBezTo>
                  <a:close/>
                  <a:moveTo>
                    <a:pt x="32165" y="3186"/>
                  </a:moveTo>
                  <a:lnTo>
                    <a:pt x="31922" y="3274"/>
                  </a:lnTo>
                  <a:cubicBezTo>
                    <a:pt x="31834" y="3274"/>
                    <a:pt x="31767" y="3297"/>
                    <a:pt x="31679" y="3319"/>
                  </a:cubicBezTo>
                  <a:cubicBezTo>
                    <a:pt x="31723" y="3274"/>
                    <a:pt x="31812" y="3252"/>
                    <a:pt x="31878" y="3252"/>
                  </a:cubicBezTo>
                  <a:cubicBezTo>
                    <a:pt x="31988" y="3208"/>
                    <a:pt x="32054" y="3186"/>
                    <a:pt x="32121" y="3186"/>
                  </a:cubicBezTo>
                  <a:close/>
                  <a:moveTo>
                    <a:pt x="28346" y="3274"/>
                  </a:moveTo>
                  <a:lnTo>
                    <a:pt x="28346" y="3274"/>
                  </a:lnTo>
                  <a:cubicBezTo>
                    <a:pt x="28257" y="3297"/>
                    <a:pt x="28169" y="3319"/>
                    <a:pt x="28059" y="3341"/>
                  </a:cubicBezTo>
                  <a:cubicBezTo>
                    <a:pt x="27970" y="3385"/>
                    <a:pt x="27926" y="3385"/>
                    <a:pt x="27860" y="3407"/>
                  </a:cubicBezTo>
                  <a:cubicBezTo>
                    <a:pt x="28015" y="3319"/>
                    <a:pt x="28169" y="3297"/>
                    <a:pt x="28346" y="3274"/>
                  </a:cubicBezTo>
                  <a:close/>
                  <a:moveTo>
                    <a:pt x="28624" y="3374"/>
                  </a:moveTo>
                  <a:cubicBezTo>
                    <a:pt x="28610" y="3380"/>
                    <a:pt x="28599" y="3385"/>
                    <a:pt x="28589" y="3385"/>
                  </a:cubicBezTo>
                  <a:cubicBezTo>
                    <a:pt x="28522" y="3407"/>
                    <a:pt x="28478" y="3407"/>
                    <a:pt x="28412" y="3407"/>
                  </a:cubicBezTo>
                  <a:cubicBezTo>
                    <a:pt x="28499" y="3389"/>
                    <a:pt x="28559" y="3386"/>
                    <a:pt x="28624" y="3374"/>
                  </a:cubicBezTo>
                  <a:close/>
                  <a:moveTo>
                    <a:pt x="27529" y="3054"/>
                  </a:moveTo>
                  <a:lnTo>
                    <a:pt x="27529" y="3054"/>
                  </a:lnTo>
                  <a:cubicBezTo>
                    <a:pt x="27507" y="3076"/>
                    <a:pt x="27485" y="3076"/>
                    <a:pt x="27463" y="3098"/>
                  </a:cubicBezTo>
                  <a:cubicBezTo>
                    <a:pt x="27419" y="3120"/>
                    <a:pt x="27463" y="3164"/>
                    <a:pt x="27485" y="3164"/>
                  </a:cubicBezTo>
                  <a:lnTo>
                    <a:pt x="27419" y="3208"/>
                  </a:lnTo>
                  <a:lnTo>
                    <a:pt x="27374" y="3208"/>
                  </a:lnTo>
                  <a:cubicBezTo>
                    <a:pt x="27308" y="3208"/>
                    <a:pt x="27308" y="3297"/>
                    <a:pt x="27374" y="3297"/>
                  </a:cubicBezTo>
                  <a:lnTo>
                    <a:pt x="27396" y="3297"/>
                  </a:lnTo>
                  <a:cubicBezTo>
                    <a:pt x="27286" y="3341"/>
                    <a:pt x="27176" y="3429"/>
                    <a:pt x="27065" y="3451"/>
                  </a:cubicBezTo>
                  <a:cubicBezTo>
                    <a:pt x="27065" y="3341"/>
                    <a:pt x="27132" y="3230"/>
                    <a:pt x="27242" y="3120"/>
                  </a:cubicBezTo>
                  <a:cubicBezTo>
                    <a:pt x="27352" y="3098"/>
                    <a:pt x="27419" y="3076"/>
                    <a:pt x="27529" y="3054"/>
                  </a:cubicBezTo>
                  <a:close/>
                  <a:moveTo>
                    <a:pt x="31126" y="3076"/>
                  </a:moveTo>
                  <a:cubicBezTo>
                    <a:pt x="31060" y="3076"/>
                    <a:pt x="30994" y="3098"/>
                    <a:pt x="30906" y="3142"/>
                  </a:cubicBezTo>
                  <a:cubicBezTo>
                    <a:pt x="30774" y="3164"/>
                    <a:pt x="30620" y="3208"/>
                    <a:pt x="30509" y="3252"/>
                  </a:cubicBezTo>
                  <a:cubicBezTo>
                    <a:pt x="30355" y="3252"/>
                    <a:pt x="30178" y="3297"/>
                    <a:pt x="30023" y="3341"/>
                  </a:cubicBezTo>
                  <a:cubicBezTo>
                    <a:pt x="29825" y="3407"/>
                    <a:pt x="29626" y="3429"/>
                    <a:pt x="29449" y="3495"/>
                  </a:cubicBezTo>
                  <a:lnTo>
                    <a:pt x="29383" y="3495"/>
                  </a:lnTo>
                  <a:cubicBezTo>
                    <a:pt x="29361" y="3495"/>
                    <a:pt x="29361" y="3495"/>
                    <a:pt x="29361" y="3451"/>
                  </a:cubicBezTo>
                  <a:lnTo>
                    <a:pt x="29472" y="3407"/>
                  </a:lnTo>
                  <a:cubicBezTo>
                    <a:pt x="29648" y="3385"/>
                    <a:pt x="29847" y="3319"/>
                    <a:pt x="30046" y="3274"/>
                  </a:cubicBezTo>
                  <a:cubicBezTo>
                    <a:pt x="30244" y="3208"/>
                    <a:pt x="30399" y="3164"/>
                    <a:pt x="30597" y="3120"/>
                  </a:cubicBezTo>
                  <a:cubicBezTo>
                    <a:pt x="30708" y="3120"/>
                    <a:pt x="30840" y="3120"/>
                    <a:pt x="30951" y="3098"/>
                  </a:cubicBezTo>
                  <a:cubicBezTo>
                    <a:pt x="31016" y="3098"/>
                    <a:pt x="31060" y="3076"/>
                    <a:pt x="31126" y="3076"/>
                  </a:cubicBezTo>
                  <a:close/>
                  <a:moveTo>
                    <a:pt x="30001" y="2678"/>
                  </a:moveTo>
                  <a:lnTo>
                    <a:pt x="29825" y="2767"/>
                  </a:lnTo>
                  <a:cubicBezTo>
                    <a:pt x="29825" y="2767"/>
                    <a:pt x="29803" y="2767"/>
                    <a:pt x="29803" y="2789"/>
                  </a:cubicBezTo>
                  <a:cubicBezTo>
                    <a:pt x="29670" y="2855"/>
                    <a:pt x="29560" y="2877"/>
                    <a:pt x="29405" y="2943"/>
                  </a:cubicBezTo>
                  <a:cubicBezTo>
                    <a:pt x="29361" y="2965"/>
                    <a:pt x="29339" y="2965"/>
                    <a:pt x="29273" y="2987"/>
                  </a:cubicBezTo>
                  <a:cubicBezTo>
                    <a:pt x="29229" y="2987"/>
                    <a:pt x="29163" y="3032"/>
                    <a:pt x="29074" y="3032"/>
                  </a:cubicBezTo>
                  <a:cubicBezTo>
                    <a:pt x="28743" y="3098"/>
                    <a:pt x="28390" y="3164"/>
                    <a:pt x="28059" y="3274"/>
                  </a:cubicBezTo>
                  <a:cubicBezTo>
                    <a:pt x="27948" y="3297"/>
                    <a:pt x="27794" y="3341"/>
                    <a:pt x="27705" y="3451"/>
                  </a:cubicBezTo>
                  <a:cubicBezTo>
                    <a:pt x="27595" y="3495"/>
                    <a:pt x="27507" y="3517"/>
                    <a:pt x="27396" y="3539"/>
                  </a:cubicBezTo>
                  <a:cubicBezTo>
                    <a:pt x="27573" y="3451"/>
                    <a:pt x="27750" y="3407"/>
                    <a:pt x="27904" y="3297"/>
                  </a:cubicBezTo>
                  <a:cubicBezTo>
                    <a:pt x="28125" y="3252"/>
                    <a:pt x="28279" y="3164"/>
                    <a:pt x="28456" y="3098"/>
                  </a:cubicBezTo>
                  <a:lnTo>
                    <a:pt x="28853" y="2943"/>
                  </a:lnTo>
                  <a:lnTo>
                    <a:pt x="29449" y="2767"/>
                  </a:lnTo>
                  <a:cubicBezTo>
                    <a:pt x="29516" y="2745"/>
                    <a:pt x="29626" y="2745"/>
                    <a:pt x="29714" y="2723"/>
                  </a:cubicBezTo>
                  <a:cubicBezTo>
                    <a:pt x="29803" y="2723"/>
                    <a:pt x="29913" y="2678"/>
                    <a:pt x="30001" y="2678"/>
                  </a:cubicBezTo>
                  <a:close/>
                  <a:moveTo>
                    <a:pt x="30664" y="3429"/>
                  </a:moveTo>
                  <a:cubicBezTo>
                    <a:pt x="30620" y="3473"/>
                    <a:pt x="30575" y="3473"/>
                    <a:pt x="30553" y="3495"/>
                  </a:cubicBezTo>
                  <a:cubicBezTo>
                    <a:pt x="30407" y="3514"/>
                    <a:pt x="30275" y="3532"/>
                    <a:pt x="30134" y="3575"/>
                  </a:cubicBezTo>
                  <a:lnTo>
                    <a:pt x="30134" y="3575"/>
                  </a:lnTo>
                  <a:cubicBezTo>
                    <a:pt x="30303" y="3515"/>
                    <a:pt x="30473" y="3492"/>
                    <a:pt x="30664" y="3429"/>
                  </a:cubicBezTo>
                  <a:close/>
                  <a:moveTo>
                    <a:pt x="30108" y="3584"/>
                  </a:moveTo>
                  <a:cubicBezTo>
                    <a:pt x="30087" y="3590"/>
                    <a:pt x="30067" y="3598"/>
                    <a:pt x="30046" y="3606"/>
                  </a:cubicBezTo>
                  <a:cubicBezTo>
                    <a:pt x="30064" y="3587"/>
                    <a:pt x="30097" y="3584"/>
                    <a:pt x="30108" y="3584"/>
                  </a:cubicBezTo>
                  <a:close/>
                  <a:moveTo>
                    <a:pt x="28015" y="3495"/>
                  </a:moveTo>
                  <a:cubicBezTo>
                    <a:pt x="27926" y="3517"/>
                    <a:pt x="27838" y="3583"/>
                    <a:pt x="27728" y="3628"/>
                  </a:cubicBezTo>
                  <a:cubicBezTo>
                    <a:pt x="27794" y="3539"/>
                    <a:pt x="27860" y="3517"/>
                    <a:pt x="27948" y="3495"/>
                  </a:cubicBezTo>
                  <a:close/>
                  <a:moveTo>
                    <a:pt x="29892" y="3531"/>
                  </a:moveTo>
                  <a:cubicBezTo>
                    <a:pt x="29714" y="3590"/>
                    <a:pt x="29567" y="3632"/>
                    <a:pt x="29383" y="3694"/>
                  </a:cubicBezTo>
                  <a:cubicBezTo>
                    <a:pt x="29516" y="3606"/>
                    <a:pt x="29670" y="3583"/>
                    <a:pt x="29781" y="3539"/>
                  </a:cubicBezTo>
                  <a:cubicBezTo>
                    <a:pt x="29812" y="3539"/>
                    <a:pt x="29855" y="3539"/>
                    <a:pt x="29892" y="3531"/>
                  </a:cubicBezTo>
                  <a:close/>
                  <a:moveTo>
                    <a:pt x="28279" y="3473"/>
                  </a:moveTo>
                  <a:cubicBezTo>
                    <a:pt x="28257" y="3495"/>
                    <a:pt x="28257" y="3517"/>
                    <a:pt x="28279" y="3539"/>
                  </a:cubicBezTo>
                  <a:cubicBezTo>
                    <a:pt x="28235" y="3583"/>
                    <a:pt x="28169" y="3583"/>
                    <a:pt x="28125" y="3606"/>
                  </a:cubicBezTo>
                  <a:cubicBezTo>
                    <a:pt x="28015" y="3628"/>
                    <a:pt x="27860" y="3694"/>
                    <a:pt x="27728" y="3716"/>
                  </a:cubicBezTo>
                  <a:cubicBezTo>
                    <a:pt x="27794" y="3650"/>
                    <a:pt x="27838" y="3628"/>
                    <a:pt x="27926" y="3606"/>
                  </a:cubicBezTo>
                  <a:cubicBezTo>
                    <a:pt x="28015" y="3539"/>
                    <a:pt x="28125" y="3517"/>
                    <a:pt x="28235" y="3473"/>
                  </a:cubicBezTo>
                  <a:close/>
                  <a:moveTo>
                    <a:pt x="40267" y="4952"/>
                  </a:moveTo>
                  <a:cubicBezTo>
                    <a:pt x="40289" y="4974"/>
                    <a:pt x="40333" y="5040"/>
                    <a:pt x="40399" y="5063"/>
                  </a:cubicBezTo>
                  <a:cubicBezTo>
                    <a:pt x="40421" y="5129"/>
                    <a:pt x="40487" y="5129"/>
                    <a:pt x="40532" y="5151"/>
                  </a:cubicBezTo>
                  <a:cubicBezTo>
                    <a:pt x="40311" y="5372"/>
                    <a:pt x="40002" y="5526"/>
                    <a:pt x="39759" y="5703"/>
                  </a:cubicBezTo>
                  <a:cubicBezTo>
                    <a:pt x="39450" y="5924"/>
                    <a:pt x="39185" y="6166"/>
                    <a:pt x="38832" y="6255"/>
                  </a:cubicBezTo>
                  <a:cubicBezTo>
                    <a:pt x="38788" y="6255"/>
                    <a:pt x="38832" y="6277"/>
                    <a:pt x="38832" y="6277"/>
                  </a:cubicBezTo>
                  <a:cubicBezTo>
                    <a:pt x="39273" y="6188"/>
                    <a:pt x="39560" y="5924"/>
                    <a:pt x="39936" y="5681"/>
                  </a:cubicBezTo>
                  <a:cubicBezTo>
                    <a:pt x="40112" y="5526"/>
                    <a:pt x="40443" y="5394"/>
                    <a:pt x="40620" y="5151"/>
                  </a:cubicBezTo>
                  <a:cubicBezTo>
                    <a:pt x="40730" y="5173"/>
                    <a:pt x="40841" y="5195"/>
                    <a:pt x="40929" y="5239"/>
                  </a:cubicBezTo>
                  <a:cubicBezTo>
                    <a:pt x="41503" y="5394"/>
                    <a:pt x="42055" y="5570"/>
                    <a:pt x="42585" y="5857"/>
                  </a:cubicBezTo>
                  <a:cubicBezTo>
                    <a:pt x="42761" y="6012"/>
                    <a:pt x="43026" y="6144"/>
                    <a:pt x="43203" y="6277"/>
                  </a:cubicBezTo>
                  <a:cubicBezTo>
                    <a:pt x="43357" y="6387"/>
                    <a:pt x="43512" y="6409"/>
                    <a:pt x="43269" y="6497"/>
                  </a:cubicBezTo>
                  <a:cubicBezTo>
                    <a:pt x="43212" y="6518"/>
                    <a:pt x="43152" y="6526"/>
                    <a:pt x="43089" y="6526"/>
                  </a:cubicBezTo>
                  <a:cubicBezTo>
                    <a:pt x="42810" y="6526"/>
                    <a:pt x="42488" y="6361"/>
                    <a:pt x="42253" y="6343"/>
                  </a:cubicBezTo>
                  <a:cubicBezTo>
                    <a:pt x="41724" y="6299"/>
                    <a:pt x="41194" y="6188"/>
                    <a:pt x="40664" y="6188"/>
                  </a:cubicBezTo>
                  <a:cubicBezTo>
                    <a:pt x="40289" y="6188"/>
                    <a:pt x="39891" y="6343"/>
                    <a:pt x="39516" y="6343"/>
                  </a:cubicBezTo>
                  <a:cubicBezTo>
                    <a:pt x="39119" y="6343"/>
                    <a:pt x="38743" y="6387"/>
                    <a:pt x="38346" y="6409"/>
                  </a:cubicBezTo>
                  <a:cubicBezTo>
                    <a:pt x="38240" y="6428"/>
                    <a:pt x="38136" y="6434"/>
                    <a:pt x="38031" y="6434"/>
                  </a:cubicBezTo>
                  <a:cubicBezTo>
                    <a:pt x="37810" y="6434"/>
                    <a:pt x="37590" y="6406"/>
                    <a:pt x="37357" y="6406"/>
                  </a:cubicBezTo>
                  <a:cubicBezTo>
                    <a:pt x="37312" y="6406"/>
                    <a:pt x="37266" y="6407"/>
                    <a:pt x="37220" y="6409"/>
                  </a:cubicBezTo>
                  <a:cubicBezTo>
                    <a:pt x="37397" y="6343"/>
                    <a:pt x="37529" y="6277"/>
                    <a:pt x="37728" y="6233"/>
                  </a:cubicBezTo>
                  <a:cubicBezTo>
                    <a:pt x="38103" y="6144"/>
                    <a:pt x="38434" y="6056"/>
                    <a:pt x="38788" y="5924"/>
                  </a:cubicBezTo>
                  <a:cubicBezTo>
                    <a:pt x="39317" y="5703"/>
                    <a:pt x="39891" y="5416"/>
                    <a:pt x="40267" y="4952"/>
                  </a:cubicBezTo>
                  <a:close/>
                  <a:moveTo>
                    <a:pt x="37794" y="7182"/>
                  </a:moveTo>
                  <a:cubicBezTo>
                    <a:pt x="37772" y="7182"/>
                    <a:pt x="37728" y="7182"/>
                    <a:pt x="37684" y="7248"/>
                  </a:cubicBezTo>
                  <a:cubicBezTo>
                    <a:pt x="37684" y="7270"/>
                    <a:pt x="37662" y="7270"/>
                    <a:pt x="37662" y="7292"/>
                  </a:cubicBezTo>
                  <a:cubicBezTo>
                    <a:pt x="37640" y="7358"/>
                    <a:pt x="37573" y="7381"/>
                    <a:pt x="37529" y="7403"/>
                  </a:cubicBezTo>
                  <a:cubicBezTo>
                    <a:pt x="37419" y="7491"/>
                    <a:pt x="37397" y="7579"/>
                    <a:pt x="37353" y="7623"/>
                  </a:cubicBezTo>
                  <a:cubicBezTo>
                    <a:pt x="37529" y="7491"/>
                    <a:pt x="37662" y="7358"/>
                    <a:pt x="37794" y="7182"/>
                  </a:cubicBezTo>
                  <a:close/>
                  <a:moveTo>
                    <a:pt x="22518" y="11796"/>
                  </a:moveTo>
                  <a:cubicBezTo>
                    <a:pt x="22518" y="11840"/>
                    <a:pt x="22496" y="11906"/>
                    <a:pt x="22496" y="11950"/>
                  </a:cubicBezTo>
                  <a:cubicBezTo>
                    <a:pt x="22429" y="12039"/>
                    <a:pt x="22407" y="12105"/>
                    <a:pt x="22341" y="12171"/>
                  </a:cubicBezTo>
                  <a:cubicBezTo>
                    <a:pt x="22341" y="12149"/>
                    <a:pt x="22385" y="12105"/>
                    <a:pt x="22385" y="12039"/>
                  </a:cubicBezTo>
                  <a:lnTo>
                    <a:pt x="22385" y="12016"/>
                  </a:lnTo>
                  <a:cubicBezTo>
                    <a:pt x="22429" y="11928"/>
                    <a:pt x="22451" y="11884"/>
                    <a:pt x="22518" y="11796"/>
                  </a:cubicBezTo>
                  <a:close/>
                  <a:moveTo>
                    <a:pt x="22211" y="11984"/>
                  </a:moveTo>
                  <a:cubicBezTo>
                    <a:pt x="22209" y="12017"/>
                    <a:pt x="22209" y="12052"/>
                    <a:pt x="22209" y="12083"/>
                  </a:cubicBezTo>
                  <a:cubicBezTo>
                    <a:pt x="22209" y="12127"/>
                    <a:pt x="22187" y="12149"/>
                    <a:pt x="22164" y="12215"/>
                  </a:cubicBezTo>
                  <a:lnTo>
                    <a:pt x="22211" y="11984"/>
                  </a:lnTo>
                  <a:close/>
                  <a:moveTo>
                    <a:pt x="25086" y="17240"/>
                  </a:moveTo>
                  <a:cubicBezTo>
                    <a:pt x="25082" y="17240"/>
                    <a:pt x="25078" y="17242"/>
                    <a:pt x="25078" y="17248"/>
                  </a:cubicBezTo>
                  <a:cubicBezTo>
                    <a:pt x="24990" y="17359"/>
                    <a:pt x="24990" y="17469"/>
                    <a:pt x="24990" y="17624"/>
                  </a:cubicBezTo>
                  <a:cubicBezTo>
                    <a:pt x="24990" y="17844"/>
                    <a:pt x="24946" y="18087"/>
                    <a:pt x="24946" y="18308"/>
                  </a:cubicBezTo>
                  <a:cubicBezTo>
                    <a:pt x="24902" y="18838"/>
                    <a:pt x="24836" y="19323"/>
                    <a:pt x="24792" y="19853"/>
                  </a:cubicBezTo>
                  <a:lnTo>
                    <a:pt x="24792" y="19853"/>
                  </a:lnTo>
                  <a:cubicBezTo>
                    <a:pt x="24813" y="19852"/>
                    <a:pt x="24836" y="19847"/>
                    <a:pt x="24836" y="19831"/>
                  </a:cubicBezTo>
                  <a:cubicBezTo>
                    <a:pt x="24836" y="19721"/>
                    <a:pt x="24880" y="19633"/>
                    <a:pt x="24880" y="19522"/>
                  </a:cubicBezTo>
                  <a:cubicBezTo>
                    <a:pt x="24946" y="19191"/>
                    <a:pt x="24968" y="18860"/>
                    <a:pt x="24990" y="18529"/>
                  </a:cubicBezTo>
                  <a:cubicBezTo>
                    <a:pt x="24990" y="18308"/>
                    <a:pt x="25012" y="18087"/>
                    <a:pt x="25056" y="17844"/>
                  </a:cubicBezTo>
                  <a:cubicBezTo>
                    <a:pt x="25078" y="17646"/>
                    <a:pt x="24990" y="17447"/>
                    <a:pt x="25101" y="17293"/>
                  </a:cubicBezTo>
                  <a:cubicBezTo>
                    <a:pt x="25117" y="17260"/>
                    <a:pt x="25097" y="17240"/>
                    <a:pt x="25086" y="17240"/>
                  </a:cubicBezTo>
                  <a:close/>
                  <a:moveTo>
                    <a:pt x="31503" y="19721"/>
                  </a:moveTo>
                  <a:cubicBezTo>
                    <a:pt x="31569" y="19831"/>
                    <a:pt x="31657" y="19942"/>
                    <a:pt x="31723" y="20052"/>
                  </a:cubicBezTo>
                  <a:cubicBezTo>
                    <a:pt x="31679" y="20162"/>
                    <a:pt x="31591" y="20229"/>
                    <a:pt x="31503" y="20317"/>
                  </a:cubicBezTo>
                  <a:lnTo>
                    <a:pt x="31503" y="19897"/>
                  </a:lnTo>
                  <a:lnTo>
                    <a:pt x="31503" y="19721"/>
                  </a:lnTo>
                  <a:close/>
                  <a:moveTo>
                    <a:pt x="31282" y="19279"/>
                  </a:moveTo>
                  <a:lnTo>
                    <a:pt x="31282" y="19655"/>
                  </a:lnTo>
                  <a:cubicBezTo>
                    <a:pt x="31282" y="19853"/>
                    <a:pt x="31348" y="20052"/>
                    <a:pt x="31348" y="20251"/>
                  </a:cubicBezTo>
                  <a:cubicBezTo>
                    <a:pt x="31348" y="20266"/>
                    <a:pt x="31370" y="20282"/>
                    <a:pt x="31399" y="20282"/>
                  </a:cubicBezTo>
                  <a:cubicBezTo>
                    <a:pt x="31410" y="20282"/>
                    <a:pt x="31423" y="20279"/>
                    <a:pt x="31436" y="20273"/>
                  </a:cubicBezTo>
                  <a:lnTo>
                    <a:pt x="31436" y="20317"/>
                  </a:lnTo>
                  <a:lnTo>
                    <a:pt x="31458" y="20361"/>
                  </a:lnTo>
                  <a:cubicBezTo>
                    <a:pt x="31392" y="20405"/>
                    <a:pt x="31348" y="20494"/>
                    <a:pt x="31326" y="20538"/>
                  </a:cubicBezTo>
                  <a:cubicBezTo>
                    <a:pt x="31282" y="20582"/>
                    <a:pt x="31260" y="20626"/>
                    <a:pt x="31238" y="20648"/>
                  </a:cubicBezTo>
                  <a:cubicBezTo>
                    <a:pt x="31238" y="20383"/>
                    <a:pt x="31260" y="20074"/>
                    <a:pt x="31238" y="19765"/>
                  </a:cubicBezTo>
                  <a:cubicBezTo>
                    <a:pt x="31216" y="19655"/>
                    <a:pt x="31216" y="19522"/>
                    <a:pt x="31171" y="19412"/>
                  </a:cubicBezTo>
                  <a:cubicBezTo>
                    <a:pt x="31216" y="19368"/>
                    <a:pt x="31238" y="19324"/>
                    <a:pt x="31282" y="19279"/>
                  </a:cubicBezTo>
                  <a:close/>
                  <a:moveTo>
                    <a:pt x="31105" y="19500"/>
                  </a:moveTo>
                  <a:cubicBezTo>
                    <a:pt x="31105" y="19544"/>
                    <a:pt x="31127" y="19633"/>
                    <a:pt x="31127" y="19677"/>
                  </a:cubicBezTo>
                  <a:cubicBezTo>
                    <a:pt x="31171" y="20008"/>
                    <a:pt x="31127" y="20383"/>
                    <a:pt x="31127" y="20714"/>
                  </a:cubicBezTo>
                  <a:cubicBezTo>
                    <a:pt x="31127" y="20736"/>
                    <a:pt x="31127" y="20736"/>
                    <a:pt x="31149" y="20736"/>
                  </a:cubicBezTo>
                  <a:cubicBezTo>
                    <a:pt x="31105" y="20781"/>
                    <a:pt x="31061" y="20869"/>
                    <a:pt x="31017" y="20935"/>
                  </a:cubicBezTo>
                  <a:lnTo>
                    <a:pt x="31017" y="19544"/>
                  </a:lnTo>
                  <a:cubicBezTo>
                    <a:pt x="31039" y="19544"/>
                    <a:pt x="31061" y="19522"/>
                    <a:pt x="31105" y="19500"/>
                  </a:cubicBezTo>
                  <a:close/>
                  <a:moveTo>
                    <a:pt x="32319" y="20714"/>
                  </a:moveTo>
                  <a:cubicBezTo>
                    <a:pt x="32249" y="20800"/>
                    <a:pt x="32176" y="20886"/>
                    <a:pt x="32103" y="20972"/>
                  </a:cubicBezTo>
                  <a:lnTo>
                    <a:pt x="32103" y="20972"/>
                  </a:lnTo>
                  <a:cubicBezTo>
                    <a:pt x="32168" y="20866"/>
                    <a:pt x="32233" y="20801"/>
                    <a:pt x="32319" y="20714"/>
                  </a:cubicBezTo>
                  <a:close/>
                  <a:moveTo>
                    <a:pt x="34770" y="21156"/>
                  </a:moveTo>
                  <a:cubicBezTo>
                    <a:pt x="34770" y="21156"/>
                    <a:pt x="34770" y="21178"/>
                    <a:pt x="34748" y="21178"/>
                  </a:cubicBezTo>
                  <a:cubicBezTo>
                    <a:pt x="34704" y="21178"/>
                    <a:pt x="34704" y="21156"/>
                    <a:pt x="34704" y="21156"/>
                  </a:cubicBezTo>
                  <a:close/>
                  <a:moveTo>
                    <a:pt x="31270" y="21354"/>
                  </a:moveTo>
                  <a:lnTo>
                    <a:pt x="31193" y="21421"/>
                  </a:lnTo>
                  <a:cubicBezTo>
                    <a:pt x="31220" y="21403"/>
                    <a:pt x="31246" y="21379"/>
                    <a:pt x="31270" y="21354"/>
                  </a:cubicBezTo>
                  <a:close/>
                  <a:moveTo>
                    <a:pt x="32087" y="20991"/>
                  </a:moveTo>
                  <a:lnTo>
                    <a:pt x="32087" y="20991"/>
                  </a:lnTo>
                  <a:cubicBezTo>
                    <a:pt x="31957" y="21144"/>
                    <a:pt x="31825" y="21300"/>
                    <a:pt x="31701" y="21465"/>
                  </a:cubicBezTo>
                  <a:cubicBezTo>
                    <a:pt x="31787" y="21294"/>
                    <a:pt x="31975" y="21103"/>
                    <a:pt x="32087" y="20991"/>
                  </a:cubicBezTo>
                  <a:close/>
                  <a:moveTo>
                    <a:pt x="32606" y="20692"/>
                  </a:moveTo>
                  <a:cubicBezTo>
                    <a:pt x="32650" y="20714"/>
                    <a:pt x="32673" y="20714"/>
                    <a:pt x="32695" y="20736"/>
                  </a:cubicBezTo>
                  <a:cubicBezTo>
                    <a:pt x="32695" y="20736"/>
                    <a:pt x="32673" y="20758"/>
                    <a:pt x="32650" y="20758"/>
                  </a:cubicBezTo>
                  <a:cubicBezTo>
                    <a:pt x="32540" y="20913"/>
                    <a:pt x="32430" y="21001"/>
                    <a:pt x="32275" y="21134"/>
                  </a:cubicBezTo>
                  <a:cubicBezTo>
                    <a:pt x="32165" y="21244"/>
                    <a:pt x="32054" y="21377"/>
                    <a:pt x="31944" y="21487"/>
                  </a:cubicBezTo>
                  <a:cubicBezTo>
                    <a:pt x="31939" y="21492"/>
                    <a:pt x="31934" y="21496"/>
                    <a:pt x="31929" y="21499"/>
                  </a:cubicBezTo>
                  <a:lnTo>
                    <a:pt x="31929" y="21499"/>
                  </a:lnTo>
                  <a:cubicBezTo>
                    <a:pt x="32162" y="21242"/>
                    <a:pt x="32394" y="20947"/>
                    <a:pt x="32606" y="20692"/>
                  </a:cubicBezTo>
                  <a:close/>
                  <a:moveTo>
                    <a:pt x="31392" y="21200"/>
                  </a:moveTo>
                  <a:cubicBezTo>
                    <a:pt x="31370" y="21200"/>
                    <a:pt x="31370" y="21200"/>
                    <a:pt x="31370" y="21244"/>
                  </a:cubicBezTo>
                  <a:cubicBezTo>
                    <a:pt x="31343" y="21271"/>
                    <a:pt x="31308" y="21314"/>
                    <a:pt x="31270" y="21354"/>
                  </a:cubicBezTo>
                  <a:lnTo>
                    <a:pt x="31270" y="21354"/>
                  </a:lnTo>
                  <a:lnTo>
                    <a:pt x="31370" y="21266"/>
                  </a:lnTo>
                  <a:lnTo>
                    <a:pt x="31370" y="21399"/>
                  </a:lnTo>
                  <a:lnTo>
                    <a:pt x="31370" y="21509"/>
                  </a:lnTo>
                  <a:lnTo>
                    <a:pt x="31392" y="21509"/>
                  </a:lnTo>
                  <a:cubicBezTo>
                    <a:pt x="31436" y="21487"/>
                    <a:pt x="31392" y="21421"/>
                    <a:pt x="31392" y="21399"/>
                  </a:cubicBezTo>
                  <a:lnTo>
                    <a:pt x="31392" y="21222"/>
                  </a:lnTo>
                  <a:lnTo>
                    <a:pt x="31392" y="21200"/>
                  </a:lnTo>
                  <a:close/>
                  <a:moveTo>
                    <a:pt x="33821" y="20847"/>
                  </a:moveTo>
                  <a:cubicBezTo>
                    <a:pt x="33578" y="20869"/>
                    <a:pt x="33445" y="21156"/>
                    <a:pt x="33247" y="21310"/>
                  </a:cubicBezTo>
                  <a:cubicBezTo>
                    <a:pt x="33139" y="21397"/>
                    <a:pt x="33052" y="21504"/>
                    <a:pt x="32986" y="21592"/>
                  </a:cubicBezTo>
                  <a:lnTo>
                    <a:pt x="32986" y="21592"/>
                  </a:lnTo>
                  <a:cubicBezTo>
                    <a:pt x="33026" y="21554"/>
                    <a:pt x="33068" y="21519"/>
                    <a:pt x="33114" y="21487"/>
                  </a:cubicBezTo>
                  <a:cubicBezTo>
                    <a:pt x="33224" y="21399"/>
                    <a:pt x="33313" y="21310"/>
                    <a:pt x="33423" y="21244"/>
                  </a:cubicBezTo>
                  <a:cubicBezTo>
                    <a:pt x="33556" y="21134"/>
                    <a:pt x="33644" y="20935"/>
                    <a:pt x="33821" y="20869"/>
                  </a:cubicBezTo>
                  <a:cubicBezTo>
                    <a:pt x="33865" y="20869"/>
                    <a:pt x="33821" y="20847"/>
                    <a:pt x="33821" y="20847"/>
                  </a:cubicBezTo>
                  <a:close/>
                  <a:moveTo>
                    <a:pt x="32986" y="21592"/>
                  </a:moveTo>
                  <a:lnTo>
                    <a:pt x="32986" y="21592"/>
                  </a:lnTo>
                  <a:cubicBezTo>
                    <a:pt x="32986" y="21592"/>
                    <a:pt x="32985" y="21592"/>
                    <a:pt x="32985" y="21592"/>
                  </a:cubicBezTo>
                  <a:lnTo>
                    <a:pt x="32985" y="21592"/>
                  </a:lnTo>
                  <a:cubicBezTo>
                    <a:pt x="32984" y="21594"/>
                    <a:pt x="32983" y="21596"/>
                    <a:pt x="32982" y="21597"/>
                  </a:cubicBezTo>
                  <a:cubicBezTo>
                    <a:pt x="32983" y="21595"/>
                    <a:pt x="32984" y="21594"/>
                    <a:pt x="32986" y="21592"/>
                  </a:cubicBezTo>
                  <a:close/>
                  <a:moveTo>
                    <a:pt x="32982" y="21244"/>
                  </a:moveTo>
                  <a:lnTo>
                    <a:pt x="32982" y="21244"/>
                  </a:lnTo>
                  <a:cubicBezTo>
                    <a:pt x="32827" y="21421"/>
                    <a:pt x="32673" y="21619"/>
                    <a:pt x="32540" y="21796"/>
                  </a:cubicBezTo>
                  <a:cubicBezTo>
                    <a:pt x="32452" y="21862"/>
                    <a:pt x="32364" y="21973"/>
                    <a:pt x="32275" y="22061"/>
                  </a:cubicBezTo>
                  <a:cubicBezTo>
                    <a:pt x="32341" y="21862"/>
                    <a:pt x="32540" y="21708"/>
                    <a:pt x="32673" y="21553"/>
                  </a:cubicBezTo>
                  <a:cubicBezTo>
                    <a:pt x="32783" y="21465"/>
                    <a:pt x="32871" y="21332"/>
                    <a:pt x="32982" y="21244"/>
                  </a:cubicBezTo>
                  <a:close/>
                  <a:moveTo>
                    <a:pt x="34902" y="21487"/>
                  </a:moveTo>
                  <a:lnTo>
                    <a:pt x="34991" y="21575"/>
                  </a:lnTo>
                  <a:cubicBezTo>
                    <a:pt x="34660" y="21972"/>
                    <a:pt x="34329" y="22347"/>
                    <a:pt x="34020" y="22722"/>
                  </a:cubicBezTo>
                  <a:lnTo>
                    <a:pt x="34020" y="22722"/>
                  </a:lnTo>
                  <a:cubicBezTo>
                    <a:pt x="34029" y="22707"/>
                    <a:pt x="34036" y="22693"/>
                    <a:pt x="34041" y="22679"/>
                  </a:cubicBezTo>
                  <a:cubicBezTo>
                    <a:pt x="34152" y="22502"/>
                    <a:pt x="34240" y="22370"/>
                    <a:pt x="34372" y="22193"/>
                  </a:cubicBezTo>
                  <a:cubicBezTo>
                    <a:pt x="34571" y="21973"/>
                    <a:pt x="34704" y="21708"/>
                    <a:pt x="34902" y="21487"/>
                  </a:cubicBezTo>
                  <a:close/>
                  <a:moveTo>
                    <a:pt x="34150" y="22085"/>
                  </a:moveTo>
                  <a:cubicBezTo>
                    <a:pt x="34064" y="22208"/>
                    <a:pt x="33986" y="22329"/>
                    <a:pt x="33909" y="22458"/>
                  </a:cubicBezTo>
                  <a:cubicBezTo>
                    <a:pt x="33821" y="22613"/>
                    <a:pt x="33732" y="22723"/>
                    <a:pt x="33600" y="22834"/>
                  </a:cubicBezTo>
                  <a:cubicBezTo>
                    <a:pt x="33500" y="22933"/>
                    <a:pt x="33425" y="23058"/>
                    <a:pt x="33328" y="23170"/>
                  </a:cubicBezTo>
                  <a:lnTo>
                    <a:pt x="33328" y="23170"/>
                  </a:lnTo>
                  <a:cubicBezTo>
                    <a:pt x="33325" y="23167"/>
                    <a:pt x="33320" y="23165"/>
                    <a:pt x="33313" y="23165"/>
                  </a:cubicBezTo>
                  <a:cubicBezTo>
                    <a:pt x="33423" y="23032"/>
                    <a:pt x="33489" y="22900"/>
                    <a:pt x="33600" y="22723"/>
                  </a:cubicBezTo>
                  <a:cubicBezTo>
                    <a:pt x="33798" y="22503"/>
                    <a:pt x="33974" y="22283"/>
                    <a:pt x="34150" y="22085"/>
                  </a:cubicBezTo>
                  <a:close/>
                  <a:moveTo>
                    <a:pt x="36116" y="22039"/>
                  </a:moveTo>
                  <a:lnTo>
                    <a:pt x="36116" y="22039"/>
                  </a:lnTo>
                  <a:cubicBezTo>
                    <a:pt x="35937" y="22432"/>
                    <a:pt x="35585" y="22826"/>
                    <a:pt x="35316" y="23208"/>
                  </a:cubicBezTo>
                  <a:lnTo>
                    <a:pt x="35316" y="23208"/>
                  </a:lnTo>
                  <a:cubicBezTo>
                    <a:pt x="35334" y="23165"/>
                    <a:pt x="35348" y="23121"/>
                    <a:pt x="35366" y="23076"/>
                  </a:cubicBezTo>
                  <a:cubicBezTo>
                    <a:pt x="35454" y="22944"/>
                    <a:pt x="35565" y="22834"/>
                    <a:pt x="35653" y="22701"/>
                  </a:cubicBezTo>
                  <a:cubicBezTo>
                    <a:pt x="35807" y="22480"/>
                    <a:pt x="35962" y="22260"/>
                    <a:pt x="36116" y="22039"/>
                  </a:cubicBezTo>
                  <a:close/>
                  <a:moveTo>
                    <a:pt x="19118" y="23143"/>
                  </a:moveTo>
                  <a:lnTo>
                    <a:pt x="19118" y="23143"/>
                  </a:lnTo>
                  <a:cubicBezTo>
                    <a:pt x="19184" y="23253"/>
                    <a:pt x="19206" y="23341"/>
                    <a:pt x="19250" y="23452"/>
                  </a:cubicBezTo>
                  <a:lnTo>
                    <a:pt x="19228" y="23452"/>
                  </a:lnTo>
                  <a:lnTo>
                    <a:pt x="19228" y="23717"/>
                  </a:lnTo>
                  <a:cubicBezTo>
                    <a:pt x="19206" y="23606"/>
                    <a:pt x="19206" y="23496"/>
                    <a:pt x="19184" y="23385"/>
                  </a:cubicBezTo>
                  <a:cubicBezTo>
                    <a:pt x="19140" y="23297"/>
                    <a:pt x="19140" y="23231"/>
                    <a:pt x="19118" y="23143"/>
                  </a:cubicBezTo>
                  <a:close/>
                  <a:moveTo>
                    <a:pt x="19750" y="24451"/>
                  </a:moveTo>
                  <a:cubicBezTo>
                    <a:pt x="19753" y="24451"/>
                    <a:pt x="19758" y="24456"/>
                    <a:pt x="19758" y="24467"/>
                  </a:cubicBezTo>
                  <a:cubicBezTo>
                    <a:pt x="19747" y="24456"/>
                    <a:pt x="19747" y="24451"/>
                    <a:pt x="19750" y="24451"/>
                  </a:cubicBezTo>
                  <a:close/>
                  <a:moveTo>
                    <a:pt x="38081" y="23805"/>
                  </a:moveTo>
                  <a:cubicBezTo>
                    <a:pt x="38059" y="23849"/>
                    <a:pt x="37993" y="23915"/>
                    <a:pt x="37971" y="23937"/>
                  </a:cubicBezTo>
                  <a:lnTo>
                    <a:pt x="37971" y="23871"/>
                  </a:lnTo>
                  <a:cubicBezTo>
                    <a:pt x="37971" y="23849"/>
                    <a:pt x="37954" y="23838"/>
                    <a:pt x="37938" y="23838"/>
                  </a:cubicBezTo>
                  <a:cubicBezTo>
                    <a:pt x="37921" y="23838"/>
                    <a:pt x="37905" y="23849"/>
                    <a:pt x="37905" y="23871"/>
                  </a:cubicBezTo>
                  <a:cubicBezTo>
                    <a:pt x="37905" y="23982"/>
                    <a:pt x="37838" y="24092"/>
                    <a:pt x="37772" y="24202"/>
                  </a:cubicBezTo>
                  <a:cubicBezTo>
                    <a:pt x="37728" y="24313"/>
                    <a:pt x="37662" y="24401"/>
                    <a:pt x="37573" y="24489"/>
                  </a:cubicBezTo>
                  <a:cubicBezTo>
                    <a:pt x="37544" y="24528"/>
                    <a:pt x="37498" y="24563"/>
                    <a:pt x="37459" y="24603"/>
                  </a:cubicBezTo>
                  <a:lnTo>
                    <a:pt x="37459" y="24603"/>
                  </a:lnTo>
                  <a:cubicBezTo>
                    <a:pt x="37584" y="24351"/>
                    <a:pt x="37692" y="23941"/>
                    <a:pt x="37882" y="23827"/>
                  </a:cubicBezTo>
                  <a:cubicBezTo>
                    <a:pt x="37905" y="23827"/>
                    <a:pt x="37905" y="23805"/>
                    <a:pt x="37949" y="23805"/>
                  </a:cubicBezTo>
                  <a:close/>
                  <a:moveTo>
                    <a:pt x="19228" y="23474"/>
                  </a:moveTo>
                  <a:lnTo>
                    <a:pt x="19228" y="23474"/>
                  </a:lnTo>
                  <a:cubicBezTo>
                    <a:pt x="19250" y="23518"/>
                    <a:pt x="19295" y="23562"/>
                    <a:pt x="19295" y="23584"/>
                  </a:cubicBezTo>
                  <a:cubicBezTo>
                    <a:pt x="19317" y="23937"/>
                    <a:pt x="19427" y="24268"/>
                    <a:pt x="19449" y="24600"/>
                  </a:cubicBezTo>
                  <a:cubicBezTo>
                    <a:pt x="19449" y="24666"/>
                    <a:pt x="19471" y="24732"/>
                    <a:pt x="19471" y="24798"/>
                  </a:cubicBezTo>
                  <a:cubicBezTo>
                    <a:pt x="19361" y="24357"/>
                    <a:pt x="19250" y="23915"/>
                    <a:pt x="19228" y="23474"/>
                  </a:cubicBezTo>
                  <a:close/>
                  <a:moveTo>
                    <a:pt x="19648" y="24335"/>
                  </a:moveTo>
                  <a:lnTo>
                    <a:pt x="19648" y="24335"/>
                  </a:lnTo>
                  <a:cubicBezTo>
                    <a:pt x="19670" y="24489"/>
                    <a:pt x="19736" y="24688"/>
                    <a:pt x="19758" y="24887"/>
                  </a:cubicBezTo>
                  <a:cubicBezTo>
                    <a:pt x="19736" y="24798"/>
                    <a:pt x="19692" y="24732"/>
                    <a:pt x="19670" y="24666"/>
                  </a:cubicBezTo>
                  <a:cubicBezTo>
                    <a:pt x="19648" y="24555"/>
                    <a:pt x="19648" y="24423"/>
                    <a:pt x="19648" y="24335"/>
                  </a:cubicBezTo>
                  <a:close/>
                  <a:moveTo>
                    <a:pt x="19427" y="23827"/>
                  </a:moveTo>
                  <a:cubicBezTo>
                    <a:pt x="19471" y="23959"/>
                    <a:pt x="19560" y="24136"/>
                    <a:pt x="19648" y="24246"/>
                  </a:cubicBezTo>
                  <a:cubicBezTo>
                    <a:pt x="19582" y="24357"/>
                    <a:pt x="19582" y="24467"/>
                    <a:pt x="19626" y="24578"/>
                  </a:cubicBezTo>
                  <a:cubicBezTo>
                    <a:pt x="19648" y="24732"/>
                    <a:pt x="19736" y="24909"/>
                    <a:pt x="19758" y="25063"/>
                  </a:cubicBezTo>
                  <a:cubicBezTo>
                    <a:pt x="19780" y="25284"/>
                    <a:pt x="19802" y="25483"/>
                    <a:pt x="19846" y="25703"/>
                  </a:cubicBezTo>
                  <a:cubicBezTo>
                    <a:pt x="19736" y="25615"/>
                    <a:pt x="19670" y="25152"/>
                    <a:pt x="19648" y="25063"/>
                  </a:cubicBezTo>
                  <a:cubicBezTo>
                    <a:pt x="19582" y="24820"/>
                    <a:pt x="19560" y="24600"/>
                    <a:pt x="19537" y="24357"/>
                  </a:cubicBezTo>
                  <a:cubicBezTo>
                    <a:pt x="19515" y="24180"/>
                    <a:pt x="19449" y="24004"/>
                    <a:pt x="19427" y="23827"/>
                  </a:cubicBezTo>
                  <a:close/>
                  <a:moveTo>
                    <a:pt x="19780" y="25792"/>
                  </a:moveTo>
                  <a:cubicBezTo>
                    <a:pt x="19802" y="25792"/>
                    <a:pt x="19802" y="25814"/>
                    <a:pt x="19846" y="25814"/>
                  </a:cubicBezTo>
                  <a:lnTo>
                    <a:pt x="19846" y="25836"/>
                  </a:lnTo>
                  <a:lnTo>
                    <a:pt x="19846" y="25924"/>
                  </a:lnTo>
                  <a:cubicBezTo>
                    <a:pt x="19846" y="25880"/>
                    <a:pt x="19802" y="25836"/>
                    <a:pt x="19780" y="25792"/>
                  </a:cubicBezTo>
                  <a:close/>
                  <a:moveTo>
                    <a:pt x="19802" y="24555"/>
                  </a:moveTo>
                  <a:lnTo>
                    <a:pt x="19802" y="24555"/>
                  </a:lnTo>
                  <a:cubicBezTo>
                    <a:pt x="19869" y="24622"/>
                    <a:pt x="19957" y="24710"/>
                    <a:pt x="20001" y="24820"/>
                  </a:cubicBezTo>
                  <a:cubicBezTo>
                    <a:pt x="20001" y="25041"/>
                    <a:pt x="20001" y="25262"/>
                    <a:pt x="20067" y="25505"/>
                  </a:cubicBezTo>
                  <a:cubicBezTo>
                    <a:pt x="20111" y="25770"/>
                    <a:pt x="20133" y="26012"/>
                    <a:pt x="20200" y="26255"/>
                  </a:cubicBezTo>
                  <a:cubicBezTo>
                    <a:pt x="20133" y="26035"/>
                    <a:pt x="20089" y="25814"/>
                    <a:pt x="20023" y="25615"/>
                  </a:cubicBezTo>
                  <a:cubicBezTo>
                    <a:pt x="19957" y="25262"/>
                    <a:pt x="19846" y="24909"/>
                    <a:pt x="19802" y="24555"/>
                  </a:cubicBezTo>
                  <a:close/>
                  <a:moveTo>
                    <a:pt x="19802" y="25085"/>
                  </a:moveTo>
                  <a:cubicBezTo>
                    <a:pt x="19846" y="25196"/>
                    <a:pt x="19869" y="25284"/>
                    <a:pt x="19891" y="25394"/>
                  </a:cubicBezTo>
                  <a:cubicBezTo>
                    <a:pt x="19913" y="25527"/>
                    <a:pt x="19979" y="25637"/>
                    <a:pt x="20001" y="25792"/>
                  </a:cubicBezTo>
                  <a:cubicBezTo>
                    <a:pt x="20045" y="26012"/>
                    <a:pt x="20089" y="26233"/>
                    <a:pt x="20133" y="26454"/>
                  </a:cubicBezTo>
                  <a:cubicBezTo>
                    <a:pt x="20089" y="26344"/>
                    <a:pt x="20001" y="26233"/>
                    <a:pt x="19957" y="26123"/>
                  </a:cubicBezTo>
                  <a:cubicBezTo>
                    <a:pt x="19913" y="26012"/>
                    <a:pt x="19913" y="25880"/>
                    <a:pt x="19891" y="25770"/>
                  </a:cubicBezTo>
                  <a:lnTo>
                    <a:pt x="19913" y="25725"/>
                  </a:lnTo>
                  <a:cubicBezTo>
                    <a:pt x="19913" y="25710"/>
                    <a:pt x="19913" y="25694"/>
                    <a:pt x="19905" y="25694"/>
                  </a:cubicBezTo>
                  <a:cubicBezTo>
                    <a:pt x="19902" y="25694"/>
                    <a:pt x="19897" y="25697"/>
                    <a:pt x="19891" y="25703"/>
                  </a:cubicBezTo>
                  <a:cubicBezTo>
                    <a:pt x="19891" y="25637"/>
                    <a:pt x="19891" y="25593"/>
                    <a:pt x="19869" y="25505"/>
                  </a:cubicBezTo>
                  <a:cubicBezTo>
                    <a:pt x="19824" y="25372"/>
                    <a:pt x="19824" y="25240"/>
                    <a:pt x="19802" y="25085"/>
                  </a:cubicBezTo>
                  <a:close/>
                  <a:moveTo>
                    <a:pt x="31834" y="20184"/>
                  </a:moveTo>
                  <a:cubicBezTo>
                    <a:pt x="31922" y="20229"/>
                    <a:pt x="32010" y="20295"/>
                    <a:pt x="32099" y="20317"/>
                  </a:cubicBezTo>
                  <a:cubicBezTo>
                    <a:pt x="32010" y="20427"/>
                    <a:pt x="31944" y="20538"/>
                    <a:pt x="31878" y="20648"/>
                  </a:cubicBezTo>
                  <a:cubicBezTo>
                    <a:pt x="31701" y="20847"/>
                    <a:pt x="31569" y="21001"/>
                    <a:pt x="31392" y="21200"/>
                  </a:cubicBezTo>
                  <a:cubicBezTo>
                    <a:pt x="31569" y="21045"/>
                    <a:pt x="31723" y="20847"/>
                    <a:pt x="31878" y="20670"/>
                  </a:cubicBezTo>
                  <a:lnTo>
                    <a:pt x="32121" y="20339"/>
                  </a:lnTo>
                  <a:cubicBezTo>
                    <a:pt x="32165" y="20383"/>
                    <a:pt x="32231" y="20383"/>
                    <a:pt x="32275" y="20383"/>
                  </a:cubicBezTo>
                  <a:cubicBezTo>
                    <a:pt x="32165" y="20494"/>
                    <a:pt x="32032" y="20604"/>
                    <a:pt x="31922" y="20736"/>
                  </a:cubicBezTo>
                  <a:cubicBezTo>
                    <a:pt x="31812" y="20869"/>
                    <a:pt x="31723" y="21001"/>
                    <a:pt x="31613" y="21112"/>
                  </a:cubicBezTo>
                  <a:cubicBezTo>
                    <a:pt x="31525" y="21200"/>
                    <a:pt x="31458" y="21222"/>
                    <a:pt x="31458" y="21377"/>
                  </a:cubicBezTo>
                  <a:cubicBezTo>
                    <a:pt x="31458" y="21388"/>
                    <a:pt x="31464" y="21393"/>
                    <a:pt x="31469" y="21393"/>
                  </a:cubicBezTo>
                  <a:cubicBezTo>
                    <a:pt x="31475" y="21393"/>
                    <a:pt x="31480" y="21388"/>
                    <a:pt x="31480" y="21377"/>
                  </a:cubicBezTo>
                  <a:cubicBezTo>
                    <a:pt x="31503" y="21266"/>
                    <a:pt x="31679" y="21156"/>
                    <a:pt x="31723" y="21068"/>
                  </a:cubicBezTo>
                  <a:cubicBezTo>
                    <a:pt x="31812" y="20957"/>
                    <a:pt x="31922" y="20825"/>
                    <a:pt x="32010" y="20714"/>
                  </a:cubicBezTo>
                  <a:lnTo>
                    <a:pt x="32341" y="20383"/>
                  </a:lnTo>
                  <a:cubicBezTo>
                    <a:pt x="32364" y="20427"/>
                    <a:pt x="32386" y="20494"/>
                    <a:pt x="32452" y="20538"/>
                  </a:cubicBezTo>
                  <a:cubicBezTo>
                    <a:pt x="32253" y="20736"/>
                    <a:pt x="32077" y="20935"/>
                    <a:pt x="31922" y="21156"/>
                  </a:cubicBezTo>
                  <a:cubicBezTo>
                    <a:pt x="31834" y="21266"/>
                    <a:pt x="31679" y="21399"/>
                    <a:pt x="31635" y="21553"/>
                  </a:cubicBezTo>
                  <a:cubicBezTo>
                    <a:pt x="31149" y="22171"/>
                    <a:pt x="30620" y="22745"/>
                    <a:pt x="30200" y="23408"/>
                  </a:cubicBezTo>
                  <a:cubicBezTo>
                    <a:pt x="29913" y="23915"/>
                    <a:pt x="29516" y="24313"/>
                    <a:pt x="29185" y="24820"/>
                  </a:cubicBezTo>
                  <a:cubicBezTo>
                    <a:pt x="28831" y="25394"/>
                    <a:pt x="28544" y="26057"/>
                    <a:pt x="28081" y="26586"/>
                  </a:cubicBezTo>
                  <a:cubicBezTo>
                    <a:pt x="28257" y="26255"/>
                    <a:pt x="28390" y="25924"/>
                    <a:pt x="28589" y="25615"/>
                  </a:cubicBezTo>
                  <a:cubicBezTo>
                    <a:pt x="28942" y="24953"/>
                    <a:pt x="29405" y="24379"/>
                    <a:pt x="29759" y="23717"/>
                  </a:cubicBezTo>
                  <a:cubicBezTo>
                    <a:pt x="30156" y="22988"/>
                    <a:pt x="30642" y="22392"/>
                    <a:pt x="31017" y="21641"/>
                  </a:cubicBezTo>
                  <a:cubicBezTo>
                    <a:pt x="31149" y="21266"/>
                    <a:pt x="31326" y="20979"/>
                    <a:pt x="31503" y="20692"/>
                  </a:cubicBezTo>
                  <a:cubicBezTo>
                    <a:pt x="31613" y="20516"/>
                    <a:pt x="31767" y="20361"/>
                    <a:pt x="31834" y="20184"/>
                  </a:cubicBezTo>
                  <a:close/>
                  <a:moveTo>
                    <a:pt x="20067" y="24887"/>
                  </a:moveTo>
                  <a:cubicBezTo>
                    <a:pt x="20111" y="24953"/>
                    <a:pt x="20200" y="25041"/>
                    <a:pt x="20244" y="25129"/>
                  </a:cubicBezTo>
                  <a:cubicBezTo>
                    <a:pt x="20244" y="25593"/>
                    <a:pt x="20332" y="26057"/>
                    <a:pt x="20443" y="26498"/>
                  </a:cubicBezTo>
                  <a:cubicBezTo>
                    <a:pt x="20494" y="26705"/>
                    <a:pt x="20519" y="26912"/>
                    <a:pt x="20580" y="27108"/>
                  </a:cubicBezTo>
                  <a:lnTo>
                    <a:pt x="20580" y="27108"/>
                  </a:lnTo>
                  <a:cubicBezTo>
                    <a:pt x="20542" y="27042"/>
                    <a:pt x="20492" y="26980"/>
                    <a:pt x="20443" y="26918"/>
                  </a:cubicBezTo>
                  <a:cubicBezTo>
                    <a:pt x="20420" y="26829"/>
                    <a:pt x="20398" y="26807"/>
                    <a:pt x="20398" y="26785"/>
                  </a:cubicBezTo>
                  <a:cubicBezTo>
                    <a:pt x="20332" y="26586"/>
                    <a:pt x="20310" y="26388"/>
                    <a:pt x="20244" y="26233"/>
                  </a:cubicBezTo>
                  <a:cubicBezTo>
                    <a:pt x="20200" y="25990"/>
                    <a:pt x="20178" y="25725"/>
                    <a:pt x="20111" y="25483"/>
                  </a:cubicBezTo>
                  <a:cubicBezTo>
                    <a:pt x="20067" y="25284"/>
                    <a:pt x="20067" y="25063"/>
                    <a:pt x="20067" y="24887"/>
                  </a:cubicBezTo>
                  <a:close/>
                  <a:moveTo>
                    <a:pt x="20752" y="27425"/>
                  </a:moveTo>
                  <a:cubicBezTo>
                    <a:pt x="20774" y="27425"/>
                    <a:pt x="20774" y="27447"/>
                    <a:pt x="20796" y="27469"/>
                  </a:cubicBezTo>
                  <a:lnTo>
                    <a:pt x="20796" y="27536"/>
                  </a:lnTo>
                  <a:cubicBezTo>
                    <a:pt x="20774" y="27492"/>
                    <a:pt x="20774" y="27447"/>
                    <a:pt x="20752" y="27425"/>
                  </a:cubicBezTo>
                  <a:close/>
                  <a:moveTo>
                    <a:pt x="32761" y="20758"/>
                  </a:moveTo>
                  <a:cubicBezTo>
                    <a:pt x="32805" y="20803"/>
                    <a:pt x="32893" y="20847"/>
                    <a:pt x="32937" y="20869"/>
                  </a:cubicBezTo>
                  <a:cubicBezTo>
                    <a:pt x="32540" y="21244"/>
                    <a:pt x="32209" y="21664"/>
                    <a:pt x="31922" y="22149"/>
                  </a:cubicBezTo>
                  <a:cubicBezTo>
                    <a:pt x="31922" y="22156"/>
                    <a:pt x="31924" y="22160"/>
                    <a:pt x="31927" y="22164"/>
                  </a:cubicBezTo>
                  <a:lnTo>
                    <a:pt x="31927" y="22164"/>
                  </a:lnTo>
                  <a:cubicBezTo>
                    <a:pt x="32213" y="21703"/>
                    <a:pt x="32586" y="21308"/>
                    <a:pt x="32915" y="20913"/>
                  </a:cubicBezTo>
                  <a:cubicBezTo>
                    <a:pt x="32915" y="20913"/>
                    <a:pt x="32937" y="20913"/>
                    <a:pt x="32937" y="20935"/>
                  </a:cubicBezTo>
                  <a:cubicBezTo>
                    <a:pt x="32969" y="20943"/>
                    <a:pt x="32998" y="20951"/>
                    <a:pt x="33025" y="20958"/>
                  </a:cubicBezTo>
                  <a:lnTo>
                    <a:pt x="33025" y="20958"/>
                  </a:lnTo>
                  <a:cubicBezTo>
                    <a:pt x="32805" y="21156"/>
                    <a:pt x="32606" y="21377"/>
                    <a:pt x="32430" y="21597"/>
                  </a:cubicBezTo>
                  <a:cubicBezTo>
                    <a:pt x="32255" y="21794"/>
                    <a:pt x="32102" y="21947"/>
                    <a:pt x="31927" y="22164"/>
                  </a:cubicBezTo>
                  <a:lnTo>
                    <a:pt x="31927" y="22164"/>
                  </a:lnTo>
                  <a:cubicBezTo>
                    <a:pt x="31927" y="22164"/>
                    <a:pt x="31927" y="22164"/>
                    <a:pt x="31927" y="22164"/>
                  </a:cubicBezTo>
                  <a:lnTo>
                    <a:pt x="31927" y="22164"/>
                  </a:lnTo>
                  <a:cubicBezTo>
                    <a:pt x="31925" y="22166"/>
                    <a:pt x="31924" y="22169"/>
                    <a:pt x="31922" y="22171"/>
                  </a:cubicBezTo>
                  <a:cubicBezTo>
                    <a:pt x="31924" y="22169"/>
                    <a:pt x="31926" y="22167"/>
                    <a:pt x="31927" y="22164"/>
                  </a:cubicBezTo>
                  <a:lnTo>
                    <a:pt x="31927" y="22164"/>
                  </a:lnTo>
                  <a:cubicBezTo>
                    <a:pt x="31934" y="22171"/>
                    <a:pt x="31944" y="22171"/>
                    <a:pt x="31944" y="22171"/>
                  </a:cubicBezTo>
                  <a:lnTo>
                    <a:pt x="31922" y="22193"/>
                  </a:lnTo>
                  <a:cubicBezTo>
                    <a:pt x="31906" y="22226"/>
                    <a:pt x="31925" y="22246"/>
                    <a:pt x="31937" y="22246"/>
                  </a:cubicBezTo>
                  <a:cubicBezTo>
                    <a:pt x="31941" y="22246"/>
                    <a:pt x="31944" y="22243"/>
                    <a:pt x="31944" y="22238"/>
                  </a:cubicBezTo>
                  <a:cubicBezTo>
                    <a:pt x="32143" y="21973"/>
                    <a:pt x="32364" y="21796"/>
                    <a:pt x="32540" y="21575"/>
                  </a:cubicBezTo>
                  <a:cubicBezTo>
                    <a:pt x="32606" y="21465"/>
                    <a:pt x="32695" y="21354"/>
                    <a:pt x="32783" y="21266"/>
                  </a:cubicBezTo>
                  <a:cubicBezTo>
                    <a:pt x="32893" y="21156"/>
                    <a:pt x="33004" y="21090"/>
                    <a:pt x="33048" y="20979"/>
                  </a:cubicBezTo>
                  <a:cubicBezTo>
                    <a:pt x="33056" y="20975"/>
                    <a:pt x="33061" y="20971"/>
                    <a:pt x="33062" y="20967"/>
                  </a:cubicBezTo>
                  <a:lnTo>
                    <a:pt x="33062" y="20967"/>
                  </a:lnTo>
                  <a:cubicBezTo>
                    <a:pt x="33096" y="20974"/>
                    <a:pt x="33127" y="20979"/>
                    <a:pt x="33158" y="20979"/>
                  </a:cubicBezTo>
                  <a:cubicBezTo>
                    <a:pt x="33136" y="21023"/>
                    <a:pt x="33114" y="21068"/>
                    <a:pt x="33092" y="21090"/>
                  </a:cubicBezTo>
                  <a:cubicBezTo>
                    <a:pt x="32871" y="21200"/>
                    <a:pt x="32717" y="21465"/>
                    <a:pt x="32562" y="21619"/>
                  </a:cubicBezTo>
                  <a:cubicBezTo>
                    <a:pt x="32430" y="21796"/>
                    <a:pt x="32231" y="21951"/>
                    <a:pt x="32209" y="22171"/>
                  </a:cubicBezTo>
                  <a:cubicBezTo>
                    <a:pt x="31944" y="22458"/>
                    <a:pt x="31679" y="22723"/>
                    <a:pt x="31458" y="23010"/>
                  </a:cubicBezTo>
                  <a:cubicBezTo>
                    <a:pt x="31149" y="23385"/>
                    <a:pt x="30884" y="23827"/>
                    <a:pt x="30575" y="24224"/>
                  </a:cubicBezTo>
                  <a:cubicBezTo>
                    <a:pt x="30266" y="24600"/>
                    <a:pt x="29891" y="24931"/>
                    <a:pt x="29582" y="25284"/>
                  </a:cubicBezTo>
                  <a:cubicBezTo>
                    <a:pt x="29030" y="25946"/>
                    <a:pt x="28456" y="26586"/>
                    <a:pt x="27904" y="27249"/>
                  </a:cubicBezTo>
                  <a:cubicBezTo>
                    <a:pt x="27735" y="27439"/>
                    <a:pt x="27586" y="27589"/>
                    <a:pt x="27438" y="27775"/>
                  </a:cubicBezTo>
                  <a:lnTo>
                    <a:pt x="27438" y="27775"/>
                  </a:lnTo>
                  <a:cubicBezTo>
                    <a:pt x="27517" y="27673"/>
                    <a:pt x="27578" y="27571"/>
                    <a:pt x="27639" y="27469"/>
                  </a:cubicBezTo>
                  <a:cubicBezTo>
                    <a:pt x="27816" y="27138"/>
                    <a:pt x="27948" y="26896"/>
                    <a:pt x="28081" y="26609"/>
                  </a:cubicBezTo>
                  <a:cubicBezTo>
                    <a:pt x="28081" y="26641"/>
                    <a:pt x="28104" y="26661"/>
                    <a:pt x="28126" y="26661"/>
                  </a:cubicBezTo>
                  <a:cubicBezTo>
                    <a:pt x="28134" y="26661"/>
                    <a:pt x="28141" y="26659"/>
                    <a:pt x="28147" y="26653"/>
                  </a:cubicBezTo>
                  <a:cubicBezTo>
                    <a:pt x="28522" y="26233"/>
                    <a:pt x="28831" y="25725"/>
                    <a:pt x="29140" y="25240"/>
                  </a:cubicBezTo>
                  <a:cubicBezTo>
                    <a:pt x="29472" y="24710"/>
                    <a:pt x="29825" y="24224"/>
                    <a:pt x="30244" y="23739"/>
                  </a:cubicBezTo>
                  <a:cubicBezTo>
                    <a:pt x="30686" y="23231"/>
                    <a:pt x="31017" y="22613"/>
                    <a:pt x="31458" y="22083"/>
                  </a:cubicBezTo>
                  <a:cubicBezTo>
                    <a:pt x="31591" y="21928"/>
                    <a:pt x="31723" y="21752"/>
                    <a:pt x="31900" y="21597"/>
                  </a:cubicBezTo>
                  <a:lnTo>
                    <a:pt x="31900" y="21597"/>
                  </a:lnTo>
                  <a:cubicBezTo>
                    <a:pt x="31878" y="21619"/>
                    <a:pt x="31878" y="21641"/>
                    <a:pt x="31878" y="21686"/>
                  </a:cubicBezTo>
                  <a:cubicBezTo>
                    <a:pt x="31878" y="21697"/>
                    <a:pt x="31883" y="21702"/>
                    <a:pt x="31889" y="21702"/>
                  </a:cubicBezTo>
                  <a:cubicBezTo>
                    <a:pt x="31894" y="21702"/>
                    <a:pt x="31900" y="21697"/>
                    <a:pt x="31900" y="21686"/>
                  </a:cubicBezTo>
                  <a:cubicBezTo>
                    <a:pt x="31922" y="21597"/>
                    <a:pt x="32121" y="21421"/>
                    <a:pt x="32209" y="21354"/>
                  </a:cubicBezTo>
                  <a:cubicBezTo>
                    <a:pt x="32275" y="21244"/>
                    <a:pt x="32386" y="21134"/>
                    <a:pt x="32496" y="21045"/>
                  </a:cubicBezTo>
                  <a:cubicBezTo>
                    <a:pt x="32584" y="20957"/>
                    <a:pt x="32673" y="20847"/>
                    <a:pt x="32761" y="20758"/>
                  </a:cubicBezTo>
                  <a:close/>
                  <a:moveTo>
                    <a:pt x="20332" y="25218"/>
                  </a:moveTo>
                  <a:lnTo>
                    <a:pt x="20332" y="25218"/>
                  </a:lnTo>
                  <a:cubicBezTo>
                    <a:pt x="20509" y="25394"/>
                    <a:pt x="20685" y="25571"/>
                    <a:pt x="20862" y="25725"/>
                  </a:cubicBezTo>
                  <a:cubicBezTo>
                    <a:pt x="20862" y="25880"/>
                    <a:pt x="20862" y="26035"/>
                    <a:pt x="20884" y="26211"/>
                  </a:cubicBezTo>
                  <a:cubicBezTo>
                    <a:pt x="20906" y="26432"/>
                    <a:pt x="20972" y="26675"/>
                    <a:pt x="21017" y="26896"/>
                  </a:cubicBezTo>
                  <a:cubicBezTo>
                    <a:pt x="21061" y="27205"/>
                    <a:pt x="21105" y="27536"/>
                    <a:pt x="21193" y="27823"/>
                  </a:cubicBezTo>
                  <a:cubicBezTo>
                    <a:pt x="21193" y="27823"/>
                    <a:pt x="21171" y="27823"/>
                    <a:pt x="21171" y="27867"/>
                  </a:cubicBezTo>
                  <a:cubicBezTo>
                    <a:pt x="21171" y="27886"/>
                    <a:pt x="21166" y="27894"/>
                    <a:pt x="21157" y="27894"/>
                  </a:cubicBezTo>
                  <a:cubicBezTo>
                    <a:pt x="21115" y="27894"/>
                    <a:pt x="20991" y="27709"/>
                    <a:pt x="20972" y="27690"/>
                  </a:cubicBezTo>
                  <a:cubicBezTo>
                    <a:pt x="20950" y="27668"/>
                    <a:pt x="20950" y="27602"/>
                    <a:pt x="20906" y="27558"/>
                  </a:cubicBezTo>
                  <a:cubicBezTo>
                    <a:pt x="20950" y="27558"/>
                    <a:pt x="20950" y="27514"/>
                    <a:pt x="20950" y="27492"/>
                  </a:cubicBezTo>
                  <a:cubicBezTo>
                    <a:pt x="20906" y="27469"/>
                    <a:pt x="20906" y="27447"/>
                    <a:pt x="20884" y="27447"/>
                  </a:cubicBezTo>
                  <a:cubicBezTo>
                    <a:pt x="20862" y="27271"/>
                    <a:pt x="20840" y="27138"/>
                    <a:pt x="20796" y="26984"/>
                  </a:cubicBezTo>
                  <a:cubicBezTo>
                    <a:pt x="20752" y="26542"/>
                    <a:pt x="20685" y="26057"/>
                    <a:pt x="20663" y="25615"/>
                  </a:cubicBezTo>
                  <a:cubicBezTo>
                    <a:pt x="20663" y="25604"/>
                    <a:pt x="20652" y="25599"/>
                    <a:pt x="20641" y="25599"/>
                  </a:cubicBezTo>
                  <a:cubicBezTo>
                    <a:pt x="20630" y="25599"/>
                    <a:pt x="20619" y="25604"/>
                    <a:pt x="20619" y="25615"/>
                  </a:cubicBezTo>
                  <a:cubicBezTo>
                    <a:pt x="20619" y="26123"/>
                    <a:pt x="20663" y="26653"/>
                    <a:pt x="20730" y="27138"/>
                  </a:cubicBezTo>
                  <a:cubicBezTo>
                    <a:pt x="20730" y="27149"/>
                    <a:pt x="20730" y="27166"/>
                    <a:pt x="20732" y="27182"/>
                  </a:cubicBezTo>
                  <a:lnTo>
                    <a:pt x="20732" y="27182"/>
                  </a:lnTo>
                  <a:cubicBezTo>
                    <a:pt x="20633" y="26944"/>
                    <a:pt x="20572" y="26637"/>
                    <a:pt x="20531" y="26388"/>
                  </a:cubicBezTo>
                  <a:cubicBezTo>
                    <a:pt x="20420" y="26012"/>
                    <a:pt x="20354" y="25593"/>
                    <a:pt x="20332" y="25218"/>
                  </a:cubicBezTo>
                  <a:close/>
                  <a:moveTo>
                    <a:pt x="23544" y="27411"/>
                  </a:moveTo>
                  <a:cubicBezTo>
                    <a:pt x="23411" y="27521"/>
                    <a:pt x="23317" y="27718"/>
                    <a:pt x="23224" y="27867"/>
                  </a:cubicBezTo>
                  <a:cubicBezTo>
                    <a:pt x="23092" y="28043"/>
                    <a:pt x="22893" y="28220"/>
                    <a:pt x="22761" y="28419"/>
                  </a:cubicBezTo>
                  <a:cubicBezTo>
                    <a:pt x="22614" y="28592"/>
                    <a:pt x="22516" y="28773"/>
                    <a:pt x="22427" y="28962"/>
                  </a:cubicBezTo>
                  <a:lnTo>
                    <a:pt x="22427" y="28962"/>
                  </a:lnTo>
                  <a:cubicBezTo>
                    <a:pt x="22509" y="28813"/>
                    <a:pt x="22609" y="28675"/>
                    <a:pt x="22672" y="28573"/>
                  </a:cubicBezTo>
                  <a:cubicBezTo>
                    <a:pt x="22871" y="28286"/>
                    <a:pt x="23114" y="28066"/>
                    <a:pt x="23334" y="27823"/>
                  </a:cubicBezTo>
                  <a:cubicBezTo>
                    <a:pt x="23445" y="27668"/>
                    <a:pt x="23533" y="27536"/>
                    <a:pt x="23688" y="27447"/>
                  </a:cubicBezTo>
                  <a:cubicBezTo>
                    <a:pt x="23640" y="27436"/>
                    <a:pt x="23592" y="27424"/>
                    <a:pt x="23544" y="27411"/>
                  </a:cubicBezTo>
                  <a:close/>
                  <a:moveTo>
                    <a:pt x="22427" y="28962"/>
                  </a:moveTo>
                  <a:cubicBezTo>
                    <a:pt x="22388" y="29033"/>
                    <a:pt x="22353" y="29106"/>
                    <a:pt x="22329" y="29179"/>
                  </a:cubicBezTo>
                  <a:lnTo>
                    <a:pt x="22329" y="29179"/>
                  </a:lnTo>
                  <a:cubicBezTo>
                    <a:pt x="22361" y="29106"/>
                    <a:pt x="22393" y="29033"/>
                    <a:pt x="22427" y="28962"/>
                  </a:cubicBezTo>
                  <a:close/>
                  <a:moveTo>
                    <a:pt x="33887" y="20736"/>
                  </a:moveTo>
                  <a:lnTo>
                    <a:pt x="33887" y="20758"/>
                  </a:lnTo>
                  <a:cubicBezTo>
                    <a:pt x="33909" y="20825"/>
                    <a:pt x="33931" y="20869"/>
                    <a:pt x="33997" y="20935"/>
                  </a:cubicBezTo>
                  <a:cubicBezTo>
                    <a:pt x="33931" y="20957"/>
                    <a:pt x="33909" y="20979"/>
                    <a:pt x="33865" y="21045"/>
                  </a:cubicBezTo>
                  <a:cubicBezTo>
                    <a:pt x="33710" y="21178"/>
                    <a:pt x="33578" y="21354"/>
                    <a:pt x="33467" y="21487"/>
                  </a:cubicBezTo>
                  <a:cubicBezTo>
                    <a:pt x="33335" y="21641"/>
                    <a:pt x="33158" y="21752"/>
                    <a:pt x="33026" y="21928"/>
                  </a:cubicBezTo>
                  <a:cubicBezTo>
                    <a:pt x="32871" y="22083"/>
                    <a:pt x="32761" y="22260"/>
                    <a:pt x="32606" y="22458"/>
                  </a:cubicBezTo>
                  <a:cubicBezTo>
                    <a:pt x="32591" y="22474"/>
                    <a:pt x="32619" y="22489"/>
                    <a:pt x="32637" y="22489"/>
                  </a:cubicBezTo>
                  <a:cubicBezTo>
                    <a:pt x="32645" y="22489"/>
                    <a:pt x="32650" y="22487"/>
                    <a:pt x="32650" y="22480"/>
                  </a:cubicBezTo>
                  <a:cubicBezTo>
                    <a:pt x="32717" y="22370"/>
                    <a:pt x="32805" y="22282"/>
                    <a:pt x="32893" y="22171"/>
                  </a:cubicBezTo>
                  <a:cubicBezTo>
                    <a:pt x="33026" y="22017"/>
                    <a:pt x="33158" y="21862"/>
                    <a:pt x="33335" y="21730"/>
                  </a:cubicBezTo>
                  <a:cubicBezTo>
                    <a:pt x="33467" y="21619"/>
                    <a:pt x="33556" y="21465"/>
                    <a:pt x="33666" y="21354"/>
                  </a:cubicBezTo>
                  <a:cubicBezTo>
                    <a:pt x="33776" y="21244"/>
                    <a:pt x="33887" y="21068"/>
                    <a:pt x="34019" y="20979"/>
                  </a:cubicBezTo>
                  <a:cubicBezTo>
                    <a:pt x="34041" y="20979"/>
                    <a:pt x="34041" y="21023"/>
                    <a:pt x="34085" y="21023"/>
                  </a:cubicBezTo>
                  <a:cubicBezTo>
                    <a:pt x="33975" y="21178"/>
                    <a:pt x="33865" y="21310"/>
                    <a:pt x="33710" y="21465"/>
                  </a:cubicBezTo>
                  <a:cubicBezTo>
                    <a:pt x="33534" y="21686"/>
                    <a:pt x="33335" y="21928"/>
                    <a:pt x="33136" y="22149"/>
                  </a:cubicBezTo>
                  <a:cubicBezTo>
                    <a:pt x="33026" y="22282"/>
                    <a:pt x="32893" y="22414"/>
                    <a:pt x="32805" y="22569"/>
                  </a:cubicBezTo>
                  <a:cubicBezTo>
                    <a:pt x="32805" y="22591"/>
                    <a:pt x="32827" y="22591"/>
                    <a:pt x="32827" y="22591"/>
                  </a:cubicBezTo>
                  <a:cubicBezTo>
                    <a:pt x="32915" y="22414"/>
                    <a:pt x="33114" y="22238"/>
                    <a:pt x="33247" y="22083"/>
                  </a:cubicBezTo>
                  <a:cubicBezTo>
                    <a:pt x="33423" y="21906"/>
                    <a:pt x="33578" y="21730"/>
                    <a:pt x="33710" y="21531"/>
                  </a:cubicBezTo>
                  <a:cubicBezTo>
                    <a:pt x="33798" y="21421"/>
                    <a:pt x="33909" y="21354"/>
                    <a:pt x="33997" y="21244"/>
                  </a:cubicBezTo>
                  <a:cubicBezTo>
                    <a:pt x="34019" y="21200"/>
                    <a:pt x="34085" y="21134"/>
                    <a:pt x="34130" y="21045"/>
                  </a:cubicBezTo>
                  <a:lnTo>
                    <a:pt x="34372" y="21134"/>
                  </a:lnTo>
                  <a:cubicBezTo>
                    <a:pt x="34328" y="21178"/>
                    <a:pt x="34262" y="21244"/>
                    <a:pt x="34218" y="21310"/>
                  </a:cubicBezTo>
                  <a:cubicBezTo>
                    <a:pt x="33997" y="21354"/>
                    <a:pt x="33798" y="21730"/>
                    <a:pt x="33666" y="21906"/>
                  </a:cubicBezTo>
                  <a:cubicBezTo>
                    <a:pt x="33556" y="22017"/>
                    <a:pt x="33445" y="22149"/>
                    <a:pt x="33335" y="22282"/>
                  </a:cubicBezTo>
                  <a:cubicBezTo>
                    <a:pt x="33247" y="22392"/>
                    <a:pt x="33136" y="22701"/>
                    <a:pt x="33004" y="22723"/>
                  </a:cubicBezTo>
                  <a:cubicBezTo>
                    <a:pt x="32982" y="22723"/>
                    <a:pt x="32982" y="22789"/>
                    <a:pt x="33004" y="22789"/>
                  </a:cubicBezTo>
                  <a:cubicBezTo>
                    <a:pt x="33114" y="22745"/>
                    <a:pt x="33114" y="22723"/>
                    <a:pt x="33158" y="22635"/>
                  </a:cubicBezTo>
                  <a:cubicBezTo>
                    <a:pt x="33269" y="22480"/>
                    <a:pt x="33357" y="22304"/>
                    <a:pt x="33489" y="22149"/>
                  </a:cubicBezTo>
                  <a:cubicBezTo>
                    <a:pt x="33666" y="21951"/>
                    <a:pt x="33865" y="21686"/>
                    <a:pt x="34085" y="21487"/>
                  </a:cubicBezTo>
                  <a:lnTo>
                    <a:pt x="34085" y="21487"/>
                  </a:lnTo>
                  <a:cubicBezTo>
                    <a:pt x="33688" y="21951"/>
                    <a:pt x="33335" y="22480"/>
                    <a:pt x="33004" y="23010"/>
                  </a:cubicBezTo>
                  <a:cubicBezTo>
                    <a:pt x="32364" y="23739"/>
                    <a:pt x="31790" y="24555"/>
                    <a:pt x="31149" y="25284"/>
                  </a:cubicBezTo>
                  <a:cubicBezTo>
                    <a:pt x="30443" y="26101"/>
                    <a:pt x="29670" y="26896"/>
                    <a:pt x="28898" y="27646"/>
                  </a:cubicBezTo>
                  <a:cubicBezTo>
                    <a:pt x="28522" y="27999"/>
                    <a:pt x="28147" y="28330"/>
                    <a:pt x="27794" y="28684"/>
                  </a:cubicBezTo>
                  <a:cubicBezTo>
                    <a:pt x="27617" y="28860"/>
                    <a:pt x="27463" y="29037"/>
                    <a:pt x="27264" y="29213"/>
                  </a:cubicBezTo>
                  <a:lnTo>
                    <a:pt x="27264" y="29147"/>
                  </a:lnTo>
                  <a:cubicBezTo>
                    <a:pt x="27264" y="29136"/>
                    <a:pt x="27247" y="29131"/>
                    <a:pt x="27231" y="29131"/>
                  </a:cubicBezTo>
                  <a:cubicBezTo>
                    <a:pt x="27214" y="29131"/>
                    <a:pt x="27198" y="29136"/>
                    <a:pt x="27198" y="29147"/>
                  </a:cubicBezTo>
                  <a:lnTo>
                    <a:pt x="27198" y="29236"/>
                  </a:lnTo>
                  <a:cubicBezTo>
                    <a:pt x="27065" y="29346"/>
                    <a:pt x="26933" y="29434"/>
                    <a:pt x="26800" y="29478"/>
                  </a:cubicBezTo>
                  <a:cubicBezTo>
                    <a:pt x="26800" y="29467"/>
                    <a:pt x="26784" y="29462"/>
                    <a:pt x="26767" y="29462"/>
                  </a:cubicBezTo>
                  <a:cubicBezTo>
                    <a:pt x="26751" y="29462"/>
                    <a:pt x="26734" y="29467"/>
                    <a:pt x="26734" y="29478"/>
                  </a:cubicBezTo>
                  <a:lnTo>
                    <a:pt x="26734" y="29523"/>
                  </a:lnTo>
                  <a:lnTo>
                    <a:pt x="26403" y="29589"/>
                  </a:lnTo>
                  <a:lnTo>
                    <a:pt x="26403" y="29567"/>
                  </a:lnTo>
                  <a:cubicBezTo>
                    <a:pt x="26403" y="29556"/>
                    <a:pt x="26392" y="29550"/>
                    <a:pt x="26381" y="29550"/>
                  </a:cubicBezTo>
                  <a:cubicBezTo>
                    <a:pt x="26370" y="29550"/>
                    <a:pt x="26359" y="29556"/>
                    <a:pt x="26359" y="29567"/>
                  </a:cubicBezTo>
                  <a:lnTo>
                    <a:pt x="26359" y="29633"/>
                  </a:lnTo>
                  <a:cubicBezTo>
                    <a:pt x="26293" y="29633"/>
                    <a:pt x="26271" y="29633"/>
                    <a:pt x="26204" y="29655"/>
                  </a:cubicBezTo>
                  <a:cubicBezTo>
                    <a:pt x="26381" y="29412"/>
                    <a:pt x="26535" y="29125"/>
                    <a:pt x="26712" y="28882"/>
                  </a:cubicBezTo>
                  <a:lnTo>
                    <a:pt x="26712" y="28926"/>
                  </a:lnTo>
                  <a:cubicBezTo>
                    <a:pt x="26722" y="28946"/>
                    <a:pt x="26745" y="28957"/>
                    <a:pt x="26768" y="28957"/>
                  </a:cubicBezTo>
                  <a:cubicBezTo>
                    <a:pt x="26796" y="28957"/>
                    <a:pt x="26822" y="28941"/>
                    <a:pt x="26822" y="28904"/>
                  </a:cubicBezTo>
                  <a:cubicBezTo>
                    <a:pt x="26867" y="28662"/>
                    <a:pt x="27419" y="27999"/>
                    <a:pt x="27595" y="27823"/>
                  </a:cubicBezTo>
                  <a:cubicBezTo>
                    <a:pt x="27838" y="27580"/>
                    <a:pt x="28059" y="27315"/>
                    <a:pt x="28302" y="27028"/>
                  </a:cubicBezTo>
                  <a:cubicBezTo>
                    <a:pt x="28412" y="26896"/>
                    <a:pt x="28566" y="26763"/>
                    <a:pt x="28677" y="26609"/>
                  </a:cubicBezTo>
                  <a:cubicBezTo>
                    <a:pt x="28853" y="26388"/>
                    <a:pt x="29074" y="26167"/>
                    <a:pt x="29273" y="25924"/>
                  </a:cubicBezTo>
                  <a:cubicBezTo>
                    <a:pt x="29295" y="25902"/>
                    <a:pt x="29339" y="25880"/>
                    <a:pt x="29361" y="25814"/>
                  </a:cubicBezTo>
                  <a:cubicBezTo>
                    <a:pt x="29604" y="25549"/>
                    <a:pt x="29825" y="25262"/>
                    <a:pt x="30068" y="25019"/>
                  </a:cubicBezTo>
                  <a:cubicBezTo>
                    <a:pt x="30708" y="24357"/>
                    <a:pt x="31216" y="23584"/>
                    <a:pt x="31812" y="22856"/>
                  </a:cubicBezTo>
                  <a:cubicBezTo>
                    <a:pt x="32054" y="22591"/>
                    <a:pt x="32319" y="22348"/>
                    <a:pt x="32540" y="22061"/>
                  </a:cubicBezTo>
                  <a:lnTo>
                    <a:pt x="32562" y="22061"/>
                  </a:lnTo>
                  <a:cubicBezTo>
                    <a:pt x="32719" y="21904"/>
                    <a:pt x="32835" y="21733"/>
                    <a:pt x="32985" y="21592"/>
                  </a:cubicBezTo>
                  <a:lnTo>
                    <a:pt x="32985" y="21592"/>
                  </a:lnTo>
                  <a:cubicBezTo>
                    <a:pt x="33139" y="21373"/>
                    <a:pt x="33314" y="21154"/>
                    <a:pt x="33489" y="20935"/>
                  </a:cubicBezTo>
                  <a:cubicBezTo>
                    <a:pt x="33644" y="20913"/>
                    <a:pt x="33754" y="20825"/>
                    <a:pt x="33887" y="20736"/>
                  </a:cubicBezTo>
                  <a:close/>
                  <a:moveTo>
                    <a:pt x="51216" y="30008"/>
                  </a:moveTo>
                  <a:cubicBezTo>
                    <a:pt x="51207" y="30008"/>
                    <a:pt x="51201" y="30012"/>
                    <a:pt x="51198" y="30017"/>
                  </a:cubicBezTo>
                  <a:lnTo>
                    <a:pt x="51198" y="30017"/>
                  </a:lnTo>
                  <a:cubicBezTo>
                    <a:pt x="51204" y="30014"/>
                    <a:pt x="51210" y="30011"/>
                    <a:pt x="51216" y="30008"/>
                  </a:cubicBezTo>
                  <a:close/>
                  <a:moveTo>
                    <a:pt x="51328" y="29975"/>
                  </a:moveTo>
                  <a:cubicBezTo>
                    <a:pt x="51321" y="29978"/>
                    <a:pt x="51313" y="29982"/>
                    <a:pt x="51305" y="29986"/>
                  </a:cubicBezTo>
                  <a:cubicBezTo>
                    <a:pt x="51300" y="29998"/>
                    <a:pt x="51295" y="30010"/>
                    <a:pt x="51291" y="30023"/>
                  </a:cubicBezTo>
                  <a:lnTo>
                    <a:pt x="51291" y="30023"/>
                  </a:lnTo>
                  <a:cubicBezTo>
                    <a:pt x="51303" y="30018"/>
                    <a:pt x="51315" y="30013"/>
                    <a:pt x="51327" y="30008"/>
                  </a:cubicBezTo>
                  <a:lnTo>
                    <a:pt x="51327" y="29986"/>
                  </a:lnTo>
                  <a:cubicBezTo>
                    <a:pt x="51327" y="29982"/>
                    <a:pt x="51328" y="29978"/>
                    <a:pt x="51328" y="29975"/>
                  </a:cubicBezTo>
                  <a:close/>
                  <a:moveTo>
                    <a:pt x="50854" y="30131"/>
                  </a:moveTo>
                  <a:cubicBezTo>
                    <a:pt x="50843" y="30134"/>
                    <a:pt x="50831" y="30137"/>
                    <a:pt x="50819" y="30141"/>
                  </a:cubicBezTo>
                  <a:cubicBezTo>
                    <a:pt x="50819" y="30159"/>
                    <a:pt x="50817" y="30175"/>
                    <a:pt x="50815" y="30190"/>
                  </a:cubicBezTo>
                  <a:lnTo>
                    <a:pt x="50815" y="30190"/>
                  </a:lnTo>
                  <a:cubicBezTo>
                    <a:pt x="50824" y="30188"/>
                    <a:pt x="50832" y="30187"/>
                    <a:pt x="50841" y="30185"/>
                  </a:cubicBezTo>
                  <a:cubicBezTo>
                    <a:pt x="50846" y="30166"/>
                    <a:pt x="50850" y="30148"/>
                    <a:pt x="50854" y="30131"/>
                  </a:cubicBezTo>
                  <a:close/>
                  <a:moveTo>
                    <a:pt x="52099" y="29677"/>
                  </a:moveTo>
                  <a:lnTo>
                    <a:pt x="52099" y="29677"/>
                  </a:lnTo>
                  <a:cubicBezTo>
                    <a:pt x="52099" y="29699"/>
                    <a:pt x="52077" y="29699"/>
                    <a:pt x="52077" y="29699"/>
                  </a:cubicBezTo>
                  <a:cubicBezTo>
                    <a:pt x="51967" y="29743"/>
                    <a:pt x="51856" y="29787"/>
                    <a:pt x="51746" y="29810"/>
                  </a:cubicBezTo>
                  <a:cubicBezTo>
                    <a:pt x="51746" y="29828"/>
                    <a:pt x="51746" y="29846"/>
                    <a:pt x="51746" y="29863"/>
                  </a:cubicBezTo>
                  <a:lnTo>
                    <a:pt x="51746" y="29863"/>
                  </a:lnTo>
                  <a:cubicBezTo>
                    <a:pt x="51842" y="29834"/>
                    <a:pt x="51937" y="29804"/>
                    <a:pt x="52033" y="29765"/>
                  </a:cubicBezTo>
                  <a:cubicBezTo>
                    <a:pt x="52057" y="29757"/>
                    <a:pt x="52079" y="29752"/>
                    <a:pt x="52099" y="29747"/>
                  </a:cubicBezTo>
                  <a:lnTo>
                    <a:pt x="52099" y="29747"/>
                  </a:lnTo>
                  <a:cubicBezTo>
                    <a:pt x="52098" y="29930"/>
                    <a:pt x="52087" y="30131"/>
                    <a:pt x="51989" y="30229"/>
                  </a:cubicBezTo>
                  <a:lnTo>
                    <a:pt x="51989" y="30207"/>
                  </a:lnTo>
                  <a:cubicBezTo>
                    <a:pt x="51980" y="30198"/>
                    <a:pt x="51967" y="30192"/>
                    <a:pt x="51955" y="30192"/>
                  </a:cubicBezTo>
                  <a:cubicBezTo>
                    <a:pt x="51938" y="30192"/>
                    <a:pt x="51923" y="30203"/>
                    <a:pt x="51923" y="30229"/>
                  </a:cubicBezTo>
                  <a:lnTo>
                    <a:pt x="51923" y="30317"/>
                  </a:lnTo>
                  <a:cubicBezTo>
                    <a:pt x="51923" y="30339"/>
                    <a:pt x="51967" y="30361"/>
                    <a:pt x="51989" y="30361"/>
                  </a:cubicBezTo>
                  <a:cubicBezTo>
                    <a:pt x="52221" y="30298"/>
                    <a:pt x="52211" y="29953"/>
                    <a:pt x="52191" y="29711"/>
                  </a:cubicBezTo>
                  <a:lnTo>
                    <a:pt x="52191" y="29711"/>
                  </a:lnTo>
                  <a:cubicBezTo>
                    <a:pt x="52157" y="29730"/>
                    <a:pt x="52129" y="29739"/>
                    <a:pt x="52099" y="29747"/>
                  </a:cubicBezTo>
                  <a:lnTo>
                    <a:pt x="52099" y="29747"/>
                  </a:lnTo>
                  <a:cubicBezTo>
                    <a:pt x="52099" y="29723"/>
                    <a:pt x="52099" y="29700"/>
                    <a:pt x="52099" y="29677"/>
                  </a:cubicBezTo>
                  <a:close/>
                  <a:moveTo>
                    <a:pt x="50131" y="30367"/>
                  </a:moveTo>
                  <a:cubicBezTo>
                    <a:pt x="50105" y="30378"/>
                    <a:pt x="50077" y="30390"/>
                    <a:pt x="50046" y="30406"/>
                  </a:cubicBezTo>
                  <a:lnTo>
                    <a:pt x="50046" y="30469"/>
                  </a:lnTo>
                  <a:lnTo>
                    <a:pt x="50046" y="30469"/>
                  </a:lnTo>
                  <a:cubicBezTo>
                    <a:pt x="50069" y="30461"/>
                    <a:pt x="50091" y="30455"/>
                    <a:pt x="50113" y="30450"/>
                  </a:cubicBezTo>
                  <a:cubicBezTo>
                    <a:pt x="50123" y="30429"/>
                    <a:pt x="50128" y="30399"/>
                    <a:pt x="50131" y="30367"/>
                  </a:cubicBezTo>
                  <a:close/>
                  <a:moveTo>
                    <a:pt x="49781" y="30475"/>
                  </a:moveTo>
                  <a:cubicBezTo>
                    <a:pt x="49752" y="30482"/>
                    <a:pt x="49723" y="30488"/>
                    <a:pt x="49693" y="30494"/>
                  </a:cubicBezTo>
                  <a:cubicBezTo>
                    <a:pt x="49671" y="30538"/>
                    <a:pt x="49671" y="30560"/>
                    <a:pt x="49671" y="30582"/>
                  </a:cubicBezTo>
                  <a:cubicBezTo>
                    <a:pt x="49671" y="30583"/>
                    <a:pt x="49671" y="30584"/>
                    <a:pt x="49671" y="30585"/>
                  </a:cubicBezTo>
                  <a:lnTo>
                    <a:pt x="49671" y="30585"/>
                  </a:lnTo>
                  <a:cubicBezTo>
                    <a:pt x="49694" y="30576"/>
                    <a:pt x="49717" y="30567"/>
                    <a:pt x="49737" y="30560"/>
                  </a:cubicBezTo>
                  <a:cubicBezTo>
                    <a:pt x="49775" y="30541"/>
                    <a:pt x="49780" y="30522"/>
                    <a:pt x="49781" y="30475"/>
                  </a:cubicBezTo>
                  <a:close/>
                  <a:moveTo>
                    <a:pt x="50157" y="30234"/>
                  </a:moveTo>
                  <a:cubicBezTo>
                    <a:pt x="50146" y="30234"/>
                    <a:pt x="50135" y="30240"/>
                    <a:pt x="50135" y="30251"/>
                  </a:cubicBezTo>
                  <a:cubicBezTo>
                    <a:pt x="50135" y="30287"/>
                    <a:pt x="50135" y="30329"/>
                    <a:pt x="50131" y="30367"/>
                  </a:cubicBezTo>
                  <a:lnTo>
                    <a:pt x="50131" y="30367"/>
                  </a:lnTo>
                  <a:cubicBezTo>
                    <a:pt x="50140" y="30363"/>
                    <a:pt x="50149" y="30359"/>
                    <a:pt x="50158" y="30356"/>
                  </a:cubicBezTo>
                  <a:lnTo>
                    <a:pt x="50158" y="30356"/>
                  </a:lnTo>
                  <a:cubicBezTo>
                    <a:pt x="50157" y="30378"/>
                    <a:pt x="50157" y="30401"/>
                    <a:pt x="50157" y="30428"/>
                  </a:cubicBezTo>
                  <a:cubicBezTo>
                    <a:pt x="50179" y="30406"/>
                    <a:pt x="50179" y="30406"/>
                    <a:pt x="50223" y="30406"/>
                  </a:cubicBezTo>
                  <a:cubicBezTo>
                    <a:pt x="50239" y="30395"/>
                    <a:pt x="50257" y="30386"/>
                    <a:pt x="50277" y="30377"/>
                  </a:cubicBezTo>
                  <a:lnTo>
                    <a:pt x="50277" y="30377"/>
                  </a:lnTo>
                  <a:cubicBezTo>
                    <a:pt x="50267" y="30413"/>
                    <a:pt x="50267" y="30453"/>
                    <a:pt x="50267" y="30494"/>
                  </a:cubicBezTo>
                  <a:cubicBezTo>
                    <a:pt x="50245" y="30560"/>
                    <a:pt x="50223" y="30604"/>
                    <a:pt x="50223" y="30670"/>
                  </a:cubicBezTo>
                  <a:lnTo>
                    <a:pt x="50223" y="30737"/>
                  </a:lnTo>
                  <a:cubicBezTo>
                    <a:pt x="50223" y="30759"/>
                    <a:pt x="50245" y="30770"/>
                    <a:pt x="50267" y="30770"/>
                  </a:cubicBezTo>
                  <a:cubicBezTo>
                    <a:pt x="50289" y="30770"/>
                    <a:pt x="50311" y="30759"/>
                    <a:pt x="50311" y="30737"/>
                  </a:cubicBezTo>
                  <a:cubicBezTo>
                    <a:pt x="50311" y="30670"/>
                    <a:pt x="50355" y="30648"/>
                    <a:pt x="50377" y="30560"/>
                  </a:cubicBezTo>
                  <a:lnTo>
                    <a:pt x="50377" y="30450"/>
                  </a:lnTo>
                  <a:cubicBezTo>
                    <a:pt x="50422" y="30406"/>
                    <a:pt x="50444" y="30361"/>
                    <a:pt x="50466" y="30339"/>
                  </a:cubicBezTo>
                  <a:cubicBezTo>
                    <a:pt x="50472" y="30333"/>
                    <a:pt x="50475" y="30326"/>
                    <a:pt x="50475" y="30320"/>
                  </a:cubicBezTo>
                  <a:lnTo>
                    <a:pt x="50475" y="30320"/>
                  </a:lnTo>
                  <a:cubicBezTo>
                    <a:pt x="50455" y="30325"/>
                    <a:pt x="50435" y="30330"/>
                    <a:pt x="50415" y="30335"/>
                  </a:cubicBezTo>
                  <a:lnTo>
                    <a:pt x="50415" y="30335"/>
                  </a:lnTo>
                  <a:cubicBezTo>
                    <a:pt x="50426" y="30325"/>
                    <a:pt x="50431" y="30317"/>
                    <a:pt x="50444" y="30317"/>
                  </a:cubicBezTo>
                  <a:cubicBezTo>
                    <a:pt x="50450" y="30311"/>
                    <a:pt x="50457" y="30308"/>
                    <a:pt x="50462" y="30308"/>
                  </a:cubicBezTo>
                  <a:cubicBezTo>
                    <a:pt x="50469" y="30308"/>
                    <a:pt x="50475" y="30313"/>
                    <a:pt x="50475" y="30320"/>
                  </a:cubicBezTo>
                  <a:lnTo>
                    <a:pt x="50475" y="30320"/>
                  </a:lnTo>
                  <a:cubicBezTo>
                    <a:pt x="50479" y="30319"/>
                    <a:pt x="50484" y="30318"/>
                    <a:pt x="50488" y="30317"/>
                  </a:cubicBezTo>
                  <a:cubicBezTo>
                    <a:pt x="50493" y="30296"/>
                    <a:pt x="50496" y="30276"/>
                    <a:pt x="50497" y="30255"/>
                  </a:cubicBezTo>
                  <a:lnTo>
                    <a:pt x="50497" y="30255"/>
                  </a:lnTo>
                  <a:cubicBezTo>
                    <a:pt x="50472" y="30262"/>
                    <a:pt x="50447" y="30268"/>
                    <a:pt x="50422" y="30273"/>
                  </a:cubicBezTo>
                  <a:cubicBezTo>
                    <a:pt x="50391" y="30318"/>
                    <a:pt x="50382" y="30333"/>
                    <a:pt x="50379" y="30344"/>
                  </a:cubicBezTo>
                  <a:lnTo>
                    <a:pt x="50379" y="30344"/>
                  </a:lnTo>
                  <a:cubicBezTo>
                    <a:pt x="50391" y="30341"/>
                    <a:pt x="50403" y="30338"/>
                    <a:pt x="50415" y="30335"/>
                  </a:cubicBezTo>
                  <a:lnTo>
                    <a:pt x="50415" y="30335"/>
                  </a:lnTo>
                  <a:cubicBezTo>
                    <a:pt x="50407" y="30343"/>
                    <a:pt x="50396" y="30352"/>
                    <a:pt x="50377" y="30361"/>
                  </a:cubicBezTo>
                  <a:cubicBezTo>
                    <a:pt x="50377" y="30354"/>
                    <a:pt x="50377" y="30350"/>
                    <a:pt x="50379" y="30344"/>
                  </a:cubicBezTo>
                  <a:lnTo>
                    <a:pt x="50379" y="30344"/>
                  </a:lnTo>
                  <a:cubicBezTo>
                    <a:pt x="50343" y="30354"/>
                    <a:pt x="50308" y="30364"/>
                    <a:pt x="50277" y="30377"/>
                  </a:cubicBezTo>
                  <a:lnTo>
                    <a:pt x="50277" y="30377"/>
                  </a:lnTo>
                  <a:cubicBezTo>
                    <a:pt x="50284" y="30355"/>
                    <a:pt x="50294" y="30334"/>
                    <a:pt x="50311" y="30317"/>
                  </a:cubicBezTo>
                  <a:lnTo>
                    <a:pt x="50267" y="30317"/>
                  </a:lnTo>
                  <a:cubicBezTo>
                    <a:pt x="50232" y="30329"/>
                    <a:pt x="50197" y="30341"/>
                    <a:pt x="50158" y="30356"/>
                  </a:cubicBezTo>
                  <a:lnTo>
                    <a:pt x="50158" y="30356"/>
                  </a:lnTo>
                  <a:cubicBezTo>
                    <a:pt x="50160" y="30322"/>
                    <a:pt x="50166" y="30291"/>
                    <a:pt x="50179" y="30251"/>
                  </a:cubicBezTo>
                  <a:cubicBezTo>
                    <a:pt x="50179" y="30240"/>
                    <a:pt x="50168" y="30234"/>
                    <a:pt x="50157" y="30234"/>
                  </a:cubicBezTo>
                  <a:close/>
                  <a:moveTo>
                    <a:pt x="49154" y="30743"/>
                  </a:moveTo>
                  <a:cubicBezTo>
                    <a:pt x="49115" y="30759"/>
                    <a:pt x="49084" y="30759"/>
                    <a:pt x="49053" y="30759"/>
                  </a:cubicBezTo>
                  <a:cubicBezTo>
                    <a:pt x="49047" y="30771"/>
                    <a:pt x="49042" y="30786"/>
                    <a:pt x="49039" y="30801"/>
                  </a:cubicBezTo>
                  <a:lnTo>
                    <a:pt x="49039" y="30801"/>
                  </a:lnTo>
                  <a:cubicBezTo>
                    <a:pt x="49071" y="30795"/>
                    <a:pt x="49106" y="30790"/>
                    <a:pt x="49141" y="30781"/>
                  </a:cubicBezTo>
                  <a:cubicBezTo>
                    <a:pt x="49147" y="30770"/>
                    <a:pt x="49151" y="30757"/>
                    <a:pt x="49154" y="30743"/>
                  </a:cubicBezTo>
                  <a:close/>
                  <a:moveTo>
                    <a:pt x="49605" y="30538"/>
                  </a:moveTo>
                  <a:cubicBezTo>
                    <a:pt x="49583" y="30538"/>
                    <a:pt x="49561" y="30560"/>
                    <a:pt x="49539" y="30560"/>
                  </a:cubicBezTo>
                  <a:cubicBezTo>
                    <a:pt x="49362" y="30604"/>
                    <a:pt x="49340" y="30670"/>
                    <a:pt x="49207" y="30715"/>
                  </a:cubicBezTo>
                  <a:cubicBezTo>
                    <a:pt x="49201" y="30719"/>
                    <a:pt x="49195" y="30722"/>
                    <a:pt x="49189" y="30726"/>
                  </a:cubicBezTo>
                  <a:lnTo>
                    <a:pt x="49189" y="30726"/>
                  </a:lnTo>
                  <a:cubicBezTo>
                    <a:pt x="49200" y="30684"/>
                    <a:pt x="49229" y="30662"/>
                    <a:pt x="49229" y="30626"/>
                  </a:cubicBezTo>
                  <a:cubicBezTo>
                    <a:pt x="49229" y="30604"/>
                    <a:pt x="49213" y="30593"/>
                    <a:pt x="49196" y="30593"/>
                  </a:cubicBezTo>
                  <a:cubicBezTo>
                    <a:pt x="49180" y="30593"/>
                    <a:pt x="49163" y="30604"/>
                    <a:pt x="49163" y="30626"/>
                  </a:cubicBezTo>
                  <a:cubicBezTo>
                    <a:pt x="49163" y="30659"/>
                    <a:pt x="49163" y="30704"/>
                    <a:pt x="49154" y="30743"/>
                  </a:cubicBezTo>
                  <a:lnTo>
                    <a:pt x="49154" y="30743"/>
                  </a:lnTo>
                  <a:cubicBezTo>
                    <a:pt x="49165" y="30739"/>
                    <a:pt x="49177" y="30733"/>
                    <a:pt x="49189" y="30726"/>
                  </a:cubicBezTo>
                  <a:lnTo>
                    <a:pt x="49189" y="30726"/>
                  </a:lnTo>
                  <a:cubicBezTo>
                    <a:pt x="49187" y="30736"/>
                    <a:pt x="49185" y="30746"/>
                    <a:pt x="49185" y="30759"/>
                  </a:cubicBezTo>
                  <a:cubicBezTo>
                    <a:pt x="49252" y="30737"/>
                    <a:pt x="49296" y="30737"/>
                    <a:pt x="49362" y="30693"/>
                  </a:cubicBezTo>
                  <a:cubicBezTo>
                    <a:pt x="49406" y="30670"/>
                    <a:pt x="49450" y="30648"/>
                    <a:pt x="49516" y="30626"/>
                  </a:cubicBezTo>
                  <a:cubicBezTo>
                    <a:pt x="49542" y="30626"/>
                    <a:pt x="49571" y="30620"/>
                    <a:pt x="49601" y="30610"/>
                  </a:cubicBezTo>
                  <a:lnTo>
                    <a:pt x="49601" y="30610"/>
                  </a:lnTo>
                  <a:cubicBezTo>
                    <a:pt x="49559" y="30673"/>
                    <a:pt x="49539" y="30717"/>
                    <a:pt x="49539" y="30803"/>
                  </a:cubicBezTo>
                  <a:cubicBezTo>
                    <a:pt x="49539" y="30818"/>
                    <a:pt x="49549" y="30844"/>
                    <a:pt x="49563" y="30844"/>
                  </a:cubicBezTo>
                  <a:cubicBezTo>
                    <a:pt x="49569" y="30844"/>
                    <a:pt x="49576" y="30839"/>
                    <a:pt x="49583" y="30825"/>
                  </a:cubicBezTo>
                  <a:cubicBezTo>
                    <a:pt x="49692" y="30759"/>
                    <a:pt x="49671" y="30694"/>
                    <a:pt x="49671" y="30585"/>
                  </a:cubicBezTo>
                  <a:lnTo>
                    <a:pt x="49671" y="30585"/>
                  </a:lnTo>
                  <a:cubicBezTo>
                    <a:pt x="49648" y="30594"/>
                    <a:pt x="49624" y="30603"/>
                    <a:pt x="49601" y="30610"/>
                  </a:cubicBezTo>
                  <a:lnTo>
                    <a:pt x="49601" y="30610"/>
                  </a:lnTo>
                  <a:cubicBezTo>
                    <a:pt x="49602" y="30608"/>
                    <a:pt x="49603" y="30606"/>
                    <a:pt x="49605" y="30604"/>
                  </a:cubicBezTo>
                  <a:lnTo>
                    <a:pt x="49605" y="30538"/>
                  </a:lnTo>
                  <a:close/>
                  <a:moveTo>
                    <a:pt x="31569" y="25262"/>
                  </a:moveTo>
                  <a:cubicBezTo>
                    <a:pt x="31216" y="25770"/>
                    <a:pt x="30951" y="26277"/>
                    <a:pt x="30553" y="26785"/>
                  </a:cubicBezTo>
                  <a:cubicBezTo>
                    <a:pt x="29803" y="27712"/>
                    <a:pt x="29074" y="28662"/>
                    <a:pt x="28235" y="29523"/>
                  </a:cubicBezTo>
                  <a:cubicBezTo>
                    <a:pt x="27750" y="29986"/>
                    <a:pt x="27264" y="30361"/>
                    <a:pt x="26756" y="30803"/>
                  </a:cubicBezTo>
                  <a:cubicBezTo>
                    <a:pt x="26535" y="31002"/>
                    <a:pt x="26271" y="31222"/>
                    <a:pt x="25962" y="31311"/>
                  </a:cubicBezTo>
                  <a:lnTo>
                    <a:pt x="25939" y="31311"/>
                  </a:lnTo>
                  <a:cubicBezTo>
                    <a:pt x="25895" y="31322"/>
                    <a:pt x="25846" y="31327"/>
                    <a:pt x="25790" y="31327"/>
                  </a:cubicBezTo>
                  <a:cubicBezTo>
                    <a:pt x="25735" y="31327"/>
                    <a:pt x="25675" y="31322"/>
                    <a:pt x="25608" y="31311"/>
                  </a:cubicBezTo>
                  <a:cubicBezTo>
                    <a:pt x="25608" y="31289"/>
                    <a:pt x="25630" y="31289"/>
                    <a:pt x="25630" y="31244"/>
                  </a:cubicBezTo>
                  <a:cubicBezTo>
                    <a:pt x="25646" y="31229"/>
                    <a:pt x="25640" y="31213"/>
                    <a:pt x="25627" y="31213"/>
                  </a:cubicBezTo>
                  <a:cubicBezTo>
                    <a:pt x="25621" y="31213"/>
                    <a:pt x="25615" y="31216"/>
                    <a:pt x="25608" y="31222"/>
                  </a:cubicBezTo>
                  <a:cubicBezTo>
                    <a:pt x="25586" y="31244"/>
                    <a:pt x="25586" y="31289"/>
                    <a:pt x="25542" y="31311"/>
                  </a:cubicBezTo>
                  <a:cubicBezTo>
                    <a:pt x="25388" y="31289"/>
                    <a:pt x="25211" y="31222"/>
                    <a:pt x="25167" y="31112"/>
                  </a:cubicBezTo>
                  <a:cubicBezTo>
                    <a:pt x="25211" y="31024"/>
                    <a:pt x="25299" y="30980"/>
                    <a:pt x="25365" y="30891"/>
                  </a:cubicBezTo>
                  <a:cubicBezTo>
                    <a:pt x="25630" y="30516"/>
                    <a:pt x="25917" y="30141"/>
                    <a:pt x="26160" y="29765"/>
                  </a:cubicBezTo>
                  <a:lnTo>
                    <a:pt x="26359" y="29765"/>
                  </a:lnTo>
                  <a:cubicBezTo>
                    <a:pt x="26271" y="29986"/>
                    <a:pt x="26072" y="30185"/>
                    <a:pt x="26050" y="30428"/>
                  </a:cubicBezTo>
                  <a:cubicBezTo>
                    <a:pt x="26050" y="30439"/>
                    <a:pt x="26055" y="30444"/>
                    <a:pt x="26064" y="30444"/>
                  </a:cubicBezTo>
                  <a:cubicBezTo>
                    <a:pt x="26072" y="30444"/>
                    <a:pt x="26083" y="30439"/>
                    <a:pt x="26094" y="30428"/>
                  </a:cubicBezTo>
                  <a:cubicBezTo>
                    <a:pt x="26182" y="30207"/>
                    <a:pt x="26337" y="29986"/>
                    <a:pt x="26403" y="29765"/>
                  </a:cubicBezTo>
                  <a:cubicBezTo>
                    <a:pt x="26513" y="29765"/>
                    <a:pt x="26624" y="29743"/>
                    <a:pt x="26734" y="29699"/>
                  </a:cubicBezTo>
                  <a:lnTo>
                    <a:pt x="26734" y="29699"/>
                  </a:lnTo>
                  <a:cubicBezTo>
                    <a:pt x="26646" y="29898"/>
                    <a:pt x="26491" y="30074"/>
                    <a:pt x="26491" y="30295"/>
                  </a:cubicBezTo>
                  <a:cubicBezTo>
                    <a:pt x="26491" y="30311"/>
                    <a:pt x="26513" y="30326"/>
                    <a:pt x="26542" y="30326"/>
                  </a:cubicBezTo>
                  <a:cubicBezTo>
                    <a:pt x="26554" y="30326"/>
                    <a:pt x="26567" y="30324"/>
                    <a:pt x="26580" y="30317"/>
                  </a:cubicBezTo>
                  <a:cubicBezTo>
                    <a:pt x="26602" y="30229"/>
                    <a:pt x="26668" y="30207"/>
                    <a:pt x="26712" y="30119"/>
                  </a:cubicBezTo>
                  <a:cubicBezTo>
                    <a:pt x="26712" y="30096"/>
                    <a:pt x="26668" y="30096"/>
                    <a:pt x="26668" y="30096"/>
                  </a:cubicBezTo>
                  <a:lnTo>
                    <a:pt x="26602" y="30185"/>
                  </a:lnTo>
                  <a:cubicBezTo>
                    <a:pt x="26624" y="30008"/>
                    <a:pt x="26756" y="29876"/>
                    <a:pt x="26822" y="29699"/>
                  </a:cubicBezTo>
                  <a:cubicBezTo>
                    <a:pt x="26955" y="29655"/>
                    <a:pt x="27087" y="29589"/>
                    <a:pt x="27220" y="29523"/>
                  </a:cubicBezTo>
                  <a:lnTo>
                    <a:pt x="27220" y="29567"/>
                  </a:lnTo>
                  <a:cubicBezTo>
                    <a:pt x="27220" y="29655"/>
                    <a:pt x="27220" y="29765"/>
                    <a:pt x="27176" y="29810"/>
                  </a:cubicBezTo>
                  <a:cubicBezTo>
                    <a:pt x="27160" y="29842"/>
                    <a:pt x="27179" y="29862"/>
                    <a:pt x="27199" y="29862"/>
                  </a:cubicBezTo>
                  <a:cubicBezTo>
                    <a:pt x="27206" y="29862"/>
                    <a:pt x="27214" y="29860"/>
                    <a:pt x="27220" y="29854"/>
                  </a:cubicBezTo>
                  <a:cubicBezTo>
                    <a:pt x="27286" y="29787"/>
                    <a:pt x="27286" y="29677"/>
                    <a:pt x="27286" y="29633"/>
                  </a:cubicBezTo>
                  <a:cubicBezTo>
                    <a:pt x="27286" y="29567"/>
                    <a:pt x="27286" y="29523"/>
                    <a:pt x="27308" y="29456"/>
                  </a:cubicBezTo>
                  <a:cubicBezTo>
                    <a:pt x="27485" y="29346"/>
                    <a:pt x="27639" y="29213"/>
                    <a:pt x="27772" y="29081"/>
                  </a:cubicBezTo>
                  <a:lnTo>
                    <a:pt x="27772" y="29081"/>
                  </a:lnTo>
                  <a:cubicBezTo>
                    <a:pt x="27750" y="29147"/>
                    <a:pt x="27728" y="29258"/>
                    <a:pt x="27683" y="29346"/>
                  </a:cubicBezTo>
                  <a:cubicBezTo>
                    <a:pt x="27639" y="29368"/>
                    <a:pt x="27617" y="29412"/>
                    <a:pt x="27595" y="29456"/>
                  </a:cubicBezTo>
                  <a:cubicBezTo>
                    <a:pt x="27557" y="29475"/>
                    <a:pt x="27601" y="29527"/>
                    <a:pt x="27628" y="29527"/>
                  </a:cubicBezTo>
                  <a:cubicBezTo>
                    <a:pt x="27632" y="29527"/>
                    <a:pt x="27636" y="29526"/>
                    <a:pt x="27639" y="29523"/>
                  </a:cubicBezTo>
                  <a:cubicBezTo>
                    <a:pt x="27705" y="29478"/>
                    <a:pt x="27728" y="29434"/>
                    <a:pt x="27750" y="29368"/>
                  </a:cubicBezTo>
                  <a:cubicBezTo>
                    <a:pt x="27772" y="29346"/>
                    <a:pt x="27772" y="29324"/>
                    <a:pt x="27772" y="29302"/>
                  </a:cubicBezTo>
                  <a:cubicBezTo>
                    <a:pt x="27816" y="29191"/>
                    <a:pt x="27838" y="29081"/>
                    <a:pt x="27926" y="28993"/>
                  </a:cubicBezTo>
                  <a:cubicBezTo>
                    <a:pt x="27948" y="28971"/>
                    <a:pt x="27926" y="28971"/>
                    <a:pt x="27926" y="28926"/>
                  </a:cubicBezTo>
                  <a:cubicBezTo>
                    <a:pt x="28103" y="28772"/>
                    <a:pt x="28279" y="28573"/>
                    <a:pt x="28478" y="28419"/>
                  </a:cubicBezTo>
                  <a:cubicBezTo>
                    <a:pt x="29383" y="27558"/>
                    <a:pt x="30244" y="26653"/>
                    <a:pt x="31127" y="25770"/>
                  </a:cubicBezTo>
                  <a:cubicBezTo>
                    <a:pt x="31282" y="25593"/>
                    <a:pt x="31436" y="25439"/>
                    <a:pt x="31569" y="25262"/>
                  </a:cubicBezTo>
                  <a:close/>
                  <a:moveTo>
                    <a:pt x="46271" y="30119"/>
                  </a:moveTo>
                  <a:lnTo>
                    <a:pt x="46271" y="30119"/>
                  </a:lnTo>
                  <a:cubicBezTo>
                    <a:pt x="45719" y="30428"/>
                    <a:pt x="45123" y="30648"/>
                    <a:pt x="44505" y="30869"/>
                  </a:cubicBezTo>
                  <a:cubicBezTo>
                    <a:pt x="44351" y="30913"/>
                    <a:pt x="44174" y="30957"/>
                    <a:pt x="44020" y="31024"/>
                  </a:cubicBezTo>
                  <a:cubicBezTo>
                    <a:pt x="43821" y="31112"/>
                    <a:pt x="43688" y="31244"/>
                    <a:pt x="43490" y="31333"/>
                  </a:cubicBezTo>
                  <a:cubicBezTo>
                    <a:pt x="43357" y="31399"/>
                    <a:pt x="43203" y="31421"/>
                    <a:pt x="43070" y="31509"/>
                  </a:cubicBezTo>
                  <a:cubicBezTo>
                    <a:pt x="43534" y="31134"/>
                    <a:pt x="43865" y="30693"/>
                    <a:pt x="44395" y="30450"/>
                  </a:cubicBezTo>
                  <a:cubicBezTo>
                    <a:pt x="45035" y="30141"/>
                    <a:pt x="45631" y="30207"/>
                    <a:pt x="46271" y="30119"/>
                  </a:cubicBezTo>
                  <a:close/>
                  <a:moveTo>
                    <a:pt x="28687" y="9050"/>
                  </a:moveTo>
                  <a:cubicBezTo>
                    <a:pt x="28739" y="9050"/>
                    <a:pt x="28794" y="9052"/>
                    <a:pt x="28853" y="9058"/>
                  </a:cubicBezTo>
                  <a:cubicBezTo>
                    <a:pt x="29163" y="9125"/>
                    <a:pt x="29494" y="9213"/>
                    <a:pt x="29803" y="9279"/>
                  </a:cubicBezTo>
                  <a:cubicBezTo>
                    <a:pt x="30134" y="9367"/>
                    <a:pt x="30465" y="9544"/>
                    <a:pt x="30730" y="9721"/>
                  </a:cubicBezTo>
                  <a:lnTo>
                    <a:pt x="30642" y="9721"/>
                  </a:lnTo>
                  <a:cubicBezTo>
                    <a:pt x="30620" y="9721"/>
                    <a:pt x="30620" y="9787"/>
                    <a:pt x="30642" y="9787"/>
                  </a:cubicBezTo>
                  <a:lnTo>
                    <a:pt x="30818" y="9787"/>
                  </a:lnTo>
                  <a:cubicBezTo>
                    <a:pt x="31370" y="10118"/>
                    <a:pt x="31856" y="10537"/>
                    <a:pt x="32474" y="10714"/>
                  </a:cubicBezTo>
                  <a:cubicBezTo>
                    <a:pt x="33004" y="10891"/>
                    <a:pt x="33489" y="11089"/>
                    <a:pt x="33997" y="11266"/>
                  </a:cubicBezTo>
                  <a:cubicBezTo>
                    <a:pt x="34505" y="11442"/>
                    <a:pt x="35145" y="11575"/>
                    <a:pt x="35609" y="11862"/>
                  </a:cubicBezTo>
                  <a:cubicBezTo>
                    <a:pt x="36006" y="12083"/>
                    <a:pt x="36470" y="12436"/>
                    <a:pt x="36757" y="12767"/>
                  </a:cubicBezTo>
                  <a:cubicBezTo>
                    <a:pt x="36911" y="12966"/>
                    <a:pt x="36999" y="13209"/>
                    <a:pt x="37242" y="13319"/>
                  </a:cubicBezTo>
                  <a:cubicBezTo>
                    <a:pt x="37264" y="13363"/>
                    <a:pt x="37308" y="13429"/>
                    <a:pt x="37308" y="13473"/>
                  </a:cubicBezTo>
                  <a:cubicBezTo>
                    <a:pt x="37331" y="13562"/>
                    <a:pt x="37375" y="13650"/>
                    <a:pt x="37463" y="13694"/>
                  </a:cubicBezTo>
                  <a:cubicBezTo>
                    <a:pt x="37551" y="13805"/>
                    <a:pt x="37662" y="13915"/>
                    <a:pt x="37772" y="14025"/>
                  </a:cubicBezTo>
                  <a:cubicBezTo>
                    <a:pt x="37794" y="14092"/>
                    <a:pt x="37816" y="14114"/>
                    <a:pt x="37882" y="14180"/>
                  </a:cubicBezTo>
                  <a:cubicBezTo>
                    <a:pt x="38081" y="14555"/>
                    <a:pt x="38236" y="14953"/>
                    <a:pt x="38456" y="15328"/>
                  </a:cubicBezTo>
                  <a:cubicBezTo>
                    <a:pt x="38743" y="15769"/>
                    <a:pt x="38898" y="16189"/>
                    <a:pt x="39119" y="16652"/>
                  </a:cubicBezTo>
                  <a:cubicBezTo>
                    <a:pt x="39229" y="16873"/>
                    <a:pt x="39428" y="17050"/>
                    <a:pt x="39538" y="17270"/>
                  </a:cubicBezTo>
                  <a:cubicBezTo>
                    <a:pt x="39671" y="17513"/>
                    <a:pt x="39737" y="17867"/>
                    <a:pt x="39847" y="18154"/>
                  </a:cubicBezTo>
                  <a:cubicBezTo>
                    <a:pt x="40223" y="19257"/>
                    <a:pt x="39980" y="20582"/>
                    <a:pt x="39604" y="21641"/>
                  </a:cubicBezTo>
                  <a:cubicBezTo>
                    <a:pt x="39516" y="21906"/>
                    <a:pt x="39339" y="22127"/>
                    <a:pt x="39185" y="22370"/>
                  </a:cubicBezTo>
                  <a:lnTo>
                    <a:pt x="39273" y="22193"/>
                  </a:lnTo>
                  <a:cubicBezTo>
                    <a:pt x="39406" y="21862"/>
                    <a:pt x="39516" y="21465"/>
                    <a:pt x="39560" y="21090"/>
                  </a:cubicBezTo>
                  <a:cubicBezTo>
                    <a:pt x="39715" y="20383"/>
                    <a:pt x="39781" y="19588"/>
                    <a:pt x="39737" y="18838"/>
                  </a:cubicBezTo>
                  <a:cubicBezTo>
                    <a:pt x="39737" y="18799"/>
                    <a:pt x="39700" y="18776"/>
                    <a:pt x="39668" y="18776"/>
                  </a:cubicBezTo>
                  <a:cubicBezTo>
                    <a:pt x="39646" y="18776"/>
                    <a:pt x="39626" y="18788"/>
                    <a:pt x="39626" y="18816"/>
                  </a:cubicBezTo>
                  <a:cubicBezTo>
                    <a:pt x="39428" y="19743"/>
                    <a:pt x="39406" y="20692"/>
                    <a:pt x="39185" y="21597"/>
                  </a:cubicBezTo>
                  <a:cubicBezTo>
                    <a:pt x="39052" y="22149"/>
                    <a:pt x="38766" y="22458"/>
                    <a:pt x="38456" y="22922"/>
                  </a:cubicBezTo>
                  <a:cubicBezTo>
                    <a:pt x="38346" y="23076"/>
                    <a:pt x="38214" y="23408"/>
                    <a:pt x="38059" y="23496"/>
                  </a:cubicBezTo>
                  <a:cubicBezTo>
                    <a:pt x="37993" y="23523"/>
                    <a:pt x="37935" y="23536"/>
                    <a:pt x="37884" y="23536"/>
                  </a:cubicBezTo>
                  <a:cubicBezTo>
                    <a:pt x="37731" y="23536"/>
                    <a:pt x="37640" y="23424"/>
                    <a:pt x="37573" y="23275"/>
                  </a:cubicBezTo>
                  <a:cubicBezTo>
                    <a:pt x="37618" y="23231"/>
                    <a:pt x="37662" y="23143"/>
                    <a:pt x="37684" y="23076"/>
                  </a:cubicBezTo>
                  <a:cubicBezTo>
                    <a:pt x="37715" y="23061"/>
                    <a:pt x="37691" y="23045"/>
                    <a:pt x="37667" y="23045"/>
                  </a:cubicBezTo>
                  <a:cubicBezTo>
                    <a:pt x="37656" y="23045"/>
                    <a:pt x="37646" y="23048"/>
                    <a:pt x="37640" y="23054"/>
                  </a:cubicBezTo>
                  <a:cubicBezTo>
                    <a:pt x="37618" y="23121"/>
                    <a:pt x="37573" y="23165"/>
                    <a:pt x="37529" y="23187"/>
                  </a:cubicBezTo>
                  <a:cubicBezTo>
                    <a:pt x="37463" y="23032"/>
                    <a:pt x="37441" y="22834"/>
                    <a:pt x="37441" y="22701"/>
                  </a:cubicBezTo>
                  <a:cubicBezTo>
                    <a:pt x="37441" y="22652"/>
                    <a:pt x="37399" y="22623"/>
                    <a:pt x="37359" y="22623"/>
                  </a:cubicBezTo>
                  <a:cubicBezTo>
                    <a:pt x="37327" y="22623"/>
                    <a:pt x="37296" y="22640"/>
                    <a:pt x="37286" y="22679"/>
                  </a:cubicBezTo>
                  <a:lnTo>
                    <a:pt x="37286" y="22723"/>
                  </a:lnTo>
                  <a:cubicBezTo>
                    <a:pt x="37198" y="22811"/>
                    <a:pt x="37088" y="22922"/>
                    <a:pt x="37022" y="23032"/>
                  </a:cubicBezTo>
                  <a:cubicBezTo>
                    <a:pt x="37088" y="22900"/>
                    <a:pt x="37132" y="22723"/>
                    <a:pt x="37242" y="22613"/>
                  </a:cubicBezTo>
                  <a:cubicBezTo>
                    <a:pt x="37242" y="22613"/>
                    <a:pt x="37242" y="22591"/>
                    <a:pt x="37286" y="22591"/>
                  </a:cubicBezTo>
                  <a:cubicBezTo>
                    <a:pt x="37311" y="22593"/>
                    <a:pt x="37335" y="22594"/>
                    <a:pt x="37360" y="22594"/>
                  </a:cubicBezTo>
                  <a:cubicBezTo>
                    <a:pt x="37628" y="22594"/>
                    <a:pt x="37921" y="22486"/>
                    <a:pt x="38103" y="22304"/>
                  </a:cubicBezTo>
                  <a:cubicBezTo>
                    <a:pt x="38456" y="21928"/>
                    <a:pt x="38743" y="21399"/>
                    <a:pt x="38788" y="20869"/>
                  </a:cubicBezTo>
                  <a:cubicBezTo>
                    <a:pt x="38832" y="20427"/>
                    <a:pt x="39008" y="20074"/>
                    <a:pt x="39097" y="19633"/>
                  </a:cubicBezTo>
                  <a:cubicBezTo>
                    <a:pt x="39163" y="19279"/>
                    <a:pt x="39163" y="18948"/>
                    <a:pt x="39097" y="18595"/>
                  </a:cubicBezTo>
                  <a:cubicBezTo>
                    <a:pt x="39097" y="18562"/>
                    <a:pt x="39075" y="18545"/>
                    <a:pt x="39052" y="18545"/>
                  </a:cubicBezTo>
                  <a:cubicBezTo>
                    <a:pt x="39030" y="18545"/>
                    <a:pt x="39008" y="18562"/>
                    <a:pt x="39008" y="18595"/>
                  </a:cubicBezTo>
                  <a:cubicBezTo>
                    <a:pt x="38964" y="19103"/>
                    <a:pt x="38876" y="19611"/>
                    <a:pt x="38677" y="20096"/>
                  </a:cubicBezTo>
                  <a:cubicBezTo>
                    <a:pt x="38567" y="20383"/>
                    <a:pt x="38523" y="20604"/>
                    <a:pt x="38456" y="20869"/>
                  </a:cubicBezTo>
                  <a:cubicBezTo>
                    <a:pt x="38390" y="21266"/>
                    <a:pt x="38192" y="21597"/>
                    <a:pt x="37971" y="21928"/>
                  </a:cubicBezTo>
                  <a:cubicBezTo>
                    <a:pt x="37838" y="22149"/>
                    <a:pt x="37662" y="22348"/>
                    <a:pt x="37397" y="22370"/>
                  </a:cubicBezTo>
                  <a:cubicBezTo>
                    <a:pt x="37331" y="22370"/>
                    <a:pt x="37220" y="22348"/>
                    <a:pt x="37110" y="22304"/>
                  </a:cubicBezTo>
                  <a:cubicBezTo>
                    <a:pt x="37110" y="22282"/>
                    <a:pt x="37110" y="22238"/>
                    <a:pt x="37066" y="22238"/>
                  </a:cubicBezTo>
                  <a:cubicBezTo>
                    <a:pt x="37022" y="22238"/>
                    <a:pt x="36999" y="22260"/>
                    <a:pt x="36999" y="22260"/>
                  </a:cubicBezTo>
                  <a:cubicBezTo>
                    <a:pt x="36867" y="22171"/>
                    <a:pt x="36757" y="22083"/>
                    <a:pt x="36779" y="21973"/>
                  </a:cubicBezTo>
                  <a:cubicBezTo>
                    <a:pt x="37308" y="21928"/>
                    <a:pt x="37794" y="21354"/>
                    <a:pt x="37993" y="20913"/>
                  </a:cubicBezTo>
                  <a:cubicBezTo>
                    <a:pt x="38302" y="20207"/>
                    <a:pt x="38412" y="19390"/>
                    <a:pt x="38456" y="18661"/>
                  </a:cubicBezTo>
                  <a:cubicBezTo>
                    <a:pt x="38501" y="18374"/>
                    <a:pt x="38545" y="18043"/>
                    <a:pt x="38545" y="17734"/>
                  </a:cubicBezTo>
                  <a:cubicBezTo>
                    <a:pt x="38567" y="17270"/>
                    <a:pt x="38721" y="16829"/>
                    <a:pt x="38721" y="16343"/>
                  </a:cubicBezTo>
                  <a:cubicBezTo>
                    <a:pt x="38721" y="16332"/>
                    <a:pt x="38705" y="16327"/>
                    <a:pt x="38688" y="16327"/>
                  </a:cubicBezTo>
                  <a:cubicBezTo>
                    <a:pt x="38672" y="16327"/>
                    <a:pt x="38655" y="16332"/>
                    <a:pt x="38655" y="16343"/>
                  </a:cubicBezTo>
                  <a:cubicBezTo>
                    <a:pt x="38633" y="16630"/>
                    <a:pt x="38523" y="16873"/>
                    <a:pt x="38456" y="17160"/>
                  </a:cubicBezTo>
                  <a:cubicBezTo>
                    <a:pt x="38434" y="17403"/>
                    <a:pt x="38434" y="17646"/>
                    <a:pt x="38390" y="17889"/>
                  </a:cubicBezTo>
                  <a:cubicBezTo>
                    <a:pt x="38302" y="18374"/>
                    <a:pt x="38280" y="18816"/>
                    <a:pt x="38192" y="19279"/>
                  </a:cubicBezTo>
                  <a:cubicBezTo>
                    <a:pt x="38103" y="19721"/>
                    <a:pt x="37971" y="20207"/>
                    <a:pt x="37794" y="20626"/>
                  </a:cubicBezTo>
                  <a:cubicBezTo>
                    <a:pt x="37665" y="20949"/>
                    <a:pt x="36991" y="21754"/>
                    <a:pt x="36487" y="21754"/>
                  </a:cubicBezTo>
                  <a:cubicBezTo>
                    <a:pt x="36474" y="21754"/>
                    <a:pt x="36460" y="21753"/>
                    <a:pt x="36448" y="21752"/>
                  </a:cubicBezTo>
                  <a:lnTo>
                    <a:pt x="36448" y="21686"/>
                  </a:lnTo>
                  <a:cubicBezTo>
                    <a:pt x="36448" y="21608"/>
                    <a:pt x="36392" y="21570"/>
                    <a:pt x="36337" y="21570"/>
                  </a:cubicBezTo>
                  <a:cubicBezTo>
                    <a:pt x="36282" y="21570"/>
                    <a:pt x="36227" y="21608"/>
                    <a:pt x="36227" y="21686"/>
                  </a:cubicBezTo>
                  <a:cubicBezTo>
                    <a:pt x="36183" y="21619"/>
                    <a:pt x="36116" y="21575"/>
                    <a:pt x="36094" y="21465"/>
                  </a:cubicBezTo>
                  <a:cubicBezTo>
                    <a:pt x="36337" y="21288"/>
                    <a:pt x="36558" y="21068"/>
                    <a:pt x="36690" y="20869"/>
                  </a:cubicBezTo>
                  <a:cubicBezTo>
                    <a:pt x="37507" y="19920"/>
                    <a:pt x="37905" y="18286"/>
                    <a:pt x="37750" y="17050"/>
                  </a:cubicBezTo>
                  <a:cubicBezTo>
                    <a:pt x="37750" y="16996"/>
                    <a:pt x="37710" y="16967"/>
                    <a:pt x="37673" y="16967"/>
                  </a:cubicBezTo>
                  <a:cubicBezTo>
                    <a:pt x="37649" y="16967"/>
                    <a:pt x="37626" y="16979"/>
                    <a:pt x="37618" y="17006"/>
                  </a:cubicBezTo>
                  <a:cubicBezTo>
                    <a:pt x="37397" y="17867"/>
                    <a:pt x="37242" y="18750"/>
                    <a:pt x="36999" y="19611"/>
                  </a:cubicBezTo>
                  <a:cubicBezTo>
                    <a:pt x="36867" y="20074"/>
                    <a:pt x="36690" y="20494"/>
                    <a:pt x="36337" y="20869"/>
                  </a:cubicBezTo>
                  <a:cubicBezTo>
                    <a:pt x="36066" y="21160"/>
                    <a:pt x="35692" y="21485"/>
                    <a:pt x="35351" y="21485"/>
                  </a:cubicBezTo>
                  <a:cubicBezTo>
                    <a:pt x="35304" y="21485"/>
                    <a:pt x="35257" y="21478"/>
                    <a:pt x="35211" y="21465"/>
                  </a:cubicBezTo>
                  <a:cubicBezTo>
                    <a:pt x="35189" y="21421"/>
                    <a:pt x="35123" y="21399"/>
                    <a:pt x="35079" y="21399"/>
                  </a:cubicBezTo>
                  <a:cubicBezTo>
                    <a:pt x="35013" y="21377"/>
                    <a:pt x="34991" y="21354"/>
                    <a:pt x="34924" y="21288"/>
                  </a:cubicBezTo>
                  <a:cubicBezTo>
                    <a:pt x="35035" y="21178"/>
                    <a:pt x="35145" y="21045"/>
                    <a:pt x="35211" y="20913"/>
                  </a:cubicBezTo>
                  <a:cubicBezTo>
                    <a:pt x="35454" y="20692"/>
                    <a:pt x="35653" y="20383"/>
                    <a:pt x="35785" y="20140"/>
                  </a:cubicBezTo>
                  <a:cubicBezTo>
                    <a:pt x="36227" y="19434"/>
                    <a:pt x="36293" y="18750"/>
                    <a:pt x="36470" y="17977"/>
                  </a:cubicBezTo>
                  <a:cubicBezTo>
                    <a:pt x="36646" y="17315"/>
                    <a:pt x="36558" y="16520"/>
                    <a:pt x="36448" y="15858"/>
                  </a:cubicBezTo>
                  <a:cubicBezTo>
                    <a:pt x="36448" y="15847"/>
                    <a:pt x="36436" y="15841"/>
                    <a:pt x="36420" y="15841"/>
                  </a:cubicBezTo>
                  <a:cubicBezTo>
                    <a:pt x="36403" y="15841"/>
                    <a:pt x="36381" y="15847"/>
                    <a:pt x="36359" y="15858"/>
                  </a:cubicBezTo>
                  <a:cubicBezTo>
                    <a:pt x="36293" y="16299"/>
                    <a:pt x="36315" y="16741"/>
                    <a:pt x="36293" y="17204"/>
                  </a:cubicBezTo>
                  <a:cubicBezTo>
                    <a:pt x="36249" y="17734"/>
                    <a:pt x="36028" y="18198"/>
                    <a:pt x="35918" y="18727"/>
                  </a:cubicBezTo>
                  <a:cubicBezTo>
                    <a:pt x="35807" y="19279"/>
                    <a:pt x="35631" y="19721"/>
                    <a:pt x="35322" y="20207"/>
                  </a:cubicBezTo>
                  <a:cubicBezTo>
                    <a:pt x="35189" y="20427"/>
                    <a:pt x="34991" y="20758"/>
                    <a:pt x="34704" y="20869"/>
                  </a:cubicBezTo>
                  <a:cubicBezTo>
                    <a:pt x="34634" y="20911"/>
                    <a:pt x="34519" y="20926"/>
                    <a:pt x="34400" y="20926"/>
                  </a:cubicBezTo>
                  <a:cubicBezTo>
                    <a:pt x="34331" y="20926"/>
                    <a:pt x="34260" y="20921"/>
                    <a:pt x="34196" y="20913"/>
                  </a:cubicBezTo>
                  <a:lnTo>
                    <a:pt x="34196" y="20869"/>
                  </a:lnTo>
                  <a:cubicBezTo>
                    <a:pt x="34196" y="20847"/>
                    <a:pt x="34152" y="20847"/>
                    <a:pt x="34152" y="20847"/>
                  </a:cubicBezTo>
                  <a:cubicBezTo>
                    <a:pt x="34130" y="20847"/>
                    <a:pt x="34130" y="20869"/>
                    <a:pt x="34107" y="20869"/>
                  </a:cubicBezTo>
                  <a:cubicBezTo>
                    <a:pt x="33997" y="20847"/>
                    <a:pt x="33909" y="20803"/>
                    <a:pt x="33887" y="20714"/>
                  </a:cubicBezTo>
                  <a:cubicBezTo>
                    <a:pt x="33887" y="20692"/>
                    <a:pt x="33865" y="20692"/>
                    <a:pt x="33821" y="20692"/>
                  </a:cubicBezTo>
                  <a:cubicBezTo>
                    <a:pt x="33909" y="20604"/>
                    <a:pt x="33997" y="20516"/>
                    <a:pt x="34085" y="20405"/>
                  </a:cubicBezTo>
                  <a:cubicBezTo>
                    <a:pt x="34527" y="19897"/>
                    <a:pt x="34991" y="19213"/>
                    <a:pt x="35145" y="18551"/>
                  </a:cubicBezTo>
                  <a:cubicBezTo>
                    <a:pt x="35233" y="18242"/>
                    <a:pt x="35233" y="17933"/>
                    <a:pt x="35255" y="17624"/>
                  </a:cubicBezTo>
                  <a:cubicBezTo>
                    <a:pt x="35255" y="17293"/>
                    <a:pt x="35101" y="16785"/>
                    <a:pt x="35255" y="16520"/>
                  </a:cubicBezTo>
                  <a:cubicBezTo>
                    <a:pt x="35289" y="16470"/>
                    <a:pt x="35260" y="16445"/>
                    <a:pt x="35234" y="16445"/>
                  </a:cubicBezTo>
                  <a:cubicBezTo>
                    <a:pt x="35225" y="16445"/>
                    <a:pt x="35217" y="16448"/>
                    <a:pt x="35211" y="16454"/>
                  </a:cubicBezTo>
                  <a:cubicBezTo>
                    <a:pt x="35035" y="16630"/>
                    <a:pt x="35035" y="16851"/>
                    <a:pt x="35013" y="17072"/>
                  </a:cubicBezTo>
                  <a:cubicBezTo>
                    <a:pt x="35013" y="17557"/>
                    <a:pt x="34991" y="18154"/>
                    <a:pt x="34770" y="18617"/>
                  </a:cubicBezTo>
                  <a:cubicBezTo>
                    <a:pt x="34549" y="19103"/>
                    <a:pt x="34240" y="19611"/>
                    <a:pt x="33909" y="20052"/>
                  </a:cubicBezTo>
                  <a:cubicBezTo>
                    <a:pt x="33754" y="20295"/>
                    <a:pt x="33600" y="20516"/>
                    <a:pt x="33357" y="20626"/>
                  </a:cubicBezTo>
                  <a:cubicBezTo>
                    <a:pt x="33335" y="20626"/>
                    <a:pt x="33313" y="20626"/>
                    <a:pt x="33269" y="20648"/>
                  </a:cubicBezTo>
                  <a:cubicBezTo>
                    <a:pt x="33224" y="20648"/>
                    <a:pt x="33202" y="20692"/>
                    <a:pt x="33136" y="20692"/>
                  </a:cubicBezTo>
                  <a:cubicBezTo>
                    <a:pt x="32937" y="20692"/>
                    <a:pt x="32805" y="20692"/>
                    <a:pt x="32695" y="20604"/>
                  </a:cubicBezTo>
                  <a:cubicBezTo>
                    <a:pt x="32761" y="20538"/>
                    <a:pt x="32805" y="20516"/>
                    <a:pt x="32827" y="20471"/>
                  </a:cubicBezTo>
                  <a:cubicBezTo>
                    <a:pt x="32827" y="20471"/>
                    <a:pt x="32827" y="20427"/>
                    <a:pt x="32805" y="20427"/>
                  </a:cubicBezTo>
                  <a:cubicBezTo>
                    <a:pt x="32761" y="20494"/>
                    <a:pt x="32695" y="20516"/>
                    <a:pt x="32650" y="20582"/>
                  </a:cubicBezTo>
                  <a:cubicBezTo>
                    <a:pt x="32606" y="20538"/>
                    <a:pt x="32584" y="20516"/>
                    <a:pt x="32540" y="20516"/>
                  </a:cubicBezTo>
                  <a:cubicBezTo>
                    <a:pt x="32562" y="20427"/>
                    <a:pt x="32496" y="20383"/>
                    <a:pt x="32452" y="20383"/>
                  </a:cubicBezTo>
                  <a:lnTo>
                    <a:pt x="32562" y="20273"/>
                  </a:lnTo>
                  <a:cubicBezTo>
                    <a:pt x="32562" y="20273"/>
                    <a:pt x="32562" y="20251"/>
                    <a:pt x="32518" y="20251"/>
                  </a:cubicBezTo>
                  <a:cubicBezTo>
                    <a:pt x="32474" y="20295"/>
                    <a:pt x="32430" y="20317"/>
                    <a:pt x="32386" y="20383"/>
                  </a:cubicBezTo>
                  <a:lnTo>
                    <a:pt x="32297" y="20295"/>
                  </a:lnTo>
                  <a:lnTo>
                    <a:pt x="32474" y="20207"/>
                  </a:lnTo>
                  <a:cubicBezTo>
                    <a:pt x="33114" y="19765"/>
                    <a:pt x="33445" y="19412"/>
                    <a:pt x="33688" y="18661"/>
                  </a:cubicBezTo>
                  <a:cubicBezTo>
                    <a:pt x="33821" y="18264"/>
                    <a:pt x="33953" y="17867"/>
                    <a:pt x="34063" y="17447"/>
                  </a:cubicBezTo>
                  <a:cubicBezTo>
                    <a:pt x="34107" y="17293"/>
                    <a:pt x="34218" y="16078"/>
                    <a:pt x="34328" y="16012"/>
                  </a:cubicBezTo>
                  <a:cubicBezTo>
                    <a:pt x="34372" y="15990"/>
                    <a:pt x="34350" y="15946"/>
                    <a:pt x="34328" y="15946"/>
                  </a:cubicBezTo>
                  <a:lnTo>
                    <a:pt x="34240" y="15946"/>
                  </a:lnTo>
                  <a:cubicBezTo>
                    <a:pt x="34218" y="15946"/>
                    <a:pt x="34174" y="15968"/>
                    <a:pt x="34174" y="15990"/>
                  </a:cubicBezTo>
                  <a:cubicBezTo>
                    <a:pt x="33843" y="17006"/>
                    <a:pt x="33688" y="18087"/>
                    <a:pt x="33247" y="19081"/>
                  </a:cubicBezTo>
                  <a:cubicBezTo>
                    <a:pt x="33114" y="19390"/>
                    <a:pt x="32937" y="19611"/>
                    <a:pt x="32673" y="19765"/>
                  </a:cubicBezTo>
                  <a:cubicBezTo>
                    <a:pt x="32584" y="19831"/>
                    <a:pt x="32386" y="20030"/>
                    <a:pt x="32275" y="20052"/>
                  </a:cubicBezTo>
                  <a:cubicBezTo>
                    <a:pt x="32231" y="20074"/>
                    <a:pt x="32187" y="20074"/>
                    <a:pt x="32143" y="20074"/>
                  </a:cubicBezTo>
                  <a:cubicBezTo>
                    <a:pt x="32165" y="20052"/>
                    <a:pt x="32187" y="20030"/>
                    <a:pt x="32231" y="19964"/>
                  </a:cubicBezTo>
                  <a:cubicBezTo>
                    <a:pt x="32231" y="19964"/>
                    <a:pt x="32231" y="19942"/>
                    <a:pt x="32187" y="19942"/>
                  </a:cubicBezTo>
                  <a:cubicBezTo>
                    <a:pt x="32165" y="19964"/>
                    <a:pt x="32143" y="20030"/>
                    <a:pt x="32077" y="20052"/>
                  </a:cubicBezTo>
                  <a:cubicBezTo>
                    <a:pt x="31966" y="20052"/>
                    <a:pt x="31856" y="19986"/>
                    <a:pt x="31790" y="19920"/>
                  </a:cubicBezTo>
                  <a:cubicBezTo>
                    <a:pt x="31790" y="19875"/>
                    <a:pt x="31812" y="19853"/>
                    <a:pt x="31812" y="19831"/>
                  </a:cubicBezTo>
                  <a:cubicBezTo>
                    <a:pt x="31812" y="19782"/>
                    <a:pt x="31777" y="19753"/>
                    <a:pt x="31742" y="19753"/>
                  </a:cubicBezTo>
                  <a:cubicBezTo>
                    <a:pt x="31715" y="19753"/>
                    <a:pt x="31689" y="19770"/>
                    <a:pt x="31679" y="19809"/>
                  </a:cubicBezTo>
                  <a:lnTo>
                    <a:pt x="31679" y="19831"/>
                  </a:lnTo>
                  <a:cubicBezTo>
                    <a:pt x="31581" y="19733"/>
                    <a:pt x="31500" y="19581"/>
                    <a:pt x="31436" y="19456"/>
                  </a:cubicBezTo>
                  <a:lnTo>
                    <a:pt x="31436" y="19456"/>
                  </a:lnTo>
                  <a:lnTo>
                    <a:pt x="31436" y="19920"/>
                  </a:lnTo>
                  <a:lnTo>
                    <a:pt x="31436" y="19986"/>
                  </a:lnTo>
                  <a:cubicBezTo>
                    <a:pt x="31392" y="19875"/>
                    <a:pt x="31392" y="19765"/>
                    <a:pt x="31370" y="19655"/>
                  </a:cubicBezTo>
                  <a:lnTo>
                    <a:pt x="31370" y="19191"/>
                  </a:lnTo>
                  <a:cubicBezTo>
                    <a:pt x="31377" y="19165"/>
                    <a:pt x="31387" y="19143"/>
                    <a:pt x="31399" y="19122"/>
                  </a:cubicBezTo>
                  <a:lnTo>
                    <a:pt x="31399" y="19122"/>
                  </a:lnTo>
                  <a:cubicBezTo>
                    <a:pt x="31394" y="19149"/>
                    <a:pt x="31392" y="19179"/>
                    <a:pt x="31392" y="19213"/>
                  </a:cubicBezTo>
                  <a:cubicBezTo>
                    <a:pt x="31392" y="19279"/>
                    <a:pt x="31414" y="19368"/>
                    <a:pt x="31414" y="19412"/>
                  </a:cubicBezTo>
                  <a:cubicBezTo>
                    <a:pt x="31421" y="19426"/>
                    <a:pt x="31429" y="19441"/>
                    <a:pt x="31436" y="19456"/>
                  </a:cubicBezTo>
                  <a:lnTo>
                    <a:pt x="31436" y="19456"/>
                  </a:lnTo>
                  <a:lnTo>
                    <a:pt x="31436" y="19412"/>
                  </a:lnTo>
                  <a:cubicBezTo>
                    <a:pt x="31436" y="19301"/>
                    <a:pt x="31436" y="19191"/>
                    <a:pt x="31480" y="19103"/>
                  </a:cubicBezTo>
                  <a:lnTo>
                    <a:pt x="31480" y="18970"/>
                  </a:lnTo>
                  <a:cubicBezTo>
                    <a:pt x="31465" y="19032"/>
                    <a:pt x="31428" y="19073"/>
                    <a:pt x="31399" y="19122"/>
                  </a:cubicBezTo>
                  <a:lnTo>
                    <a:pt x="31399" y="19122"/>
                  </a:lnTo>
                  <a:cubicBezTo>
                    <a:pt x="31410" y="19060"/>
                    <a:pt x="31435" y="19009"/>
                    <a:pt x="31480" y="18948"/>
                  </a:cubicBezTo>
                  <a:lnTo>
                    <a:pt x="31480" y="18948"/>
                  </a:lnTo>
                  <a:lnTo>
                    <a:pt x="31392" y="19037"/>
                  </a:lnTo>
                  <a:cubicBezTo>
                    <a:pt x="31392" y="18970"/>
                    <a:pt x="31392" y="18948"/>
                    <a:pt x="31370" y="18926"/>
                  </a:cubicBezTo>
                  <a:cubicBezTo>
                    <a:pt x="31745" y="18176"/>
                    <a:pt x="32054" y="17226"/>
                    <a:pt x="32054" y="16939"/>
                  </a:cubicBezTo>
                  <a:cubicBezTo>
                    <a:pt x="32054" y="16897"/>
                    <a:pt x="32018" y="16872"/>
                    <a:pt x="31986" y="16872"/>
                  </a:cubicBezTo>
                  <a:cubicBezTo>
                    <a:pt x="31968" y="16872"/>
                    <a:pt x="31952" y="16880"/>
                    <a:pt x="31944" y="16895"/>
                  </a:cubicBezTo>
                  <a:cubicBezTo>
                    <a:pt x="31834" y="17204"/>
                    <a:pt x="31480" y="18507"/>
                    <a:pt x="30973" y="19191"/>
                  </a:cubicBezTo>
                  <a:lnTo>
                    <a:pt x="30973" y="19103"/>
                  </a:lnTo>
                  <a:cubicBezTo>
                    <a:pt x="30973" y="19092"/>
                    <a:pt x="30962" y="19086"/>
                    <a:pt x="30951" y="19086"/>
                  </a:cubicBezTo>
                  <a:cubicBezTo>
                    <a:pt x="30940" y="19086"/>
                    <a:pt x="30929" y="19092"/>
                    <a:pt x="30929" y="19103"/>
                  </a:cubicBezTo>
                  <a:lnTo>
                    <a:pt x="30929" y="19279"/>
                  </a:lnTo>
                  <a:lnTo>
                    <a:pt x="30840" y="19368"/>
                  </a:lnTo>
                  <a:cubicBezTo>
                    <a:pt x="30840" y="19346"/>
                    <a:pt x="30829" y="19335"/>
                    <a:pt x="30818" y="19335"/>
                  </a:cubicBezTo>
                  <a:cubicBezTo>
                    <a:pt x="30807" y="19335"/>
                    <a:pt x="30796" y="19346"/>
                    <a:pt x="30796" y="19368"/>
                  </a:cubicBezTo>
                  <a:lnTo>
                    <a:pt x="30796" y="19412"/>
                  </a:lnTo>
                  <a:cubicBezTo>
                    <a:pt x="30708" y="19500"/>
                    <a:pt x="30642" y="19544"/>
                    <a:pt x="30575" y="19588"/>
                  </a:cubicBezTo>
                  <a:cubicBezTo>
                    <a:pt x="30531" y="19544"/>
                    <a:pt x="30531" y="19500"/>
                    <a:pt x="30509" y="19478"/>
                  </a:cubicBezTo>
                  <a:cubicBezTo>
                    <a:pt x="30502" y="19464"/>
                    <a:pt x="30495" y="19459"/>
                    <a:pt x="30490" y="19459"/>
                  </a:cubicBezTo>
                  <a:cubicBezTo>
                    <a:pt x="30478" y="19459"/>
                    <a:pt x="30472" y="19485"/>
                    <a:pt x="30487" y="19500"/>
                  </a:cubicBezTo>
                  <a:cubicBezTo>
                    <a:pt x="30509" y="19522"/>
                    <a:pt x="30509" y="19544"/>
                    <a:pt x="30531" y="19588"/>
                  </a:cubicBezTo>
                  <a:cubicBezTo>
                    <a:pt x="30487" y="19611"/>
                    <a:pt x="30465" y="19611"/>
                    <a:pt x="30399" y="19611"/>
                  </a:cubicBezTo>
                  <a:lnTo>
                    <a:pt x="30399" y="19522"/>
                  </a:lnTo>
                  <a:cubicBezTo>
                    <a:pt x="30399" y="19511"/>
                    <a:pt x="30388" y="19506"/>
                    <a:pt x="30377" y="19506"/>
                  </a:cubicBezTo>
                  <a:cubicBezTo>
                    <a:pt x="30366" y="19506"/>
                    <a:pt x="30355" y="19511"/>
                    <a:pt x="30355" y="19522"/>
                  </a:cubicBezTo>
                  <a:lnTo>
                    <a:pt x="30355" y="19611"/>
                  </a:lnTo>
                  <a:cubicBezTo>
                    <a:pt x="30266" y="19611"/>
                    <a:pt x="30200" y="19588"/>
                    <a:pt x="30134" y="19522"/>
                  </a:cubicBezTo>
                  <a:cubicBezTo>
                    <a:pt x="30134" y="19511"/>
                    <a:pt x="30117" y="19506"/>
                    <a:pt x="30101" y="19506"/>
                  </a:cubicBezTo>
                  <a:cubicBezTo>
                    <a:pt x="30084" y="19506"/>
                    <a:pt x="30068" y="19511"/>
                    <a:pt x="30068" y="19522"/>
                  </a:cubicBezTo>
                  <a:cubicBezTo>
                    <a:pt x="30023" y="19522"/>
                    <a:pt x="29957" y="19611"/>
                    <a:pt x="30023" y="19633"/>
                  </a:cubicBezTo>
                  <a:cubicBezTo>
                    <a:pt x="30046" y="19655"/>
                    <a:pt x="30046" y="19655"/>
                    <a:pt x="30068" y="19655"/>
                  </a:cubicBezTo>
                  <a:cubicBezTo>
                    <a:pt x="30090" y="19986"/>
                    <a:pt x="30178" y="20273"/>
                    <a:pt x="30178" y="20604"/>
                  </a:cubicBezTo>
                  <a:cubicBezTo>
                    <a:pt x="30200" y="20979"/>
                    <a:pt x="30244" y="21377"/>
                    <a:pt x="30244" y="21730"/>
                  </a:cubicBezTo>
                  <a:cubicBezTo>
                    <a:pt x="30244" y="21763"/>
                    <a:pt x="30261" y="21779"/>
                    <a:pt x="30277" y="21779"/>
                  </a:cubicBezTo>
                  <a:cubicBezTo>
                    <a:pt x="30294" y="21779"/>
                    <a:pt x="30310" y="21763"/>
                    <a:pt x="30310" y="21730"/>
                  </a:cubicBezTo>
                  <a:cubicBezTo>
                    <a:pt x="30310" y="21354"/>
                    <a:pt x="30288" y="20957"/>
                    <a:pt x="30266" y="20604"/>
                  </a:cubicBezTo>
                  <a:cubicBezTo>
                    <a:pt x="30244" y="20295"/>
                    <a:pt x="30156" y="20030"/>
                    <a:pt x="30134" y="19721"/>
                  </a:cubicBezTo>
                  <a:lnTo>
                    <a:pt x="30134" y="19721"/>
                  </a:lnTo>
                  <a:cubicBezTo>
                    <a:pt x="30200" y="19765"/>
                    <a:pt x="30266" y="19765"/>
                    <a:pt x="30355" y="19809"/>
                  </a:cubicBezTo>
                  <a:cubicBezTo>
                    <a:pt x="30377" y="19920"/>
                    <a:pt x="30377" y="20052"/>
                    <a:pt x="30377" y="20162"/>
                  </a:cubicBezTo>
                  <a:cubicBezTo>
                    <a:pt x="30377" y="20295"/>
                    <a:pt x="30355" y="20405"/>
                    <a:pt x="30355" y="20538"/>
                  </a:cubicBezTo>
                  <a:cubicBezTo>
                    <a:pt x="30355" y="20692"/>
                    <a:pt x="30288" y="20957"/>
                    <a:pt x="30465" y="21045"/>
                  </a:cubicBezTo>
                  <a:cubicBezTo>
                    <a:pt x="30471" y="21052"/>
                    <a:pt x="30478" y="21055"/>
                    <a:pt x="30484" y="21055"/>
                  </a:cubicBezTo>
                  <a:cubicBezTo>
                    <a:pt x="30498" y="21055"/>
                    <a:pt x="30509" y="21039"/>
                    <a:pt x="30509" y="21023"/>
                  </a:cubicBezTo>
                  <a:lnTo>
                    <a:pt x="30509" y="20825"/>
                  </a:lnTo>
                  <a:cubicBezTo>
                    <a:pt x="30509" y="20814"/>
                    <a:pt x="30504" y="20808"/>
                    <a:pt x="30498" y="20808"/>
                  </a:cubicBezTo>
                  <a:cubicBezTo>
                    <a:pt x="30493" y="20808"/>
                    <a:pt x="30487" y="20814"/>
                    <a:pt x="30487" y="20825"/>
                  </a:cubicBezTo>
                  <a:cubicBezTo>
                    <a:pt x="30487" y="20880"/>
                    <a:pt x="30487" y="20907"/>
                    <a:pt x="30484" y="20907"/>
                  </a:cubicBezTo>
                  <a:cubicBezTo>
                    <a:pt x="30482" y="20907"/>
                    <a:pt x="30476" y="20880"/>
                    <a:pt x="30465" y="20825"/>
                  </a:cubicBezTo>
                  <a:lnTo>
                    <a:pt x="30465" y="20648"/>
                  </a:lnTo>
                  <a:cubicBezTo>
                    <a:pt x="30465" y="20538"/>
                    <a:pt x="30465" y="20405"/>
                    <a:pt x="30487" y="20295"/>
                  </a:cubicBezTo>
                  <a:cubicBezTo>
                    <a:pt x="30487" y="20096"/>
                    <a:pt x="30487" y="19942"/>
                    <a:pt x="30465" y="19743"/>
                  </a:cubicBezTo>
                  <a:cubicBezTo>
                    <a:pt x="30509" y="19743"/>
                    <a:pt x="30531" y="19743"/>
                    <a:pt x="30597" y="19721"/>
                  </a:cubicBezTo>
                  <a:lnTo>
                    <a:pt x="30597" y="19721"/>
                  </a:lnTo>
                  <a:cubicBezTo>
                    <a:pt x="30597" y="19853"/>
                    <a:pt x="30575" y="19986"/>
                    <a:pt x="30575" y="20096"/>
                  </a:cubicBezTo>
                  <a:cubicBezTo>
                    <a:pt x="30575" y="20405"/>
                    <a:pt x="30620" y="20736"/>
                    <a:pt x="30620" y="21045"/>
                  </a:cubicBezTo>
                  <a:cubicBezTo>
                    <a:pt x="30620" y="21068"/>
                    <a:pt x="30642" y="21079"/>
                    <a:pt x="30664" y="21079"/>
                  </a:cubicBezTo>
                  <a:cubicBezTo>
                    <a:pt x="30686" y="21079"/>
                    <a:pt x="30708" y="21068"/>
                    <a:pt x="30708" y="21045"/>
                  </a:cubicBezTo>
                  <a:cubicBezTo>
                    <a:pt x="30708" y="20648"/>
                    <a:pt x="30620" y="20295"/>
                    <a:pt x="30642" y="19920"/>
                  </a:cubicBezTo>
                  <a:lnTo>
                    <a:pt x="30642" y="19655"/>
                  </a:lnTo>
                  <a:cubicBezTo>
                    <a:pt x="30708" y="19633"/>
                    <a:pt x="30752" y="19611"/>
                    <a:pt x="30818" y="19544"/>
                  </a:cubicBezTo>
                  <a:lnTo>
                    <a:pt x="30818" y="20869"/>
                  </a:lnTo>
                  <a:cubicBezTo>
                    <a:pt x="30818" y="20913"/>
                    <a:pt x="30840" y="20935"/>
                    <a:pt x="30862" y="20935"/>
                  </a:cubicBezTo>
                  <a:cubicBezTo>
                    <a:pt x="30818" y="21045"/>
                    <a:pt x="30730" y="21156"/>
                    <a:pt x="30686" y="21266"/>
                  </a:cubicBezTo>
                  <a:cubicBezTo>
                    <a:pt x="30377" y="21906"/>
                    <a:pt x="29935" y="22414"/>
                    <a:pt x="29604" y="23032"/>
                  </a:cubicBezTo>
                  <a:cubicBezTo>
                    <a:pt x="29251" y="23628"/>
                    <a:pt x="28942" y="24246"/>
                    <a:pt x="28522" y="24820"/>
                  </a:cubicBezTo>
                  <a:cubicBezTo>
                    <a:pt x="28169" y="25350"/>
                    <a:pt x="27970" y="25924"/>
                    <a:pt x="27661" y="26476"/>
                  </a:cubicBezTo>
                  <a:cubicBezTo>
                    <a:pt x="27043" y="27602"/>
                    <a:pt x="26315" y="28684"/>
                    <a:pt x="25564" y="29743"/>
                  </a:cubicBezTo>
                  <a:cubicBezTo>
                    <a:pt x="25189" y="30317"/>
                    <a:pt x="24836" y="30913"/>
                    <a:pt x="24218" y="31311"/>
                  </a:cubicBezTo>
                  <a:cubicBezTo>
                    <a:pt x="23960" y="31488"/>
                    <a:pt x="23644" y="31606"/>
                    <a:pt x="23321" y="31606"/>
                  </a:cubicBezTo>
                  <a:cubicBezTo>
                    <a:pt x="23201" y="31606"/>
                    <a:pt x="23079" y="31589"/>
                    <a:pt x="22959" y="31553"/>
                  </a:cubicBezTo>
                  <a:cubicBezTo>
                    <a:pt x="22783" y="31509"/>
                    <a:pt x="22761" y="31443"/>
                    <a:pt x="22584" y="31443"/>
                  </a:cubicBezTo>
                  <a:cubicBezTo>
                    <a:pt x="22672" y="31244"/>
                    <a:pt x="22738" y="31002"/>
                    <a:pt x="22738" y="30737"/>
                  </a:cubicBezTo>
                  <a:cubicBezTo>
                    <a:pt x="22761" y="30185"/>
                    <a:pt x="22540" y="29743"/>
                    <a:pt x="22253" y="29346"/>
                  </a:cubicBezTo>
                  <a:cubicBezTo>
                    <a:pt x="22262" y="29325"/>
                    <a:pt x="22272" y="29304"/>
                    <a:pt x="22281" y="29284"/>
                  </a:cubicBezTo>
                  <a:lnTo>
                    <a:pt x="22281" y="29284"/>
                  </a:lnTo>
                  <a:cubicBezTo>
                    <a:pt x="22287" y="29290"/>
                    <a:pt x="22292" y="29296"/>
                    <a:pt x="22297" y="29302"/>
                  </a:cubicBezTo>
                  <a:cubicBezTo>
                    <a:pt x="22304" y="29261"/>
                    <a:pt x="22315" y="29220"/>
                    <a:pt x="22329" y="29179"/>
                  </a:cubicBezTo>
                  <a:lnTo>
                    <a:pt x="22329" y="29179"/>
                  </a:lnTo>
                  <a:cubicBezTo>
                    <a:pt x="22313" y="29214"/>
                    <a:pt x="22297" y="29249"/>
                    <a:pt x="22281" y="29284"/>
                  </a:cubicBezTo>
                  <a:lnTo>
                    <a:pt x="22281" y="29284"/>
                  </a:lnTo>
                  <a:cubicBezTo>
                    <a:pt x="22042" y="29005"/>
                    <a:pt x="21762" y="28766"/>
                    <a:pt x="21524" y="28485"/>
                  </a:cubicBezTo>
                  <a:cubicBezTo>
                    <a:pt x="21392" y="28353"/>
                    <a:pt x="21281" y="28198"/>
                    <a:pt x="21149" y="27999"/>
                  </a:cubicBezTo>
                  <a:cubicBezTo>
                    <a:pt x="21149" y="27999"/>
                    <a:pt x="21149" y="27999"/>
                    <a:pt x="21149" y="27999"/>
                  </a:cubicBezTo>
                  <a:lnTo>
                    <a:pt x="21149" y="27999"/>
                  </a:lnTo>
                  <a:cubicBezTo>
                    <a:pt x="21178" y="27999"/>
                    <a:pt x="21193" y="27995"/>
                    <a:pt x="21193" y="27977"/>
                  </a:cubicBezTo>
                  <a:lnTo>
                    <a:pt x="21193" y="27911"/>
                  </a:lnTo>
                  <a:cubicBezTo>
                    <a:pt x="21215" y="27977"/>
                    <a:pt x="21215" y="28043"/>
                    <a:pt x="21237" y="28110"/>
                  </a:cubicBezTo>
                  <a:cubicBezTo>
                    <a:pt x="21237" y="28121"/>
                    <a:pt x="21254" y="28126"/>
                    <a:pt x="21273" y="28126"/>
                  </a:cubicBezTo>
                  <a:cubicBezTo>
                    <a:pt x="21292" y="28126"/>
                    <a:pt x="21315" y="28121"/>
                    <a:pt x="21326" y="28110"/>
                  </a:cubicBezTo>
                  <a:cubicBezTo>
                    <a:pt x="21392" y="28021"/>
                    <a:pt x="21392" y="27999"/>
                    <a:pt x="21392" y="27911"/>
                  </a:cubicBezTo>
                  <a:cubicBezTo>
                    <a:pt x="21392" y="27900"/>
                    <a:pt x="21381" y="27894"/>
                    <a:pt x="21370" y="27894"/>
                  </a:cubicBezTo>
                  <a:cubicBezTo>
                    <a:pt x="21359" y="27894"/>
                    <a:pt x="21348" y="27900"/>
                    <a:pt x="21348" y="27911"/>
                  </a:cubicBezTo>
                  <a:cubicBezTo>
                    <a:pt x="21348" y="27933"/>
                    <a:pt x="21326" y="27977"/>
                    <a:pt x="21326" y="27999"/>
                  </a:cubicBezTo>
                  <a:cubicBezTo>
                    <a:pt x="21193" y="27602"/>
                    <a:pt x="21149" y="27138"/>
                    <a:pt x="21083" y="26719"/>
                  </a:cubicBezTo>
                  <a:cubicBezTo>
                    <a:pt x="21039" y="26564"/>
                    <a:pt x="20994" y="26366"/>
                    <a:pt x="20972" y="26211"/>
                  </a:cubicBezTo>
                  <a:cubicBezTo>
                    <a:pt x="20928" y="26057"/>
                    <a:pt x="20928" y="25902"/>
                    <a:pt x="20928" y="25770"/>
                  </a:cubicBezTo>
                  <a:lnTo>
                    <a:pt x="20928" y="25770"/>
                  </a:lnTo>
                  <a:cubicBezTo>
                    <a:pt x="21039" y="25858"/>
                    <a:pt x="21149" y="25946"/>
                    <a:pt x="21259" y="26035"/>
                  </a:cubicBezTo>
                  <a:cubicBezTo>
                    <a:pt x="21259" y="26388"/>
                    <a:pt x="21237" y="26785"/>
                    <a:pt x="21259" y="27138"/>
                  </a:cubicBezTo>
                  <a:cubicBezTo>
                    <a:pt x="21259" y="27315"/>
                    <a:pt x="21370" y="27447"/>
                    <a:pt x="21414" y="27646"/>
                  </a:cubicBezTo>
                  <a:cubicBezTo>
                    <a:pt x="21458" y="27823"/>
                    <a:pt x="21458" y="27999"/>
                    <a:pt x="21546" y="28198"/>
                  </a:cubicBezTo>
                  <a:cubicBezTo>
                    <a:pt x="21557" y="28209"/>
                    <a:pt x="21568" y="28215"/>
                    <a:pt x="21582" y="28215"/>
                  </a:cubicBezTo>
                  <a:cubicBezTo>
                    <a:pt x="21596" y="28215"/>
                    <a:pt x="21613" y="28209"/>
                    <a:pt x="21635" y="28198"/>
                  </a:cubicBezTo>
                  <a:cubicBezTo>
                    <a:pt x="21679" y="28110"/>
                    <a:pt x="21679" y="28088"/>
                    <a:pt x="21679" y="27999"/>
                  </a:cubicBezTo>
                  <a:cubicBezTo>
                    <a:pt x="21679" y="27992"/>
                    <a:pt x="21676" y="27989"/>
                    <a:pt x="21673" y="27989"/>
                  </a:cubicBezTo>
                  <a:cubicBezTo>
                    <a:pt x="21667" y="27989"/>
                    <a:pt x="21657" y="27999"/>
                    <a:pt x="21657" y="27999"/>
                  </a:cubicBezTo>
                  <a:cubicBezTo>
                    <a:pt x="21657" y="28021"/>
                    <a:pt x="21635" y="28043"/>
                    <a:pt x="21635" y="28088"/>
                  </a:cubicBezTo>
                  <a:cubicBezTo>
                    <a:pt x="21568" y="27933"/>
                    <a:pt x="21568" y="27779"/>
                    <a:pt x="21546" y="27646"/>
                  </a:cubicBezTo>
                  <a:cubicBezTo>
                    <a:pt x="21480" y="27425"/>
                    <a:pt x="21414" y="27249"/>
                    <a:pt x="21414" y="27028"/>
                  </a:cubicBezTo>
                  <a:lnTo>
                    <a:pt x="21414" y="26145"/>
                  </a:lnTo>
                  <a:cubicBezTo>
                    <a:pt x="21480" y="26233"/>
                    <a:pt x="21568" y="26277"/>
                    <a:pt x="21657" y="26366"/>
                  </a:cubicBezTo>
                  <a:cubicBezTo>
                    <a:pt x="21635" y="26609"/>
                    <a:pt x="21635" y="26896"/>
                    <a:pt x="21679" y="27116"/>
                  </a:cubicBezTo>
                  <a:cubicBezTo>
                    <a:pt x="21745" y="27337"/>
                    <a:pt x="21789" y="27536"/>
                    <a:pt x="21789" y="27779"/>
                  </a:cubicBezTo>
                  <a:cubicBezTo>
                    <a:pt x="21789" y="27933"/>
                    <a:pt x="21855" y="28088"/>
                    <a:pt x="21877" y="28242"/>
                  </a:cubicBezTo>
                  <a:cubicBezTo>
                    <a:pt x="21877" y="28253"/>
                    <a:pt x="21889" y="28259"/>
                    <a:pt x="21900" y="28259"/>
                  </a:cubicBezTo>
                  <a:cubicBezTo>
                    <a:pt x="21911" y="28259"/>
                    <a:pt x="21922" y="28253"/>
                    <a:pt x="21922" y="28242"/>
                  </a:cubicBezTo>
                  <a:cubicBezTo>
                    <a:pt x="21966" y="28043"/>
                    <a:pt x="21877" y="27889"/>
                    <a:pt x="21877" y="27690"/>
                  </a:cubicBezTo>
                  <a:cubicBezTo>
                    <a:pt x="21877" y="27514"/>
                    <a:pt x="21811" y="27381"/>
                    <a:pt x="21789" y="27249"/>
                  </a:cubicBezTo>
                  <a:cubicBezTo>
                    <a:pt x="21701" y="27006"/>
                    <a:pt x="21701" y="26697"/>
                    <a:pt x="21701" y="26410"/>
                  </a:cubicBezTo>
                  <a:lnTo>
                    <a:pt x="21701" y="26410"/>
                  </a:lnTo>
                  <a:cubicBezTo>
                    <a:pt x="21767" y="26476"/>
                    <a:pt x="21811" y="26498"/>
                    <a:pt x="21877" y="26564"/>
                  </a:cubicBezTo>
                  <a:cubicBezTo>
                    <a:pt x="21877" y="26940"/>
                    <a:pt x="21922" y="27293"/>
                    <a:pt x="22032" y="27690"/>
                  </a:cubicBezTo>
                  <a:cubicBezTo>
                    <a:pt x="22098" y="27889"/>
                    <a:pt x="22098" y="28242"/>
                    <a:pt x="22231" y="28419"/>
                  </a:cubicBezTo>
                  <a:cubicBezTo>
                    <a:pt x="22237" y="28425"/>
                    <a:pt x="22246" y="28427"/>
                    <a:pt x="22256" y="28427"/>
                  </a:cubicBezTo>
                  <a:cubicBezTo>
                    <a:pt x="22283" y="28427"/>
                    <a:pt x="22319" y="28407"/>
                    <a:pt x="22319" y="28375"/>
                  </a:cubicBezTo>
                  <a:lnTo>
                    <a:pt x="22319" y="28198"/>
                  </a:lnTo>
                  <a:cubicBezTo>
                    <a:pt x="22319" y="28176"/>
                    <a:pt x="22313" y="28165"/>
                    <a:pt x="22308" y="28165"/>
                  </a:cubicBezTo>
                  <a:cubicBezTo>
                    <a:pt x="22302" y="28165"/>
                    <a:pt x="22297" y="28176"/>
                    <a:pt x="22297" y="28198"/>
                  </a:cubicBezTo>
                  <a:lnTo>
                    <a:pt x="22297" y="28242"/>
                  </a:lnTo>
                  <a:cubicBezTo>
                    <a:pt x="22253" y="28198"/>
                    <a:pt x="22253" y="28110"/>
                    <a:pt x="22253" y="28043"/>
                  </a:cubicBezTo>
                  <a:cubicBezTo>
                    <a:pt x="22231" y="27911"/>
                    <a:pt x="22187" y="27779"/>
                    <a:pt x="22142" y="27646"/>
                  </a:cubicBezTo>
                  <a:cubicBezTo>
                    <a:pt x="22032" y="27315"/>
                    <a:pt x="21988" y="26984"/>
                    <a:pt x="21966" y="26609"/>
                  </a:cubicBezTo>
                  <a:lnTo>
                    <a:pt x="21966" y="26609"/>
                  </a:lnTo>
                  <a:cubicBezTo>
                    <a:pt x="22032" y="26697"/>
                    <a:pt x="22142" y="26763"/>
                    <a:pt x="22231" y="26807"/>
                  </a:cubicBezTo>
                  <a:cubicBezTo>
                    <a:pt x="22231" y="26918"/>
                    <a:pt x="22253" y="27028"/>
                    <a:pt x="22253" y="27138"/>
                  </a:cubicBezTo>
                  <a:cubicBezTo>
                    <a:pt x="22319" y="27425"/>
                    <a:pt x="22429" y="27690"/>
                    <a:pt x="22474" y="27999"/>
                  </a:cubicBezTo>
                  <a:cubicBezTo>
                    <a:pt x="22474" y="28010"/>
                    <a:pt x="22490" y="28016"/>
                    <a:pt x="22507" y="28016"/>
                  </a:cubicBezTo>
                  <a:cubicBezTo>
                    <a:pt x="22523" y="28016"/>
                    <a:pt x="22540" y="28010"/>
                    <a:pt x="22540" y="27999"/>
                  </a:cubicBezTo>
                  <a:cubicBezTo>
                    <a:pt x="22584" y="27779"/>
                    <a:pt x="22451" y="27558"/>
                    <a:pt x="22407" y="27359"/>
                  </a:cubicBezTo>
                  <a:cubicBezTo>
                    <a:pt x="22341" y="27182"/>
                    <a:pt x="22319" y="27028"/>
                    <a:pt x="22319" y="26873"/>
                  </a:cubicBezTo>
                  <a:lnTo>
                    <a:pt x="22319" y="26873"/>
                  </a:lnTo>
                  <a:cubicBezTo>
                    <a:pt x="22363" y="26896"/>
                    <a:pt x="22429" y="26940"/>
                    <a:pt x="22474" y="26962"/>
                  </a:cubicBezTo>
                  <a:cubicBezTo>
                    <a:pt x="22474" y="27028"/>
                    <a:pt x="22474" y="27050"/>
                    <a:pt x="22518" y="27116"/>
                  </a:cubicBezTo>
                  <a:cubicBezTo>
                    <a:pt x="22540" y="27249"/>
                    <a:pt x="22628" y="27359"/>
                    <a:pt x="22650" y="27469"/>
                  </a:cubicBezTo>
                  <a:cubicBezTo>
                    <a:pt x="22650" y="27481"/>
                    <a:pt x="22656" y="27486"/>
                    <a:pt x="22664" y="27486"/>
                  </a:cubicBezTo>
                  <a:cubicBezTo>
                    <a:pt x="22672" y="27486"/>
                    <a:pt x="22683" y="27481"/>
                    <a:pt x="22694" y="27469"/>
                  </a:cubicBezTo>
                  <a:cubicBezTo>
                    <a:pt x="22761" y="27359"/>
                    <a:pt x="22672" y="27271"/>
                    <a:pt x="22628" y="27182"/>
                  </a:cubicBezTo>
                  <a:cubicBezTo>
                    <a:pt x="22584" y="27138"/>
                    <a:pt x="22562" y="27094"/>
                    <a:pt x="22562" y="27006"/>
                  </a:cubicBezTo>
                  <a:lnTo>
                    <a:pt x="22562" y="27006"/>
                  </a:lnTo>
                  <a:cubicBezTo>
                    <a:pt x="22672" y="27050"/>
                    <a:pt x="22761" y="27116"/>
                    <a:pt x="22871" y="27160"/>
                  </a:cubicBezTo>
                  <a:cubicBezTo>
                    <a:pt x="23073" y="27252"/>
                    <a:pt x="23306" y="27344"/>
                    <a:pt x="23544" y="27411"/>
                  </a:cubicBezTo>
                  <a:lnTo>
                    <a:pt x="23544" y="27411"/>
                  </a:lnTo>
                  <a:cubicBezTo>
                    <a:pt x="23568" y="27390"/>
                    <a:pt x="23594" y="27373"/>
                    <a:pt x="23621" y="27359"/>
                  </a:cubicBezTo>
                  <a:cubicBezTo>
                    <a:pt x="23644" y="27337"/>
                    <a:pt x="23644" y="27337"/>
                    <a:pt x="23644" y="27315"/>
                  </a:cubicBezTo>
                  <a:cubicBezTo>
                    <a:pt x="23953" y="27359"/>
                    <a:pt x="24240" y="27425"/>
                    <a:pt x="24549" y="27447"/>
                  </a:cubicBezTo>
                  <a:cubicBezTo>
                    <a:pt x="24587" y="27452"/>
                    <a:pt x="24626" y="27454"/>
                    <a:pt x="24664" y="27454"/>
                  </a:cubicBezTo>
                  <a:cubicBezTo>
                    <a:pt x="25606" y="27454"/>
                    <a:pt x="26370" y="26177"/>
                    <a:pt x="26094" y="25328"/>
                  </a:cubicBezTo>
                  <a:cubicBezTo>
                    <a:pt x="26072" y="25218"/>
                    <a:pt x="26006" y="25107"/>
                    <a:pt x="25962" y="24997"/>
                  </a:cubicBezTo>
                  <a:cubicBezTo>
                    <a:pt x="26072" y="24798"/>
                    <a:pt x="26315" y="24600"/>
                    <a:pt x="26403" y="24401"/>
                  </a:cubicBezTo>
                  <a:cubicBezTo>
                    <a:pt x="26602" y="24070"/>
                    <a:pt x="26845" y="23827"/>
                    <a:pt x="27065" y="23518"/>
                  </a:cubicBezTo>
                  <a:cubicBezTo>
                    <a:pt x="27485" y="22966"/>
                    <a:pt x="27882" y="22392"/>
                    <a:pt x="28302" y="21840"/>
                  </a:cubicBezTo>
                  <a:cubicBezTo>
                    <a:pt x="28809" y="21178"/>
                    <a:pt x="29295" y="20516"/>
                    <a:pt x="29736" y="19831"/>
                  </a:cubicBezTo>
                  <a:cubicBezTo>
                    <a:pt x="30046" y="19368"/>
                    <a:pt x="30310" y="18838"/>
                    <a:pt x="30620" y="18330"/>
                  </a:cubicBezTo>
                  <a:cubicBezTo>
                    <a:pt x="30620" y="18362"/>
                    <a:pt x="30655" y="18383"/>
                    <a:pt x="30674" y="18383"/>
                  </a:cubicBezTo>
                  <a:cubicBezTo>
                    <a:pt x="30681" y="18383"/>
                    <a:pt x="30686" y="18380"/>
                    <a:pt x="30686" y="18374"/>
                  </a:cubicBezTo>
                  <a:cubicBezTo>
                    <a:pt x="30730" y="18286"/>
                    <a:pt x="30752" y="18176"/>
                    <a:pt x="30796" y="18087"/>
                  </a:cubicBezTo>
                  <a:cubicBezTo>
                    <a:pt x="30818" y="18065"/>
                    <a:pt x="30818" y="18043"/>
                    <a:pt x="30840" y="17999"/>
                  </a:cubicBezTo>
                  <a:lnTo>
                    <a:pt x="30840" y="17955"/>
                  </a:lnTo>
                  <a:cubicBezTo>
                    <a:pt x="30906" y="17778"/>
                    <a:pt x="30951" y="17646"/>
                    <a:pt x="31017" y="17491"/>
                  </a:cubicBezTo>
                  <a:cubicBezTo>
                    <a:pt x="31061" y="17337"/>
                    <a:pt x="31083" y="17182"/>
                    <a:pt x="31127" y="17050"/>
                  </a:cubicBezTo>
                  <a:cubicBezTo>
                    <a:pt x="31149" y="16895"/>
                    <a:pt x="31083" y="16763"/>
                    <a:pt x="31193" y="16652"/>
                  </a:cubicBezTo>
                  <a:cubicBezTo>
                    <a:pt x="31193" y="16652"/>
                    <a:pt x="31193" y="16630"/>
                    <a:pt x="31171" y="16630"/>
                  </a:cubicBezTo>
                  <a:cubicBezTo>
                    <a:pt x="31127" y="16674"/>
                    <a:pt x="31127" y="16674"/>
                    <a:pt x="31083" y="16763"/>
                  </a:cubicBezTo>
                  <a:cubicBezTo>
                    <a:pt x="31039" y="16939"/>
                    <a:pt x="31061" y="17116"/>
                    <a:pt x="31017" y="17293"/>
                  </a:cubicBezTo>
                  <a:cubicBezTo>
                    <a:pt x="30951" y="17513"/>
                    <a:pt x="30862" y="17734"/>
                    <a:pt x="30752" y="17955"/>
                  </a:cubicBezTo>
                  <a:lnTo>
                    <a:pt x="30730" y="17955"/>
                  </a:lnTo>
                  <a:cubicBezTo>
                    <a:pt x="30244" y="18440"/>
                    <a:pt x="29913" y="19147"/>
                    <a:pt x="29494" y="19721"/>
                  </a:cubicBezTo>
                  <a:cubicBezTo>
                    <a:pt x="29030" y="20427"/>
                    <a:pt x="28500" y="21090"/>
                    <a:pt x="27992" y="21796"/>
                  </a:cubicBezTo>
                  <a:lnTo>
                    <a:pt x="27992" y="20935"/>
                  </a:lnTo>
                  <a:cubicBezTo>
                    <a:pt x="27992" y="20902"/>
                    <a:pt x="27976" y="20885"/>
                    <a:pt x="27959" y="20885"/>
                  </a:cubicBezTo>
                  <a:cubicBezTo>
                    <a:pt x="27943" y="20885"/>
                    <a:pt x="27926" y="20902"/>
                    <a:pt x="27926" y="20935"/>
                  </a:cubicBezTo>
                  <a:cubicBezTo>
                    <a:pt x="27926" y="21244"/>
                    <a:pt x="27882" y="21531"/>
                    <a:pt x="27926" y="21840"/>
                  </a:cubicBezTo>
                  <a:lnTo>
                    <a:pt x="27926" y="21862"/>
                  </a:lnTo>
                  <a:cubicBezTo>
                    <a:pt x="27816" y="22039"/>
                    <a:pt x="27705" y="22171"/>
                    <a:pt x="27595" y="22348"/>
                  </a:cubicBezTo>
                  <a:lnTo>
                    <a:pt x="27595" y="21200"/>
                  </a:lnTo>
                  <a:cubicBezTo>
                    <a:pt x="27595" y="21189"/>
                    <a:pt x="27579" y="21183"/>
                    <a:pt x="27562" y="21183"/>
                  </a:cubicBezTo>
                  <a:cubicBezTo>
                    <a:pt x="27545" y="21183"/>
                    <a:pt x="27529" y="21189"/>
                    <a:pt x="27529" y="21200"/>
                  </a:cubicBezTo>
                  <a:lnTo>
                    <a:pt x="27529" y="22458"/>
                  </a:lnTo>
                  <a:cubicBezTo>
                    <a:pt x="27485" y="22525"/>
                    <a:pt x="27419" y="22613"/>
                    <a:pt x="27330" y="22701"/>
                  </a:cubicBezTo>
                  <a:lnTo>
                    <a:pt x="27330" y="21597"/>
                  </a:lnTo>
                  <a:cubicBezTo>
                    <a:pt x="27330" y="21575"/>
                    <a:pt x="27319" y="21564"/>
                    <a:pt x="27308" y="21564"/>
                  </a:cubicBezTo>
                  <a:cubicBezTo>
                    <a:pt x="27297" y="21564"/>
                    <a:pt x="27286" y="21575"/>
                    <a:pt x="27286" y="21597"/>
                  </a:cubicBezTo>
                  <a:cubicBezTo>
                    <a:pt x="27286" y="21995"/>
                    <a:pt x="27264" y="22392"/>
                    <a:pt x="27286" y="22811"/>
                  </a:cubicBezTo>
                  <a:cubicBezTo>
                    <a:pt x="27109" y="23054"/>
                    <a:pt x="26933" y="23275"/>
                    <a:pt x="26734" y="23496"/>
                  </a:cubicBezTo>
                  <a:cubicBezTo>
                    <a:pt x="26624" y="23430"/>
                    <a:pt x="26646" y="23054"/>
                    <a:pt x="26668" y="22944"/>
                  </a:cubicBezTo>
                  <a:cubicBezTo>
                    <a:pt x="26668" y="22767"/>
                    <a:pt x="26712" y="22613"/>
                    <a:pt x="26712" y="22436"/>
                  </a:cubicBezTo>
                  <a:cubicBezTo>
                    <a:pt x="26712" y="22425"/>
                    <a:pt x="26696" y="22420"/>
                    <a:pt x="26679" y="22420"/>
                  </a:cubicBezTo>
                  <a:cubicBezTo>
                    <a:pt x="26662" y="22420"/>
                    <a:pt x="26646" y="22425"/>
                    <a:pt x="26646" y="22436"/>
                  </a:cubicBezTo>
                  <a:cubicBezTo>
                    <a:pt x="26646" y="22811"/>
                    <a:pt x="26558" y="23165"/>
                    <a:pt x="26646" y="23496"/>
                  </a:cubicBezTo>
                  <a:lnTo>
                    <a:pt x="26668" y="23518"/>
                  </a:lnTo>
                  <a:lnTo>
                    <a:pt x="26712" y="23518"/>
                  </a:lnTo>
                  <a:cubicBezTo>
                    <a:pt x="26646" y="23584"/>
                    <a:pt x="26602" y="23650"/>
                    <a:pt x="26535" y="23717"/>
                  </a:cubicBezTo>
                  <a:cubicBezTo>
                    <a:pt x="26513" y="23739"/>
                    <a:pt x="26513" y="23761"/>
                    <a:pt x="26491" y="23805"/>
                  </a:cubicBezTo>
                  <a:cubicBezTo>
                    <a:pt x="26447" y="23628"/>
                    <a:pt x="26425" y="23474"/>
                    <a:pt x="26425" y="23297"/>
                  </a:cubicBezTo>
                  <a:lnTo>
                    <a:pt x="26425" y="22392"/>
                  </a:lnTo>
                  <a:cubicBezTo>
                    <a:pt x="26425" y="22381"/>
                    <a:pt x="26414" y="22375"/>
                    <a:pt x="26403" y="22375"/>
                  </a:cubicBezTo>
                  <a:cubicBezTo>
                    <a:pt x="26392" y="22375"/>
                    <a:pt x="26381" y="22381"/>
                    <a:pt x="26381" y="22392"/>
                  </a:cubicBezTo>
                  <a:lnTo>
                    <a:pt x="26381" y="23297"/>
                  </a:lnTo>
                  <a:cubicBezTo>
                    <a:pt x="26381" y="23518"/>
                    <a:pt x="26403" y="23717"/>
                    <a:pt x="26425" y="23915"/>
                  </a:cubicBezTo>
                  <a:lnTo>
                    <a:pt x="26182" y="24313"/>
                  </a:lnTo>
                  <a:cubicBezTo>
                    <a:pt x="26182" y="24158"/>
                    <a:pt x="26116" y="23959"/>
                    <a:pt x="26116" y="23805"/>
                  </a:cubicBezTo>
                  <a:cubicBezTo>
                    <a:pt x="26094" y="23518"/>
                    <a:pt x="26050" y="23253"/>
                    <a:pt x="26050" y="22966"/>
                  </a:cubicBezTo>
                  <a:cubicBezTo>
                    <a:pt x="26050" y="22955"/>
                    <a:pt x="26033" y="22949"/>
                    <a:pt x="26017" y="22949"/>
                  </a:cubicBezTo>
                  <a:cubicBezTo>
                    <a:pt x="26000" y="22949"/>
                    <a:pt x="25984" y="22955"/>
                    <a:pt x="25984" y="22966"/>
                  </a:cubicBezTo>
                  <a:cubicBezTo>
                    <a:pt x="25984" y="23209"/>
                    <a:pt x="25984" y="23430"/>
                    <a:pt x="26028" y="23650"/>
                  </a:cubicBezTo>
                  <a:cubicBezTo>
                    <a:pt x="26050" y="23805"/>
                    <a:pt x="26028" y="23937"/>
                    <a:pt x="26050" y="24114"/>
                  </a:cubicBezTo>
                  <a:cubicBezTo>
                    <a:pt x="26072" y="24202"/>
                    <a:pt x="26094" y="24335"/>
                    <a:pt x="26094" y="24423"/>
                  </a:cubicBezTo>
                  <a:cubicBezTo>
                    <a:pt x="26072" y="24467"/>
                    <a:pt x="26072" y="24489"/>
                    <a:pt x="26050" y="24511"/>
                  </a:cubicBezTo>
                  <a:cubicBezTo>
                    <a:pt x="25962" y="24622"/>
                    <a:pt x="25917" y="24688"/>
                    <a:pt x="25851" y="24754"/>
                  </a:cubicBezTo>
                  <a:cubicBezTo>
                    <a:pt x="25763" y="24600"/>
                    <a:pt x="25697" y="24467"/>
                    <a:pt x="25608" y="24313"/>
                  </a:cubicBezTo>
                  <a:cubicBezTo>
                    <a:pt x="25586" y="24070"/>
                    <a:pt x="25520" y="23827"/>
                    <a:pt x="25498" y="23584"/>
                  </a:cubicBezTo>
                  <a:cubicBezTo>
                    <a:pt x="25498" y="23569"/>
                    <a:pt x="25495" y="23565"/>
                    <a:pt x="25492" y="23565"/>
                  </a:cubicBezTo>
                  <a:cubicBezTo>
                    <a:pt x="25486" y="23565"/>
                    <a:pt x="25476" y="23584"/>
                    <a:pt x="25476" y="23584"/>
                  </a:cubicBezTo>
                  <a:cubicBezTo>
                    <a:pt x="25520" y="23805"/>
                    <a:pt x="25542" y="24026"/>
                    <a:pt x="25542" y="24202"/>
                  </a:cubicBezTo>
                  <a:cubicBezTo>
                    <a:pt x="25388" y="23937"/>
                    <a:pt x="25189" y="23650"/>
                    <a:pt x="25034" y="23385"/>
                  </a:cubicBezTo>
                  <a:cubicBezTo>
                    <a:pt x="24946" y="23253"/>
                    <a:pt x="24858" y="23098"/>
                    <a:pt x="24747" y="22966"/>
                  </a:cubicBezTo>
                  <a:cubicBezTo>
                    <a:pt x="25299" y="22701"/>
                    <a:pt x="25763" y="22105"/>
                    <a:pt x="26248" y="21708"/>
                  </a:cubicBezTo>
                  <a:cubicBezTo>
                    <a:pt x="26822" y="21200"/>
                    <a:pt x="27419" y="20736"/>
                    <a:pt x="27948" y="20207"/>
                  </a:cubicBezTo>
                  <a:cubicBezTo>
                    <a:pt x="28412" y="19743"/>
                    <a:pt x="28898" y="19235"/>
                    <a:pt x="29273" y="18750"/>
                  </a:cubicBezTo>
                  <a:cubicBezTo>
                    <a:pt x="29714" y="18176"/>
                    <a:pt x="30023" y="17557"/>
                    <a:pt x="30487" y="17006"/>
                  </a:cubicBezTo>
                  <a:cubicBezTo>
                    <a:pt x="30546" y="16966"/>
                    <a:pt x="30482" y="16892"/>
                    <a:pt x="30421" y="16892"/>
                  </a:cubicBezTo>
                  <a:cubicBezTo>
                    <a:pt x="30413" y="16892"/>
                    <a:pt x="30406" y="16893"/>
                    <a:pt x="30399" y="16895"/>
                  </a:cubicBezTo>
                  <a:lnTo>
                    <a:pt x="30399" y="16741"/>
                  </a:lnTo>
                  <a:lnTo>
                    <a:pt x="30399" y="16454"/>
                  </a:lnTo>
                  <a:cubicBezTo>
                    <a:pt x="30399" y="16443"/>
                    <a:pt x="30393" y="16437"/>
                    <a:pt x="30388" y="16437"/>
                  </a:cubicBezTo>
                  <a:cubicBezTo>
                    <a:pt x="30382" y="16437"/>
                    <a:pt x="30377" y="16443"/>
                    <a:pt x="30377" y="16454"/>
                  </a:cubicBezTo>
                  <a:lnTo>
                    <a:pt x="30377" y="16741"/>
                  </a:lnTo>
                  <a:lnTo>
                    <a:pt x="30377" y="16961"/>
                  </a:lnTo>
                  <a:cubicBezTo>
                    <a:pt x="30377" y="16961"/>
                    <a:pt x="30355" y="16961"/>
                    <a:pt x="30355" y="16983"/>
                  </a:cubicBezTo>
                  <a:lnTo>
                    <a:pt x="30355" y="16851"/>
                  </a:lnTo>
                  <a:cubicBezTo>
                    <a:pt x="30355" y="16829"/>
                    <a:pt x="30338" y="16818"/>
                    <a:pt x="30321" y="16818"/>
                  </a:cubicBezTo>
                  <a:cubicBezTo>
                    <a:pt x="30305" y="16818"/>
                    <a:pt x="30288" y="16829"/>
                    <a:pt x="30288" y="16851"/>
                  </a:cubicBezTo>
                  <a:lnTo>
                    <a:pt x="30288" y="17006"/>
                  </a:lnTo>
                  <a:cubicBezTo>
                    <a:pt x="29935" y="17315"/>
                    <a:pt x="29670" y="17690"/>
                    <a:pt x="29405" y="18087"/>
                  </a:cubicBezTo>
                  <a:cubicBezTo>
                    <a:pt x="29008" y="18683"/>
                    <a:pt x="28500" y="19235"/>
                    <a:pt x="27970" y="19787"/>
                  </a:cubicBezTo>
                  <a:cubicBezTo>
                    <a:pt x="27485" y="20317"/>
                    <a:pt x="26933" y="20758"/>
                    <a:pt x="26381" y="21222"/>
                  </a:cubicBezTo>
                  <a:cubicBezTo>
                    <a:pt x="26182" y="21399"/>
                    <a:pt x="25984" y="21553"/>
                    <a:pt x="25829" y="21752"/>
                  </a:cubicBezTo>
                  <a:cubicBezTo>
                    <a:pt x="25829" y="21641"/>
                    <a:pt x="25829" y="21531"/>
                    <a:pt x="25851" y="21421"/>
                  </a:cubicBezTo>
                  <a:cubicBezTo>
                    <a:pt x="25873" y="21288"/>
                    <a:pt x="25851" y="21090"/>
                    <a:pt x="25939" y="20979"/>
                  </a:cubicBezTo>
                  <a:cubicBezTo>
                    <a:pt x="25955" y="20964"/>
                    <a:pt x="25949" y="20948"/>
                    <a:pt x="25936" y="20948"/>
                  </a:cubicBezTo>
                  <a:cubicBezTo>
                    <a:pt x="25930" y="20948"/>
                    <a:pt x="25924" y="20951"/>
                    <a:pt x="25917" y="20957"/>
                  </a:cubicBezTo>
                  <a:cubicBezTo>
                    <a:pt x="25807" y="21068"/>
                    <a:pt x="25851" y="21200"/>
                    <a:pt x="25829" y="21377"/>
                  </a:cubicBezTo>
                  <a:cubicBezTo>
                    <a:pt x="25807" y="21531"/>
                    <a:pt x="25763" y="21641"/>
                    <a:pt x="25763" y="21818"/>
                  </a:cubicBezTo>
                  <a:cubicBezTo>
                    <a:pt x="25410" y="22171"/>
                    <a:pt x="25034" y="22525"/>
                    <a:pt x="24637" y="22811"/>
                  </a:cubicBezTo>
                  <a:cubicBezTo>
                    <a:pt x="24549" y="22701"/>
                    <a:pt x="24460" y="22591"/>
                    <a:pt x="24416" y="22480"/>
                  </a:cubicBezTo>
                  <a:lnTo>
                    <a:pt x="24240" y="22215"/>
                  </a:lnTo>
                  <a:cubicBezTo>
                    <a:pt x="24284" y="22215"/>
                    <a:pt x="24328" y="22193"/>
                    <a:pt x="24350" y="22193"/>
                  </a:cubicBezTo>
                  <a:cubicBezTo>
                    <a:pt x="25078" y="21884"/>
                    <a:pt x="25741" y="21200"/>
                    <a:pt x="25211" y="20427"/>
                  </a:cubicBezTo>
                  <a:cubicBezTo>
                    <a:pt x="25167" y="20383"/>
                    <a:pt x="25123" y="20317"/>
                    <a:pt x="25078" y="20229"/>
                  </a:cubicBezTo>
                  <a:cubicBezTo>
                    <a:pt x="25299" y="19787"/>
                    <a:pt x="25807" y="19324"/>
                    <a:pt x="26160" y="19037"/>
                  </a:cubicBezTo>
                  <a:cubicBezTo>
                    <a:pt x="26778" y="18440"/>
                    <a:pt x="27485" y="17867"/>
                    <a:pt x="28037" y="17182"/>
                  </a:cubicBezTo>
                  <a:cubicBezTo>
                    <a:pt x="28071" y="17131"/>
                    <a:pt x="28026" y="17080"/>
                    <a:pt x="27983" y="17080"/>
                  </a:cubicBezTo>
                  <a:cubicBezTo>
                    <a:pt x="27970" y="17080"/>
                    <a:pt x="27958" y="17084"/>
                    <a:pt x="27948" y="17094"/>
                  </a:cubicBezTo>
                  <a:cubicBezTo>
                    <a:pt x="27705" y="17293"/>
                    <a:pt x="27441" y="17513"/>
                    <a:pt x="27220" y="17734"/>
                  </a:cubicBezTo>
                  <a:cubicBezTo>
                    <a:pt x="27286" y="17535"/>
                    <a:pt x="27330" y="17315"/>
                    <a:pt x="27396" y="17116"/>
                  </a:cubicBezTo>
                  <a:cubicBezTo>
                    <a:pt x="27485" y="16895"/>
                    <a:pt x="27595" y="16674"/>
                    <a:pt x="27595" y="16454"/>
                  </a:cubicBezTo>
                  <a:cubicBezTo>
                    <a:pt x="27595" y="16443"/>
                    <a:pt x="27579" y="16437"/>
                    <a:pt x="27562" y="16437"/>
                  </a:cubicBezTo>
                  <a:cubicBezTo>
                    <a:pt x="27545" y="16437"/>
                    <a:pt x="27529" y="16443"/>
                    <a:pt x="27529" y="16454"/>
                  </a:cubicBezTo>
                  <a:cubicBezTo>
                    <a:pt x="27529" y="16741"/>
                    <a:pt x="27330" y="17006"/>
                    <a:pt x="27286" y="17293"/>
                  </a:cubicBezTo>
                  <a:cubicBezTo>
                    <a:pt x="27220" y="17447"/>
                    <a:pt x="27154" y="17646"/>
                    <a:pt x="27154" y="17844"/>
                  </a:cubicBezTo>
                  <a:cubicBezTo>
                    <a:pt x="27065" y="17933"/>
                    <a:pt x="26955" y="17999"/>
                    <a:pt x="26867" y="18087"/>
                  </a:cubicBezTo>
                  <a:cubicBezTo>
                    <a:pt x="26911" y="17933"/>
                    <a:pt x="26933" y="17756"/>
                    <a:pt x="26955" y="17624"/>
                  </a:cubicBezTo>
                  <a:cubicBezTo>
                    <a:pt x="26955" y="17491"/>
                    <a:pt x="26955" y="17270"/>
                    <a:pt x="27065" y="17160"/>
                  </a:cubicBezTo>
                  <a:cubicBezTo>
                    <a:pt x="27083" y="17124"/>
                    <a:pt x="27057" y="17088"/>
                    <a:pt x="27023" y="17088"/>
                  </a:cubicBezTo>
                  <a:cubicBezTo>
                    <a:pt x="27015" y="17088"/>
                    <a:pt x="27007" y="17090"/>
                    <a:pt x="26999" y="17094"/>
                  </a:cubicBezTo>
                  <a:cubicBezTo>
                    <a:pt x="26911" y="17182"/>
                    <a:pt x="26911" y="17337"/>
                    <a:pt x="26867" y="17491"/>
                  </a:cubicBezTo>
                  <a:cubicBezTo>
                    <a:pt x="26867" y="17602"/>
                    <a:pt x="26845" y="17712"/>
                    <a:pt x="26822" y="17822"/>
                  </a:cubicBezTo>
                  <a:cubicBezTo>
                    <a:pt x="26778" y="17933"/>
                    <a:pt x="26756" y="17999"/>
                    <a:pt x="26778" y="18109"/>
                  </a:cubicBezTo>
                  <a:lnTo>
                    <a:pt x="26513" y="18396"/>
                  </a:lnTo>
                  <a:lnTo>
                    <a:pt x="26513" y="18374"/>
                  </a:lnTo>
                  <a:cubicBezTo>
                    <a:pt x="26558" y="18198"/>
                    <a:pt x="26558" y="17999"/>
                    <a:pt x="26624" y="17844"/>
                  </a:cubicBezTo>
                  <a:cubicBezTo>
                    <a:pt x="26646" y="17668"/>
                    <a:pt x="26646" y="17557"/>
                    <a:pt x="26646" y="17403"/>
                  </a:cubicBezTo>
                  <a:cubicBezTo>
                    <a:pt x="26646" y="17315"/>
                    <a:pt x="26712" y="16939"/>
                    <a:pt x="26756" y="16851"/>
                  </a:cubicBezTo>
                  <a:cubicBezTo>
                    <a:pt x="26771" y="16836"/>
                    <a:pt x="26766" y="16810"/>
                    <a:pt x="26753" y="16810"/>
                  </a:cubicBezTo>
                  <a:cubicBezTo>
                    <a:pt x="26748" y="16810"/>
                    <a:pt x="26741" y="16815"/>
                    <a:pt x="26734" y="16829"/>
                  </a:cubicBezTo>
                  <a:cubicBezTo>
                    <a:pt x="26646" y="16895"/>
                    <a:pt x="26668" y="16983"/>
                    <a:pt x="26646" y="17094"/>
                  </a:cubicBezTo>
                  <a:cubicBezTo>
                    <a:pt x="26602" y="17293"/>
                    <a:pt x="26602" y="17447"/>
                    <a:pt x="26602" y="17646"/>
                  </a:cubicBezTo>
                  <a:cubicBezTo>
                    <a:pt x="26558" y="17844"/>
                    <a:pt x="26535" y="18087"/>
                    <a:pt x="26491" y="18286"/>
                  </a:cubicBezTo>
                  <a:lnTo>
                    <a:pt x="26403" y="18529"/>
                  </a:lnTo>
                  <a:cubicBezTo>
                    <a:pt x="26293" y="18639"/>
                    <a:pt x="26182" y="18727"/>
                    <a:pt x="26094" y="18794"/>
                  </a:cubicBezTo>
                  <a:lnTo>
                    <a:pt x="26094" y="18485"/>
                  </a:lnTo>
                  <a:cubicBezTo>
                    <a:pt x="26116" y="18242"/>
                    <a:pt x="26182" y="18065"/>
                    <a:pt x="26204" y="17867"/>
                  </a:cubicBezTo>
                  <a:cubicBezTo>
                    <a:pt x="26271" y="17602"/>
                    <a:pt x="26315" y="17315"/>
                    <a:pt x="26337" y="17050"/>
                  </a:cubicBezTo>
                  <a:cubicBezTo>
                    <a:pt x="26337" y="17028"/>
                    <a:pt x="26326" y="17017"/>
                    <a:pt x="26315" y="17017"/>
                  </a:cubicBezTo>
                  <a:cubicBezTo>
                    <a:pt x="26304" y="17017"/>
                    <a:pt x="26293" y="17028"/>
                    <a:pt x="26293" y="17050"/>
                  </a:cubicBezTo>
                  <a:cubicBezTo>
                    <a:pt x="26226" y="17668"/>
                    <a:pt x="26006" y="18242"/>
                    <a:pt x="26006" y="18882"/>
                  </a:cubicBezTo>
                  <a:cubicBezTo>
                    <a:pt x="25962" y="18948"/>
                    <a:pt x="25895" y="18970"/>
                    <a:pt x="25873" y="19037"/>
                  </a:cubicBezTo>
                  <a:cubicBezTo>
                    <a:pt x="25608" y="19257"/>
                    <a:pt x="25233" y="19655"/>
                    <a:pt x="25056" y="20030"/>
                  </a:cubicBezTo>
                  <a:cubicBezTo>
                    <a:pt x="25078" y="19853"/>
                    <a:pt x="25101" y="19721"/>
                    <a:pt x="25101" y="19544"/>
                  </a:cubicBezTo>
                  <a:cubicBezTo>
                    <a:pt x="25101" y="19279"/>
                    <a:pt x="25167" y="19037"/>
                    <a:pt x="25167" y="18750"/>
                  </a:cubicBezTo>
                  <a:cubicBezTo>
                    <a:pt x="25167" y="18507"/>
                    <a:pt x="25211" y="18286"/>
                    <a:pt x="25211" y="18043"/>
                  </a:cubicBezTo>
                  <a:cubicBezTo>
                    <a:pt x="25211" y="17867"/>
                    <a:pt x="25211" y="17447"/>
                    <a:pt x="25321" y="17315"/>
                  </a:cubicBezTo>
                  <a:cubicBezTo>
                    <a:pt x="25337" y="17299"/>
                    <a:pt x="25319" y="17283"/>
                    <a:pt x="25308" y="17283"/>
                  </a:cubicBezTo>
                  <a:cubicBezTo>
                    <a:pt x="25303" y="17283"/>
                    <a:pt x="25299" y="17286"/>
                    <a:pt x="25299" y="17293"/>
                  </a:cubicBezTo>
                  <a:cubicBezTo>
                    <a:pt x="25189" y="17403"/>
                    <a:pt x="25189" y="17602"/>
                    <a:pt x="25167" y="17756"/>
                  </a:cubicBezTo>
                  <a:lnTo>
                    <a:pt x="25078" y="18507"/>
                  </a:lnTo>
                  <a:cubicBezTo>
                    <a:pt x="25056" y="18772"/>
                    <a:pt x="25012" y="19059"/>
                    <a:pt x="25012" y="19346"/>
                  </a:cubicBezTo>
                  <a:cubicBezTo>
                    <a:pt x="25012" y="19522"/>
                    <a:pt x="25012" y="19721"/>
                    <a:pt x="24990" y="19875"/>
                  </a:cubicBezTo>
                  <a:cubicBezTo>
                    <a:pt x="24990" y="19942"/>
                    <a:pt x="24968" y="19986"/>
                    <a:pt x="24968" y="20052"/>
                  </a:cubicBezTo>
                  <a:lnTo>
                    <a:pt x="24769" y="19853"/>
                  </a:lnTo>
                  <a:cubicBezTo>
                    <a:pt x="24775" y="19853"/>
                    <a:pt x="24783" y="19853"/>
                    <a:pt x="24791" y="19853"/>
                  </a:cubicBezTo>
                  <a:lnTo>
                    <a:pt x="24791" y="19853"/>
                  </a:lnTo>
                  <a:cubicBezTo>
                    <a:pt x="24791" y="19853"/>
                    <a:pt x="24791" y="19853"/>
                    <a:pt x="24791" y="19853"/>
                  </a:cubicBezTo>
                  <a:cubicBezTo>
                    <a:pt x="24791" y="19853"/>
                    <a:pt x="24792" y="19853"/>
                    <a:pt x="24792" y="19853"/>
                  </a:cubicBezTo>
                  <a:lnTo>
                    <a:pt x="24792" y="19853"/>
                  </a:lnTo>
                  <a:cubicBezTo>
                    <a:pt x="24791" y="19853"/>
                    <a:pt x="24791" y="19853"/>
                    <a:pt x="24791" y="19853"/>
                  </a:cubicBezTo>
                  <a:lnTo>
                    <a:pt x="24791" y="19853"/>
                  </a:lnTo>
                  <a:cubicBezTo>
                    <a:pt x="24725" y="19743"/>
                    <a:pt x="24615" y="19655"/>
                    <a:pt x="24527" y="19544"/>
                  </a:cubicBezTo>
                  <a:lnTo>
                    <a:pt x="24527" y="19522"/>
                  </a:lnTo>
                  <a:cubicBezTo>
                    <a:pt x="24527" y="19511"/>
                    <a:pt x="24521" y="19506"/>
                    <a:pt x="24516" y="19506"/>
                  </a:cubicBezTo>
                  <a:cubicBezTo>
                    <a:pt x="24510" y="19506"/>
                    <a:pt x="24504" y="19511"/>
                    <a:pt x="24504" y="19522"/>
                  </a:cubicBezTo>
                  <a:lnTo>
                    <a:pt x="24504" y="19500"/>
                  </a:lnTo>
                  <a:lnTo>
                    <a:pt x="24416" y="19324"/>
                  </a:lnTo>
                  <a:cubicBezTo>
                    <a:pt x="24394" y="19235"/>
                    <a:pt x="24394" y="19125"/>
                    <a:pt x="24394" y="19059"/>
                  </a:cubicBezTo>
                  <a:cubicBezTo>
                    <a:pt x="24394" y="18904"/>
                    <a:pt x="24416" y="18794"/>
                    <a:pt x="24416" y="18661"/>
                  </a:cubicBezTo>
                  <a:cubicBezTo>
                    <a:pt x="24416" y="18507"/>
                    <a:pt x="24394" y="18308"/>
                    <a:pt x="24416" y="18131"/>
                  </a:cubicBezTo>
                  <a:cubicBezTo>
                    <a:pt x="24416" y="17955"/>
                    <a:pt x="24460" y="17756"/>
                    <a:pt x="24460" y="17535"/>
                  </a:cubicBezTo>
                  <a:cubicBezTo>
                    <a:pt x="24460" y="17524"/>
                    <a:pt x="24449" y="17519"/>
                    <a:pt x="24438" y="17519"/>
                  </a:cubicBezTo>
                  <a:cubicBezTo>
                    <a:pt x="24427" y="17519"/>
                    <a:pt x="24416" y="17524"/>
                    <a:pt x="24416" y="17535"/>
                  </a:cubicBezTo>
                  <a:cubicBezTo>
                    <a:pt x="24416" y="17756"/>
                    <a:pt x="24350" y="17999"/>
                    <a:pt x="24328" y="18220"/>
                  </a:cubicBezTo>
                  <a:lnTo>
                    <a:pt x="24328" y="18838"/>
                  </a:lnTo>
                  <a:cubicBezTo>
                    <a:pt x="24328" y="18992"/>
                    <a:pt x="24306" y="19169"/>
                    <a:pt x="24328" y="19324"/>
                  </a:cubicBezTo>
                  <a:cubicBezTo>
                    <a:pt x="24306" y="19301"/>
                    <a:pt x="24284" y="19235"/>
                    <a:pt x="24240" y="19213"/>
                  </a:cubicBezTo>
                  <a:lnTo>
                    <a:pt x="24240" y="19191"/>
                  </a:lnTo>
                  <a:lnTo>
                    <a:pt x="24218" y="19191"/>
                  </a:lnTo>
                  <a:cubicBezTo>
                    <a:pt x="24195" y="19169"/>
                    <a:pt x="24195" y="19125"/>
                    <a:pt x="24195" y="19125"/>
                  </a:cubicBezTo>
                  <a:cubicBezTo>
                    <a:pt x="24195" y="19081"/>
                    <a:pt x="24173" y="18992"/>
                    <a:pt x="24173" y="18992"/>
                  </a:cubicBezTo>
                  <a:lnTo>
                    <a:pt x="24173" y="18838"/>
                  </a:lnTo>
                  <a:lnTo>
                    <a:pt x="24173" y="18352"/>
                  </a:lnTo>
                  <a:lnTo>
                    <a:pt x="24173" y="17226"/>
                  </a:lnTo>
                  <a:cubicBezTo>
                    <a:pt x="24173" y="17215"/>
                    <a:pt x="24162" y="17210"/>
                    <a:pt x="24151" y="17210"/>
                  </a:cubicBezTo>
                  <a:cubicBezTo>
                    <a:pt x="24140" y="17210"/>
                    <a:pt x="24129" y="17215"/>
                    <a:pt x="24129" y="17226"/>
                  </a:cubicBezTo>
                  <a:lnTo>
                    <a:pt x="24129" y="18463"/>
                  </a:lnTo>
                  <a:cubicBezTo>
                    <a:pt x="24129" y="18639"/>
                    <a:pt x="24107" y="18838"/>
                    <a:pt x="24107" y="19014"/>
                  </a:cubicBezTo>
                  <a:cubicBezTo>
                    <a:pt x="24063" y="18904"/>
                    <a:pt x="23975" y="18772"/>
                    <a:pt x="23908" y="18639"/>
                  </a:cubicBezTo>
                  <a:cubicBezTo>
                    <a:pt x="23908" y="18551"/>
                    <a:pt x="23886" y="18463"/>
                    <a:pt x="23886" y="18440"/>
                  </a:cubicBezTo>
                  <a:cubicBezTo>
                    <a:pt x="23842" y="18176"/>
                    <a:pt x="23886" y="17889"/>
                    <a:pt x="23886" y="17624"/>
                  </a:cubicBezTo>
                  <a:lnTo>
                    <a:pt x="23864" y="17624"/>
                  </a:lnTo>
                  <a:cubicBezTo>
                    <a:pt x="23864" y="17955"/>
                    <a:pt x="23842" y="18242"/>
                    <a:pt x="23886" y="18573"/>
                  </a:cubicBezTo>
                  <a:lnTo>
                    <a:pt x="23886" y="18617"/>
                  </a:lnTo>
                  <a:cubicBezTo>
                    <a:pt x="23621" y="17955"/>
                    <a:pt x="23467" y="17182"/>
                    <a:pt x="23401" y="16476"/>
                  </a:cubicBezTo>
                  <a:cubicBezTo>
                    <a:pt x="23401" y="16443"/>
                    <a:pt x="23362" y="16426"/>
                    <a:pt x="23323" y="16426"/>
                  </a:cubicBezTo>
                  <a:cubicBezTo>
                    <a:pt x="23285" y="16426"/>
                    <a:pt x="23246" y="16443"/>
                    <a:pt x="23246" y="16476"/>
                  </a:cubicBezTo>
                  <a:cubicBezTo>
                    <a:pt x="23202" y="17403"/>
                    <a:pt x="23445" y="18507"/>
                    <a:pt x="23886" y="19301"/>
                  </a:cubicBezTo>
                  <a:cubicBezTo>
                    <a:pt x="24085" y="19633"/>
                    <a:pt x="24328" y="19897"/>
                    <a:pt x="24549" y="20184"/>
                  </a:cubicBezTo>
                  <a:cubicBezTo>
                    <a:pt x="24681" y="20317"/>
                    <a:pt x="24836" y="20494"/>
                    <a:pt x="24946" y="20648"/>
                  </a:cubicBezTo>
                  <a:cubicBezTo>
                    <a:pt x="25211" y="21112"/>
                    <a:pt x="25012" y="21377"/>
                    <a:pt x="24659" y="21641"/>
                  </a:cubicBezTo>
                  <a:cubicBezTo>
                    <a:pt x="24438" y="21818"/>
                    <a:pt x="24218" y="21884"/>
                    <a:pt x="23997" y="21951"/>
                  </a:cubicBezTo>
                  <a:lnTo>
                    <a:pt x="23886" y="21840"/>
                  </a:lnTo>
                  <a:cubicBezTo>
                    <a:pt x="23867" y="21830"/>
                    <a:pt x="23849" y="21826"/>
                    <a:pt x="23832" y="21826"/>
                  </a:cubicBezTo>
                  <a:cubicBezTo>
                    <a:pt x="23774" y="21826"/>
                    <a:pt x="23742" y="21882"/>
                    <a:pt x="23776" y="21951"/>
                  </a:cubicBezTo>
                  <a:cubicBezTo>
                    <a:pt x="23776" y="21951"/>
                    <a:pt x="23776" y="21973"/>
                    <a:pt x="23798" y="21973"/>
                  </a:cubicBezTo>
                  <a:cubicBezTo>
                    <a:pt x="23753" y="21977"/>
                    <a:pt x="23707" y="21979"/>
                    <a:pt x="23662" y="21979"/>
                  </a:cubicBezTo>
                  <a:cubicBezTo>
                    <a:pt x="23218" y="21979"/>
                    <a:pt x="22761" y="21789"/>
                    <a:pt x="22341" y="21509"/>
                  </a:cubicBezTo>
                  <a:cubicBezTo>
                    <a:pt x="22319" y="21421"/>
                    <a:pt x="22319" y="21399"/>
                    <a:pt x="22253" y="21332"/>
                  </a:cubicBezTo>
                  <a:cubicBezTo>
                    <a:pt x="22250" y="21329"/>
                    <a:pt x="22246" y="21328"/>
                    <a:pt x="22242" y="21328"/>
                  </a:cubicBezTo>
                  <a:cubicBezTo>
                    <a:pt x="22220" y="21328"/>
                    <a:pt x="22190" y="21380"/>
                    <a:pt x="22209" y="21399"/>
                  </a:cubicBezTo>
                  <a:cubicBezTo>
                    <a:pt x="22231" y="21421"/>
                    <a:pt x="22231" y="21443"/>
                    <a:pt x="22231" y="21487"/>
                  </a:cubicBezTo>
                  <a:cubicBezTo>
                    <a:pt x="22098" y="21399"/>
                    <a:pt x="21966" y="21288"/>
                    <a:pt x="21855" y="21200"/>
                  </a:cubicBezTo>
                  <a:cubicBezTo>
                    <a:pt x="21855" y="21178"/>
                    <a:pt x="21811" y="21178"/>
                    <a:pt x="21811" y="21178"/>
                  </a:cubicBezTo>
                  <a:cubicBezTo>
                    <a:pt x="21789" y="21178"/>
                    <a:pt x="21789" y="21156"/>
                    <a:pt x="21767" y="21156"/>
                  </a:cubicBezTo>
                  <a:cubicBezTo>
                    <a:pt x="21701" y="21090"/>
                    <a:pt x="21635" y="21045"/>
                    <a:pt x="21568" y="20979"/>
                  </a:cubicBezTo>
                  <a:lnTo>
                    <a:pt x="21568" y="20957"/>
                  </a:lnTo>
                  <a:cubicBezTo>
                    <a:pt x="21568" y="20946"/>
                    <a:pt x="21563" y="20941"/>
                    <a:pt x="21557" y="20941"/>
                  </a:cubicBezTo>
                  <a:cubicBezTo>
                    <a:pt x="21552" y="20941"/>
                    <a:pt x="21546" y="20946"/>
                    <a:pt x="21546" y="20957"/>
                  </a:cubicBezTo>
                  <a:cubicBezTo>
                    <a:pt x="21546" y="20958"/>
                    <a:pt x="21545" y="20958"/>
                    <a:pt x="21544" y="20958"/>
                  </a:cubicBezTo>
                  <a:cubicBezTo>
                    <a:pt x="21518" y="20958"/>
                    <a:pt x="21413" y="20603"/>
                    <a:pt x="21370" y="20560"/>
                  </a:cubicBezTo>
                  <a:cubicBezTo>
                    <a:pt x="21348" y="20405"/>
                    <a:pt x="21326" y="20229"/>
                    <a:pt x="21326" y="20074"/>
                  </a:cubicBezTo>
                  <a:cubicBezTo>
                    <a:pt x="21259" y="19677"/>
                    <a:pt x="21237" y="19346"/>
                    <a:pt x="21237" y="18970"/>
                  </a:cubicBezTo>
                  <a:cubicBezTo>
                    <a:pt x="21237" y="18959"/>
                    <a:pt x="21226" y="18954"/>
                    <a:pt x="21215" y="18954"/>
                  </a:cubicBezTo>
                  <a:cubicBezTo>
                    <a:pt x="21204" y="18954"/>
                    <a:pt x="21193" y="18959"/>
                    <a:pt x="21193" y="18970"/>
                  </a:cubicBezTo>
                  <a:cubicBezTo>
                    <a:pt x="21193" y="19434"/>
                    <a:pt x="21215" y="19897"/>
                    <a:pt x="21259" y="20383"/>
                  </a:cubicBezTo>
                  <a:cubicBezTo>
                    <a:pt x="21303" y="20494"/>
                    <a:pt x="21303" y="20648"/>
                    <a:pt x="21348" y="20825"/>
                  </a:cubicBezTo>
                  <a:cubicBezTo>
                    <a:pt x="21127" y="20626"/>
                    <a:pt x="20928" y="20405"/>
                    <a:pt x="20752" y="20207"/>
                  </a:cubicBezTo>
                  <a:cubicBezTo>
                    <a:pt x="20752" y="20207"/>
                    <a:pt x="20774" y="20184"/>
                    <a:pt x="20752" y="20184"/>
                  </a:cubicBezTo>
                  <a:cubicBezTo>
                    <a:pt x="20531" y="19897"/>
                    <a:pt x="20487" y="19611"/>
                    <a:pt x="20487" y="19235"/>
                  </a:cubicBezTo>
                  <a:cubicBezTo>
                    <a:pt x="20487" y="19014"/>
                    <a:pt x="20376" y="18617"/>
                    <a:pt x="20553" y="18418"/>
                  </a:cubicBezTo>
                  <a:cubicBezTo>
                    <a:pt x="20575" y="18396"/>
                    <a:pt x="20553" y="18396"/>
                    <a:pt x="20531" y="18396"/>
                  </a:cubicBezTo>
                  <a:cubicBezTo>
                    <a:pt x="20332" y="18573"/>
                    <a:pt x="20443" y="19014"/>
                    <a:pt x="20443" y="19279"/>
                  </a:cubicBezTo>
                  <a:cubicBezTo>
                    <a:pt x="20443" y="19522"/>
                    <a:pt x="20443" y="19787"/>
                    <a:pt x="20553" y="20008"/>
                  </a:cubicBezTo>
                  <a:lnTo>
                    <a:pt x="20244" y="19721"/>
                  </a:lnTo>
                  <a:cubicBezTo>
                    <a:pt x="20244" y="19655"/>
                    <a:pt x="20222" y="19566"/>
                    <a:pt x="20222" y="19522"/>
                  </a:cubicBezTo>
                  <a:lnTo>
                    <a:pt x="20222" y="18992"/>
                  </a:lnTo>
                  <a:lnTo>
                    <a:pt x="20222" y="17756"/>
                  </a:lnTo>
                  <a:cubicBezTo>
                    <a:pt x="20222" y="17745"/>
                    <a:pt x="20216" y="17740"/>
                    <a:pt x="20211" y="17740"/>
                  </a:cubicBezTo>
                  <a:cubicBezTo>
                    <a:pt x="20205" y="17740"/>
                    <a:pt x="20200" y="17745"/>
                    <a:pt x="20200" y="17756"/>
                  </a:cubicBezTo>
                  <a:lnTo>
                    <a:pt x="20200" y="18992"/>
                  </a:lnTo>
                  <a:lnTo>
                    <a:pt x="20200" y="19500"/>
                  </a:lnTo>
                  <a:lnTo>
                    <a:pt x="20200" y="19655"/>
                  </a:lnTo>
                  <a:cubicBezTo>
                    <a:pt x="20133" y="19566"/>
                    <a:pt x="20089" y="19522"/>
                    <a:pt x="20023" y="19434"/>
                  </a:cubicBezTo>
                  <a:cubicBezTo>
                    <a:pt x="20045" y="18948"/>
                    <a:pt x="19913" y="18396"/>
                    <a:pt x="20089" y="17889"/>
                  </a:cubicBezTo>
                  <a:cubicBezTo>
                    <a:pt x="20089" y="17878"/>
                    <a:pt x="20078" y="17872"/>
                    <a:pt x="20067" y="17872"/>
                  </a:cubicBezTo>
                  <a:cubicBezTo>
                    <a:pt x="20056" y="17872"/>
                    <a:pt x="20045" y="17878"/>
                    <a:pt x="20045" y="17889"/>
                  </a:cubicBezTo>
                  <a:cubicBezTo>
                    <a:pt x="19979" y="18131"/>
                    <a:pt x="19979" y="18396"/>
                    <a:pt x="19979" y="18639"/>
                  </a:cubicBezTo>
                  <a:lnTo>
                    <a:pt x="19979" y="19346"/>
                  </a:lnTo>
                  <a:cubicBezTo>
                    <a:pt x="19891" y="19213"/>
                    <a:pt x="19824" y="19081"/>
                    <a:pt x="19824" y="18904"/>
                  </a:cubicBezTo>
                  <a:cubicBezTo>
                    <a:pt x="19824" y="18891"/>
                    <a:pt x="19810" y="18879"/>
                    <a:pt x="19797" y="18879"/>
                  </a:cubicBezTo>
                  <a:cubicBezTo>
                    <a:pt x="19788" y="18879"/>
                    <a:pt x="19780" y="18885"/>
                    <a:pt x="19780" y="18904"/>
                  </a:cubicBezTo>
                  <a:cubicBezTo>
                    <a:pt x="19758" y="19324"/>
                    <a:pt x="19979" y="19633"/>
                    <a:pt x="20244" y="19897"/>
                  </a:cubicBezTo>
                  <a:cubicBezTo>
                    <a:pt x="20244" y="19942"/>
                    <a:pt x="20266" y="19986"/>
                    <a:pt x="20266" y="20008"/>
                  </a:cubicBezTo>
                  <a:cubicBezTo>
                    <a:pt x="20266" y="20030"/>
                    <a:pt x="20277" y="20041"/>
                    <a:pt x="20288" y="20041"/>
                  </a:cubicBezTo>
                  <a:cubicBezTo>
                    <a:pt x="20299" y="20041"/>
                    <a:pt x="20310" y="20030"/>
                    <a:pt x="20310" y="20008"/>
                  </a:cubicBezTo>
                  <a:lnTo>
                    <a:pt x="20310" y="19964"/>
                  </a:lnTo>
                  <a:cubicBezTo>
                    <a:pt x="20597" y="20295"/>
                    <a:pt x="20906" y="20648"/>
                    <a:pt x="21215" y="20979"/>
                  </a:cubicBezTo>
                  <a:cubicBezTo>
                    <a:pt x="21458" y="21641"/>
                    <a:pt x="21811" y="22282"/>
                    <a:pt x="22076" y="22944"/>
                  </a:cubicBezTo>
                  <a:cubicBezTo>
                    <a:pt x="22076" y="22966"/>
                    <a:pt x="22098" y="22966"/>
                    <a:pt x="22098" y="22966"/>
                  </a:cubicBezTo>
                  <a:lnTo>
                    <a:pt x="22142" y="22966"/>
                  </a:lnTo>
                  <a:cubicBezTo>
                    <a:pt x="22187" y="22966"/>
                    <a:pt x="22187" y="22944"/>
                    <a:pt x="22142" y="22922"/>
                  </a:cubicBezTo>
                  <a:cubicBezTo>
                    <a:pt x="22076" y="22878"/>
                    <a:pt x="21966" y="22502"/>
                    <a:pt x="21922" y="22414"/>
                  </a:cubicBezTo>
                  <a:cubicBezTo>
                    <a:pt x="21811" y="22193"/>
                    <a:pt x="21701" y="21973"/>
                    <a:pt x="21635" y="21752"/>
                  </a:cubicBezTo>
                  <a:cubicBezTo>
                    <a:pt x="21546" y="21509"/>
                    <a:pt x="21414" y="21288"/>
                    <a:pt x="21326" y="21068"/>
                  </a:cubicBezTo>
                  <a:lnTo>
                    <a:pt x="21326" y="21068"/>
                  </a:lnTo>
                  <a:lnTo>
                    <a:pt x="21546" y="21288"/>
                  </a:lnTo>
                  <a:cubicBezTo>
                    <a:pt x="21635" y="21377"/>
                    <a:pt x="21745" y="21465"/>
                    <a:pt x="21811" y="21553"/>
                  </a:cubicBezTo>
                  <a:cubicBezTo>
                    <a:pt x="21855" y="21796"/>
                    <a:pt x="21922" y="22017"/>
                    <a:pt x="22010" y="22215"/>
                  </a:cubicBezTo>
                  <a:cubicBezTo>
                    <a:pt x="22098" y="22414"/>
                    <a:pt x="22142" y="22723"/>
                    <a:pt x="22319" y="22856"/>
                  </a:cubicBezTo>
                  <a:cubicBezTo>
                    <a:pt x="22326" y="22869"/>
                    <a:pt x="22333" y="22875"/>
                    <a:pt x="22338" y="22875"/>
                  </a:cubicBezTo>
                  <a:cubicBezTo>
                    <a:pt x="22351" y="22875"/>
                    <a:pt x="22356" y="22849"/>
                    <a:pt x="22341" y="22834"/>
                  </a:cubicBezTo>
                  <a:cubicBezTo>
                    <a:pt x="22142" y="22480"/>
                    <a:pt x="21966" y="22039"/>
                    <a:pt x="21877" y="21619"/>
                  </a:cubicBezTo>
                  <a:lnTo>
                    <a:pt x="21877" y="21619"/>
                  </a:lnTo>
                  <a:cubicBezTo>
                    <a:pt x="22010" y="21730"/>
                    <a:pt x="22187" y="21862"/>
                    <a:pt x="22319" y="21951"/>
                  </a:cubicBezTo>
                  <a:cubicBezTo>
                    <a:pt x="22319" y="21973"/>
                    <a:pt x="22341" y="21973"/>
                    <a:pt x="22341" y="21995"/>
                  </a:cubicBezTo>
                  <a:cubicBezTo>
                    <a:pt x="22429" y="22193"/>
                    <a:pt x="22518" y="22370"/>
                    <a:pt x="22562" y="22591"/>
                  </a:cubicBezTo>
                  <a:cubicBezTo>
                    <a:pt x="22562" y="22602"/>
                    <a:pt x="22578" y="22607"/>
                    <a:pt x="22595" y="22607"/>
                  </a:cubicBezTo>
                  <a:cubicBezTo>
                    <a:pt x="22611" y="22607"/>
                    <a:pt x="22628" y="22602"/>
                    <a:pt x="22628" y="22591"/>
                  </a:cubicBezTo>
                  <a:cubicBezTo>
                    <a:pt x="22672" y="22414"/>
                    <a:pt x="22540" y="22193"/>
                    <a:pt x="22451" y="22039"/>
                  </a:cubicBezTo>
                  <a:lnTo>
                    <a:pt x="22451" y="22039"/>
                  </a:lnTo>
                  <a:cubicBezTo>
                    <a:pt x="22628" y="22149"/>
                    <a:pt x="22805" y="22215"/>
                    <a:pt x="22981" y="22304"/>
                  </a:cubicBezTo>
                  <a:cubicBezTo>
                    <a:pt x="23003" y="22392"/>
                    <a:pt x="23025" y="22480"/>
                    <a:pt x="23025" y="22547"/>
                  </a:cubicBezTo>
                  <a:cubicBezTo>
                    <a:pt x="23070" y="22657"/>
                    <a:pt x="23070" y="22745"/>
                    <a:pt x="23092" y="22856"/>
                  </a:cubicBezTo>
                  <a:cubicBezTo>
                    <a:pt x="23092" y="22878"/>
                    <a:pt x="23097" y="22889"/>
                    <a:pt x="23103" y="22889"/>
                  </a:cubicBezTo>
                  <a:cubicBezTo>
                    <a:pt x="23108" y="22889"/>
                    <a:pt x="23114" y="22878"/>
                    <a:pt x="23114" y="22856"/>
                  </a:cubicBezTo>
                  <a:cubicBezTo>
                    <a:pt x="23136" y="22701"/>
                    <a:pt x="23070" y="22502"/>
                    <a:pt x="23003" y="22348"/>
                  </a:cubicBezTo>
                  <a:lnTo>
                    <a:pt x="23003" y="22348"/>
                  </a:lnTo>
                  <a:cubicBezTo>
                    <a:pt x="23233" y="22430"/>
                    <a:pt x="23474" y="22475"/>
                    <a:pt x="23718" y="22475"/>
                  </a:cubicBezTo>
                  <a:cubicBezTo>
                    <a:pt x="23804" y="22475"/>
                    <a:pt x="23889" y="22470"/>
                    <a:pt x="23975" y="22458"/>
                  </a:cubicBezTo>
                  <a:cubicBezTo>
                    <a:pt x="24129" y="22723"/>
                    <a:pt x="24284" y="23010"/>
                    <a:pt x="24460" y="23253"/>
                  </a:cubicBezTo>
                  <a:cubicBezTo>
                    <a:pt x="24791" y="23717"/>
                    <a:pt x="25078" y="24268"/>
                    <a:pt x="25343" y="24798"/>
                  </a:cubicBezTo>
                  <a:cubicBezTo>
                    <a:pt x="25675" y="25461"/>
                    <a:pt x="25962" y="25990"/>
                    <a:pt x="25432" y="26631"/>
                  </a:cubicBezTo>
                  <a:cubicBezTo>
                    <a:pt x="25196" y="26964"/>
                    <a:pt x="24943" y="27193"/>
                    <a:pt x="24564" y="27193"/>
                  </a:cubicBezTo>
                  <a:cubicBezTo>
                    <a:pt x="24517" y="27193"/>
                    <a:pt x="24467" y="27190"/>
                    <a:pt x="24416" y="27182"/>
                  </a:cubicBezTo>
                  <a:cubicBezTo>
                    <a:pt x="24129" y="27160"/>
                    <a:pt x="23842" y="27116"/>
                    <a:pt x="23577" y="27028"/>
                  </a:cubicBezTo>
                  <a:cubicBezTo>
                    <a:pt x="23114" y="26896"/>
                    <a:pt x="22694" y="26741"/>
                    <a:pt x="22297" y="26520"/>
                  </a:cubicBezTo>
                  <a:lnTo>
                    <a:pt x="22297" y="26410"/>
                  </a:lnTo>
                  <a:cubicBezTo>
                    <a:pt x="22297" y="26399"/>
                    <a:pt x="22280" y="26393"/>
                    <a:pt x="22264" y="26393"/>
                  </a:cubicBezTo>
                  <a:cubicBezTo>
                    <a:pt x="22247" y="26393"/>
                    <a:pt x="22231" y="26399"/>
                    <a:pt x="22231" y="26410"/>
                  </a:cubicBezTo>
                  <a:lnTo>
                    <a:pt x="22231" y="26476"/>
                  </a:lnTo>
                  <a:lnTo>
                    <a:pt x="22076" y="26388"/>
                  </a:lnTo>
                  <a:cubicBezTo>
                    <a:pt x="22032" y="26388"/>
                    <a:pt x="22032" y="26366"/>
                    <a:pt x="22010" y="26366"/>
                  </a:cubicBezTo>
                  <a:lnTo>
                    <a:pt x="22010" y="26167"/>
                  </a:lnTo>
                  <a:cubicBezTo>
                    <a:pt x="22010" y="26156"/>
                    <a:pt x="21999" y="26150"/>
                    <a:pt x="21988" y="26150"/>
                  </a:cubicBezTo>
                  <a:cubicBezTo>
                    <a:pt x="21977" y="26150"/>
                    <a:pt x="21966" y="26156"/>
                    <a:pt x="21966" y="26167"/>
                  </a:cubicBezTo>
                  <a:lnTo>
                    <a:pt x="21966" y="26344"/>
                  </a:lnTo>
                  <a:cubicBezTo>
                    <a:pt x="21789" y="26233"/>
                    <a:pt x="21635" y="26079"/>
                    <a:pt x="21480" y="25968"/>
                  </a:cubicBezTo>
                  <a:lnTo>
                    <a:pt x="21480" y="25836"/>
                  </a:lnTo>
                  <a:cubicBezTo>
                    <a:pt x="21480" y="25825"/>
                    <a:pt x="21469" y="25819"/>
                    <a:pt x="21458" y="25819"/>
                  </a:cubicBezTo>
                  <a:cubicBezTo>
                    <a:pt x="21447" y="25819"/>
                    <a:pt x="21436" y="25825"/>
                    <a:pt x="21436" y="25836"/>
                  </a:cubicBezTo>
                  <a:lnTo>
                    <a:pt x="21436" y="25924"/>
                  </a:lnTo>
                  <a:cubicBezTo>
                    <a:pt x="21348" y="25836"/>
                    <a:pt x="21237" y="25792"/>
                    <a:pt x="21149" y="25703"/>
                  </a:cubicBezTo>
                  <a:lnTo>
                    <a:pt x="21149" y="25637"/>
                  </a:lnTo>
                  <a:cubicBezTo>
                    <a:pt x="21149" y="25626"/>
                    <a:pt x="21138" y="25621"/>
                    <a:pt x="21127" y="25621"/>
                  </a:cubicBezTo>
                  <a:cubicBezTo>
                    <a:pt x="21116" y="25621"/>
                    <a:pt x="21105" y="25626"/>
                    <a:pt x="21105" y="25637"/>
                  </a:cubicBezTo>
                  <a:cubicBezTo>
                    <a:pt x="20994" y="25571"/>
                    <a:pt x="20884" y="25461"/>
                    <a:pt x="20774" y="25372"/>
                  </a:cubicBezTo>
                  <a:cubicBezTo>
                    <a:pt x="20354" y="25019"/>
                    <a:pt x="19891" y="24511"/>
                    <a:pt x="19604" y="24048"/>
                  </a:cubicBezTo>
                  <a:cubicBezTo>
                    <a:pt x="19560" y="23982"/>
                    <a:pt x="19537" y="23915"/>
                    <a:pt x="19493" y="23827"/>
                  </a:cubicBezTo>
                  <a:lnTo>
                    <a:pt x="19493" y="23761"/>
                  </a:lnTo>
                  <a:cubicBezTo>
                    <a:pt x="19493" y="23739"/>
                    <a:pt x="19471" y="23739"/>
                    <a:pt x="19471" y="23739"/>
                  </a:cubicBezTo>
                  <a:cubicBezTo>
                    <a:pt x="19383" y="23584"/>
                    <a:pt x="19339" y="23430"/>
                    <a:pt x="19250" y="23275"/>
                  </a:cubicBezTo>
                  <a:cubicBezTo>
                    <a:pt x="19052" y="22944"/>
                    <a:pt x="18765" y="22613"/>
                    <a:pt x="18676" y="22215"/>
                  </a:cubicBezTo>
                  <a:cubicBezTo>
                    <a:pt x="18676" y="22193"/>
                    <a:pt x="18654" y="22193"/>
                    <a:pt x="18654" y="22193"/>
                  </a:cubicBezTo>
                  <a:cubicBezTo>
                    <a:pt x="18588" y="21973"/>
                    <a:pt x="18500" y="21752"/>
                    <a:pt x="18500" y="21509"/>
                  </a:cubicBezTo>
                  <a:cubicBezTo>
                    <a:pt x="18500" y="21496"/>
                    <a:pt x="18475" y="21474"/>
                    <a:pt x="18456" y="21474"/>
                  </a:cubicBezTo>
                  <a:cubicBezTo>
                    <a:pt x="18444" y="21474"/>
                    <a:pt x="18434" y="21483"/>
                    <a:pt x="18434" y="21509"/>
                  </a:cubicBezTo>
                  <a:cubicBezTo>
                    <a:pt x="18367" y="21840"/>
                    <a:pt x="18500" y="22105"/>
                    <a:pt x="18588" y="22414"/>
                  </a:cubicBezTo>
                  <a:cubicBezTo>
                    <a:pt x="18721" y="22966"/>
                    <a:pt x="18809" y="23518"/>
                    <a:pt x="18897" y="24070"/>
                  </a:cubicBezTo>
                  <a:cubicBezTo>
                    <a:pt x="19052" y="24975"/>
                    <a:pt x="19273" y="26035"/>
                    <a:pt x="19824" y="26785"/>
                  </a:cubicBezTo>
                  <a:cubicBezTo>
                    <a:pt x="20156" y="27227"/>
                    <a:pt x="20376" y="27668"/>
                    <a:pt x="20663" y="28132"/>
                  </a:cubicBezTo>
                  <a:cubicBezTo>
                    <a:pt x="20884" y="28485"/>
                    <a:pt x="21193" y="28728"/>
                    <a:pt x="21458" y="29037"/>
                  </a:cubicBezTo>
                  <a:cubicBezTo>
                    <a:pt x="21855" y="29500"/>
                    <a:pt x="22341" y="29942"/>
                    <a:pt x="22407" y="30582"/>
                  </a:cubicBezTo>
                  <a:cubicBezTo>
                    <a:pt x="22429" y="30825"/>
                    <a:pt x="22407" y="31222"/>
                    <a:pt x="22297" y="31443"/>
                  </a:cubicBezTo>
                  <a:cubicBezTo>
                    <a:pt x="22231" y="31576"/>
                    <a:pt x="22142" y="31664"/>
                    <a:pt x="22032" y="31708"/>
                  </a:cubicBezTo>
                  <a:cubicBezTo>
                    <a:pt x="22026" y="31703"/>
                    <a:pt x="22020" y="31700"/>
                    <a:pt x="22012" y="31700"/>
                  </a:cubicBezTo>
                  <a:cubicBezTo>
                    <a:pt x="21988" y="31700"/>
                    <a:pt x="21955" y="31725"/>
                    <a:pt x="21922" y="31774"/>
                  </a:cubicBezTo>
                  <a:lnTo>
                    <a:pt x="21922" y="31796"/>
                  </a:lnTo>
                  <a:cubicBezTo>
                    <a:pt x="21855" y="31840"/>
                    <a:pt x="21745" y="31863"/>
                    <a:pt x="21635" y="31885"/>
                  </a:cubicBezTo>
                  <a:cubicBezTo>
                    <a:pt x="21326" y="31686"/>
                    <a:pt x="20972" y="31598"/>
                    <a:pt x="20663" y="31443"/>
                  </a:cubicBezTo>
                  <a:cubicBezTo>
                    <a:pt x="20156" y="31200"/>
                    <a:pt x="19670" y="31002"/>
                    <a:pt x="19228" y="30648"/>
                  </a:cubicBezTo>
                  <a:lnTo>
                    <a:pt x="18986" y="30406"/>
                  </a:lnTo>
                  <a:cubicBezTo>
                    <a:pt x="18986" y="30339"/>
                    <a:pt x="18941" y="30295"/>
                    <a:pt x="18941" y="30207"/>
                  </a:cubicBezTo>
                  <a:cubicBezTo>
                    <a:pt x="18941" y="30196"/>
                    <a:pt x="18930" y="30190"/>
                    <a:pt x="18919" y="30190"/>
                  </a:cubicBezTo>
                  <a:cubicBezTo>
                    <a:pt x="18908" y="30190"/>
                    <a:pt x="18897" y="30196"/>
                    <a:pt x="18897" y="30207"/>
                  </a:cubicBezTo>
                  <a:lnTo>
                    <a:pt x="18897" y="30317"/>
                  </a:lnTo>
                  <a:cubicBezTo>
                    <a:pt x="18676" y="30030"/>
                    <a:pt x="18478" y="29721"/>
                    <a:pt x="18345" y="29390"/>
                  </a:cubicBezTo>
                  <a:cubicBezTo>
                    <a:pt x="18169" y="29015"/>
                    <a:pt x="17926" y="28662"/>
                    <a:pt x="17727" y="28264"/>
                  </a:cubicBezTo>
                  <a:cubicBezTo>
                    <a:pt x="17705" y="28242"/>
                    <a:pt x="17705" y="28220"/>
                    <a:pt x="17683" y="28154"/>
                  </a:cubicBezTo>
                  <a:lnTo>
                    <a:pt x="17683" y="27889"/>
                  </a:lnTo>
                  <a:cubicBezTo>
                    <a:pt x="17683" y="27867"/>
                    <a:pt x="17678" y="27856"/>
                    <a:pt x="17672" y="27856"/>
                  </a:cubicBezTo>
                  <a:cubicBezTo>
                    <a:pt x="17666" y="27856"/>
                    <a:pt x="17661" y="27867"/>
                    <a:pt x="17661" y="27889"/>
                  </a:cubicBezTo>
                  <a:lnTo>
                    <a:pt x="17661" y="28066"/>
                  </a:lnTo>
                  <a:cubicBezTo>
                    <a:pt x="16866" y="26101"/>
                    <a:pt x="17153" y="23937"/>
                    <a:pt x="17661" y="21818"/>
                  </a:cubicBezTo>
                  <a:cubicBezTo>
                    <a:pt x="18102" y="19942"/>
                    <a:pt x="19427" y="18396"/>
                    <a:pt x="20244" y="16719"/>
                  </a:cubicBezTo>
                  <a:cubicBezTo>
                    <a:pt x="20641" y="15880"/>
                    <a:pt x="21105" y="15063"/>
                    <a:pt x="21635" y="14290"/>
                  </a:cubicBezTo>
                  <a:cubicBezTo>
                    <a:pt x="22098" y="13584"/>
                    <a:pt x="22385" y="12789"/>
                    <a:pt x="22783" y="12105"/>
                  </a:cubicBezTo>
                  <a:cubicBezTo>
                    <a:pt x="23003" y="11752"/>
                    <a:pt x="23290" y="11420"/>
                    <a:pt x="23599" y="11155"/>
                  </a:cubicBezTo>
                  <a:lnTo>
                    <a:pt x="23599" y="11222"/>
                  </a:lnTo>
                  <a:cubicBezTo>
                    <a:pt x="23599" y="11233"/>
                    <a:pt x="23610" y="11238"/>
                    <a:pt x="23621" y="11238"/>
                  </a:cubicBezTo>
                  <a:cubicBezTo>
                    <a:pt x="23632" y="11238"/>
                    <a:pt x="23644" y="11233"/>
                    <a:pt x="23644" y="11222"/>
                  </a:cubicBezTo>
                  <a:cubicBezTo>
                    <a:pt x="23644" y="11133"/>
                    <a:pt x="23732" y="11089"/>
                    <a:pt x="23754" y="11023"/>
                  </a:cubicBezTo>
                  <a:lnTo>
                    <a:pt x="24240" y="10692"/>
                  </a:lnTo>
                  <a:lnTo>
                    <a:pt x="24240" y="10692"/>
                  </a:lnTo>
                  <a:cubicBezTo>
                    <a:pt x="24195" y="10780"/>
                    <a:pt x="24173" y="10868"/>
                    <a:pt x="24107" y="10935"/>
                  </a:cubicBezTo>
                  <a:cubicBezTo>
                    <a:pt x="24092" y="10966"/>
                    <a:pt x="24120" y="10997"/>
                    <a:pt x="24146" y="10997"/>
                  </a:cubicBezTo>
                  <a:cubicBezTo>
                    <a:pt x="24157" y="10997"/>
                    <a:pt x="24167" y="10992"/>
                    <a:pt x="24173" y="10979"/>
                  </a:cubicBezTo>
                  <a:cubicBezTo>
                    <a:pt x="24240" y="10824"/>
                    <a:pt x="24306" y="10714"/>
                    <a:pt x="24416" y="10582"/>
                  </a:cubicBezTo>
                  <a:cubicBezTo>
                    <a:pt x="24527" y="10537"/>
                    <a:pt x="24637" y="10449"/>
                    <a:pt x="24747" y="10383"/>
                  </a:cubicBezTo>
                  <a:lnTo>
                    <a:pt x="24747" y="10383"/>
                  </a:lnTo>
                  <a:cubicBezTo>
                    <a:pt x="24681" y="10471"/>
                    <a:pt x="24637" y="10582"/>
                    <a:pt x="24571" y="10670"/>
                  </a:cubicBezTo>
                  <a:cubicBezTo>
                    <a:pt x="24554" y="10687"/>
                    <a:pt x="24588" y="10729"/>
                    <a:pt x="24615" y="10729"/>
                  </a:cubicBezTo>
                  <a:cubicBezTo>
                    <a:pt x="24624" y="10729"/>
                    <a:pt x="24632" y="10725"/>
                    <a:pt x="24637" y="10714"/>
                  </a:cubicBezTo>
                  <a:cubicBezTo>
                    <a:pt x="24747" y="10582"/>
                    <a:pt x="24836" y="10449"/>
                    <a:pt x="24946" y="10317"/>
                  </a:cubicBezTo>
                  <a:cubicBezTo>
                    <a:pt x="25189" y="10162"/>
                    <a:pt x="25432" y="10052"/>
                    <a:pt x="25675" y="9941"/>
                  </a:cubicBezTo>
                  <a:cubicBezTo>
                    <a:pt x="25763" y="9897"/>
                    <a:pt x="25873" y="9875"/>
                    <a:pt x="25984" y="9831"/>
                  </a:cubicBezTo>
                  <a:lnTo>
                    <a:pt x="25984" y="9831"/>
                  </a:lnTo>
                  <a:lnTo>
                    <a:pt x="25741" y="10096"/>
                  </a:lnTo>
                  <a:cubicBezTo>
                    <a:pt x="25725" y="10111"/>
                    <a:pt x="25743" y="10127"/>
                    <a:pt x="25754" y="10127"/>
                  </a:cubicBezTo>
                  <a:cubicBezTo>
                    <a:pt x="25759" y="10127"/>
                    <a:pt x="25763" y="10124"/>
                    <a:pt x="25763" y="10118"/>
                  </a:cubicBezTo>
                  <a:cubicBezTo>
                    <a:pt x="25873" y="9985"/>
                    <a:pt x="26006" y="9875"/>
                    <a:pt x="26116" y="9765"/>
                  </a:cubicBezTo>
                  <a:cubicBezTo>
                    <a:pt x="26491" y="9654"/>
                    <a:pt x="26845" y="9566"/>
                    <a:pt x="27220" y="9456"/>
                  </a:cubicBezTo>
                  <a:cubicBezTo>
                    <a:pt x="27330" y="9434"/>
                    <a:pt x="27463" y="9389"/>
                    <a:pt x="27551" y="9345"/>
                  </a:cubicBezTo>
                  <a:cubicBezTo>
                    <a:pt x="27551" y="9364"/>
                    <a:pt x="27567" y="9371"/>
                    <a:pt x="27583" y="9371"/>
                  </a:cubicBezTo>
                  <a:cubicBezTo>
                    <a:pt x="27606" y="9371"/>
                    <a:pt x="27630" y="9358"/>
                    <a:pt x="27617" y="9345"/>
                  </a:cubicBezTo>
                  <a:lnTo>
                    <a:pt x="27617" y="9323"/>
                  </a:lnTo>
                  <a:cubicBezTo>
                    <a:pt x="27705" y="9279"/>
                    <a:pt x="27772" y="9279"/>
                    <a:pt x="27816" y="9279"/>
                  </a:cubicBezTo>
                  <a:cubicBezTo>
                    <a:pt x="28141" y="9164"/>
                    <a:pt x="28350" y="9050"/>
                    <a:pt x="28687" y="9050"/>
                  </a:cubicBezTo>
                  <a:close/>
                  <a:moveTo>
                    <a:pt x="22716" y="31752"/>
                  </a:moveTo>
                  <a:cubicBezTo>
                    <a:pt x="22738" y="31752"/>
                    <a:pt x="22761" y="31774"/>
                    <a:pt x="22783" y="31774"/>
                  </a:cubicBezTo>
                  <a:lnTo>
                    <a:pt x="22783" y="32282"/>
                  </a:lnTo>
                  <a:cubicBezTo>
                    <a:pt x="22761" y="32105"/>
                    <a:pt x="22716" y="31907"/>
                    <a:pt x="22716" y="31752"/>
                  </a:cubicBezTo>
                  <a:close/>
                  <a:moveTo>
                    <a:pt x="24923" y="32203"/>
                  </a:moveTo>
                  <a:cubicBezTo>
                    <a:pt x="24928" y="32234"/>
                    <a:pt x="24933" y="32265"/>
                    <a:pt x="24937" y="32297"/>
                  </a:cubicBezTo>
                  <a:lnTo>
                    <a:pt x="24937" y="32297"/>
                  </a:lnTo>
                  <a:cubicBezTo>
                    <a:pt x="24933" y="32292"/>
                    <a:pt x="24928" y="32287"/>
                    <a:pt x="24924" y="32282"/>
                  </a:cubicBezTo>
                  <a:cubicBezTo>
                    <a:pt x="24924" y="32254"/>
                    <a:pt x="24924" y="32228"/>
                    <a:pt x="24923" y="32203"/>
                  </a:cubicBezTo>
                  <a:close/>
                  <a:moveTo>
                    <a:pt x="48987" y="30781"/>
                  </a:moveTo>
                  <a:cubicBezTo>
                    <a:pt x="48920" y="30781"/>
                    <a:pt x="48832" y="30781"/>
                    <a:pt x="48788" y="30803"/>
                  </a:cubicBezTo>
                  <a:cubicBezTo>
                    <a:pt x="48236" y="31002"/>
                    <a:pt x="47684" y="31289"/>
                    <a:pt x="47132" y="31421"/>
                  </a:cubicBezTo>
                  <a:cubicBezTo>
                    <a:pt x="46492" y="31576"/>
                    <a:pt x="45830" y="31686"/>
                    <a:pt x="45256" y="32017"/>
                  </a:cubicBezTo>
                  <a:cubicBezTo>
                    <a:pt x="45207" y="32054"/>
                    <a:pt x="45151" y="32097"/>
                    <a:pt x="45097" y="32136"/>
                  </a:cubicBezTo>
                  <a:lnTo>
                    <a:pt x="45097" y="32136"/>
                  </a:lnTo>
                  <a:cubicBezTo>
                    <a:pt x="45090" y="32009"/>
                    <a:pt x="45079" y="31892"/>
                    <a:pt x="45079" y="31752"/>
                  </a:cubicBezTo>
                  <a:cubicBezTo>
                    <a:pt x="45079" y="31719"/>
                    <a:pt x="45057" y="31703"/>
                    <a:pt x="45035" y="31703"/>
                  </a:cubicBezTo>
                  <a:cubicBezTo>
                    <a:pt x="45013" y="31703"/>
                    <a:pt x="44991" y="31719"/>
                    <a:pt x="44991" y="31752"/>
                  </a:cubicBezTo>
                  <a:cubicBezTo>
                    <a:pt x="44991" y="31897"/>
                    <a:pt x="44979" y="32054"/>
                    <a:pt x="44973" y="32214"/>
                  </a:cubicBezTo>
                  <a:lnTo>
                    <a:pt x="44973" y="32214"/>
                  </a:lnTo>
                  <a:cubicBezTo>
                    <a:pt x="45011" y="32194"/>
                    <a:pt x="45054" y="32166"/>
                    <a:pt x="45097" y="32136"/>
                  </a:cubicBezTo>
                  <a:lnTo>
                    <a:pt x="45097" y="32136"/>
                  </a:lnTo>
                  <a:cubicBezTo>
                    <a:pt x="45099" y="32190"/>
                    <a:pt x="45101" y="32245"/>
                    <a:pt x="45101" y="32304"/>
                  </a:cubicBezTo>
                  <a:lnTo>
                    <a:pt x="45521" y="32061"/>
                  </a:lnTo>
                  <a:cubicBezTo>
                    <a:pt x="46051" y="31774"/>
                    <a:pt x="46647" y="31664"/>
                    <a:pt x="47243" y="31509"/>
                  </a:cubicBezTo>
                  <a:cubicBezTo>
                    <a:pt x="47817" y="31333"/>
                    <a:pt x="48346" y="31024"/>
                    <a:pt x="48920" y="30847"/>
                  </a:cubicBezTo>
                  <a:cubicBezTo>
                    <a:pt x="48936" y="30831"/>
                    <a:pt x="48958" y="30821"/>
                    <a:pt x="48984" y="30813"/>
                  </a:cubicBezTo>
                  <a:lnTo>
                    <a:pt x="48984" y="30813"/>
                  </a:lnTo>
                  <a:cubicBezTo>
                    <a:pt x="48987" y="30802"/>
                    <a:pt x="48987" y="30790"/>
                    <a:pt x="48987" y="30781"/>
                  </a:cubicBezTo>
                  <a:close/>
                  <a:moveTo>
                    <a:pt x="44973" y="32214"/>
                  </a:moveTo>
                  <a:cubicBezTo>
                    <a:pt x="44971" y="32214"/>
                    <a:pt x="44970" y="32215"/>
                    <a:pt x="44969" y="32216"/>
                  </a:cubicBezTo>
                  <a:cubicBezTo>
                    <a:pt x="44969" y="32275"/>
                    <a:pt x="44969" y="32334"/>
                    <a:pt x="44968" y="32393"/>
                  </a:cubicBezTo>
                  <a:lnTo>
                    <a:pt x="44968" y="32393"/>
                  </a:lnTo>
                  <a:cubicBezTo>
                    <a:pt x="44968" y="32393"/>
                    <a:pt x="44969" y="32393"/>
                    <a:pt x="44969" y="32392"/>
                  </a:cubicBezTo>
                  <a:cubicBezTo>
                    <a:pt x="44969" y="32333"/>
                    <a:pt x="44970" y="32273"/>
                    <a:pt x="44973" y="32214"/>
                  </a:cubicBezTo>
                  <a:close/>
                  <a:moveTo>
                    <a:pt x="17330" y="27801"/>
                  </a:moveTo>
                  <a:lnTo>
                    <a:pt x="17330" y="27801"/>
                  </a:lnTo>
                  <a:cubicBezTo>
                    <a:pt x="17529" y="28242"/>
                    <a:pt x="17749" y="28639"/>
                    <a:pt x="17992" y="29037"/>
                  </a:cubicBezTo>
                  <a:cubicBezTo>
                    <a:pt x="18036" y="29236"/>
                    <a:pt x="18102" y="29456"/>
                    <a:pt x="18147" y="29655"/>
                  </a:cubicBezTo>
                  <a:cubicBezTo>
                    <a:pt x="18235" y="29920"/>
                    <a:pt x="18345" y="30207"/>
                    <a:pt x="18434" y="30472"/>
                  </a:cubicBezTo>
                  <a:cubicBezTo>
                    <a:pt x="18478" y="30670"/>
                    <a:pt x="18544" y="30847"/>
                    <a:pt x="18699" y="30957"/>
                  </a:cubicBezTo>
                  <a:cubicBezTo>
                    <a:pt x="18743" y="30957"/>
                    <a:pt x="18743" y="30913"/>
                    <a:pt x="18743" y="30913"/>
                  </a:cubicBezTo>
                  <a:cubicBezTo>
                    <a:pt x="18544" y="30693"/>
                    <a:pt x="18478" y="30450"/>
                    <a:pt x="18412" y="30185"/>
                  </a:cubicBezTo>
                  <a:cubicBezTo>
                    <a:pt x="18323" y="29942"/>
                    <a:pt x="18235" y="29721"/>
                    <a:pt x="18191" y="29478"/>
                  </a:cubicBezTo>
                  <a:lnTo>
                    <a:pt x="18102" y="29236"/>
                  </a:lnTo>
                  <a:lnTo>
                    <a:pt x="18102" y="29236"/>
                  </a:lnTo>
                  <a:cubicBezTo>
                    <a:pt x="18125" y="29258"/>
                    <a:pt x="18125" y="29302"/>
                    <a:pt x="18147" y="29324"/>
                  </a:cubicBezTo>
                  <a:cubicBezTo>
                    <a:pt x="18367" y="29765"/>
                    <a:pt x="18544" y="30185"/>
                    <a:pt x="18853" y="30538"/>
                  </a:cubicBezTo>
                  <a:cubicBezTo>
                    <a:pt x="18897" y="30648"/>
                    <a:pt x="18941" y="30759"/>
                    <a:pt x="18986" y="30869"/>
                  </a:cubicBezTo>
                  <a:cubicBezTo>
                    <a:pt x="19030" y="31046"/>
                    <a:pt x="19030" y="31244"/>
                    <a:pt x="19118" y="31443"/>
                  </a:cubicBezTo>
                  <a:lnTo>
                    <a:pt x="19140" y="31465"/>
                  </a:lnTo>
                  <a:lnTo>
                    <a:pt x="19206" y="31465"/>
                  </a:lnTo>
                  <a:cubicBezTo>
                    <a:pt x="19228" y="31465"/>
                    <a:pt x="19228" y="31443"/>
                    <a:pt x="19206" y="31443"/>
                  </a:cubicBezTo>
                  <a:cubicBezTo>
                    <a:pt x="19096" y="31399"/>
                    <a:pt x="19096" y="31068"/>
                    <a:pt x="19074" y="30980"/>
                  </a:cubicBezTo>
                  <a:cubicBezTo>
                    <a:pt x="19030" y="30891"/>
                    <a:pt x="19008" y="30781"/>
                    <a:pt x="18963" y="30693"/>
                  </a:cubicBezTo>
                  <a:lnTo>
                    <a:pt x="18963" y="30693"/>
                  </a:lnTo>
                  <a:cubicBezTo>
                    <a:pt x="19074" y="30803"/>
                    <a:pt x="19184" y="30891"/>
                    <a:pt x="19295" y="31002"/>
                  </a:cubicBezTo>
                  <a:cubicBezTo>
                    <a:pt x="19339" y="31112"/>
                    <a:pt x="19405" y="31222"/>
                    <a:pt x="19427" y="31333"/>
                  </a:cubicBezTo>
                  <a:cubicBezTo>
                    <a:pt x="19471" y="31509"/>
                    <a:pt x="19471" y="31774"/>
                    <a:pt x="19692" y="31840"/>
                  </a:cubicBezTo>
                  <a:cubicBezTo>
                    <a:pt x="19736" y="31840"/>
                    <a:pt x="19736" y="31796"/>
                    <a:pt x="19736" y="31774"/>
                  </a:cubicBezTo>
                  <a:cubicBezTo>
                    <a:pt x="19537" y="31642"/>
                    <a:pt x="19537" y="31311"/>
                    <a:pt x="19427" y="31112"/>
                  </a:cubicBezTo>
                  <a:cubicBezTo>
                    <a:pt x="19427" y="31090"/>
                    <a:pt x="19405" y="31090"/>
                    <a:pt x="19405" y="31068"/>
                  </a:cubicBezTo>
                  <a:lnTo>
                    <a:pt x="19405" y="31068"/>
                  </a:lnTo>
                  <a:cubicBezTo>
                    <a:pt x="19449" y="31112"/>
                    <a:pt x="19537" y="31134"/>
                    <a:pt x="19582" y="31200"/>
                  </a:cubicBezTo>
                  <a:cubicBezTo>
                    <a:pt x="19626" y="31289"/>
                    <a:pt x="19648" y="31399"/>
                    <a:pt x="19670" y="31465"/>
                  </a:cubicBezTo>
                  <a:cubicBezTo>
                    <a:pt x="19736" y="31576"/>
                    <a:pt x="19780" y="31730"/>
                    <a:pt x="19869" y="31774"/>
                  </a:cubicBezTo>
                  <a:cubicBezTo>
                    <a:pt x="19869" y="31774"/>
                    <a:pt x="19891" y="31774"/>
                    <a:pt x="19891" y="31752"/>
                  </a:cubicBezTo>
                  <a:cubicBezTo>
                    <a:pt x="19802" y="31642"/>
                    <a:pt x="19736" y="31509"/>
                    <a:pt x="19670" y="31355"/>
                  </a:cubicBezTo>
                  <a:cubicBezTo>
                    <a:pt x="19648" y="31311"/>
                    <a:pt x="19648" y="31244"/>
                    <a:pt x="19626" y="31200"/>
                  </a:cubicBezTo>
                  <a:lnTo>
                    <a:pt x="19626" y="31200"/>
                  </a:lnTo>
                  <a:cubicBezTo>
                    <a:pt x="19692" y="31244"/>
                    <a:pt x="19780" y="31289"/>
                    <a:pt x="19869" y="31333"/>
                  </a:cubicBezTo>
                  <a:cubicBezTo>
                    <a:pt x="19869" y="31355"/>
                    <a:pt x="19891" y="31355"/>
                    <a:pt x="19891" y="31399"/>
                  </a:cubicBezTo>
                  <a:cubicBezTo>
                    <a:pt x="19957" y="31531"/>
                    <a:pt x="20001" y="31664"/>
                    <a:pt x="20133" y="31774"/>
                  </a:cubicBezTo>
                  <a:cubicBezTo>
                    <a:pt x="20178" y="31774"/>
                    <a:pt x="20200" y="31774"/>
                    <a:pt x="20178" y="31752"/>
                  </a:cubicBezTo>
                  <a:cubicBezTo>
                    <a:pt x="20111" y="31642"/>
                    <a:pt x="20023" y="31531"/>
                    <a:pt x="19979" y="31421"/>
                  </a:cubicBezTo>
                  <a:cubicBezTo>
                    <a:pt x="19979" y="31421"/>
                    <a:pt x="19979" y="31414"/>
                    <a:pt x="19975" y="31408"/>
                  </a:cubicBezTo>
                  <a:lnTo>
                    <a:pt x="19975" y="31408"/>
                  </a:lnTo>
                  <a:cubicBezTo>
                    <a:pt x="20022" y="31432"/>
                    <a:pt x="20095" y="31471"/>
                    <a:pt x="20133" y="31509"/>
                  </a:cubicBezTo>
                  <a:cubicBezTo>
                    <a:pt x="20178" y="31531"/>
                    <a:pt x="20178" y="31576"/>
                    <a:pt x="20200" y="31598"/>
                  </a:cubicBezTo>
                  <a:cubicBezTo>
                    <a:pt x="20200" y="31642"/>
                    <a:pt x="20222" y="31686"/>
                    <a:pt x="20244" y="31708"/>
                  </a:cubicBezTo>
                  <a:cubicBezTo>
                    <a:pt x="20244" y="31708"/>
                    <a:pt x="20288" y="31708"/>
                    <a:pt x="20288" y="31686"/>
                  </a:cubicBezTo>
                  <a:cubicBezTo>
                    <a:pt x="20288" y="31642"/>
                    <a:pt x="20244" y="31576"/>
                    <a:pt x="20222" y="31531"/>
                  </a:cubicBezTo>
                  <a:lnTo>
                    <a:pt x="20222" y="31487"/>
                  </a:lnTo>
                  <a:lnTo>
                    <a:pt x="20972" y="31818"/>
                  </a:lnTo>
                  <a:cubicBezTo>
                    <a:pt x="21105" y="31885"/>
                    <a:pt x="21281" y="31907"/>
                    <a:pt x="21414" y="31929"/>
                  </a:cubicBezTo>
                  <a:cubicBezTo>
                    <a:pt x="21326" y="31995"/>
                    <a:pt x="21237" y="32039"/>
                    <a:pt x="21127" y="32127"/>
                  </a:cubicBezTo>
                  <a:cubicBezTo>
                    <a:pt x="20857" y="32367"/>
                    <a:pt x="20485" y="32546"/>
                    <a:pt x="20101" y="32546"/>
                  </a:cubicBezTo>
                  <a:cubicBezTo>
                    <a:pt x="19920" y="32546"/>
                    <a:pt x="19736" y="32506"/>
                    <a:pt x="19560" y="32414"/>
                  </a:cubicBezTo>
                  <a:cubicBezTo>
                    <a:pt x="19405" y="32326"/>
                    <a:pt x="19250" y="32194"/>
                    <a:pt x="19118" y="32039"/>
                  </a:cubicBezTo>
                  <a:cubicBezTo>
                    <a:pt x="18986" y="31885"/>
                    <a:pt x="18853" y="31686"/>
                    <a:pt x="18699" y="31531"/>
                  </a:cubicBezTo>
                  <a:cubicBezTo>
                    <a:pt x="18456" y="31112"/>
                    <a:pt x="18235" y="30626"/>
                    <a:pt x="18014" y="30207"/>
                  </a:cubicBezTo>
                  <a:cubicBezTo>
                    <a:pt x="17595" y="29434"/>
                    <a:pt x="17529" y="28639"/>
                    <a:pt x="17330" y="27801"/>
                  </a:cubicBezTo>
                  <a:close/>
                  <a:moveTo>
                    <a:pt x="44858" y="32282"/>
                  </a:moveTo>
                  <a:cubicBezTo>
                    <a:pt x="44726" y="32348"/>
                    <a:pt x="44571" y="32459"/>
                    <a:pt x="44395" y="32547"/>
                  </a:cubicBezTo>
                  <a:cubicBezTo>
                    <a:pt x="44256" y="32599"/>
                    <a:pt x="44131" y="32651"/>
                    <a:pt x="43997" y="32703"/>
                  </a:cubicBezTo>
                  <a:lnTo>
                    <a:pt x="43997" y="32703"/>
                  </a:lnTo>
                  <a:lnTo>
                    <a:pt x="43997" y="32635"/>
                  </a:lnTo>
                  <a:cubicBezTo>
                    <a:pt x="43997" y="32624"/>
                    <a:pt x="43986" y="32619"/>
                    <a:pt x="43975" y="32619"/>
                  </a:cubicBezTo>
                  <a:cubicBezTo>
                    <a:pt x="43964" y="32619"/>
                    <a:pt x="43953" y="32624"/>
                    <a:pt x="43953" y="32635"/>
                  </a:cubicBezTo>
                  <a:lnTo>
                    <a:pt x="43953" y="32720"/>
                  </a:lnTo>
                  <a:lnTo>
                    <a:pt x="43953" y="32720"/>
                  </a:lnTo>
                  <a:cubicBezTo>
                    <a:pt x="43968" y="32715"/>
                    <a:pt x="43983" y="32709"/>
                    <a:pt x="43997" y="32703"/>
                  </a:cubicBezTo>
                  <a:lnTo>
                    <a:pt x="43997" y="32703"/>
                  </a:lnTo>
                  <a:lnTo>
                    <a:pt x="43997" y="32856"/>
                  </a:lnTo>
                  <a:cubicBezTo>
                    <a:pt x="44262" y="32746"/>
                    <a:pt x="44505" y="32657"/>
                    <a:pt x="44748" y="32525"/>
                  </a:cubicBezTo>
                  <a:cubicBezTo>
                    <a:pt x="44793" y="32514"/>
                    <a:pt x="44826" y="32491"/>
                    <a:pt x="44860" y="32466"/>
                  </a:cubicBezTo>
                  <a:lnTo>
                    <a:pt x="44860" y="32466"/>
                  </a:lnTo>
                  <a:cubicBezTo>
                    <a:pt x="44862" y="32553"/>
                    <a:pt x="44868" y="32641"/>
                    <a:pt x="44881" y="32746"/>
                  </a:cubicBezTo>
                  <a:cubicBezTo>
                    <a:pt x="44881" y="32757"/>
                    <a:pt x="44897" y="32762"/>
                    <a:pt x="44914" y="32762"/>
                  </a:cubicBezTo>
                  <a:cubicBezTo>
                    <a:pt x="44930" y="32762"/>
                    <a:pt x="44947" y="32757"/>
                    <a:pt x="44947" y="32746"/>
                  </a:cubicBezTo>
                  <a:cubicBezTo>
                    <a:pt x="44961" y="32628"/>
                    <a:pt x="44966" y="32510"/>
                    <a:pt x="44968" y="32393"/>
                  </a:cubicBezTo>
                  <a:lnTo>
                    <a:pt x="44968" y="32393"/>
                  </a:lnTo>
                  <a:cubicBezTo>
                    <a:pt x="44925" y="32414"/>
                    <a:pt x="44892" y="32441"/>
                    <a:pt x="44860" y="32466"/>
                  </a:cubicBezTo>
                  <a:lnTo>
                    <a:pt x="44860" y="32466"/>
                  </a:lnTo>
                  <a:cubicBezTo>
                    <a:pt x="44858" y="32405"/>
                    <a:pt x="44858" y="32345"/>
                    <a:pt x="44858" y="32282"/>
                  </a:cubicBezTo>
                  <a:close/>
                  <a:moveTo>
                    <a:pt x="23533" y="31973"/>
                  </a:moveTo>
                  <a:cubicBezTo>
                    <a:pt x="23511" y="32304"/>
                    <a:pt x="23489" y="32613"/>
                    <a:pt x="23445" y="32878"/>
                  </a:cubicBezTo>
                  <a:cubicBezTo>
                    <a:pt x="23445" y="32701"/>
                    <a:pt x="23423" y="32569"/>
                    <a:pt x="23423" y="32414"/>
                  </a:cubicBezTo>
                  <a:cubicBezTo>
                    <a:pt x="23445" y="32282"/>
                    <a:pt x="23445" y="32127"/>
                    <a:pt x="23445" y="31973"/>
                  </a:cubicBezTo>
                  <a:close/>
                  <a:moveTo>
                    <a:pt x="43953" y="32720"/>
                  </a:moveTo>
                  <a:cubicBezTo>
                    <a:pt x="43932" y="32729"/>
                    <a:pt x="43910" y="32737"/>
                    <a:pt x="43887" y="32746"/>
                  </a:cubicBezTo>
                  <a:cubicBezTo>
                    <a:pt x="43887" y="32802"/>
                    <a:pt x="43886" y="32858"/>
                    <a:pt x="43883" y="32914"/>
                  </a:cubicBezTo>
                  <a:lnTo>
                    <a:pt x="43883" y="32914"/>
                  </a:lnTo>
                  <a:cubicBezTo>
                    <a:pt x="43912" y="32898"/>
                    <a:pt x="43938" y="32893"/>
                    <a:pt x="43953" y="32878"/>
                  </a:cubicBezTo>
                  <a:lnTo>
                    <a:pt x="43953" y="32720"/>
                  </a:lnTo>
                  <a:close/>
                  <a:moveTo>
                    <a:pt x="23114" y="31929"/>
                  </a:moveTo>
                  <a:cubicBezTo>
                    <a:pt x="23158" y="31973"/>
                    <a:pt x="23202" y="31973"/>
                    <a:pt x="23224" y="31973"/>
                  </a:cubicBezTo>
                  <a:lnTo>
                    <a:pt x="23312" y="31973"/>
                  </a:lnTo>
                  <a:cubicBezTo>
                    <a:pt x="23312" y="32127"/>
                    <a:pt x="23312" y="32304"/>
                    <a:pt x="23334" y="32437"/>
                  </a:cubicBezTo>
                  <a:cubicBezTo>
                    <a:pt x="23334" y="32547"/>
                    <a:pt x="23312" y="32657"/>
                    <a:pt x="23312" y="32746"/>
                  </a:cubicBezTo>
                  <a:lnTo>
                    <a:pt x="23312" y="33214"/>
                  </a:lnTo>
                  <a:lnTo>
                    <a:pt x="23312" y="33214"/>
                  </a:lnTo>
                  <a:cubicBezTo>
                    <a:pt x="23303" y="33088"/>
                    <a:pt x="23288" y="32965"/>
                    <a:pt x="23268" y="32856"/>
                  </a:cubicBezTo>
                  <a:cubicBezTo>
                    <a:pt x="23202" y="32547"/>
                    <a:pt x="23158" y="32238"/>
                    <a:pt x="23114" y="31929"/>
                  </a:cubicBezTo>
                  <a:close/>
                  <a:moveTo>
                    <a:pt x="43821" y="32768"/>
                  </a:moveTo>
                  <a:lnTo>
                    <a:pt x="43821" y="32768"/>
                  </a:lnTo>
                  <a:cubicBezTo>
                    <a:pt x="43733" y="32790"/>
                    <a:pt x="43622" y="32856"/>
                    <a:pt x="43534" y="32900"/>
                  </a:cubicBezTo>
                  <a:cubicBezTo>
                    <a:pt x="43427" y="32972"/>
                    <a:pt x="43320" y="33014"/>
                    <a:pt x="43212" y="33051"/>
                  </a:cubicBezTo>
                  <a:lnTo>
                    <a:pt x="43212" y="33051"/>
                  </a:lnTo>
                  <a:cubicBezTo>
                    <a:pt x="43207" y="33001"/>
                    <a:pt x="43203" y="32950"/>
                    <a:pt x="43203" y="32900"/>
                  </a:cubicBezTo>
                  <a:cubicBezTo>
                    <a:pt x="43203" y="32889"/>
                    <a:pt x="43192" y="32884"/>
                    <a:pt x="43181" y="32884"/>
                  </a:cubicBezTo>
                  <a:cubicBezTo>
                    <a:pt x="43170" y="32884"/>
                    <a:pt x="43159" y="32889"/>
                    <a:pt x="43159" y="32900"/>
                  </a:cubicBezTo>
                  <a:lnTo>
                    <a:pt x="43159" y="33069"/>
                  </a:lnTo>
                  <a:lnTo>
                    <a:pt x="43159" y="33069"/>
                  </a:lnTo>
                  <a:cubicBezTo>
                    <a:pt x="43177" y="33063"/>
                    <a:pt x="43194" y="33057"/>
                    <a:pt x="43212" y="33051"/>
                  </a:cubicBezTo>
                  <a:lnTo>
                    <a:pt x="43212" y="33051"/>
                  </a:lnTo>
                  <a:cubicBezTo>
                    <a:pt x="43218" y="33111"/>
                    <a:pt x="43225" y="33171"/>
                    <a:pt x="43225" y="33231"/>
                  </a:cubicBezTo>
                  <a:cubicBezTo>
                    <a:pt x="43313" y="33209"/>
                    <a:pt x="43379" y="33187"/>
                    <a:pt x="43446" y="33165"/>
                  </a:cubicBezTo>
                  <a:cubicBezTo>
                    <a:pt x="43578" y="33108"/>
                    <a:pt x="43679" y="33019"/>
                    <a:pt x="43788" y="32967"/>
                  </a:cubicBezTo>
                  <a:lnTo>
                    <a:pt x="43788" y="32967"/>
                  </a:lnTo>
                  <a:cubicBezTo>
                    <a:pt x="43798" y="32902"/>
                    <a:pt x="43809" y="32836"/>
                    <a:pt x="43821" y="32768"/>
                  </a:cubicBezTo>
                  <a:close/>
                  <a:moveTo>
                    <a:pt x="43159" y="33069"/>
                  </a:moveTo>
                  <a:cubicBezTo>
                    <a:pt x="43151" y="33072"/>
                    <a:pt x="43144" y="33074"/>
                    <a:pt x="43137" y="33077"/>
                  </a:cubicBezTo>
                  <a:cubicBezTo>
                    <a:pt x="43140" y="33127"/>
                    <a:pt x="43143" y="33179"/>
                    <a:pt x="43145" y="33232"/>
                  </a:cubicBezTo>
                  <a:lnTo>
                    <a:pt x="43145" y="33232"/>
                  </a:lnTo>
                  <a:cubicBezTo>
                    <a:pt x="43149" y="33231"/>
                    <a:pt x="43154" y="33231"/>
                    <a:pt x="43159" y="33231"/>
                  </a:cubicBezTo>
                  <a:lnTo>
                    <a:pt x="43159" y="33069"/>
                  </a:lnTo>
                  <a:close/>
                  <a:moveTo>
                    <a:pt x="42850" y="33096"/>
                  </a:moveTo>
                  <a:cubicBezTo>
                    <a:pt x="42834" y="33098"/>
                    <a:pt x="42819" y="33099"/>
                    <a:pt x="42805" y="33099"/>
                  </a:cubicBezTo>
                  <a:cubicBezTo>
                    <a:pt x="42795" y="33167"/>
                    <a:pt x="42784" y="33235"/>
                    <a:pt x="42773" y="33301"/>
                  </a:cubicBezTo>
                  <a:lnTo>
                    <a:pt x="42773" y="33301"/>
                  </a:lnTo>
                  <a:cubicBezTo>
                    <a:pt x="42787" y="33297"/>
                    <a:pt x="42804" y="33297"/>
                    <a:pt x="42827" y="33297"/>
                  </a:cubicBezTo>
                  <a:cubicBezTo>
                    <a:pt x="42835" y="33226"/>
                    <a:pt x="42843" y="33160"/>
                    <a:pt x="42850" y="33096"/>
                  </a:cubicBezTo>
                  <a:close/>
                  <a:moveTo>
                    <a:pt x="42087" y="33257"/>
                  </a:moveTo>
                  <a:cubicBezTo>
                    <a:pt x="42081" y="33257"/>
                    <a:pt x="42077" y="33262"/>
                    <a:pt x="42077" y="33275"/>
                  </a:cubicBezTo>
                  <a:cubicBezTo>
                    <a:pt x="42070" y="33295"/>
                    <a:pt x="42066" y="33318"/>
                    <a:pt x="42062" y="33343"/>
                  </a:cubicBezTo>
                  <a:lnTo>
                    <a:pt x="42062" y="33343"/>
                  </a:lnTo>
                  <a:cubicBezTo>
                    <a:pt x="42081" y="33334"/>
                    <a:pt x="42100" y="33327"/>
                    <a:pt x="42120" y="33323"/>
                  </a:cubicBezTo>
                  <a:lnTo>
                    <a:pt x="42120" y="33323"/>
                  </a:lnTo>
                  <a:cubicBezTo>
                    <a:pt x="42121" y="33315"/>
                    <a:pt x="42121" y="33306"/>
                    <a:pt x="42121" y="33297"/>
                  </a:cubicBezTo>
                  <a:cubicBezTo>
                    <a:pt x="42121" y="33282"/>
                    <a:pt x="42100" y="33257"/>
                    <a:pt x="42087" y="33257"/>
                  </a:cubicBezTo>
                  <a:close/>
                  <a:moveTo>
                    <a:pt x="42585" y="33165"/>
                  </a:moveTo>
                  <a:lnTo>
                    <a:pt x="42585" y="33165"/>
                  </a:lnTo>
                  <a:cubicBezTo>
                    <a:pt x="42518" y="33187"/>
                    <a:pt x="42430" y="33187"/>
                    <a:pt x="42386" y="33209"/>
                  </a:cubicBezTo>
                  <a:cubicBezTo>
                    <a:pt x="42393" y="33271"/>
                    <a:pt x="42400" y="33340"/>
                    <a:pt x="42406" y="33413"/>
                  </a:cubicBezTo>
                  <a:lnTo>
                    <a:pt x="42406" y="33413"/>
                  </a:lnTo>
                  <a:cubicBezTo>
                    <a:pt x="42414" y="33411"/>
                    <a:pt x="42422" y="33409"/>
                    <a:pt x="42430" y="33408"/>
                  </a:cubicBezTo>
                  <a:lnTo>
                    <a:pt x="42430" y="33386"/>
                  </a:lnTo>
                  <a:cubicBezTo>
                    <a:pt x="42430" y="33364"/>
                    <a:pt x="42447" y="33353"/>
                    <a:pt x="42463" y="33353"/>
                  </a:cubicBezTo>
                  <a:cubicBezTo>
                    <a:pt x="42480" y="33353"/>
                    <a:pt x="42496" y="33364"/>
                    <a:pt x="42496" y="33386"/>
                  </a:cubicBezTo>
                  <a:lnTo>
                    <a:pt x="42496" y="33408"/>
                  </a:lnTo>
                  <a:cubicBezTo>
                    <a:pt x="42516" y="33398"/>
                    <a:pt x="42543" y="33393"/>
                    <a:pt x="42572" y="33386"/>
                  </a:cubicBezTo>
                  <a:lnTo>
                    <a:pt x="42572" y="33386"/>
                  </a:lnTo>
                  <a:cubicBezTo>
                    <a:pt x="42580" y="33314"/>
                    <a:pt x="42585" y="33240"/>
                    <a:pt x="42585" y="33165"/>
                  </a:cubicBezTo>
                  <a:close/>
                  <a:moveTo>
                    <a:pt x="42062" y="33343"/>
                  </a:moveTo>
                  <a:cubicBezTo>
                    <a:pt x="42039" y="33353"/>
                    <a:pt x="42016" y="33368"/>
                    <a:pt x="41989" y="33386"/>
                  </a:cubicBezTo>
                  <a:cubicBezTo>
                    <a:pt x="41982" y="33443"/>
                    <a:pt x="41975" y="33500"/>
                    <a:pt x="41967" y="33557"/>
                  </a:cubicBezTo>
                  <a:lnTo>
                    <a:pt x="41967" y="33557"/>
                  </a:lnTo>
                  <a:cubicBezTo>
                    <a:pt x="41981" y="33550"/>
                    <a:pt x="41996" y="33540"/>
                    <a:pt x="42011" y="33540"/>
                  </a:cubicBezTo>
                  <a:cubicBezTo>
                    <a:pt x="42042" y="33478"/>
                    <a:pt x="42051" y="33404"/>
                    <a:pt x="42062" y="33343"/>
                  </a:cubicBezTo>
                  <a:close/>
                  <a:moveTo>
                    <a:pt x="35984" y="21531"/>
                  </a:moveTo>
                  <a:cubicBezTo>
                    <a:pt x="35984" y="21575"/>
                    <a:pt x="36006" y="21597"/>
                    <a:pt x="36006" y="21619"/>
                  </a:cubicBezTo>
                  <a:cubicBezTo>
                    <a:pt x="35918" y="21730"/>
                    <a:pt x="35807" y="21818"/>
                    <a:pt x="35697" y="21906"/>
                  </a:cubicBezTo>
                  <a:cubicBezTo>
                    <a:pt x="35542" y="22083"/>
                    <a:pt x="35454" y="22304"/>
                    <a:pt x="35322" y="22502"/>
                  </a:cubicBezTo>
                  <a:cubicBezTo>
                    <a:pt x="35189" y="22723"/>
                    <a:pt x="35035" y="22922"/>
                    <a:pt x="34902" y="23121"/>
                  </a:cubicBezTo>
                  <a:cubicBezTo>
                    <a:pt x="34814" y="23253"/>
                    <a:pt x="34748" y="23341"/>
                    <a:pt x="34748" y="23496"/>
                  </a:cubicBezTo>
                  <a:cubicBezTo>
                    <a:pt x="34748" y="23507"/>
                    <a:pt x="34753" y="23512"/>
                    <a:pt x="34759" y="23512"/>
                  </a:cubicBezTo>
                  <a:cubicBezTo>
                    <a:pt x="34764" y="23512"/>
                    <a:pt x="34770" y="23507"/>
                    <a:pt x="34770" y="23496"/>
                  </a:cubicBezTo>
                  <a:cubicBezTo>
                    <a:pt x="34770" y="23253"/>
                    <a:pt x="34991" y="23054"/>
                    <a:pt x="35123" y="22856"/>
                  </a:cubicBezTo>
                  <a:cubicBezTo>
                    <a:pt x="35255" y="22635"/>
                    <a:pt x="35366" y="22458"/>
                    <a:pt x="35520" y="22238"/>
                  </a:cubicBezTo>
                  <a:cubicBezTo>
                    <a:pt x="35631" y="22039"/>
                    <a:pt x="35785" y="21906"/>
                    <a:pt x="35962" y="21730"/>
                  </a:cubicBezTo>
                  <a:lnTo>
                    <a:pt x="36006" y="21686"/>
                  </a:lnTo>
                  <a:cubicBezTo>
                    <a:pt x="36072" y="21752"/>
                    <a:pt x="36116" y="21818"/>
                    <a:pt x="36205" y="21840"/>
                  </a:cubicBezTo>
                  <a:cubicBezTo>
                    <a:pt x="36006" y="22039"/>
                    <a:pt x="35851" y="22282"/>
                    <a:pt x="35697" y="22525"/>
                  </a:cubicBezTo>
                  <a:cubicBezTo>
                    <a:pt x="35631" y="22679"/>
                    <a:pt x="35520" y="22811"/>
                    <a:pt x="35410" y="22944"/>
                  </a:cubicBezTo>
                  <a:cubicBezTo>
                    <a:pt x="35322" y="23054"/>
                    <a:pt x="35255" y="23253"/>
                    <a:pt x="35145" y="23363"/>
                  </a:cubicBezTo>
                  <a:cubicBezTo>
                    <a:pt x="35129" y="23379"/>
                    <a:pt x="35136" y="23395"/>
                    <a:pt x="35157" y="23395"/>
                  </a:cubicBezTo>
                  <a:cubicBezTo>
                    <a:pt x="35165" y="23395"/>
                    <a:pt x="35176" y="23392"/>
                    <a:pt x="35189" y="23385"/>
                  </a:cubicBezTo>
                  <a:cubicBezTo>
                    <a:pt x="35196" y="23380"/>
                    <a:pt x="35202" y="23375"/>
                    <a:pt x="35208" y="23370"/>
                  </a:cubicBezTo>
                  <a:lnTo>
                    <a:pt x="35208" y="23370"/>
                  </a:lnTo>
                  <a:cubicBezTo>
                    <a:pt x="35186" y="23404"/>
                    <a:pt x="35165" y="23439"/>
                    <a:pt x="35145" y="23474"/>
                  </a:cubicBezTo>
                  <a:cubicBezTo>
                    <a:pt x="34858" y="24136"/>
                    <a:pt x="34196" y="24467"/>
                    <a:pt x="33754" y="25041"/>
                  </a:cubicBezTo>
                  <a:cubicBezTo>
                    <a:pt x="33313" y="25659"/>
                    <a:pt x="32871" y="26277"/>
                    <a:pt x="32386" y="26873"/>
                  </a:cubicBezTo>
                  <a:cubicBezTo>
                    <a:pt x="31944" y="27425"/>
                    <a:pt x="31547" y="27977"/>
                    <a:pt x="31171" y="28573"/>
                  </a:cubicBezTo>
                  <a:cubicBezTo>
                    <a:pt x="30995" y="28882"/>
                    <a:pt x="30818" y="29191"/>
                    <a:pt x="30620" y="29456"/>
                  </a:cubicBezTo>
                  <a:cubicBezTo>
                    <a:pt x="30399" y="29787"/>
                    <a:pt x="30112" y="30074"/>
                    <a:pt x="29825" y="30361"/>
                  </a:cubicBezTo>
                  <a:cubicBezTo>
                    <a:pt x="29339" y="30980"/>
                    <a:pt x="28942" y="31642"/>
                    <a:pt x="28412" y="32216"/>
                  </a:cubicBezTo>
                  <a:cubicBezTo>
                    <a:pt x="27948" y="32746"/>
                    <a:pt x="27352" y="33297"/>
                    <a:pt x="26712" y="33562"/>
                  </a:cubicBezTo>
                  <a:cubicBezTo>
                    <a:pt x="26480" y="33711"/>
                    <a:pt x="26268" y="33776"/>
                    <a:pt x="26078" y="33776"/>
                  </a:cubicBezTo>
                  <a:cubicBezTo>
                    <a:pt x="25619" y="33776"/>
                    <a:pt x="25288" y="33393"/>
                    <a:pt x="25101" y="32878"/>
                  </a:cubicBezTo>
                  <a:cubicBezTo>
                    <a:pt x="25078" y="32746"/>
                    <a:pt x="25078" y="32613"/>
                    <a:pt x="25056" y="32459"/>
                  </a:cubicBezTo>
                  <a:lnTo>
                    <a:pt x="25056" y="32459"/>
                  </a:lnTo>
                  <a:cubicBezTo>
                    <a:pt x="25307" y="32753"/>
                    <a:pt x="25675" y="32939"/>
                    <a:pt x="26056" y="32939"/>
                  </a:cubicBezTo>
                  <a:cubicBezTo>
                    <a:pt x="26246" y="32939"/>
                    <a:pt x="26440" y="32893"/>
                    <a:pt x="26624" y="32790"/>
                  </a:cubicBezTo>
                  <a:cubicBezTo>
                    <a:pt x="27904" y="32105"/>
                    <a:pt x="28853" y="30670"/>
                    <a:pt x="29714" y="29523"/>
                  </a:cubicBezTo>
                  <a:cubicBezTo>
                    <a:pt x="30686" y="28198"/>
                    <a:pt x="31679" y="26918"/>
                    <a:pt x="32562" y="25571"/>
                  </a:cubicBezTo>
                  <a:cubicBezTo>
                    <a:pt x="33004" y="24887"/>
                    <a:pt x="33423" y="24180"/>
                    <a:pt x="33865" y="23496"/>
                  </a:cubicBezTo>
                  <a:cubicBezTo>
                    <a:pt x="34218" y="22922"/>
                    <a:pt x="34681" y="22414"/>
                    <a:pt x="35123" y="21862"/>
                  </a:cubicBezTo>
                  <a:lnTo>
                    <a:pt x="35123" y="21862"/>
                  </a:lnTo>
                  <a:cubicBezTo>
                    <a:pt x="35035" y="21973"/>
                    <a:pt x="34968" y="22105"/>
                    <a:pt x="34880" y="22238"/>
                  </a:cubicBezTo>
                  <a:cubicBezTo>
                    <a:pt x="34681" y="22502"/>
                    <a:pt x="34417" y="22745"/>
                    <a:pt x="34218" y="23032"/>
                  </a:cubicBezTo>
                  <a:cubicBezTo>
                    <a:pt x="34218" y="23032"/>
                    <a:pt x="34218" y="23054"/>
                    <a:pt x="34240" y="23054"/>
                  </a:cubicBezTo>
                  <a:lnTo>
                    <a:pt x="34306" y="23054"/>
                  </a:lnTo>
                  <a:cubicBezTo>
                    <a:pt x="34328" y="23054"/>
                    <a:pt x="34350" y="23032"/>
                    <a:pt x="34306" y="23010"/>
                  </a:cubicBezTo>
                  <a:cubicBezTo>
                    <a:pt x="34306" y="23010"/>
                    <a:pt x="34483" y="22789"/>
                    <a:pt x="34527" y="22745"/>
                  </a:cubicBezTo>
                  <a:cubicBezTo>
                    <a:pt x="34637" y="22635"/>
                    <a:pt x="34704" y="22525"/>
                    <a:pt x="34792" y="22414"/>
                  </a:cubicBezTo>
                  <a:lnTo>
                    <a:pt x="35035" y="22083"/>
                  </a:lnTo>
                  <a:cubicBezTo>
                    <a:pt x="35101" y="22017"/>
                    <a:pt x="35189" y="21840"/>
                    <a:pt x="35255" y="21730"/>
                  </a:cubicBezTo>
                  <a:cubicBezTo>
                    <a:pt x="35288" y="21736"/>
                    <a:pt x="35320" y="21739"/>
                    <a:pt x="35352" y="21739"/>
                  </a:cubicBezTo>
                  <a:cubicBezTo>
                    <a:pt x="35430" y="21739"/>
                    <a:pt x="35509" y="21723"/>
                    <a:pt x="35587" y="21708"/>
                  </a:cubicBezTo>
                  <a:lnTo>
                    <a:pt x="35587" y="21708"/>
                  </a:lnTo>
                  <a:cubicBezTo>
                    <a:pt x="35542" y="21752"/>
                    <a:pt x="35454" y="21818"/>
                    <a:pt x="35410" y="21906"/>
                  </a:cubicBezTo>
                  <a:cubicBezTo>
                    <a:pt x="35322" y="22039"/>
                    <a:pt x="35233" y="22171"/>
                    <a:pt x="35189" y="22282"/>
                  </a:cubicBezTo>
                  <a:cubicBezTo>
                    <a:pt x="35101" y="22414"/>
                    <a:pt x="35079" y="22569"/>
                    <a:pt x="34968" y="22679"/>
                  </a:cubicBezTo>
                  <a:cubicBezTo>
                    <a:pt x="34880" y="22745"/>
                    <a:pt x="34792" y="22811"/>
                    <a:pt x="34770" y="22900"/>
                  </a:cubicBezTo>
                  <a:cubicBezTo>
                    <a:pt x="34770" y="22915"/>
                    <a:pt x="34781" y="22931"/>
                    <a:pt x="34795" y="22931"/>
                  </a:cubicBezTo>
                  <a:cubicBezTo>
                    <a:pt x="34801" y="22931"/>
                    <a:pt x="34807" y="22928"/>
                    <a:pt x="34814" y="22922"/>
                  </a:cubicBezTo>
                  <a:cubicBezTo>
                    <a:pt x="34880" y="22811"/>
                    <a:pt x="35013" y="22723"/>
                    <a:pt x="35079" y="22635"/>
                  </a:cubicBezTo>
                  <a:cubicBezTo>
                    <a:pt x="35145" y="22502"/>
                    <a:pt x="35211" y="22392"/>
                    <a:pt x="35300" y="22260"/>
                  </a:cubicBezTo>
                  <a:cubicBezTo>
                    <a:pt x="35410" y="22083"/>
                    <a:pt x="35454" y="21928"/>
                    <a:pt x="35587" y="21796"/>
                  </a:cubicBezTo>
                  <a:cubicBezTo>
                    <a:pt x="35653" y="21730"/>
                    <a:pt x="35675" y="21730"/>
                    <a:pt x="35675" y="21686"/>
                  </a:cubicBezTo>
                  <a:cubicBezTo>
                    <a:pt x="35785" y="21641"/>
                    <a:pt x="35896" y="21597"/>
                    <a:pt x="35984" y="21531"/>
                  </a:cubicBezTo>
                  <a:close/>
                  <a:moveTo>
                    <a:pt x="21900" y="32083"/>
                  </a:moveTo>
                  <a:lnTo>
                    <a:pt x="21900" y="32105"/>
                  </a:lnTo>
                  <a:cubicBezTo>
                    <a:pt x="21944" y="32194"/>
                    <a:pt x="21944" y="32304"/>
                    <a:pt x="21966" y="32414"/>
                  </a:cubicBezTo>
                  <a:cubicBezTo>
                    <a:pt x="21966" y="32679"/>
                    <a:pt x="21988" y="32944"/>
                    <a:pt x="21944" y="33209"/>
                  </a:cubicBezTo>
                  <a:cubicBezTo>
                    <a:pt x="21944" y="33297"/>
                    <a:pt x="21900" y="33607"/>
                    <a:pt x="21877" y="33673"/>
                  </a:cubicBezTo>
                  <a:cubicBezTo>
                    <a:pt x="21800" y="33867"/>
                    <a:pt x="21619" y="33942"/>
                    <a:pt x="21457" y="33942"/>
                  </a:cubicBezTo>
                  <a:cubicBezTo>
                    <a:pt x="21435" y="33942"/>
                    <a:pt x="21413" y="33940"/>
                    <a:pt x="21392" y="33938"/>
                  </a:cubicBezTo>
                  <a:cubicBezTo>
                    <a:pt x="21215" y="33894"/>
                    <a:pt x="21017" y="33827"/>
                    <a:pt x="20906" y="33761"/>
                  </a:cubicBezTo>
                  <a:cubicBezTo>
                    <a:pt x="20465" y="33540"/>
                    <a:pt x="20089" y="33209"/>
                    <a:pt x="19758" y="32856"/>
                  </a:cubicBezTo>
                  <a:lnTo>
                    <a:pt x="19758" y="32856"/>
                  </a:lnTo>
                  <a:cubicBezTo>
                    <a:pt x="19924" y="32900"/>
                    <a:pt x="20067" y="32922"/>
                    <a:pt x="20197" y="32922"/>
                  </a:cubicBezTo>
                  <a:cubicBezTo>
                    <a:pt x="20327" y="32922"/>
                    <a:pt x="20443" y="32900"/>
                    <a:pt x="20553" y="32856"/>
                  </a:cubicBezTo>
                  <a:cubicBezTo>
                    <a:pt x="20553" y="32856"/>
                    <a:pt x="20553" y="32856"/>
                    <a:pt x="20553" y="32856"/>
                  </a:cubicBezTo>
                  <a:lnTo>
                    <a:pt x="20553" y="32856"/>
                  </a:lnTo>
                  <a:cubicBezTo>
                    <a:pt x="20553" y="32867"/>
                    <a:pt x="20558" y="32873"/>
                    <a:pt x="20561" y="32873"/>
                  </a:cubicBezTo>
                  <a:cubicBezTo>
                    <a:pt x="20562" y="32873"/>
                    <a:pt x="20562" y="32872"/>
                    <a:pt x="20562" y="32872"/>
                  </a:cubicBezTo>
                  <a:lnTo>
                    <a:pt x="20562" y="32872"/>
                  </a:lnTo>
                  <a:cubicBezTo>
                    <a:pt x="20624" y="32977"/>
                    <a:pt x="20668" y="33078"/>
                    <a:pt x="20752" y="33099"/>
                  </a:cubicBezTo>
                  <a:cubicBezTo>
                    <a:pt x="20774" y="33099"/>
                    <a:pt x="20774" y="33077"/>
                    <a:pt x="20774" y="33077"/>
                  </a:cubicBezTo>
                  <a:cubicBezTo>
                    <a:pt x="20752" y="33010"/>
                    <a:pt x="20730" y="32988"/>
                    <a:pt x="20685" y="32966"/>
                  </a:cubicBezTo>
                  <a:cubicBezTo>
                    <a:pt x="20663" y="32944"/>
                    <a:pt x="20641" y="32878"/>
                    <a:pt x="20641" y="32856"/>
                  </a:cubicBezTo>
                  <a:cubicBezTo>
                    <a:pt x="20685" y="32834"/>
                    <a:pt x="20730" y="32834"/>
                    <a:pt x="20774" y="32790"/>
                  </a:cubicBezTo>
                  <a:lnTo>
                    <a:pt x="20840" y="32856"/>
                  </a:lnTo>
                  <a:cubicBezTo>
                    <a:pt x="20884" y="32944"/>
                    <a:pt x="20906" y="33010"/>
                    <a:pt x="20972" y="33099"/>
                  </a:cubicBezTo>
                  <a:cubicBezTo>
                    <a:pt x="20972" y="33105"/>
                    <a:pt x="20974" y="33108"/>
                    <a:pt x="20977" y="33108"/>
                  </a:cubicBezTo>
                  <a:cubicBezTo>
                    <a:pt x="20983" y="33108"/>
                    <a:pt x="20994" y="33092"/>
                    <a:pt x="20994" y="33077"/>
                  </a:cubicBezTo>
                  <a:cubicBezTo>
                    <a:pt x="20972" y="32988"/>
                    <a:pt x="20950" y="32878"/>
                    <a:pt x="20884" y="32834"/>
                  </a:cubicBezTo>
                  <a:cubicBezTo>
                    <a:pt x="20884" y="32790"/>
                    <a:pt x="20862" y="32790"/>
                    <a:pt x="20840" y="32768"/>
                  </a:cubicBezTo>
                  <a:cubicBezTo>
                    <a:pt x="20862" y="32746"/>
                    <a:pt x="20884" y="32746"/>
                    <a:pt x="20906" y="32724"/>
                  </a:cubicBezTo>
                  <a:cubicBezTo>
                    <a:pt x="20994" y="32900"/>
                    <a:pt x="21105" y="33099"/>
                    <a:pt x="21193" y="33297"/>
                  </a:cubicBezTo>
                  <a:cubicBezTo>
                    <a:pt x="21193" y="33305"/>
                    <a:pt x="21196" y="33307"/>
                    <a:pt x="21199" y="33307"/>
                  </a:cubicBezTo>
                  <a:cubicBezTo>
                    <a:pt x="21205" y="33307"/>
                    <a:pt x="21215" y="33297"/>
                    <a:pt x="21215" y="33297"/>
                  </a:cubicBezTo>
                  <a:cubicBezTo>
                    <a:pt x="21237" y="33187"/>
                    <a:pt x="21127" y="33099"/>
                    <a:pt x="21083" y="32988"/>
                  </a:cubicBezTo>
                  <a:cubicBezTo>
                    <a:pt x="21017" y="32900"/>
                    <a:pt x="21017" y="32856"/>
                    <a:pt x="20994" y="32768"/>
                  </a:cubicBezTo>
                  <a:cubicBezTo>
                    <a:pt x="20994" y="32746"/>
                    <a:pt x="20972" y="32724"/>
                    <a:pt x="20950" y="32657"/>
                  </a:cubicBezTo>
                  <a:cubicBezTo>
                    <a:pt x="20994" y="32613"/>
                    <a:pt x="21083" y="32569"/>
                    <a:pt x="21127" y="32525"/>
                  </a:cubicBezTo>
                  <a:cubicBezTo>
                    <a:pt x="21215" y="32724"/>
                    <a:pt x="21326" y="32878"/>
                    <a:pt x="21414" y="33077"/>
                  </a:cubicBezTo>
                  <a:cubicBezTo>
                    <a:pt x="21414" y="33084"/>
                    <a:pt x="21416" y="33087"/>
                    <a:pt x="21420" y="33087"/>
                  </a:cubicBezTo>
                  <a:cubicBezTo>
                    <a:pt x="21426" y="33087"/>
                    <a:pt x="21436" y="33077"/>
                    <a:pt x="21436" y="33077"/>
                  </a:cubicBezTo>
                  <a:cubicBezTo>
                    <a:pt x="21436" y="32966"/>
                    <a:pt x="21348" y="32856"/>
                    <a:pt x="21281" y="32768"/>
                  </a:cubicBezTo>
                  <a:cubicBezTo>
                    <a:pt x="21215" y="32679"/>
                    <a:pt x="21193" y="32613"/>
                    <a:pt x="21127" y="32503"/>
                  </a:cubicBezTo>
                  <a:cubicBezTo>
                    <a:pt x="21193" y="32459"/>
                    <a:pt x="21237" y="32414"/>
                    <a:pt x="21303" y="32348"/>
                  </a:cubicBezTo>
                  <a:cubicBezTo>
                    <a:pt x="21348" y="32503"/>
                    <a:pt x="21414" y="32613"/>
                    <a:pt x="21458" y="32746"/>
                  </a:cubicBezTo>
                  <a:cubicBezTo>
                    <a:pt x="21458" y="32753"/>
                    <a:pt x="21463" y="32755"/>
                    <a:pt x="21469" y="32755"/>
                  </a:cubicBezTo>
                  <a:cubicBezTo>
                    <a:pt x="21483" y="32755"/>
                    <a:pt x="21502" y="32746"/>
                    <a:pt x="21502" y="32746"/>
                  </a:cubicBezTo>
                  <a:cubicBezTo>
                    <a:pt x="21502" y="32613"/>
                    <a:pt x="21414" y="32459"/>
                    <a:pt x="21348" y="32326"/>
                  </a:cubicBezTo>
                  <a:cubicBezTo>
                    <a:pt x="21436" y="32238"/>
                    <a:pt x="21524" y="32150"/>
                    <a:pt x="21635" y="32083"/>
                  </a:cubicBezTo>
                  <a:close/>
                  <a:moveTo>
                    <a:pt x="22915" y="31818"/>
                  </a:moveTo>
                  <a:cubicBezTo>
                    <a:pt x="22959" y="31863"/>
                    <a:pt x="23003" y="31885"/>
                    <a:pt x="23070" y="31907"/>
                  </a:cubicBezTo>
                  <a:cubicBezTo>
                    <a:pt x="23070" y="32194"/>
                    <a:pt x="23092" y="32437"/>
                    <a:pt x="23158" y="32701"/>
                  </a:cubicBezTo>
                  <a:cubicBezTo>
                    <a:pt x="23224" y="33033"/>
                    <a:pt x="23202" y="33364"/>
                    <a:pt x="23268" y="33673"/>
                  </a:cubicBezTo>
                  <a:cubicBezTo>
                    <a:pt x="23268" y="33695"/>
                    <a:pt x="23279" y="33706"/>
                    <a:pt x="23290" y="33706"/>
                  </a:cubicBezTo>
                  <a:cubicBezTo>
                    <a:pt x="23293" y="33706"/>
                    <a:pt x="23295" y="33705"/>
                    <a:pt x="23298" y="33704"/>
                  </a:cubicBezTo>
                  <a:lnTo>
                    <a:pt x="23298" y="33704"/>
                  </a:lnTo>
                  <a:cubicBezTo>
                    <a:pt x="23280" y="33796"/>
                    <a:pt x="23259" y="33896"/>
                    <a:pt x="23224" y="33982"/>
                  </a:cubicBezTo>
                  <a:cubicBezTo>
                    <a:pt x="23202" y="33849"/>
                    <a:pt x="23202" y="33739"/>
                    <a:pt x="23180" y="33629"/>
                  </a:cubicBezTo>
                  <a:lnTo>
                    <a:pt x="23092" y="33297"/>
                  </a:lnTo>
                  <a:cubicBezTo>
                    <a:pt x="23114" y="33297"/>
                    <a:pt x="23114" y="33253"/>
                    <a:pt x="23114" y="33231"/>
                  </a:cubicBezTo>
                  <a:cubicBezTo>
                    <a:pt x="23003" y="33121"/>
                    <a:pt x="23070" y="32768"/>
                    <a:pt x="23070" y="32657"/>
                  </a:cubicBezTo>
                  <a:cubicBezTo>
                    <a:pt x="23070" y="32459"/>
                    <a:pt x="23092" y="32282"/>
                    <a:pt x="23070" y="32083"/>
                  </a:cubicBezTo>
                  <a:cubicBezTo>
                    <a:pt x="23070" y="32061"/>
                    <a:pt x="23053" y="32050"/>
                    <a:pt x="23036" y="32050"/>
                  </a:cubicBezTo>
                  <a:cubicBezTo>
                    <a:pt x="23020" y="32050"/>
                    <a:pt x="23003" y="32061"/>
                    <a:pt x="23003" y="32083"/>
                  </a:cubicBezTo>
                  <a:cubicBezTo>
                    <a:pt x="23003" y="32150"/>
                    <a:pt x="22959" y="32525"/>
                    <a:pt x="22959" y="32856"/>
                  </a:cubicBezTo>
                  <a:cubicBezTo>
                    <a:pt x="22959" y="32812"/>
                    <a:pt x="22937" y="32790"/>
                    <a:pt x="22937" y="32768"/>
                  </a:cubicBezTo>
                  <a:cubicBezTo>
                    <a:pt x="22937" y="32701"/>
                    <a:pt x="22893" y="32657"/>
                    <a:pt x="22893" y="32591"/>
                  </a:cubicBezTo>
                  <a:cubicBezTo>
                    <a:pt x="22871" y="32437"/>
                    <a:pt x="22871" y="32326"/>
                    <a:pt x="22871" y="32150"/>
                  </a:cubicBezTo>
                  <a:cubicBezTo>
                    <a:pt x="22871" y="32090"/>
                    <a:pt x="22889" y="31904"/>
                    <a:pt x="22876" y="31836"/>
                  </a:cubicBezTo>
                  <a:lnTo>
                    <a:pt x="22876" y="31836"/>
                  </a:lnTo>
                  <a:cubicBezTo>
                    <a:pt x="22878" y="31837"/>
                    <a:pt x="22880" y="31838"/>
                    <a:pt x="22882" y="31838"/>
                  </a:cubicBezTo>
                  <a:cubicBezTo>
                    <a:pt x="22895" y="31838"/>
                    <a:pt x="22915" y="31818"/>
                    <a:pt x="22915" y="31818"/>
                  </a:cubicBezTo>
                  <a:close/>
                  <a:moveTo>
                    <a:pt x="39428" y="22525"/>
                  </a:moveTo>
                  <a:lnTo>
                    <a:pt x="39428" y="22525"/>
                  </a:lnTo>
                  <a:cubicBezTo>
                    <a:pt x="38986" y="23562"/>
                    <a:pt x="38611" y="24666"/>
                    <a:pt x="38236" y="25725"/>
                  </a:cubicBezTo>
                  <a:cubicBezTo>
                    <a:pt x="38015" y="26366"/>
                    <a:pt x="37794" y="27006"/>
                    <a:pt x="37551" y="27646"/>
                  </a:cubicBezTo>
                  <a:cubicBezTo>
                    <a:pt x="37419" y="27977"/>
                    <a:pt x="37242" y="28242"/>
                    <a:pt x="37110" y="28573"/>
                  </a:cubicBezTo>
                  <a:cubicBezTo>
                    <a:pt x="36933" y="28926"/>
                    <a:pt x="36889" y="29213"/>
                    <a:pt x="36602" y="29500"/>
                  </a:cubicBezTo>
                  <a:cubicBezTo>
                    <a:pt x="35896" y="30383"/>
                    <a:pt x="35123" y="31222"/>
                    <a:pt x="34394" y="32105"/>
                  </a:cubicBezTo>
                  <a:cubicBezTo>
                    <a:pt x="33821" y="32790"/>
                    <a:pt x="32982" y="33364"/>
                    <a:pt x="32430" y="34136"/>
                  </a:cubicBezTo>
                  <a:lnTo>
                    <a:pt x="32341" y="33739"/>
                  </a:lnTo>
                  <a:cubicBezTo>
                    <a:pt x="32253" y="33231"/>
                    <a:pt x="32253" y="32746"/>
                    <a:pt x="32143" y="32260"/>
                  </a:cubicBezTo>
                  <a:cubicBezTo>
                    <a:pt x="32054" y="31863"/>
                    <a:pt x="31922" y="31421"/>
                    <a:pt x="31900" y="31002"/>
                  </a:cubicBezTo>
                  <a:cubicBezTo>
                    <a:pt x="32761" y="29787"/>
                    <a:pt x="33578" y="28507"/>
                    <a:pt x="34681" y="27514"/>
                  </a:cubicBezTo>
                  <a:cubicBezTo>
                    <a:pt x="34792" y="27447"/>
                    <a:pt x="34880" y="27337"/>
                    <a:pt x="34991" y="27249"/>
                  </a:cubicBezTo>
                  <a:lnTo>
                    <a:pt x="34991" y="27249"/>
                  </a:lnTo>
                  <a:cubicBezTo>
                    <a:pt x="34858" y="27492"/>
                    <a:pt x="34748" y="27712"/>
                    <a:pt x="34549" y="27911"/>
                  </a:cubicBezTo>
                  <a:cubicBezTo>
                    <a:pt x="34533" y="27927"/>
                    <a:pt x="34540" y="27942"/>
                    <a:pt x="34553" y="27942"/>
                  </a:cubicBezTo>
                  <a:cubicBezTo>
                    <a:pt x="34558" y="27942"/>
                    <a:pt x="34565" y="27940"/>
                    <a:pt x="34571" y="27933"/>
                  </a:cubicBezTo>
                  <a:cubicBezTo>
                    <a:pt x="34792" y="27712"/>
                    <a:pt x="34924" y="27403"/>
                    <a:pt x="35101" y="27138"/>
                  </a:cubicBezTo>
                  <a:cubicBezTo>
                    <a:pt x="35631" y="26631"/>
                    <a:pt x="36094" y="26123"/>
                    <a:pt x="36558" y="25571"/>
                  </a:cubicBezTo>
                  <a:cubicBezTo>
                    <a:pt x="36735" y="25372"/>
                    <a:pt x="36911" y="25196"/>
                    <a:pt x="37110" y="25041"/>
                  </a:cubicBezTo>
                  <a:lnTo>
                    <a:pt x="37110" y="25041"/>
                  </a:lnTo>
                  <a:cubicBezTo>
                    <a:pt x="36867" y="25284"/>
                    <a:pt x="36646" y="25593"/>
                    <a:pt x="36425" y="25858"/>
                  </a:cubicBezTo>
                  <a:cubicBezTo>
                    <a:pt x="36337" y="25968"/>
                    <a:pt x="36249" y="26079"/>
                    <a:pt x="36205" y="26189"/>
                  </a:cubicBezTo>
                  <a:cubicBezTo>
                    <a:pt x="36116" y="26344"/>
                    <a:pt x="36116" y="26498"/>
                    <a:pt x="35962" y="26586"/>
                  </a:cubicBezTo>
                  <a:cubicBezTo>
                    <a:pt x="35927" y="26586"/>
                    <a:pt x="35948" y="26615"/>
                    <a:pt x="35969" y="26615"/>
                  </a:cubicBezTo>
                  <a:cubicBezTo>
                    <a:pt x="35974" y="26615"/>
                    <a:pt x="35980" y="26613"/>
                    <a:pt x="35984" y="26609"/>
                  </a:cubicBezTo>
                  <a:cubicBezTo>
                    <a:pt x="36183" y="26586"/>
                    <a:pt x="36227" y="26255"/>
                    <a:pt x="36315" y="26079"/>
                  </a:cubicBezTo>
                  <a:cubicBezTo>
                    <a:pt x="36558" y="25703"/>
                    <a:pt x="36867" y="25350"/>
                    <a:pt x="37176" y="25019"/>
                  </a:cubicBezTo>
                  <a:cubicBezTo>
                    <a:pt x="37192" y="24987"/>
                    <a:pt x="37185" y="24966"/>
                    <a:pt x="37162" y="24966"/>
                  </a:cubicBezTo>
                  <a:cubicBezTo>
                    <a:pt x="37154" y="24966"/>
                    <a:pt x="37144" y="24969"/>
                    <a:pt x="37132" y="24975"/>
                  </a:cubicBezTo>
                  <a:cubicBezTo>
                    <a:pt x="37218" y="24910"/>
                    <a:pt x="37305" y="24824"/>
                    <a:pt x="37392" y="24716"/>
                  </a:cubicBezTo>
                  <a:lnTo>
                    <a:pt x="37392" y="24716"/>
                  </a:lnTo>
                  <a:cubicBezTo>
                    <a:pt x="37387" y="24741"/>
                    <a:pt x="37388" y="24768"/>
                    <a:pt x="37397" y="24798"/>
                  </a:cubicBezTo>
                  <a:cubicBezTo>
                    <a:pt x="37397" y="24809"/>
                    <a:pt x="37402" y="24815"/>
                    <a:pt x="37411" y="24815"/>
                  </a:cubicBezTo>
                  <a:cubicBezTo>
                    <a:pt x="37419" y="24815"/>
                    <a:pt x="37430" y="24809"/>
                    <a:pt x="37441" y="24798"/>
                  </a:cubicBezTo>
                  <a:cubicBezTo>
                    <a:pt x="37507" y="24644"/>
                    <a:pt x="37640" y="24511"/>
                    <a:pt x="37750" y="24379"/>
                  </a:cubicBezTo>
                  <a:lnTo>
                    <a:pt x="37750" y="24379"/>
                  </a:lnTo>
                  <a:cubicBezTo>
                    <a:pt x="37750" y="24401"/>
                    <a:pt x="37728" y="24423"/>
                    <a:pt x="37684" y="24467"/>
                  </a:cubicBezTo>
                  <a:cubicBezTo>
                    <a:pt x="37669" y="24482"/>
                    <a:pt x="37695" y="24508"/>
                    <a:pt x="37721" y="24508"/>
                  </a:cubicBezTo>
                  <a:cubicBezTo>
                    <a:pt x="37732" y="24508"/>
                    <a:pt x="37743" y="24503"/>
                    <a:pt x="37750" y="24489"/>
                  </a:cubicBezTo>
                  <a:cubicBezTo>
                    <a:pt x="37838" y="24313"/>
                    <a:pt x="37882" y="24136"/>
                    <a:pt x="37993" y="23959"/>
                  </a:cubicBezTo>
                  <a:cubicBezTo>
                    <a:pt x="38059" y="23871"/>
                    <a:pt x="38103" y="23805"/>
                    <a:pt x="38192" y="23695"/>
                  </a:cubicBezTo>
                  <a:cubicBezTo>
                    <a:pt x="38214" y="23695"/>
                    <a:pt x="38214" y="23695"/>
                    <a:pt x="38236" y="23650"/>
                  </a:cubicBezTo>
                  <a:lnTo>
                    <a:pt x="38236" y="23717"/>
                  </a:lnTo>
                  <a:cubicBezTo>
                    <a:pt x="38236" y="23728"/>
                    <a:pt x="38252" y="23733"/>
                    <a:pt x="38269" y="23733"/>
                  </a:cubicBezTo>
                  <a:cubicBezTo>
                    <a:pt x="38285" y="23733"/>
                    <a:pt x="38302" y="23728"/>
                    <a:pt x="38302" y="23717"/>
                  </a:cubicBezTo>
                  <a:cubicBezTo>
                    <a:pt x="38302" y="23650"/>
                    <a:pt x="38412" y="23540"/>
                    <a:pt x="38523" y="23474"/>
                  </a:cubicBezTo>
                  <a:lnTo>
                    <a:pt x="38523" y="23474"/>
                  </a:lnTo>
                  <a:cubicBezTo>
                    <a:pt x="38501" y="23606"/>
                    <a:pt x="38434" y="23739"/>
                    <a:pt x="38390" y="23871"/>
                  </a:cubicBezTo>
                  <a:cubicBezTo>
                    <a:pt x="38346" y="23915"/>
                    <a:pt x="38324" y="23937"/>
                    <a:pt x="38324" y="23959"/>
                  </a:cubicBezTo>
                  <a:cubicBezTo>
                    <a:pt x="38324" y="24004"/>
                    <a:pt x="38302" y="24004"/>
                    <a:pt x="38302" y="24026"/>
                  </a:cubicBezTo>
                  <a:cubicBezTo>
                    <a:pt x="38280" y="24048"/>
                    <a:pt x="38236" y="24048"/>
                    <a:pt x="38236" y="24070"/>
                  </a:cubicBezTo>
                  <a:cubicBezTo>
                    <a:pt x="38214" y="24070"/>
                    <a:pt x="38236" y="24114"/>
                    <a:pt x="38236" y="24114"/>
                  </a:cubicBezTo>
                  <a:cubicBezTo>
                    <a:pt x="38169" y="24246"/>
                    <a:pt x="38059" y="24357"/>
                    <a:pt x="37971" y="24489"/>
                  </a:cubicBezTo>
                  <a:cubicBezTo>
                    <a:pt x="37971" y="24511"/>
                    <a:pt x="37971" y="24511"/>
                    <a:pt x="37993" y="24511"/>
                  </a:cubicBezTo>
                  <a:cubicBezTo>
                    <a:pt x="38125" y="24401"/>
                    <a:pt x="38214" y="24246"/>
                    <a:pt x="38302" y="24114"/>
                  </a:cubicBezTo>
                  <a:lnTo>
                    <a:pt x="38324" y="24114"/>
                  </a:lnTo>
                  <a:cubicBezTo>
                    <a:pt x="38169" y="24401"/>
                    <a:pt x="37993" y="24710"/>
                    <a:pt x="37882" y="25041"/>
                  </a:cubicBezTo>
                  <a:cubicBezTo>
                    <a:pt x="37882" y="25057"/>
                    <a:pt x="37916" y="25072"/>
                    <a:pt x="37935" y="25072"/>
                  </a:cubicBezTo>
                  <a:cubicBezTo>
                    <a:pt x="37943" y="25072"/>
                    <a:pt x="37949" y="25070"/>
                    <a:pt x="37949" y="25063"/>
                  </a:cubicBezTo>
                  <a:cubicBezTo>
                    <a:pt x="38059" y="24931"/>
                    <a:pt x="38081" y="24732"/>
                    <a:pt x="38169" y="24600"/>
                  </a:cubicBezTo>
                  <a:cubicBezTo>
                    <a:pt x="38236" y="24423"/>
                    <a:pt x="38346" y="24291"/>
                    <a:pt x="38412" y="24158"/>
                  </a:cubicBezTo>
                  <a:cubicBezTo>
                    <a:pt x="38456" y="24070"/>
                    <a:pt x="38501" y="23937"/>
                    <a:pt x="38545" y="23827"/>
                  </a:cubicBezTo>
                  <a:cubicBezTo>
                    <a:pt x="38567" y="23783"/>
                    <a:pt x="38633" y="23695"/>
                    <a:pt x="38655" y="23628"/>
                  </a:cubicBezTo>
                  <a:cubicBezTo>
                    <a:pt x="38671" y="23613"/>
                    <a:pt x="38653" y="23597"/>
                    <a:pt x="38634" y="23597"/>
                  </a:cubicBezTo>
                  <a:cubicBezTo>
                    <a:pt x="38627" y="23597"/>
                    <a:pt x="38619" y="23599"/>
                    <a:pt x="38613" y="23604"/>
                  </a:cubicBezTo>
                  <a:lnTo>
                    <a:pt x="38613" y="23604"/>
                  </a:lnTo>
                  <a:cubicBezTo>
                    <a:pt x="38619" y="23574"/>
                    <a:pt x="38633" y="23549"/>
                    <a:pt x="38633" y="23496"/>
                  </a:cubicBezTo>
                  <a:lnTo>
                    <a:pt x="38633" y="23496"/>
                  </a:lnTo>
                  <a:cubicBezTo>
                    <a:pt x="38633" y="23518"/>
                    <a:pt x="38611" y="23584"/>
                    <a:pt x="38611" y="23606"/>
                  </a:cubicBezTo>
                  <a:cubicBezTo>
                    <a:pt x="38612" y="23605"/>
                    <a:pt x="38612" y="23605"/>
                    <a:pt x="38613" y="23604"/>
                  </a:cubicBezTo>
                  <a:lnTo>
                    <a:pt x="38613" y="23604"/>
                  </a:lnTo>
                  <a:cubicBezTo>
                    <a:pt x="38612" y="23612"/>
                    <a:pt x="38611" y="23620"/>
                    <a:pt x="38611" y="23628"/>
                  </a:cubicBezTo>
                  <a:lnTo>
                    <a:pt x="38611" y="23518"/>
                  </a:lnTo>
                  <a:lnTo>
                    <a:pt x="38611" y="23496"/>
                  </a:lnTo>
                  <a:cubicBezTo>
                    <a:pt x="38655" y="23452"/>
                    <a:pt x="38721" y="23408"/>
                    <a:pt x="38743" y="23385"/>
                  </a:cubicBezTo>
                  <a:cubicBezTo>
                    <a:pt x="38876" y="23231"/>
                    <a:pt x="39008" y="23076"/>
                    <a:pt x="39119" y="22922"/>
                  </a:cubicBezTo>
                  <a:cubicBezTo>
                    <a:pt x="39207" y="22789"/>
                    <a:pt x="39317" y="22679"/>
                    <a:pt x="39428" y="22525"/>
                  </a:cubicBezTo>
                  <a:close/>
                  <a:moveTo>
                    <a:pt x="42607" y="34004"/>
                  </a:moveTo>
                  <a:cubicBezTo>
                    <a:pt x="42607" y="34070"/>
                    <a:pt x="42629" y="34114"/>
                    <a:pt x="42651" y="34158"/>
                  </a:cubicBezTo>
                  <a:cubicBezTo>
                    <a:pt x="42629" y="34158"/>
                    <a:pt x="42585" y="34181"/>
                    <a:pt x="42540" y="34181"/>
                  </a:cubicBezTo>
                  <a:cubicBezTo>
                    <a:pt x="42585" y="34158"/>
                    <a:pt x="42585" y="34092"/>
                    <a:pt x="42607" y="34004"/>
                  </a:cubicBezTo>
                  <a:close/>
                  <a:moveTo>
                    <a:pt x="36514" y="21951"/>
                  </a:moveTo>
                  <a:cubicBezTo>
                    <a:pt x="36558" y="21973"/>
                    <a:pt x="36646" y="21973"/>
                    <a:pt x="36690" y="21973"/>
                  </a:cubicBezTo>
                  <a:cubicBezTo>
                    <a:pt x="36668" y="22215"/>
                    <a:pt x="36779" y="22392"/>
                    <a:pt x="36977" y="22502"/>
                  </a:cubicBezTo>
                  <a:cubicBezTo>
                    <a:pt x="36911" y="22613"/>
                    <a:pt x="36867" y="22701"/>
                    <a:pt x="36801" y="22811"/>
                  </a:cubicBezTo>
                  <a:cubicBezTo>
                    <a:pt x="36690" y="22944"/>
                    <a:pt x="36580" y="23054"/>
                    <a:pt x="36470" y="23187"/>
                  </a:cubicBezTo>
                  <a:cubicBezTo>
                    <a:pt x="36359" y="23363"/>
                    <a:pt x="36293" y="23562"/>
                    <a:pt x="36183" y="23717"/>
                  </a:cubicBezTo>
                  <a:cubicBezTo>
                    <a:pt x="36094" y="23827"/>
                    <a:pt x="36028" y="23937"/>
                    <a:pt x="36006" y="24070"/>
                  </a:cubicBezTo>
                  <a:cubicBezTo>
                    <a:pt x="36006" y="24092"/>
                    <a:pt x="36023" y="24103"/>
                    <a:pt x="36039" y="24103"/>
                  </a:cubicBezTo>
                  <a:cubicBezTo>
                    <a:pt x="36056" y="24103"/>
                    <a:pt x="36072" y="24092"/>
                    <a:pt x="36072" y="24070"/>
                  </a:cubicBezTo>
                  <a:cubicBezTo>
                    <a:pt x="36094" y="23915"/>
                    <a:pt x="36205" y="23805"/>
                    <a:pt x="36293" y="23650"/>
                  </a:cubicBezTo>
                  <a:cubicBezTo>
                    <a:pt x="36403" y="23496"/>
                    <a:pt x="36470" y="23297"/>
                    <a:pt x="36580" y="23165"/>
                  </a:cubicBezTo>
                  <a:cubicBezTo>
                    <a:pt x="36624" y="23098"/>
                    <a:pt x="36668" y="23076"/>
                    <a:pt x="36690" y="23032"/>
                  </a:cubicBezTo>
                  <a:lnTo>
                    <a:pt x="36690" y="23032"/>
                  </a:lnTo>
                  <a:cubicBezTo>
                    <a:pt x="36624" y="23187"/>
                    <a:pt x="36558" y="23363"/>
                    <a:pt x="36470" y="23518"/>
                  </a:cubicBezTo>
                  <a:cubicBezTo>
                    <a:pt x="36337" y="23695"/>
                    <a:pt x="36205" y="23849"/>
                    <a:pt x="36205" y="24048"/>
                  </a:cubicBezTo>
                  <a:cubicBezTo>
                    <a:pt x="36138" y="24158"/>
                    <a:pt x="36072" y="24246"/>
                    <a:pt x="35984" y="24313"/>
                  </a:cubicBezTo>
                  <a:cubicBezTo>
                    <a:pt x="35520" y="24865"/>
                    <a:pt x="35013" y="25461"/>
                    <a:pt x="34461" y="25924"/>
                  </a:cubicBezTo>
                  <a:cubicBezTo>
                    <a:pt x="33975" y="26366"/>
                    <a:pt x="33556" y="26829"/>
                    <a:pt x="33158" y="27381"/>
                  </a:cubicBezTo>
                  <a:cubicBezTo>
                    <a:pt x="32717" y="27999"/>
                    <a:pt x="32253" y="28573"/>
                    <a:pt x="31878" y="29213"/>
                  </a:cubicBezTo>
                  <a:cubicBezTo>
                    <a:pt x="31039" y="30494"/>
                    <a:pt x="30068" y="31642"/>
                    <a:pt x="29118" y="32790"/>
                  </a:cubicBezTo>
                  <a:cubicBezTo>
                    <a:pt x="28677" y="33320"/>
                    <a:pt x="28169" y="33717"/>
                    <a:pt x="27683" y="34136"/>
                  </a:cubicBezTo>
                  <a:cubicBezTo>
                    <a:pt x="27352" y="34445"/>
                    <a:pt x="26955" y="34754"/>
                    <a:pt x="26491" y="34777"/>
                  </a:cubicBezTo>
                  <a:cubicBezTo>
                    <a:pt x="25984" y="34754"/>
                    <a:pt x="25697" y="34313"/>
                    <a:pt x="25520" y="33871"/>
                  </a:cubicBezTo>
                  <a:lnTo>
                    <a:pt x="25520" y="33871"/>
                  </a:lnTo>
                  <a:cubicBezTo>
                    <a:pt x="25727" y="33998"/>
                    <a:pt x="25949" y="34050"/>
                    <a:pt x="26174" y="34050"/>
                  </a:cubicBezTo>
                  <a:cubicBezTo>
                    <a:pt x="26500" y="34050"/>
                    <a:pt x="26831" y="33940"/>
                    <a:pt x="27132" y="33783"/>
                  </a:cubicBezTo>
                  <a:cubicBezTo>
                    <a:pt x="27838" y="33408"/>
                    <a:pt x="28456" y="32856"/>
                    <a:pt x="28964" y="32216"/>
                  </a:cubicBezTo>
                  <a:cubicBezTo>
                    <a:pt x="29560" y="31465"/>
                    <a:pt x="30156" y="30737"/>
                    <a:pt x="30774" y="29986"/>
                  </a:cubicBezTo>
                  <a:cubicBezTo>
                    <a:pt x="31348" y="29236"/>
                    <a:pt x="31701" y="28353"/>
                    <a:pt x="32319" y="27646"/>
                  </a:cubicBezTo>
                  <a:cubicBezTo>
                    <a:pt x="32871" y="26984"/>
                    <a:pt x="33379" y="26277"/>
                    <a:pt x="33909" y="25615"/>
                  </a:cubicBezTo>
                  <a:cubicBezTo>
                    <a:pt x="34085" y="25439"/>
                    <a:pt x="34152" y="25174"/>
                    <a:pt x="34350" y="24975"/>
                  </a:cubicBezTo>
                  <a:cubicBezTo>
                    <a:pt x="34527" y="24798"/>
                    <a:pt x="34748" y="24622"/>
                    <a:pt x="34902" y="24467"/>
                  </a:cubicBezTo>
                  <a:cubicBezTo>
                    <a:pt x="35145" y="24224"/>
                    <a:pt x="35322" y="24048"/>
                    <a:pt x="35476" y="23739"/>
                  </a:cubicBezTo>
                  <a:cubicBezTo>
                    <a:pt x="35741" y="23297"/>
                    <a:pt x="35984" y="22922"/>
                    <a:pt x="36293" y="22480"/>
                  </a:cubicBezTo>
                  <a:cubicBezTo>
                    <a:pt x="36403" y="22304"/>
                    <a:pt x="36470" y="22105"/>
                    <a:pt x="36514" y="21951"/>
                  </a:cubicBezTo>
                  <a:close/>
                  <a:moveTo>
                    <a:pt x="41778" y="34663"/>
                  </a:moveTo>
                  <a:lnTo>
                    <a:pt x="41778" y="34663"/>
                  </a:lnTo>
                  <a:cubicBezTo>
                    <a:pt x="41702" y="34708"/>
                    <a:pt x="41636" y="34750"/>
                    <a:pt x="41569" y="34777"/>
                  </a:cubicBezTo>
                  <a:cubicBezTo>
                    <a:pt x="41566" y="34784"/>
                    <a:pt x="41562" y="34791"/>
                    <a:pt x="41559" y="34797"/>
                  </a:cubicBezTo>
                  <a:lnTo>
                    <a:pt x="41559" y="34797"/>
                  </a:lnTo>
                  <a:cubicBezTo>
                    <a:pt x="41621" y="34764"/>
                    <a:pt x="41681" y="34732"/>
                    <a:pt x="41746" y="34710"/>
                  </a:cubicBezTo>
                  <a:lnTo>
                    <a:pt x="41768" y="34710"/>
                  </a:lnTo>
                  <a:cubicBezTo>
                    <a:pt x="41772" y="34695"/>
                    <a:pt x="41775" y="34679"/>
                    <a:pt x="41778" y="34663"/>
                  </a:cubicBezTo>
                  <a:close/>
                  <a:moveTo>
                    <a:pt x="41381" y="34280"/>
                  </a:moveTo>
                  <a:cubicBezTo>
                    <a:pt x="41365" y="34280"/>
                    <a:pt x="41348" y="34291"/>
                    <a:pt x="41348" y="34313"/>
                  </a:cubicBezTo>
                  <a:cubicBezTo>
                    <a:pt x="41348" y="34512"/>
                    <a:pt x="41304" y="34666"/>
                    <a:pt x="41282" y="34865"/>
                  </a:cubicBezTo>
                  <a:lnTo>
                    <a:pt x="41282" y="34943"/>
                  </a:lnTo>
                  <a:lnTo>
                    <a:pt x="41282" y="34943"/>
                  </a:lnTo>
                  <a:cubicBezTo>
                    <a:pt x="41317" y="34928"/>
                    <a:pt x="41354" y="34910"/>
                    <a:pt x="41393" y="34887"/>
                  </a:cubicBezTo>
                  <a:lnTo>
                    <a:pt x="41415" y="34887"/>
                  </a:lnTo>
                  <a:cubicBezTo>
                    <a:pt x="41496" y="34887"/>
                    <a:pt x="41521" y="34868"/>
                    <a:pt x="41559" y="34797"/>
                  </a:cubicBezTo>
                  <a:lnTo>
                    <a:pt x="41559" y="34797"/>
                  </a:lnTo>
                  <a:cubicBezTo>
                    <a:pt x="41494" y="34831"/>
                    <a:pt x="41427" y="34864"/>
                    <a:pt x="41348" y="34887"/>
                  </a:cubicBezTo>
                  <a:cubicBezTo>
                    <a:pt x="41393" y="34710"/>
                    <a:pt x="41415" y="34512"/>
                    <a:pt x="41415" y="34313"/>
                  </a:cubicBezTo>
                  <a:cubicBezTo>
                    <a:pt x="41415" y="34291"/>
                    <a:pt x="41398" y="34280"/>
                    <a:pt x="41381" y="34280"/>
                  </a:cubicBezTo>
                  <a:close/>
                  <a:moveTo>
                    <a:pt x="33821" y="34777"/>
                  </a:moveTo>
                  <a:lnTo>
                    <a:pt x="33821" y="34777"/>
                  </a:lnTo>
                  <a:cubicBezTo>
                    <a:pt x="33710" y="34843"/>
                    <a:pt x="33578" y="34865"/>
                    <a:pt x="33467" y="34931"/>
                  </a:cubicBezTo>
                  <a:cubicBezTo>
                    <a:pt x="33357" y="34953"/>
                    <a:pt x="33224" y="34953"/>
                    <a:pt x="33092" y="34953"/>
                  </a:cubicBezTo>
                  <a:cubicBezTo>
                    <a:pt x="33335" y="34887"/>
                    <a:pt x="33578" y="34865"/>
                    <a:pt x="33821" y="34777"/>
                  </a:cubicBezTo>
                  <a:close/>
                  <a:moveTo>
                    <a:pt x="32584" y="34997"/>
                  </a:moveTo>
                  <a:cubicBezTo>
                    <a:pt x="32584" y="35041"/>
                    <a:pt x="32584" y="35041"/>
                    <a:pt x="32606" y="35064"/>
                  </a:cubicBezTo>
                  <a:cubicBezTo>
                    <a:pt x="32606" y="35064"/>
                    <a:pt x="32584" y="35064"/>
                    <a:pt x="32584" y="35086"/>
                  </a:cubicBezTo>
                  <a:cubicBezTo>
                    <a:pt x="32562" y="35064"/>
                    <a:pt x="32540" y="35064"/>
                    <a:pt x="32496" y="35064"/>
                  </a:cubicBezTo>
                  <a:lnTo>
                    <a:pt x="32496" y="35041"/>
                  </a:lnTo>
                  <a:cubicBezTo>
                    <a:pt x="32540" y="35041"/>
                    <a:pt x="32562" y="35041"/>
                    <a:pt x="32584" y="34997"/>
                  </a:cubicBezTo>
                  <a:close/>
                  <a:moveTo>
                    <a:pt x="37308" y="22745"/>
                  </a:moveTo>
                  <a:cubicBezTo>
                    <a:pt x="37264" y="22988"/>
                    <a:pt x="37242" y="23275"/>
                    <a:pt x="37353" y="23474"/>
                  </a:cubicBezTo>
                  <a:cubicBezTo>
                    <a:pt x="37154" y="23827"/>
                    <a:pt x="36999" y="24202"/>
                    <a:pt x="36867" y="24578"/>
                  </a:cubicBezTo>
                  <a:cubicBezTo>
                    <a:pt x="36867" y="24600"/>
                    <a:pt x="36889" y="24600"/>
                    <a:pt x="36889" y="24600"/>
                  </a:cubicBezTo>
                  <a:cubicBezTo>
                    <a:pt x="37110" y="24268"/>
                    <a:pt x="37242" y="23871"/>
                    <a:pt x="37419" y="23518"/>
                  </a:cubicBezTo>
                  <a:cubicBezTo>
                    <a:pt x="37441" y="23562"/>
                    <a:pt x="37463" y="23584"/>
                    <a:pt x="37529" y="23606"/>
                  </a:cubicBezTo>
                  <a:cubicBezTo>
                    <a:pt x="37463" y="23695"/>
                    <a:pt x="37419" y="23783"/>
                    <a:pt x="37353" y="23871"/>
                  </a:cubicBezTo>
                  <a:cubicBezTo>
                    <a:pt x="37331" y="23915"/>
                    <a:pt x="37331" y="23937"/>
                    <a:pt x="37308" y="23959"/>
                  </a:cubicBezTo>
                  <a:cubicBezTo>
                    <a:pt x="37242" y="24070"/>
                    <a:pt x="37220" y="24180"/>
                    <a:pt x="37132" y="24268"/>
                  </a:cubicBezTo>
                  <a:cubicBezTo>
                    <a:pt x="37088" y="24357"/>
                    <a:pt x="36999" y="24445"/>
                    <a:pt x="36933" y="24555"/>
                  </a:cubicBezTo>
                  <a:lnTo>
                    <a:pt x="36779" y="24710"/>
                  </a:lnTo>
                  <a:cubicBezTo>
                    <a:pt x="36249" y="25218"/>
                    <a:pt x="35807" y="25792"/>
                    <a:pt x="35322" y="26322"/>
                  </a:cubicBezTo>
                  <a:cubicBezTo>
                    <a:pt x="34770" y="26918"/>
                    <a:pt x="34063" y="27381"/>
                    <a:pt x="33556" y="27999"/>
                  </a:cubicBezTo>
                  <a:cubicBezTo>
                    <a:pt x="33136" y="28485"/>
                    <a:pt x="32739" y="29015"/>
                    <a:pt x="32408" y="29545"/>
                  </a:cubicBezTo>
                  <a:cubicBezTo>
                    <a:pt x="32187" y="29876"/>
                    <a:pt x="31966" y="30207"/>
                    <a:pt x="31723" y="30538"/>
                  </a:cubicBezTo>
                  <a:cubicBezTo>
                    <a:pt x="31723" y="30582"/>
                    <a:pt x="31657" y="30648"/>
                    <a:pt x="31657" y="30693"/>
                  </a:cubicBezTo>
                  <a:lnTo>
                    <a:pt x="31657" y="30781"/>
                  </a:lnTo>
                  <a:cubicBezTo>
                    <a:pt x="31458" y="31024"/>
                    <a:pt x="31260" y="31311"/>
                    <a:pt x="31061" y="31553"/>
                  </a:cubicBezTo>
                  <a:cubicBezTo>
                    <a:pt x="30884" y="31840"/>
                    <a:pt x="30664" y="32105"/>
                    <a:pt x="30443" y="32348"/>
                  </a:cubicBezTo>
                  <a:lnTo>
                    <a:pt x="30443" y="32326"/>
                  </a:lnTo>
                  <a:cubicBezTo>
                    <a:pt x="30443" y="32304"/>
                    <a:pt x="30421" y="32293"/>
                    <a:pt x="30399" y="32293"/>
                  </a:cubicBezTo>
                  <a:cubicBezTo>
                    <a:pt x="30377" y="32293"/>
                    <a:pt x="30355" y="32304"/>
                    <a:pt x="30355" y="32326"/>
                  </a:cubicBezTo>
                  <a:lnTo>
                    <a:pt x="30355" y="32437"/>
                  </a:lnTo>
                  <a:cubicBezTo>
                    <a:pt x="30266" y="32525"/>
                    <a:pt x="30222" y="32613"/>
                    <a:pt x="30134" y="32679"/>
                  </a:cubicBezTo>
                  <a:lnTo>
                    <a:pt x="30134" y="32591"/>
                  </a:lnTo>
                  <a:cubicBezTo>
                    <a:pt x="30134" y="32580"/>
                    <a:pt x="30117" y="32575"/>
                    <a:pt x="30101" y="32575"/>
                  </a:cubicBezTo>
                  <a:cubicBezTo>
                    <a:pt x="30084" y="32575"/>
                    <a:pt x="30068" y="32580"/>
                    <a:pt x="30068" y="32591"/>
                  </a:cubicBezTo>
                  <a:lnTo>
                    <a:pt x="30068" y="32768"/>
                  </a:lnTo>
                  <a:lnTo>
                    <a:pt x="29979" y="32856"/>
                  </a:lnTo>
                  <a:lnTo>
                    <a:pt x="29913" y="32856"/>
                  </a:lnTo>
                  <a:cubicBezTo>
                    <a:pt x="29913" y="32856"/>
                    <a:pt x="29869" y="32856"/>
                    <a:pt x="29869" y="32878"/>
                  </a:cubicBezTo>
                  <a:cubicBezTo>
                    <a:pt x="29847" y="32900"/>
                    <a:pt x="29847" y="32966"/>
                    <a:pt x="29847" y="32988"/>
                  </a:cubicBezTo>
                  <a:cubicBezTo>
                    <a:pt x="29736" y="33099"/>
                    <a:pt x="29648" y="33209"/>
                    <a:pt x="29538" y="33297"/>
                  </a:cubicBezTo>
                  <a:cubicBezTo>
                    <a:pt x="29383" y="33452"/>
                    <a:pt x="29207" y="33629"/>
                    <a:pt x="29074" y="33783"/>
                  </a:cubicBezTo>
                  <a:lnTo>
                    <a:pt x="29074" y="33761"/>
                  </a:lnTo>
                  <a:cubicBezTo>
                    <a:pt x="29068" y="33755"/>
                    <a:pt x="29061" y="33752"/>
                    <a:pt x="29055" y="33752"/>
                  </a:cubicBezTo>
                  <a:cubicBezTo>
                    <a:pt x="29041" y="33752"/>
                    <a:pt x="29030" y="33768"/>
                    <a:pt x="29030" y="33783"/>
                  </a:cubicBezTo>
                  <a:lnTo>
                    <a:pt x="29030" y="33849"/>
                  </a:lnTo>
                  <a:cubicBezTo>
                    <a:pt x="28743" y="34158"/>
                    <a:pt x="28500" y="34445"/>
                    <a:pt x="28191" y="34732"/>
                  </a:cubicBezTo>
                  <a:cubicBezTo>
                    <a:pt x="28169" y="34754"/>
                    <a:pt x="28147" y="34777"/>
                    <a:pt x="28103" y="34777"/>
                  </a:cubicBezTo>
                  <a:lnTo>
                    <a:pt x="28103" y="34732"/>
                  </a:lnTo>
                  <a:cubicBezTo>
                    <a:pt x="28103" y="34710"/>
                    <a:pt x="28092" y="34699"/>
                    <a:pt x="28081" y="34699"/>
                  </a:cubicBezTo>
                  <a:cubicBezTo>
                    <a:pt x="28070" y="34699"/>
                    <a:pt x="28059" y="34710"/>
                    <a:pt x="28059" y="34732"/>
                  </a:cubicBezTo>
                  <a:lnTo>
                    <a:pt x="28059" y="34843"/>
                  </a:lnTo>
                  <a:cubicBezTo>
                    <a:pt x="27838" y="34997"/>
                    <a:pt x="27617" y="35086"/>
                    <a:pt x="27308" y="35108"/>
                  </a:cubicBezTo>
                  <a:cubicBezTo>
                    <a:pt x="27249" y="35108"/>
                    <a:pt x="27132" y="35127"/>
                    <a:pt x="27014" y="35127"/>
                  </a:cubicBezTo>
                  <a:cubicBezTo>
                    <a:pt x="26955" y="35127"/>
                    <a:pt x="26896" y="35122"/>
                    <a:pt x="26845" y="35108"/>
                  </a:cubicBezTo>
                  <a:lnTo>
                    <a:pt x="26822" y="35108"/>
                  </a:lnTo>
                  <a:cubicBezTo>
                    <a:pt x="26778" y="35108"/>
                    <a:pt x="26756" y="35086"/>
                    <a:pt x="26734" y="35086"/>
                  </a:cubicBezTo>
                  <a:lnTo>
                    <a:pt x="26734" y="34997"/>
                  </a:lnTo>
                  <a:cubicBezTo>
                    <a:pt x="26734" y="34986"/>
                    <a:pt x="26729" y="34981"/>
                    <a:pt x="26723" y="34981"/>
                  </a:cubicBezTo>
                  <a:cubicBezTo>
                    <a:pt x="26718" y="34981"/>
                    <a:pt x="26712" y="34986"/>
                    <a:pt x="26712" y="34997"/>
                  </a:cubicBezTo>
                  <a:lnTo>
                    <a:pt x="26712" y="35064"/>
                  </a:lnTo>
                  <a:cubicBezTo>
                    <a:pt x="26646" y="35019"/>
                    <a:pt x="26624" y="34997"/>
                    <a:pt x="26624" y="34953"/>
                  </a:cubicBezTo>
                  <a:cubicBezTo>
                    <a:pt x="26624" y="34931"/>
                    <a:pt x="26607" y="34920"/>
                    <a:pt x="26591" y="34920"/>
                  </a:cubicBezTo>
                  <a:cubicBezTo>
                    <a:pt x="26574" y="34920"/>
                    <a:pt x="26558" y="34931"/>
                    <a:pt x="26558" y="34953"/>
                  </a:cubicBezTo>
                  <a:lnTo>
                    <a:pt x="26558" y="34909"/>
                  </a:lnTo>
                  <a:cubicBezTo>
                    <a:pt x="27043" y="34887"/>
                    <a:pt x="27441" y="34578"/>
                    <a:pt x="27772" y="34291"/>
                  </a:cubicBezTo>
                  <a:cubicBezTo>
                    <a:pt x="28986" y="33297"/>
                    <a:pt x="30134" y="32083"/>
                    <a:pt x="31061" y="30803"/>
                  </a:cubicBezTo>
                  <a:cubicBezTo>
                    <a:pt x="31635" y="30030"/>
                    <a:pt x="32077" y="29147"/>
                    <a:pt x="32695" y="28397"/>
                  </a:cubicBezTo>
                  <a:cubicBezTo>
                    <a:pt x="33224" y="27779"/>
                    <a:pt x="33666" y="27028"/>
                    <a:pt x="34262" y="26410"/>
                  </a:cubicBezTo>
                  <a:cubicBezTo>
                    <a:pt x="34880" y="25814"/>
                    <a:pt x="35476" y="25240"/>
                    <a:pt x="36094" y="24600"/>
                  </a:cubicBezTo>
                  <a:cubicBezTo>
                    <a:pt x="36359" y="24291"/>
                    <a:pt x="36602" y="24026"/>
                    <a:pt x="36801" y="23650"/>
                  </a:cubicBezTo>
                  <a:cubicBezTo>
                    <a:pt x="36867" y="23540"/>
                    <a:pt x="36911" y="23408"/>
                    <a:pt x="36933" y="23297"/>
                  </a:cubicBezTo>
                  <a:cubicBezTo>
                    <a:pt x="37044" y="23098"/>
                    <a:pt x="37154" y="22922"/>
                    <a:pt x="37308" y="22745"/>
                  </a:cubicBezTo>
                  <a:close/>
                  <a:moveTo>
                    <a:pt x="23511" y="32944"/>
                  </a:moveTo>
                  <a:cubicBezTo>
                    <a:pt x="23489" y="33408"/>
                    <a:pt x="23489" y="33871"/>
                    <a:pt x="23423" y="34335"/>
                  </a:cubicBezTo>
                  <a:cubicBezTo>
                    <a:pt x="23423" y="34622"/>
                    <a:pt x="23379" y="34865"/>
                    <a:pt x="23268" y="35152"/>
                  </a:cubicBezTo>
                  <a:lnTo>
                    <a:pt x="23268" y="34600"/>
                  </a:lnTo>
                  <a:cubicBezTo>
                    <a:pt x="23312" y="34379"/>
                    <a:pt x="23334" y="34158"/>
                    <a:pt x="23357" y="33938"/>
                  </a:cubicBezTo>
                  <a:lnTo>
                    <a:pt x="23357" y="34070"/>
                  </a:lnTo>
                  <a:lnTo>
                    <a:pt x="23357" y="34092"/>
                  </a:lnTo>
                  <a:lnTo>
                    <a:pt x="23423" y="34092"/>
                  </a:lnTo>
                  <a:lnTo>
                    <a:pt x="23423" y="34070"/>
                  </a:lnTo>
                  <a:lnTo>
                    <a:pt x="23423" y="33430"/>
                  </a:lnTo>
                  <a:lnTo>
                    <a:pt x="23511" y="32944"/>
                  </a:lnTo>
                  <a:close/>
                  <a:moveTo>
                    <a:pt x="33202" y="35086"/>
                  </a:moveTo>
                  <a:cubicBezTo>
                    <a:pt x="33158" y="35108"/>
                    <a:pt x="33136" y="35152"/>
                    <a:pt x="33136" y="35174"/>
                  </a:cubicBezTo>
                  <a:cubicBezTo>
                    <a:pt x="33114" y="35108"/>
                    <a:pt x="33114" y="35108"/>
                    <a:pt x="33114" y="35086"/>
                  </a:cubicBezTo>
                  <a:close/>
                  <a:moveTo>
                    <a:pt x="32803" y="35103"/>
                  </a:moveTo>
                  <a:cubicBezTo>
                    <a:pt x="32845" y="35103"/>
                    <a:pt x="32896" y="35155"/>
                    <a:pt x="32915" y="35174"/>
                  </a:cubicBezTo>
                  <a:lnTo>
                    <a:pt x="32915" y="35196"/>
                  </a:lnTo>
                  <a:lnTo>
                    <a:pt x="32915" y="35262"/>
                  </a:lnTo>
                  <a:cubicBezTo>
                    <a:pt x="32915" y="35218"/>
                    <a:pt x="32893" y="35196"/>
                    <a:pt x="32893" y="35174"/>
                  </a:cubicBezTo>
                  <a:cubicBezTo>
                    <a:pt x="32863" y="35159"/>
                    <a:pt x="32843" y="35133"/>
                    <a:pt x="32826" y="35133"/>
                  </a:cubicBezTo>
                  <a:cubicBezTo>
                    <a:pt x="32819" y="35133"/>
                    <a:pt x="32812" y="35138"/>
                    <a:pt x="32805" y="35152"/>
                  </a:cubicBezTo>
                  <a:cubicBezTo>
                    <a:pt x="32783" y="35108"/>
                    <a:pt x="32783" y="35108"/>
                    <a:pt x="32739" y="35108"/>
                  </a:cubicBezTo>
                  <a:lnTo>
                    <a:pt x="32783" y="35108"/>
                  </a:lnTo>
                  <a:cubicBezTo>
                    <a:pt x="32789" y="35105"/>
                    <a:pt x="32796" y="35103"/>
                    <a:pt x="32803" y="35103"/>
                  </a:cubicBezTo>
                  <a:close/>
                  <a:moveTo>
                    <a:pt x="33798" y="35041"/>
                  </a:moveTo>
                  <a:lnTo>
                    <a:pt x="33798" y="35174"/>
                  </a:lnTo>
                  <a:cubicBezTo>
                    <a:pt x="33798" y="35196"/>
                    <a:pt x="33798" y="35262"/>
                    <a:pt x="33776" y="35284"/>
                  </a:cubicBezTo>
                  <a:cubicBezTo>
                    <a:pt x="33776" y="35262"/>
                    <a:pt x="33754" y="35196"/>
                    <a:pt x="33710" y="35152"/>
                  </a:cubicBezTo>
                  <a:cubicBezTo>
                    <a:pt x="33688" y="35108"/>
                    <a:pt x="33666" y="35108"/>
                    <a:pt x="33644" y="35108"/>
                  </a:cubicBezTo>
                  <a:lnTo>
                    <a:pt x="33798" y="35041"/>
                  </a:lnTo>
                  <a:close/>
                  <a:moveTo>
                    <a:pt x="33357" y="35218"/>
                  </a:moveTo>
                  <a:cubicBezTo>
                    <a:pt x="33379" y="35218"/>
                    <a:pt x="33423" y="35262"/>
                    <a:pt x="33445" y="35284"/>
                  </a:cubicBezTo>
                  <a:cubicBezTo>
                    <a:pt x="33445" y="35284"/>
                    <a:pt x="33423" y="35306"/>
                    <a:pt x="33423" y="35328"/>
                  </a:cubicBezTo>
                  <a:lnTo>
                    <a:pt x="33423" y="35395"/>
                  </a:lnTo>
                  <a:lnTo>
                    <a:pt x="33335" y="35395"/>
                  </a:lnTo>
                  <a:cubicBezTo>
                    <a:pt x="33335" y="35328"/>
                    <a:pt x="33335" y="35262"/>
                    <a:pt x="33357" y="35218"/>
                  </a:cubicBezTo>
                  <a:close/>
                  <a:moveTo>
                    <a:pt x="18897" y="32304"/>
                  </a:moveTo>
                  <a:cubicBezTo>
                    <a:pt x="19074" y="32503"/>
                    <a:pt x="19250" y="32657"/>
                    <a:pt x="19471" y="32746"/>
                  </a:cubicBezTo>
                  <a:cubicBezTo>
                    <a:pt x="19758" y="33099"/>
                    <a:pt x="20023" y="33430"/>
                    <a:pt x="20398" y="33673"/>
                  </a:cubicBezTo>
                  <a:cubicBezTo>
                    <a:pt x="20443" y="33761"/>
                    <a:pt x="20509" y="33871"/>
                    <a:pt x="20531" y="33982"/>
                  </a:cubicBezTo>
                  <a:cubicBezTo>
                    <a:pt x="20619" y="34181"/>
                    <a:pt x="20752" y="34379"/>
                    <a:pt x="20840" y="34600"/>
                  </a:cubicBezTo>
                  <a:cubicBezTo>
                    <a:pt x="20840" y="34611"/>
                    <a:pt x="20845" y="34617"/>
                    <a:pt x="20851" y="34617"/>
                  </a:cubicBezTo>
                  <a:cubicBezTo>
                    <a:pt x="20856" y="34617"/>
                    <a:pt x="20862" y="34611"/>
                    <a:pt x="20862" y="34600"/>
                  </a:cubicBezTo>
                  <a:cubicBezTo>
                    <a:pt x="20840" y="34401"/>
                    <a:pt x="20685" y="34203"/>
                    <a:pt x="20619" y="34048"/>
                  </a:cubicBezTo>
                  <a:cubicBezTo>
                    <a:pt x="20553" y="33960"/>
                    <a:pt x="20531" y="33849"/>
                    <a:pt x="20465" y="33761"/>
                  </a:cubicBezTo>
                  <a:lnTo>
                    <a:pt x="20465" y="33761"/>
                  </a:lnTo>
                  <a:cubicBezTo>
                    <a:pt x="20553" y="33827"/>
                    <a:pt x="20641" y="33871"/>
                    <a:pt x="20752" y="33938"/>
                  </a:cubicBezTo>
                  <a:cubicBezTo>
                    <a:pt x="20840" y="34048"/>
                    <a:pt x="20862" y="34181"/>
                    <a:pt x="20950" y="34313"/>
                  </a:cubicBezTo>
                  <a:cubicBezTo>
                    <a:pt x="21017" y="34490"/>
                    <a:pt x="21171" y="34600"/>
                    <a:pt x="21171" y="34777"/>
                  </a:cubicBezTo>
                  <a:cubicBezTo>
                    <a:pt x="21171" y="34799"/>
                    <a:pt x="21177" y="34810"/>
                    <a:pt x="21182" y="34810"/>
                  </a:cubicBezTo>
                  <a:cubicBezTo>
                    <a:pt x="21188" y="34810"/>
                    <a:pt x="21193" y="34799"/>
                    <a:pt x="21193" y="34777"/>
                  </a:cubicBezTo>
                  <a:cubicBezTo>
                    <a:pt x="21237" y="34622"/>
                    <a:pt x="21083" y="34490"/>
                    <a:pt x="20994" y="34335"/>
                  </a:cubicBezTo>
                  <a:cubicBezTo>
                    <a:pt x="20906" y="34203"/>
                    <a:pt x="20884" y="34070"/>
                    <a:pt x="20840" y="33960"/>
                  </a:cubicBezTo>
                  <a:lnTo>
                    <a:pt x="20840" y="33960"/>
                  </a:lnTo>
                  <a:cubicBezTo>
                    <a:pt x="20906" y="33982"/>
                    <a:pt x="20972" y="34004"/>
                    <a:pt x="21061" y="34048"/>
                  </a:cubicBezTo>
                  <a:cubicBezTo>
                    <a:pt x="21083" y="34114"/>
                    <a:pt x="21127" y="34225"/>
                    <a:pt x="21193" y="34313"/>
                  </a:cubicBezTo>
                  <a:cubicBezTo>
                    <a:pt x="21237" y="34423"/>
                    <a:pt x="21326" y="34556"/>
                    <a:pt x="21392" y="34666"/>
                  </a:cubicBezTo>
                  <a:cubicBezTo>
                    <a:pt x="21414" y="34754"/>
                    <a:pt x="21436" y="34821"/>
                    <a:pt x="21502" y="34865"/>
                  </a:cubicBezTo>
                  <a:cubicBezTo>
                    <a:pt x="21524" y="34865"/>
                    <a:pt x="21524" y="34865"/>
                    <a:pt x="21524" y="34843"/>
                  </a:cubicBezTo>
                  <a:cubicBezTo>
                    <a:pt x="21458" y="34754"/>
                    <a:pt x="21458" y="34666"/>
                    <a:pt x="21414" y="34622"/>
                  </a:cubicBezTo>
                  <a:cubicBezTo>
                    <a:pt x="21392" y="34534"/>
                    <a:pt x="21303" y="34445"/>
                    <a:pt x="21281" y="34379"/>
                  </a:cubicBezTo>
                  <a:cubicBezTo>
                    <a:pt x="21215" y="34291"/>
                    <a:pt x="21171" y="34181"/>
                    <a:pt x="21105" y="34092"/>
                  </a:cubicBezTo>
                  <a:lnTo>
                    <a:pt x="21105" y="34092"/>
                  </a:lnTo>
                  <a:cubicBezTo>
                    <a:pt x="21193" y="34114"/>
                    <a:pt x="21281" y="34158"/>
                    <a:pt x="21348" y="34158"/>
                  </a:cubicBezTo>
                  <a:cubicBezTo>
                    <a:pt x="21392" y="34203"/>
                    <a:pt x="21392" y="34269"/>
                    <a:pt x="21436" y="34335"/>
                  </a:cubicBezTo>
                  <a:cubicBezTo>
                    <a:pt x="21524" y="34512"/>
                    <a:pt x="21546" y="34644"/>
                    <a:pt x="21613" y="34821"/>
                  </a:cubicBezTo>
                  <a:cubicBezTo>
                    <a:pt x="21613" y="34832"/>
                    <a:pt x="21618" y="34837"/>
                    <a:pt x="21626" y="34837"/>
                  </a:cubicBezTo>
                  <a:cubicBezTo>
                    <a:pt x="21635" y="34837"/>
                    <a:pt x="21646" y="34832"/>
                    <a:pt x="21657" y="34821"/>
                  </a:cubicBezTo>
                  <a:cubicBezTo>
                    <a:pt x="21723" y="34600"/>
                    <a:pt x="21546" y="34357"/>
                    <a:pt x="21458" y="34158"/>
                  </a:cubicBezTo>
                  <a:lnTo>
                    <a:pt x="21613" y="34158"/>
                  </a:lnTo>
                  <a:cubicBezTo>
                    <a:pt x="21679" y="34335"/>
                    <a:pt x="21833" y="34512"/>
                    <a:pt x="21833" y="34732"/>
                  </a:cubicBezTo>
                  <a:cubicBezTo>
                    <a:pt x="21833" y="34743"/>
                    <a:pt x="21839" y="34749"/>
                    <a:pt x="21844" y="34749"/>
                  </a:cubicBezTo>
                  <a:cubicBezTo>
                    <a:pt x="21850" y="34749"/>
                    <a:pt x="21855" y="34743"/>
                    <a:pt x="21855" y="34732"/>
                  </a:cubicBezTo>
                  <a:cubicBezTo>
                    <a:pt x="21900" y="34534"/>
                    <a:pt x="21767" y="34335"/>
                    <a:pt x="21657" y="34158"/>
                  </a:cubicBezTo>
                  <a:cubicBezTo>
                    <a:pt x="21877" y="34158"/>
                    <a:pt x="22054" y="34070"/>
                    <a:pt x="22098" y="33849"/>
                  </a:cubicBezTo>
                  <a:cubicBezTo>
                    <a:pt x="22098" y="34048"/>
                    <a:pt x="22120" y="34203"/>
                    <a:pt x="22120" y="34357"/>
                  </a:cubicBezTo>
                  <a:cubicBezTo>
                    <a:pt x="22231" y="34732"/>
                    <a:pt x="22297" y="35218"/>
                    <a:pt x="22010" y="35417"/>
                  </a:cubicBezTo>
                  <a:cubicBezTo>
                    <a:pt x="21936" y="35477"/>
                    <a:pt x="21855" y="35502"/>
                    <a:pt x="21772" y="35502"/>
                  </a:cubicBezTo>
                  <a:cubicBezTo>
                    <a:pt x="21455" y="35502"/>
                    <a:pt x="21094" y="35141"/>
                    <a:pt x="20884" y="34931"/>
                  </a:cubicBezTo>
                  <a:cubicBezTo>
                    <a:pt x="20332" y="34379"/>
                    <a:pt x="19869" y="33783"/>
                    <a:pt x="19427" y="33165"/>
                  </a:cubicBezTo>
                  <a:cubicBezTo>
                    <a:pt x="19228" y="32878"/>
                    <a:pt x="19030" y="32635"/>
                    <a:pt x="18897" y="32326"/>
                  </a:cubicBezTo>
                  <a:lnTo>
                    <a:pt x="18897" y="32304"/>
                  </a:lnTo>
                  <a:close/>
                  <a:moveTo>
                    <a:pt x="26845" y="35328"/>
                  </a:moveTo>
                  <a:cubicBezTo>
                    <a:pt x="26845" y="35348"/>
                    <a:pt x="26845" y="35367"/>
                    <a:pt x="26845" y="35385"/>
                  </a:cubicBezTo>
                  <a:lnTo>
                    <a:pt x="26845" y="35385"/>
                  </a:lnTo>
                  <a:cubicBezTo>
                    <a:pt x="26830" y="35376"/>
                    <a:pt x="26816" y="35366"/>
                    <a:pt x="26802" y="35357"/>
                  </a:cubicBezTo>
                  <a:lnTo>
                    <a:pt x="26802" y="35357"/>
                  </a:lnTo>
                  <a:cubicBezTo>
                    <a:pt x="26814" y="35505"/>
                    <a:pt x="26830" y="35653"/>
                    <a:pt x="26848" y="35801"/>
                  </a:cubicBezTo>
                  <a:lnTo>
                    <a:pt x="26848" y="35801"/>
                  </a:lnTo>
                  <a:cubicBezTo>
                    <a:pt x="26818" y="35642"/>
                    <a:pt x="26785" y="35483"/>
                    <a:pt x="26756" y="35328"/>
                  </a:cubicBezTo>
                  <a:lnTo>
                    <a:pt x="26756" y="35328"/>
                  </a:lnTo>
                  <a:cubicBezTo>
                    <a:pt x="26771" y="35336"/>
                    <a:pt x="26786" y="35346"/>
                    <a:pt x="26802" y="35357"/>
                  </a:cubicBezTo>
                  <a:lnTo>
                    <a:pt x="26802" y="35357"/>
                  </a:lnTo>
                  <a:cubicBezTo>
                    <a:pt x="26802" y="35348"/>
                    <a:pt x="26801" y="35338"/>
                    <a:pt x="26800" y="35328"/>
                  </a:cubicBezTo>
                  <a:close/>
                  <a:moveTo>
                    <a:pt x="33423" y="35527"/>
                  </a:moveTo>
                  <a:cubicBezTo>
                    <a:pt x="33445" y="35638"/>
                    <a:pt x="33445" y="35770"/>
                    <a:pt x="33445" y="35880"/>
                  </a:cubicBezTo>
                  <a:cubicBezTo>
                    <a:pt x="33445" y="35770"/>
                    <a:pt x="33423" y="35660"/>
                    <a:pt x="33423" y="35527"/>
                  </a:cubicBezTo>
                  <a:close/>
                  <a:moveTo>
                    <a:pt x="33931" y="35174"/>
                  </a:moveTo>
                  <a:cubicBezTo>
                    <a:pt x="34041" y="35328"/>
                    <a:pt x="34085" y="35638"/>
                    <a:pt x="34041" y="35947"/>
                  </a:cubicBezTo>
                  <a:cubicBezTo>
                    <a:pt x="34019" y="35947"/>
                    <a:pt x="33997" y="35947"/>
                    <a:pt x="33997" y="35991"/>
                  </a:cubicBezTo>
                  <a:cubicBezTo>
                    <a:pt x="33997" y="36057"/>
                    <a:pt x="33997" y="36101"/>
                    <a:pt x="34019" y="36189"/>
                  </a:cubicBezTo>
                  <a:cubicBezTo>
                    <a:pt x="33997" y="36256"/>
                    <a:pt x="33997" y="36300"/>
                    <a:pt x="33975" y="36366"/>
                  </a:cubicBezTo>
                  <a:lnTo>
                    <a:pt x="33975" y="36211"/>
                  </a:lnTo>
                  <a:lnTo>
                    <a:pt x="33975" y="35660"/>
                  </a:lnTo>
                  <a:cubicBezTo>
                    <a:pt x="33975" y="35638"/>
                    <a:pt x="33975" y="35615"/>
                    <a:pt x="33931" y="35615"/>
                  </a:cubicBezTo>
                  <a:cubicBezTo>
                    <a:pt x="33931" y="35549"/>
                    <a:pt x="33909" y="35483"/>
                    <a:pt x="33909" y="35417"/>
                  </a:cubicBezTo>
                  <a:cubicBezTo>
                    <a:pt x="33909" y="35328"/>
                    <a:pt x="33909" y="35262"/>
                    <a:pt x="33931" y="35174"/>
                  </a:cubicBezTo>
                  <a:close/>
                  <a:moveTo>
                    <a:pt x="22385" y="31973"/>
                  </a:moveTo>
                  <a:cubicBezTo>
                    <a:pt x="22451" y="32657"/>
                    <a:pt x="22827" y="33342"/>
                    <a:pt x="22893" y="34026"/>
                  </a:cubicBezTo>
                  <a:cubicBezTo>
                    <a:pt x="22959" y="34534"/>
                    <a:pt x="22937" y="35019"/>
                    <a:pt x="22937" y="35527"/>
                  </a:cubicBezTo>
                  <a:cubicBezTo>
                    <a:pt x="22937" y="35980"/>
                    <a:pt x="22910" y="36543"/>
                    <a:pt x="22507" y="36543"/>
                  </a:cubicBezTo>
                  <a:cubicBezTo>
                    <a:pt x="22400" y="36543"/>
                    <a:pt x="22266" y="36503"/>
                    <a:pt x="22098" y="36410"/>
                  </a:cubicBezTo>
                  <a:cubicBezTo>
                    <a:pt x="21767" y="36211"/>
                    <a:pt x="21414" y="35858"/>
                    <a:pt x="21105" y="35593"/>
                  </a:cubicBezTo>
                  <a:cubicBezTo>
                    <a:pt x="20807" y="35317"/>
                    <a:pt x="20571" y="35020"/>
                    <a:pt x="20337" y="34703"/>
                  </a:cubicBezTo>
                  <a:lnTo>
                    <a:pt x="20337" y="34703"/>
                  </a:lnTo>
                  <a:cubicBezTo>
                    <a:pt x="20685" y="35172"/>
                    <a:pt x="21118" y="35554"/>
                    <a:pt x="21613" y="35726"/>
                  </a:cubicBezTo>
                  <a:cubicBezTo>
                    <a:pt x="21744" y="35759"/>
                    <a:pt x="21901" y="35853"/>
                    <a:pt x="22054" y="35853"/>
                  </a:cubicBezTo>
                  <a:cubicBezTo>
                    <a:pt x="22106" y="35853"/>
                    <a:pt x="22158" y="35842"/>
                    <a:pt x="22209" y="35814"/>
                  </a:cubicBezTo>
                  <a:cubicBezTo>
                    <a:pt x="22253" y="35880"/>
                    <a:pt x="22319" y="35947"/>
                    <a:pt x="22407" y="35991"/>
                  </a:cubicBezTo>
                  <a:cubicBezTo>
                    <a:pt x="22407" y="35991"/>
                    <a:pt x="22429" y="35991"/>
                    <a:pt x="22429" y="35969"/>
                  </a:cubicBezTo>
                  <a:cubicBezTo>
                    <a:pt x="22385" y="35880"/>
                    <a:pt x="22319" y="35836"/>
                    <a:pt x="22253" y="35770"/>
                  </a:cubicBezTo>
                  <a:cubicBezTo>
                    <a:pt x="22297" y="35770"/>
                    <a:pt x="22297" y="35748"/>
                    <a:pt x="22319" y="35748"/>
                  </a:cubicBezTo>
                  <a:cubicBezTo>
                    <a:pt x="22429" y="35638"/>
                    <a:pt x="22451" y="35395"/>
                    <a:pt x="22496" y="35196"/>
                  </a:cubicBezTo>
                  <a:lnTo>
                    <a:pt x="22518" y="35196"/>
                  </a:lnTo>
                  <a:cubicBezTo>
                    <a:pt x="22540" y="35152"/>
                    <a:pt x="22518" y="35108"/>
                    <a:pt x="22518" y="35064"/>
                  </a:cubicBezTo>
                  <a:cubicBezTo>
                    <a:pt x="22518" y="35019"/>
                    <a:pt x="22518" y="35019"/>
                    <a:pt x="22496" y="35019"/>
                  </a:cubicBezTo>
                  <a:lnTo>
                    <a:pt x="22496" y="34953"/>
                  </a:lnTo>
                  <a:cubicBezTo>
                    <a:pt x="22540" y="34401"/>
                    <a:pt x="22407" y="33871"/>
                    <a:pt x="22407" y="33320"/>
                  </a:cubicBezTo>
                  <a:cubicBezTo>
                    <a:pt x="22407" y="33033"/>
                    <a:pt x="22407" y="32701"/>
                    <a:pt x="22341" y="32437"/>
                  </a:cubicBezTo>
                  <a:cubicBezTo>
                    <a:pt x="22341" y="32260"/>
                    <a:pt x="22319" y="32127"/>
                    <a:pt x="22297" y="31995"/>
                  </a:cubicBezTo>
                  <a:cubicBezTo>
                    <a:pt x="22319" y="31995"/>
                    <a:pt x="22341" y="31973"/>
                    <a:pt x="22385" y="31973"/>
                  </a:cubicBezTo>
                  <a:close/>
                  <a:moveTo>
                    <a:pt x="34019" y="36432"/>
                  </a:moveTo>
                  <a:cubicBezTo>
                    <a:pt x="34019" y="36521"/>
                    <a:pt x="34019" y="36587"/>
                    <a:pt x="33997" y="36653"/>
                  </a:cubicBezTo>
                  <a:cubicBezTo>
                    <a:pt x="33997" y="36609"/>
                    <a:pt x="33975" y="36587"/>
                    <a:pt x="33975" y="36521"/>
                  </a:cubicBezTo>
                  <a:cubicBezTo>
                    <a:pt x="33997" y="36498"/>
                    <a:pt x="33997" y="36476"/>
                    <a:pt x="34019" y="36432"/>
                  </a:cubicBezTo>
                  <a:close/>
                  <a:moveTo>
                    <a:pt x="33666" y="35306"/>
                  </a:moveTo>
                  <a:cubicBezTo>
                    <a:pt x="33754" y="35505"/>
                    <a:pt x="33798" y="35726"/>
                    <a:pt x="33798" y="35925"/>
                  </a:cubicBezTo>
                  <a:lnTo>
                    <a:pt x="33798" y="35969"/>
                  </a:lnTo>
                  <a:lnTo>
                    <a:pt x="33798" y="35991"/>
                  </a:lnTo>
                  <a:lnTo>
                    <a:pt x="33798" y="36057"/>
                  </a:lnTo>
                  <a:lnTo>
                    <a:pt x="33798" y="36410"/>
                  </a:lnTo>
                  <a:lnTo>
                    <a:pt x="33798" y="36521"/>
                  </a:lnTo>
                  <a:cubicBezTo>
                    <a:pt x="33798" y="36653"/>
                    <a:pt x="33776" y="36763"/>
                    <a:pt x="33754" y="36874"/>
                  </a:cubicBezTo>
                  <a:cubicBezTo>
                    <a:pt x="33688" y="36653"/>
                    <a:pt x="33666" y="36432"/>
                    <a:pt x="33666" y="36256"/>
                  </a:cubicBezTo>
                  <a:lnTo>
                    <a:pt x="33666" y="36189"/>
                  </a:lnTo>
                  <a:cubicBezTo>
                    <a:pt x="33666" y="35969"/>
                    <a:pt x="33666" y="35748"/>
                    <a:pt x="33644" y="35505"/>
                  </a:cubicBezTo>
                  <a:lnTo>
                    <a:pt x="33644" y="35439"/>
                  </a:lnTo>
                  <a:lnTo>
                    <a:pt x="33644" y="35373"/>
                  </a:lnTo>
                  <a:cubicBezTo>
                    <a:pt x="33644" y="35328"/>
                    <a:pt x="33644" y="35328"/>
                    <a:pt x="33666" y="35306"/>
                  </a:cubicBezTo>
                  <a:close/>
                  <a:moveTo>
                    <a:pt x="32650" y="35836"/>
                  </a:moveTo>
                  <a:lnTo>
                    <a:pt x="32650" y="35836"/>
                  </a:lnTo>
                  <a:cubicBezTo>
                    <a:pt x="32651" y="35858"/>
                    <a:pt x="32673" y="35880"/>
                    <a:pt x="32673" y="35925"/>
                  </a:cubicBezTo>
                  <a:cubicBezTo>
                    <a:pt x="32673" y="35947"/>
                    <a:pt x="32673" y="35969"/>
                    <a:pt x="32695" y="35991"/>
                  </a:cubicBezTo>
                  <a:cubicBezTo>
                    <a:pt x="32761" y="36278"/>
                    <a:pt x="32783" y="36543"/>
                    <a:pt x="32827" y="36830"/>
                  </a:cubicBezTo>
                  <a:cubicBezTo>
                    <a:pt x="32871" y="36918"/>
                    <a:pt x="32893" y="37028"/>
                    <a:pt x="32893" y="37095"/>
                  </a:cubicBezTo>
                  <a:lnTo>
                    <a:pt x="32893" y="37404"/>
                  </a:lnTo>
                  <a:lnTo>
                    <a:pt x="32893" y="37514"/>
                  </a:lnTo>
                  <a:cubicBezTo>
                    <a:pt x="32827" y="37293"/>
                    <a:pt x="32805" y="37072"/>
                    <a:pt x="32761" y="36830"/>
                  </a:cubicBezTo>
                  <a:cubicBezTo>
                    <a:pt x="32717" y="36653"/>
                    <a:pt x="32695" y="36476"/>
                    <a:pt x="32673" y="36300"/>
                  </a:cubicBezTo>
                  <a:cubicBezTo>
                    <a:pt x="32650" y="36145"/>
                    <a:pt x="32650" y="35991"/>
                    <a:pt x="32650" y="35836"/>
                  </a:cubicBezTo>
                  <a:close/>
                  <a:moveTo>
                    <a:pt x="42055" y="36189"/>
                  </a:moveTo>
                  <a:cubicBezTo>
                    <a:pt x="42055" y="36211"/>
                    <a:pt x="42055" y="36278"/>
                    <a:pt x="42077" y="36322"/>
                  </a:cubicBezTo>
                  <a:cubicBezTo>
                    <a:pt x="42077" y="36388"/>
                    <a:pt x="42099" y="36410"/>
                    <a:pt x="42099" y="36476"/>
                  </a:cubicBezTo>
                  <a:cubicBezTo>
                    <a:pt x="41967" y="36498"/>
                    <a:pt x="41834" y="36565"/>
                    <a:pt x="41657" y="36631"/>
                  </a:cubicBezTo>
                  <a:cubicBezTo>
                    <a:pt x="41370" y="36741"/>
                    <a:pt x="41039" y="36719"/>
                    <a:pt x="40708" y="36763"/>
                  </a:cubicBezTo>
                  <a:cubicBezTo>
                    <a:pt x="40664" y="36763"/>
                    <a:pt x="40664" y="36830"/>
                    <a:pt x="40708" y="36830"/>
                  </a:cubicBezTo>
                  <a:cubicBezTo>
                    <a:pt x="40771" y="36835"/>
                    <a:pt x="40836" y="36838"/>
                    <a:pt x="40902" y="36838"/>
                  </a:cubicBezTo>
                  <a:cubicBezTo>
                    <a:pt x="41117" y="36838"/>
                    <a:pt x="41345" y="36809"/>
                    <a:pt x="41547" y="36741"/>
                  </a:cubicBezTo>
                  <a:cubicBezTo>
                    <a:pt x="41746" y="36697"/>
                    <a:pt x="41944" y="36565"/>
                    <a:pt x="42099" y="36521"/>
                  </a:cubicBezTo>
                  <a:lnTo>
                    <a:pt x="42099" y="36521"/>
                  </a:lnTo>
                  <a:cubicBezTo>
                    <a:pt x="42099" y="36852"/>
                    <a:pt x="41812" y="36874"/>
                    <a:pt x="41503" y="36896"/>
                  </a:cubicBezTo>
                  <a:cubicBezTo>
                    <a:pt x="41416" y="36907"/>
                    <a:pt x="41330" y="36911"/>
                    <a:pt x="41243" y="36911"/>
                  </a:cubicBezTo>
                  <a:cubicBezTo>
                    <a:pt x="41050" y="36911"/>
                    <a:pt x="40858" y="36891"/>
                    <a:pt x="40673" y="36891"/>
                  </a:cubicBezTo>
                  <a:cubicBezTo>
                    <a:pt x="40625" y="36891"/>
                    <a:pt x="40578" y="36893"/>
                    <a:pt x="40532" y="36896"/>
                  </a:cubicBezTo>
                  <a:cubicBezTo>
                    <a:pt x="39185" y="36984"/>
                    <a:pt x="37860" y="37514"/>
                    <a:pt x="36514" y="37668"/>
                  </a:cubicBezTo>
                  <a:cubicBezTo>
                    <a:pt x="35851" y="37757"/>
                    <a:pt x="35189" y="37911"/>
                    <a:pt x="34527" y="37955"/>
                  </a:cubicBezTo>
                  <a:cubicBezTo>
                    <a:pt x="34152" y="37978"/>
                    <a:pt x="33798" y="37978"/>
                    <a:pt x="33445" y="38044"/>
                  </a:cubicBezTo>
                  <a:cubicBezTo>
                    <a:pt x="33600" y="37955"/>
                    <a:pt x="33776" y="37978"/>
                    <a:pt x="33975" y="37955"/>
                  </a:cubicBezTo>
                  <a:cubicBezTo>
                    <a:pt x="34107" y="37933"/>
                    <a:pt x="34240" y="37911"/>
                    <a:pt x="34372" y="37845"/>
                  </a:cubicBezTo>
                  <a:cubicBezTo>
                    <a:pt x="34770" y="37735"/>
                    <a:pt x="35189" y="37580"/>
                    <a:pt x="35587" y="37514"/>
                  </a:cubicBezTo>
                  <a:cubicBezTo>
                    <a:pt x="35705" y="37501"/>
                    <a:pt x="35821" y="37497"/>
                    <a:pt x="35936" y="37497"/>
                  </a:cubicBezTo>
                  <a:cubicBezTo>
                    <a:pt x="36058" y="37497"/>
                    <a:pt x="36180" y="37501"/>
                    <a:pt x="36301" y="37501"/>
                  </a:cubicBezTo>
                  <a:cubicBezTo>
                    <a:pt x="36452" y="37501"/>
                    <a:pt x="36602" y="37496"/>
                    <a:pt x="36757" y="37470"/>
                  </a:cubicBezTo>
                  <a:cubicBezTo>
                    <a:pt x="36955" y="37404"/>
                    <a:pt x="37110" y="37315"/>
                    <a:pt x="37308" y="37271"/>
                  </a:cubicBezTo>
                  <a:cubicBezTo>
                    <a:pt x="37507" y="37205"/>
                    <a:pt x="37662" y="37183"/>
                    <a:pt x="37860" y="37161"/>
                  </a:cubicBezTo>
                  <a:cubicBezTo>
                    <a:pt x="38236" y="37072"/>
                    <a:pt x="38655" y="37028"/>
                    <a:pt x="39052" y="36940"/>
                  </a:cubicBezTo>
                  <a:cubicBezTo>
                    <a:pt x="39428" y="36852"/>
                    <a:pt x="39825" y="36719"/>
                    <a:pt x="40200" y="36631"/>
                  </a:cubicBezTo>
                  <a:cubicBezTo>
                    <a:pt x="40554" y="36543"/>
                    <a:pt x="40951" y="36543"/>
                    <a:pt x="41304" y="36432"/>
                  </a:cubicBezTo>
                  <a:cubicBezTo>
                    <a:pt x="41503" y="36388"/>
                    <a:pt x="41702" y="36300"/>
                    <a:pt x="41878" y="36256"/>
                  </a:cubicBezTo>
                  <a:cubicBezTo>
                    <a:pt x="41922" y="36256"/>
                    <a:pt x="41989" y="36211"/>
                    <a:pt x="42055" y="36189"/>
                  </a:cubicBezTo>
                  <a:close/>
                  <a:moveTo>
                    <a:pt x="33048" y="37911"/>
                  </a:moveTo>
                  <a:cubicBezTo>
                    <a:pt x="33092" y="37955"/>
                    <a:pt x="33114" y="38000"/>
                    <a:pt x="33158" y="38066"/>
                  </a:cubicBezTo>
                  <a:cubicBezTo>
                    <a:pt x="33136" y="38088"/>
                    <a:pt x="33092" y="38088"/>
                    <a:pt x="33026" y="38132"/>
                  </a:cubicBezTo>
                  <a:cubicBezTo>
                    <a:pt x="33048" y="38044"/>
                    <a:pt x="33048" y="37978"/>
                    <a:pt x="33048" y="37911"/>
                  </a:cubicBezTo>
                  <a:close/>
                  <a:moveTo>
                    <a:pt x="27463" y="35505"/>
                  </a:moveTo>
                  <a:lnTo>
                    <a:pt x="27463" y="35505"/>
                  </a:lnTo>
                  <a:cubicBezTo>
                    <a:pt x="27595" y="36167"/>
                    <a:pt x="27683" y="36830"/>
                    <a:pt x="27794" y="37492"/>
                  </a:cubicBezTo>
                  <a:lnTo>
                    <a:pt x="27948" y="38220"/>
                  </a:lnTo>
                  <a:cubicBezTo>
                    <a:pt x="27953" y="38236"/>
                    <a:pt x="27958" y="38252"/>
                    <a:pt x="27962" y="38268"/>
                  </a:cubicBezTo>
                  <a:lnTo>
                    <a:pt x="27962" y="38268"/>
                  </a:lnTo>
                  <a:cubicBezTo>
                    <a:pt x="27956" y="38230"/>
                    <a:pt x="27952" y="38192"/>
                    <a:pt x="27948" y="38154"/>
                  </a:cubicBezTo>
                  <a:cubicBezTo>
                    <a:pt x="27904" y="37889"/>
                    <a:pt x="27838" y="37624"/>
                    <a:pt x="27794" y="37382"/>
                  </a:cubicBezTo>
                  <a:cubicBezTo>
                    <a:pt x="27683" y="36741"/>
                    <a:pt x="27595" y="36101"/>
                    <a:pt x="27463" y="35505"/>
                  </a:cubicBezTo>
                  <a:close/>
                  <a:moveTo>
                    <a:pt x="27962" y="38268"/>
                  </a:moveTo>
                  <a:lnTo>
                    <a:pt x="27962" y="38268"/>
                  </a:lnTo>
                  <a:cubicBezTo>
                    <a:pt x="27983" y="38404"/>
                    <a:pt x="28018" y="38538"/>
                    <a:pt x="28072" y="38661"/>
                  </a:cubicBezTo>
                  <a:lnTo>
                    <a:pt x="28072" y="38661"/>
                  </a:lnTo>
                  <a:cubicBezTo>
                    <a:pt x="28024" y="38538"/>
                    <a:pt x="27999" y="38404"/>
                    <a:pt x="27962" y="38268"/>
                  </a:cubicBezTo>
                  <a:close/>
                  <a:moveTo>
                    <a:pt x="28072" y="38661"/>
                  </a:moveTo>
                  <a:lnTo>
                    <a:pt x="28072" y="38661"/>
                  </a:lnTo>
                  <a:cubicBezTo>
                    <a:pt x="28097" y="38724"/>
                    <a:pt x="28128" y="38783"/>
                    <a:pt x="28169" y="38839"/>
                  </a:cubicBezTo>
                  <a:cubicBezTo>
                    <a:pt x="28132" y="38783"/>
                    <a:pt x="28100" y="38723"/>
                    <a:pt x="28072" y="38661"/>
                  </a:cubicBezTo>
                  <a:close/>
                  <a:moveTo>
                    <a:pt x="31878" y="37559"/>
                  </a:moveTo>
                  <a:lnTo>
                    <a:pt x="31878" y="37559"/>
                  </a:lnTo>
                  <a:cubicBezTo>
                    <a:pt x="32032" y="37978"/>
                    <a:pt x="32055" y="38441"/>
                    <a:pt x="32143" y="38883"/>
                  </a:cubicBezTo>
                  <a:cubicBezTo>
                    <a:pt x="32160" y="38953"/>
                    <a:pt x="32164" y="39037"/>
                    <a:pt x="32187" y="39113"/>
                  </a:cubicBezTo>
                  <a:lnTo>
                    <a:pt x="32187" y="39113"/>
                  </a:lnTo>
                  <a:cubicBezTo>
                    <a:pt x="32164" y="39014"/>
                    <a:pt x="32160" y="38926"/>
                    <a:pt x="32143" y="38839"/>
                  </a:cubicBezTo>
                  <a:cubicBezTo>
                    <a:pt x="32055" y="38419"/>
                    <a:pt x="32032" y="37978"/>
                    <a:pt x="31878" y="37559"/>
                  </a:cubicBezTo>
                  <a:close/>
                  <a:moveTo>
                    <a:pt x="20894" y="40206"/>
                  </a:moveTo>
                  <a:lnTo>
                    <a:pt x="20894" y="40206"/>
                  </a:lnTo>
                  <a:cubicBezTo>
                    <a:pt x="20807" y="40230"/>
                    <a:pt x="20716" y="40253"/>
                    <a:pt x="20611" y="40285"/>
                  </a:cubicBezTo>
                  <a:lnTo>
                    <a:pt x="20611" y="40285"/>
                  </a:lnTo>
                  <a:cubicBezTo>
                    <a:pt x="20662" y="40276"/>
                    <a:pt x="20715" y="40266"/>
                    <a:pt x="20774" y="40251"/>
                  </a:cubicBezTo>
                  <a:cubicBezTo>
                    <a:pt x="20817" y="40238"/>
                    <a:pt x="20856" y="40223"/>
                    <a:pt x="20894" y="40206"/>
                  </a:cubicBezTo>
                  <a:close/>
                  <a:moveTo>
                    <a:pt x="34" y="40396"/>
                  </a:moveTo>
                  <a:cubicBezTo>
                    <a:pt x="22" y="40396"/>
                    <a:pt x="8" y="40406"/>
                    <a:pt x="22" y="40406"/>
                  </a:cubicBezTo>
                  <a:cubicBezTo>
                    <a:pt x="41" y="40497"/>
                    <a:pt x="104" y="40558"/>
                    <a:pt x="174" y="40601"/>
                  </a:cubicBezTo>
                  <a:lnTo>
                    <a:pt x="174" y="40601"/>
                  </a:lnTo>
                  <a:cubicBezTo>
                    <a:pt x="130" y="40537"/>
                    <a:pt x="66" y="40493"/>
                    <a:pt x="44" y="40406"/>
                  </a:cubicBezTo>
                  <a:cubicBezTo>
                    <a:pt x="44" y="40399"/>
                    <a:pt x="40" y="40396"/>
                    <a:pt x="34" y="40396"/>
                  </a:cubicBezTo>
                  <a:close/>
                  <a:moveTo>
                    <a:pt x="15012" y="40605"/>
                  </a:moveTo>
                  <a:cubicBezTo>
                    <a:pt x="15014" y="40676"/>
                    <a:pt x="15018" y="40740"/>
                    <a:pt x="15034" y="40803"/>
                  </a:cubicBezTo>
                  <a:lnTo>
                    <a:pt x="15012" y="40825"/>
                  </a:lnTo>
                  <a:cubicBezTo>
                    <a:pt x="14946" y="40869"/>
                    <a:pt x="14901" y="40958"/>
                    <a:pt x="14835" y="41024"/>
                  </a:cubicBezTo>
                  <a:cubicBezTo>
                    <a:pt x="14725" y="40980"/>
                    <a:pt x="14681" y="40847"/>
                    <a:pt x="14637" y="40693"/>
                  </a:cubicBezTo>
                  <a:cubicBezTo>
                    <a:pt x="14747" y="40649"/>
                    <a:pt x="14901" y="40627"/>
                    <a:pt x="15012" y="40605"/>
                  </a:cubicBezTo>
                  <a:cubicBezTo>
                    <a:pt x="15012" y="40605"/>
                    <a:pt x="15012" y="40605"/>
                    <a:pt x="15012" y="40605"/>
                  </a:cubicBezTo>
                  <a:close/>
                  <a:moveTo>
                    <a:pt x="32540" y="37382"/>
                  </a:moveTo>
                  <a:cubicBezTo>
                    <a:pt x="32562" y="37536"/>
                    <a:pt x="32606" y="37713"/>
                    <a:pt x="32650" y="37867"/>
                  </a:cubicBezTo>
                  <a:cubicBezTo>
                    <a:pt x="32717" y="38265"/>
                    <a:pt x="32805" y="38640"/>
                    <a:pt x="32871" y="39059"/>
                  </a:cubicBezTo>
                  <a:cubicBezTo>
                    <a:pt x="32805" y="39523"/>
                    <a:pt x="32717" y="40009"/>
                    <a:pt x="32650" y="40450"/>
                  </a:cubicBezTo>
                  <a:cubicBezTo>
                    <a:pt x="32606" y="40693"/>
                    <a:pt x="32584" y="40936"/>
                    <a:pt x="32540" y="41156"/>
                  </a:cubicBezTo>
                  <a:cubicBezTo>
                    <a:pt x="32452" y="40803"/>
                    <a:pt x="32341" y="40406"/>
                    <a:pt x="32319" y="40031"/>
                  </a:cubicBezTo>
                  <a:cubicBezTo>
                    <a:pt x="32275" y="39832"/>
                    <a:pt x="32253" y="39611"/>
                    <a:pt x="32231" y="39368"/>
                  </a:cubicBezTo>
                  <a:cubicBezTo>
                    <a:pt x="32231" y="39148"/>
                    <a:pt x="32319" y="38949"/>
                    <a:pt x="32364" y="38728"/>
                  </a:cubicBezTo>
                  <a:cubicBezTo>
                    <a:pt x="32386" y="38507"/>
                    <a:pt x="32386" y="38287"/>
                    <a:pt x="32452" y="38066"/>
                  </a:cubicBezTo>
                  <a:cubicBezTo>
                    <a:pt x="32474" y="37823"/>
                    <a:pt x="32540" y="37602"/>
                    <a:pt x="32540" y="37382"/>
                  </a:cubicBezTo>
                  <a:close/>
                  <a:moveTo>
                    <a:pt x="13842" y="40715"/>
                  </a:moveTo>
                  <a:cubicBezTo>
                    <a:pt x="13886" y="40781"/>
                    <a:pt x="13908" y="40803"/>
                    <a:pt x="13908" y="40847"/>
                  </a:cubicBezTo>
                  <a:lnTo>
                    <a:pt x="13996" y="41112"/>
                  </a:lnTo>
                  <a:cubicBezTo>
                    <a:pt x="13996" y="41130"/>
                    <a:pt x="14010" y="41162"/>
                    <a:pt x="14027" y="41207"/>
                  </a:cubicBezTo>
                  <a:lnTo>
                    <a:pt x="14027" y="41207"/>
                  </a:lnTo>
                  <a:cubicBezTo>
                    <a:pt x="14039" y="41205"/>
                    <a:pt x="14051" y="41203"/>
                    <a:pt x="14063" y="41201"/>
                  </a:cubicBezTo>
                  <a:cubicBezTo>
                    <a:pt x="14020" y="41053"/>
                    <a:pt x="13937" y="40884"/>
                    <a:pt x="13872" y="40715"/>
                  </a:cubicBezTo>
                  <a:close/>
                  <a:moveTo>
                    <a:pt x="14504" y="40693"/>
                  </a:moveTo>
                  <a:cubicBezTo>
                    <a:pt x="14548" y="40825"/>
                    <a:pt x="14592" y="40958"/>
                    <a:pt x="14703" y="41112"/>
                  </a:cubicBezTo>
                  <a:cubicBezTo>
                    <a:pt x="14659" y="41134"/>
                    <a:pt x="14659" y="41156"/>
                    <a:pt x="14615" y="41179"/>
                  </a:cubicBezTo>
                  <a:lnTo>
                    <a:pt x="14482" y="41179"/>
                  </a:lnTo>
                  <a:cubicBezTo>
                    <a:pt x="14438" y="41179"/>
                    <a:pt x="14372" y="41179"/>
                    <a:pt x="14283" y="41223"/>
                  </a:cubicBezTo>
                  <a:lnTo>
                    <a:pt x="14283" y="41156"/>
                  </a:lnTo>
                  <a:cubicBezTo>
                    <a:pt x="14283" y="41068"/>
                    <a:pt x="14261" y="41024"/>
                    <a:pt x="14261" y="40936"/>
                  </a:cubicBezTo>
                  <a:cubicBezTo>
                    <a:pt x="14239" y="40847"/>
                    <a:pt x="14239" y="40803"/>
                    <a:pt x="14217" y="40715"/>
                  </a:cubicBezTo>
                  <a:lnTo>
                    <a:pt x="14394" y="40715"/>
                  </a:lnTo>
                  <a:cubicBezTo>
                    <a:pt x="14438" y="40715"/>
                    <a:pt x="14460" y="40715"/>
                    <a:pt x="14504" y="40693"/>
                  </a:cubicBezTo>
                  <a:close/>
                  <a:moveTo>
                    <a:pt x="32581" y="41399"/>
                  </a:moveTo>
                  <a:cubicBezTo>
                    <a:pt x="32583" y="41412"/>
                    <a:pt x="32584" y="41426"/>
                    <a:pt x="32584" y="41443"/>
                  </a:cubicBezTo>
                  <a:cubicBezTo>
                    <a:pt x="32586" y="41445"/>
                    <a:pt x="32587" y="41447"/>
                    <a:pt x="32589" y="41448"/>
                  </a:cubicBezTo>
                  <a:lnTo>
                    <a:pt x="32589" y="41448"/>
                  </a:lnTo>
                  <a:cubicBezTo>
                    <a:pt x="32586" y="41434"/>
                    <a:pt x="32584" y="41419"/>
                    <a:pt x="32584" y="41399"/>
                  </a:cubicBezTo>
                  <a:cubicBezTo>
                    <a:pt x="32583" y="41399"/>
                    <a:pt x="32582" y="41399"/>
                    <a:pt x="32581" y="41399"/>
                  </a:cubicBezTo>
                  <a:close/>
                  <a:moveTo>
                    <a:pt x="685" y="40892"/>
                  </a:moveTo>
                  <a:lnTo>
                    <a:pt x="685" y="40892"/>
                  </a:lnTo>
                  <a:cubicBezTo>
                    <a:pt x="729" y="40914"/>
                    <a:pt x="795" y="40914"/>
                    <a:pt x="861" y="40914"/>
                  </a:cubicBezTo>
                  <a:lnTo>
                    <a:pt x="861" y="40958"/>
                  </a:lnTo>
                  <a:cubicBezTo>
                    <a:pt x="950" y="41245"/>
                    <a:pt x="1082" y="41355"/>
                    <a:pt x="1303" y="41510"/>
                  </a:cubicBezTo>
                  <a:cubicBezTo>
                    <a:pt x="1126" y="41510"/>
                    <a:pt x="972" y="41488"/>
                    <a:pt x="861" y="41333"/>
                  </a:cubicBezTo>
                  <a:cubicBezTo>
                    <a:pt x="773" y="41223"/>
                    <a:pt x="707" y="41046"/>
                    <a:pt x="685" y="40892"/>
                  </a:cubicBezTo>
                  <a:close/>
                  <a:moveTo>
                    <a:pt x="927" y="40936"/>
                  </a:moveTo>
                  <a:lnTo>
                    <a:pt x="927" y="40936"/>
                  </a:lnTo>
                  <a:cubicBezTo>
                    <a:pt x="1082" y="40958"/>
                    <a:pt x="1170" y="41002"/>
                    <a:pt x="1325" y="41024"/>
                  </a:cubicBezTo>
                  <a:cubicBezTo>
                    <a:pt x="1325" y="41134"/>
                    <a:pt x="1369" y="41223"/>
                    <a:pt x="1435" y="41333"/>
                  </a:cubicBezTo>
                  <a:cubicBezTo>
                    <a:pt x="1457" y="41399"/>
                    <a:pt x="1479" y="41488"/>
                    <a:pt x="1546" y="41554"/>
                  </a:cubicBezTo>
                  <a:lnTo>
                    <a:pt x="1435" y="41554"/>
                  </a:lnTo>
                  <a:cubicBezTo>
                    <a:pt x="1214" y="41355"/>
                    <a:pt x="1038" y="41223"/>
                    <a:pt x="927" y="40936"/>
                  </a:cubicBezTo>
                  <a:close/>
                  <a:moveTo>
                    <a:pt x="1347" y="41024"/>
                  </a:moveTo>
                  <a:cubicBezTo>
                    <a:pt x="1479" y="41046"/>
                    <a:pt x="1590" y="41112"/>
                    <a:pt x="1700" y="41156"/>
                  </a:cubicBezTo>
                  <a:cubicBezTo>
                    <a:pt x="1766" y="41333"/>
                    <a:pt x="1855" y="41488"/>
                    <a:pt x="1965" y="41664"/>
                  </a:cubicBezTo>
                  <a:cubicBezTo>
                    <a:pt x="1877" y="41664"/>
                    <a:pt x="1788" y="41620"/>
                    <a:pt x="1700" y="41598"/>
                  </a:cubicBezTo>
                  <a:cubicBezTo>
                    <a:pt x="1678" y="41598"/>
                    <a:pt x="1656" y="41598"/>
                    <a:pt x="1634" y="41576"/>
                  </a:cubicBezTo>
                  <a:lnTo>
                    <a:pt x="1546" y="41399"/>
                  </a:lnTo>
                  <a:cubicBezTo>
                    <a:pt x="1479" y="41267"/>
                    <a:pt x="1413" y="41156"/>
                    <a:pt x="1347" y="41024"/>
                  </a:cubicBezTo>
                  <a:close/>
                  <a:moveTo>
                    <a:pt x="28787" y="41466"/>
                  </a:moveTo>
                  <a:lnTo>
                    <a:pt x="28787" y="41466"/>
                  </a:lnTo>
                  <a:cubicBezTo>
                    <a:pt x="28854" y="41559"/>
                    <a:pt x="28888" y="41660"/>
                    <a:pt x="28905" y="41760"/>
                  </a:cubicBezTo>
                  <a:lnTo>
                    <a:pt x="28905" y="41760"/>
                  </a:lnTo>
                  <a:cubicBezTo>
                    <a:pt x="28889" y="41656"/>
                    <a:pt x="28856" y="41558"/>
                    <a:pt x="28787" y="41466"/>
                  </a:cubicBezTo>
                  <a:close/>
                  <a:moveTo>
                    <a:pt x="5939" y="40892"/>
                  </a:moveTo>
                  <a:cubicBezTo>
                    <a:pt x="5939" y="41112"/>
                    <a:pt x="5961" y="41333"/>
                    <a:pt x="6071" y="41532"/>
                  </a:cubicBezTo>
                  <a:cubicBezTo>
                    <a:pt x="6093" y="41620"/>
                    <a:pt x="6159" y="41775"/>
                    <a:pt x="6226" y="41841"/>
                  </a:cubicBezTo>
                  <a:lnTo>
                    <a:pt x="5762" y="41841"/>
                  </a:lnTo>
                  <a:cubicBezTo>
                    <a:pt x="5563" y="41598"/>
                    <a:pt x="5541" y="41223"/>
                    <a:pt x="5541" y="40892"/>
                  </a:cubicBezTo>
                  <a:close/>
                  <a:moveTo>
                    <a:pt x="5519" y="40892"/>
                  </a:moveTo>
                  <a:cubicBezTo>
                    <a:pt x="5519" y="41134"/>
                    <a:pt x="5541" y="41576"/>
                    <a:pt x="5674" y="41841"/>
                  </a:cubicBezTo>
                  <a:lnTo>
                    <a:pt x="5453" y="41841"/>
                  </a:lnTo>
                  <a:cubicBezTo>
                    <a:pt x="5387" y="41841"/>
                    <a:pt x="5276" y="41841"/>
                    <a:pt x="5188" y="41885"/>
                  </a:cubicBezTo>
                  <a:cubicBezTo>
                    <a:pt x="5122" y="41775"/>
                    <a:pt x="5122" y="41664"/>
                    <a:pt x="5078" y="41554"/>
                  </a:cubicBezTo>
                  <a:cubicBezTo>
                    <a:pt x="5012" y="41355"/>
                    <a:pt x="4989" y="41156"/>
                    <a:pt x="4967" y="40958"/>
                  </a:cubicBezTo>
                  <a:cubicBezTo>
                    <a:pt x="5122" y="40914"/>
                    <a:pt x="5321" y="40914"/>
                    <a:pt x="5519" y="40892"/>
                  </a:cubicBezTo>
                  <a:close/>
                  <a:moveTo>
                    <a:pt x="4879" y="40958"/>
                  </a:moveTo>
                  <a:cubicBezTo>
                    <a:pt x="4945" y="41267"/>
                    <a:pt x="4967" y="41554"/>
                    <a:pt x="5078" y="41819"/>
                  </a:cubicBezTo>
                  <a:cubicBezTo>
                    <a:pt x="5078" y="41841"/>
                    <a:pt x="5078" y="41841"/>
                    <a:pt x="5100" y="41885"/>
                  </a:cubicBezTo>
                  <a:cubicBezTo>
                    <a:pt x="4989" y="41885"/>
                    <a:pt x="4879" y="41907"/>
                    <a:pt x="4747" y="41907"/>
                  </a:cubicBezTo>
                  <a:cubicBezTo>
                    <a:pt x="4658" y="41819"/>
                    <a:pt x="4570" y="41686"/>
                    <a:pt x="4526" y="41554"/>
                  </a:cubicBezTo>
                  <a:cubicBezTo>
                    <a:pt x="4482" y="41488"/>
                    <a:pt x="4460" y="41443"/>
                    <a:pt x="4438" y="41355"/>
                  </a:cubicBezTo>
                  <a:cubicBezTo>
                    <a:pt x="4415" y="41267"/>
                    <a:pt x="4393" y="41223"/>
                    <a:pt x="4393" y="41134"/>
                  </a:cubicBezTo>
                  <a:cubicBezTo>
                    <a:pt x="4548" y="41112"/>
                    <a:pt x="4725" y="41024"/>
                    <a:pt x="4879" y="40958"/>
                  </a:cubicBezTo>
                  <a:close/>
                  <a:moveTo>
                    <a:pt x="4349" y="41156"/>
                  </a:moveTo>
                  <a:cubicBezTo>
                    <a:pt x="4349" y="41223"/>
                    <a:pt x="4393" y="41289"/>
                    <a:pt x="4393" y="41355"/>
                  </a:cubicBezTo>
                  <a:lnTo>
                    <a:pt x="4548" y="41775"/>
                  </a:lnTo>
                  <a:cubicBezTo>
                    <a:pt x="4570" y="41819"/>
                    <a:pt x="4614" y="41863"/>
                    <a:pt x="4658" y="41907"/>
                  </a:cubicBezTo>
                  <a:cubicBezTo>
                    <a:pt x="4482" y="41907"/>
                    <a:pt x="4327" y="41929"/>
                    <a:pt x="4173" y="41929"/>
                  </a:cubicBezTo>
                  <a:cubicBezTo>
                    <a:pt x="4084" y="41885"/>
                    <a:pt x="4018" y="41775"/>
                    <a:pt x="3974" y="41664"/>
                  </a:cubicBezTo>
                  <a:cubicBezTo>
                    <a:pt x="3908" y="41510"/>
                    <a:pt x="3886" y="41355"/>
                    <a:pt x="3886" y="41223"/>
                  </a:cubicBezTo>
                  <a:cubicBezTo>
                    <a:pt x="4018" y="41179"/>
                    <a:pt x="4195" y="41179"/>
                    <a:pt x="4349" y="41156"/>
                  </a:cubicBezTo>
                  <a:close/>
                  <a:moveTo>
                    <a:pt x="1788" y="41223"/>
                  </a:moveTo>
                  <a:lnTo>
                    <a:pt x="1788" y="41223"/>
                  </a:lnTo>
                  <a:cubicBezTo>
                    <a:pt x="1965" y="41289"/>
                    <a:pt x="2097" y="41333"/>
                    <a:pt x="2252" y="41355"/>
                  </a:cubicBezTo>
                  <a:cubicBezTo>
                    <a:pt x="2274" y="41443"/>
                    <a:pt x="2340" y="41510"/>
                    <a:pt x="2384" y="41598"/>
                  </a:cubicBezTo>
                  <a:cubicBezTo>
                    <a:pt x="2447" y="41692"/>
                    <a:pt x="2566" y="41719"/>
                    <a:pt x="2676" y="41719"/>
                  </a:cubicBezTo>
                  <a:cubicBezTo>
                    <a:pt x="2722" y="41719"/>
                    <a:pt x="2766" y="41715"/>
                    <a:pt x="2804" y="41708"/>
                  </a:cubicBezTo>
                  <a:cubicBezTo>
                    <a:pt x="2826" y="41708"/>
                    <a:pt x="2826" y="41686"/>
                    <a:pt x="2804" y="41664"/>
                  </a:cubicBezTo>
                  <a:cubicBezTo>
                    <a:pt x="2649" y="41620"/>
                    <a:pt x="2539" y="41664"/>
                    <a:pt x="2429" y="41510"/>
                  </a:cubicBezTo>
                  <a:lnTo>
                    <a:pt x="2340" y="41355"/>
                  </a:lnTo>
                  <a:cubicBezTo>
                    <a:pt x="2473" y="41355"/>
                    <a:pt x="2649" y="41355"/>
                    <a:pt x="2804" y="41311"/>
                  </a:cubicBezTo>
                  <a:lnTo>
                    <a:pt x="2826" y="41311"/>
                  </a:lnTo>
                  <a:cubicBezTo>
                    <a:pt x="2887" y="41575"/>
                    <a:pt x="2985" y="41802"/>
                    <a:pt x="3224" y="41802"/>
                  </a:cubicBezTo>
                  <a:cubicBezTo>
                    <a:pt x="3245" y="41802"/>
                    <a:pt x="3267" y="41800"/>
                    <a:pt x="3290" y="41797"/>
                  </a:cubicBezTo>
                  <a:cubicBezTo>
                    <a:pt x="3312" y="41797"/>
                    <a:pt x="3312" y="41753"/>
                    <a:pt x="3290" y="41730"/>
                  </a:cubicBezTo>
                  <a:cubicBezTo>
                    <a:pt x="3091" y="41686"/>
                    <a:pt x="2981" y="41620"/>
                    <a:pt x="2914" y="41399"/>
                  </a:cubicBezTo>
                  <a:cubicBezTo>
                    <a:pt x="2914" y="41377"/>
                    <a:pt x="2914" y="41311"/>
                    <a:pt x="2892" y="41289"/>
                  </a:cubicBezTo>
                  <a:cubicBezTo>
                    <a:pt x="3003" y="41267"/>
                    <a:pt x="3135" y="41267"/>
                    <a:pt x="3245" y="41267"/>
                  </a:cubicBezTo>
                  <a:cubicBezTo>
                    <a:pt x="3245" y="41399"/>
                    <a:pt x="3290" y="41532"/>
                    <a:pt x="3334" y="41642"/>
                  </a:cubicBezTo>
                  <a:cubicBezTo>
                    <a:pt x="3369" y="41765"/>
                    <a:pt x="3488" y="41889"/>
                    <a:pt x="3614" y="41889"/>
                  </a:cubicBezTo>
                  <a:cubicBezTo>
                    <a:pt x="3646" y="41889"/>
                    <a:pt x="3678" y="41881"/>
                    <a:pt x="3709" y="41863"/>
                  </a:cubicBezTo>
                  <a:cubicBezTo>
                    <a:pt x="3753" y="41863"/>
                    <a:pt x="3753" y="41841"/>
                    <a:pt x="3709" y="41819"/>
                  </a:cubicBezTo>
                  <a:cubicBezTo>
                    <a:pt x="3643" y="41819"/>
                    <a:pt x="3554" y="41819"/>
                    <a:pt x="3466" y="41730"/>
                  </a:cubicBezTo>
                  <a:cubicBezTo>
                    <a:pt x="3422" y="41686"/>
                    <a:pt x="3378" y="41598"/>
                    <a:pt x="3356" y="41510"/>
                  </a:cubicBezTo>
                  <a:cubicBezTo>
                    <a:pt x="3334" y="41421"/>
                    <a:pt x="3334" y="41355"/>
                    <a:pt x="3312" y="41267"/>
                  </a:cubicBezTo>
                  <a:cubicBezTo>
                    <a:pt x="3510" y="41245"/>
                    <a:pt x="3665" y="41245"/>
                    <a:pt x="3864" y="41245"/>
                  </a:cubicBezTo>
                  <a:cubicBezTo>
                    <a:pt x="3864" y="41377"/>
                    <a:pt x="3908" y="41753"/>
                    <a:pt x="4062" y="41951"/>
                  </a:cubicBezTo>
                  <a:lnTo>
                    <a:pt x="3466" y="41951"/>
                  </a:lnTo>
                  <a:cubicBezTo>
                    <a:pt x="2981" y="41951"/>
                    <a:pt x="2539" y="41819"/>
                    <a:pt x="2097" y="41708"/>
                  </a:cubicBezTo>
                  <a:cubicBezTo>
                    <a:pt x="2031" y="41664"/>
                    <a:pt x="2009" y="41576"/>
                    <a:pt x="1965" y="41488"/>
                  </a:cubicBezTo>
                  <a:cubicBezTo>
                    <a:pt x="1899" y="41377"/>
                    <a:pt x="1855" y="41289"/>
                    <a:pt x="1788" y="41223"/>
                  </a:cubicBezTo>
                  <a:close/>
                  <a:moveTo>
                    <a:pt x="33026" y="39920"/>
                  </a:moveTo>
                  <a:cubicBezTo>
                    <a:pt x="33048" y="40141"/>
                    <a:pt x="33092" y="40340"/>
                    <a:pt x="33136" y="40516"/>
                  </a:cubicBezTo>
                  <a:cubicBezTo>
                    <a:pt x="33048" y="40781"/>
                    <a:pt x="33048" y="41024"/>
                    <a:pt x="33004" y="41267"/>
                  </a:cubicBezTo>
                  <a:cubicBezTo>
                    <a:pt x="32937" y="41488"/>
                    <a:pt x="32871" y="41708"/>
                    <a:pt x="32805" y="41951"/>
                  </a:cubicBezTo>
                  <a:cubicBezTo>
                    <a:pt x="32783" y="41885"/>
                    <a:pt x="32717" y="41775"/>
                    <a:pt x="32695" y="41686"/>
                  </a:cubicBezTo>
                  <a:cubicBezTo>
                    <a:pt x="32761" y="41399"/>
                    <a:pt x="32783" y="41156"/>
                    <a:pt x="32827" y="40892"/>
                  </a:cubicBezTo>
                  <a:cubicBezTo>
                    <a:pt x="32893" y="40582"/>
                    <a:pt x="32915" y="40229"/>
                    <a:pt x="33026" y="39920"/>
                  </a:cubicBezTo>
                  <a:close/>
                  <a:moveTo>
                    <a:pt x="30399" y="42260"/>
                  </a:moveTo>
                  <a:cubicBezTo>
                    <a:pt x="30443" y="42326"/>
                    <a:pt x="30443" y="42371"/>
                    <a:pt x="30443" y="42437"/>
                  </a:cubicBezTo>
                  <a:lnTo>
                    <a:pt x="30443" y="42437"/>
                  </a:lnTo>
                  <a:cubicBezTo>
                    <a:pt x="30443" y="42393"/>
                    <a:pt x="30443" y="42371"/>
                    <a:pt x="30399" y="42349"/>
                  </a:cubicBezTo>
                  <a:lnTo>
                    <a:pt x="30399" y="42260"/>
                  </a:lnTo>
                  <a:close/>
                  <a:moveTo>
                    <a:pt x="30134" y="41355"/>
                  </a:moveTo>
                  <a:cubicBezTo>
                    <a:pt x="30156" y="41466"/>
                    <a:pt x="30222" y="41576"/>
                    <a:pt x="30244" y="41686"/>
                  </a:cubicBezTo>
                  <a:cubicBezTo>
                    <a:pt x="30222" y="41686"/>
                    <a:pt x="30178" y="41708"/>
                    <a:pt x="30178" y="41730"/>
                  </a:cubicBezTo>
                  <a:cubicBezTo>
                    <a:pt x="30178" y="41929"/>
                    <a:pt x="30222" y="42106"/>
                    <a:pt x="30266" y="42282"/>
                  </a:cubicBezTo>
                  <a:lnTo>
                    <a:pt x="30266" y="42547"/>
                  </a:lnTo>
                  <a:cubicBezTo>
                    <a:pt x="30222" y="42150"/>
                    <a:pt x="30156" y="41775"/>
                    <a:pt x="30134" y="41355"/>
                  </a:cubicBezTo>
                  <a:close/>
                  <a:moveTo>
                    <a:pt x="28905" y="41760"/>
                  </a:moveTo>
                  <a:cubicBezTo>
                    <a:pt x="28920" y="41856"/>
                    <a:pt x="28920" y="41956"/>
                    <a:pt x="28920" y="42062"/>
                  </a:cubicBezTo>
                  <a:cubicBezTo>
                    <a:pt x="28920" y="42282"/>
                    <a:pt x="28964" y="42503"/>
                    <a:pt x="29008" y="42724"/>
                  </a:cubicBezTo>
                  <a:cubicBezTo>
                    <a:pt x="29010" y="42741"/>
                    <a:pt x="29011" y="42758"/>
                    <a:pt x="29013" y="42775"/>
                  </a:cubicBezTo>
                  <a:lnTo>
                    <a:pt x="29013" y="42775"/>
                  </a:lnTo>
                  <a:cubicBezTo>
                    <a:pt x="29011" y="42751"/>
                    <a:pt x="29010" y="42726"/>
                    <a:pt x="29008" y="42702"/>
                  </a:cubicBezTo>
                  <a:lnTo>
                    <a:pt x="28920" y="41951"/>
                  </a:lnTo>
                  <a:cubicBezTo>
                    <a:pt x="28920" y="41890"/>
                    <a:pt x="28916" y="41826"/>
                    <a:pt x="28905" y="41760"/>
                  </a:cubicBezTo>
                  <a:close/>
                  <a:moveTo>
                    <a:pt x="30377" y="43121"/>
                  </a:moveTo>
                  <a:cubicBezTo>
                    <a:pt x="30399" y="43165"/>
                    <a:pt x="30399" y="43210"/>
                    <a:pt x="30443" y="43254"/>
                  </a:cubicBezTo>
                  <a:cubicBezTo>
                    <a:pt x="30443" y="43342"/>
                    <a:pt x="30443" y="43430"/>
                    <a:pt x="30465" y="43474"/>
                  </a:cubicBezTo>
                  <a:cubicBezTo>
                    <a:pt x="30461" y="43471"/>
                    <a:pt x="30455" y="43469"/>
                    <a:pt x="30448" y="43469"/>
                  </a:cubicBezTo>
                  <a:cubicBezTo>
                    <a:pt x="30422" y="43469"/>
                    <a:pt x="30380" y="43494"/>
                    <a:pt x="30374" y="43532"/>
                  </a:cubicBezTo>
                  <a:lnTo>
                    <a:pt x="30374" y="43532"/>
                  </a:lnTo>
                  <a:cubicBezTo>
                    <a:pt x="30368" y="43483"/>
                    <a:pt x="30361" y="43435"/>
                    <a:pt x="30355" y="43386"/>
                  </a:cubicBezTo>
                  <a:cubicBezTo>
                    <a:pt x="30377" y="43386"/>
                    <a:pt x="30377" y="43386"/>
                    <a:pt x="30377" y="43364"/>
                  </a:cubicBezTo>
                  <a:lnTo>
                    <a:pt x="30377" y="43121"/>
                  </a:lnTo>
                  <a:close/>
                  <a:moveTo>
                    <a:pt x="24725" y="43474"/>
                  </a:moveTo>
                  <a:cubicBezTo>
                    <a:pt x="24725" y="43585"/>
                    <a:pt x="24747" y="43673"/>
                    <a:pt x="24725" y="43783"/>
                  </a:cubicBezTo>
                  <a:lnTo>
                    <a:pt x="24725" y="43585"/>
                  </a:lnTo>
                  <a:lnTo>
                    <a:pt x="24725" y="43474"/>
                  </a:lnTo>
                  <a:close/>
                  <a:moveTo>
                    <a:pt x="30379" y="43567"/>
                  </a:moveTo>
                  <a:cubicBezTo>
                    <a:pt x="30399" y="43611"/>
                    <a:pt x="30400" y="43675"/>
                    <a:pt x="30443" y="43717"/>
                  </a:cubicBezTo>
                  <a:cubicBezTo>
                    <a:pt x="30443" y="43761"/>
                    <a:pt x="30465" y="43783"/>
                    <a:pt x="30487" y="43783"/>
                  </a:cubicBezTo>
                  <a:lnTo>
                    <a:pt x="30487" y="43872"/>
                  </a:lnTo>
                  <a:lnTo>
                    <a:pt x="30487" y="44380"/>
                  </a:lnTo>
                  <a:cubicBezTo>
                    <a:pt x="30451" y="44109"/>
                    <a:pt x="30415" y="43838"/>
                    <a:pt x="30379" y="43567"/>
                  </a:cubicBezTo>
                  <a:close/>
                  <a:moveTo>
                    <a:pt x="24836" y="44667"/>
                  </a:moveTo>
                  <a:cubicBezTo>
                    <a:pt x="24839" y="44707"/>
                    <a:pt x="24843" y="44748"/>
                    <a:pt x="24847" y="44789"/>
                  </a:cubicBezTo>
                  <a:lnTo>
                    <a:pt x="24847" y="44789"/>
                  </a:lnTo>
                  <a:cubicBezTo>
                    <a:pt x="24844" y="44772"/>
                    <a:pt x="24840" y="44759"/>
                    <a:pt x="24836" y="44755"/>
                  </a:cubicBezTo>
                  <a:lnTo>
                    <a:pt x="24836" y="44667"/>
                  </a:lnTo>
                  <a:close/>
                  <a:moveTo>
                    <a:pt x="30664" y="43386"/>
                  </a:moveTo>
                  <a:lnTo>
                    <a:pt x="30664" y="43430"/>
                  </a:lnTo>
                  <a:cubicBezTo>
                    <a:pt x="30686" y="43607"/>
                    <a:pt x="30708" y="43761"/>
                    <a:pt x="30708" y="43894"/>
                  </a:cubicBezTo>
                  <a:cubicBezTo>
                    <a:pt x="30708" y="44093"/>
                    <a:pt x="30686" y="44269"/>
                    <a:pt x="30686" y="44468"/>
                  </a:cubicBezTo>
                  <a:cubicBezTo>
                    <a:pt x="30620" y="44578"/>
                    <a:pt x="30620" y="44711"/>
                    <a:pt x="30620" y="44865"/>
                  </a:cubicBezTo>
                  <a:cubicBezTo>
                    <a:pt x="30575" y="44777"/>
                    <a:pt x="30597" y="44490"/>
                    <a:pt x="30620" y="44424"/>
                  </a:cubicBezTo>
                  <a:lnTo>
                    <a:pt x="30620" y="44225"/>
                  </a:lnTo>
                  <a:lnTo>
                    <a:pt x="30620" y="44203"/>
                  </a:lnTo>
                  <a:lnTo>
                    <a:pt x="30620" y="43607"/>
                  </a:lnTo>
                  <a:lnTo>
                    <a:pt x="30620" y="43452"/>
                  </a:lnTo>
                  <a:cubicBezTo>
                    <a:pt x="30620" y="43408"/>
                    <a:pt x="30620" y="43386"/>
                    <a:pt x="30664" y="43386"/>
                  </a:cubicBezTo>
                  <a:close/>
                  <a:moveTo>
                    <a:pt x="29013" y="42775"/>
                  </a:moveTo>
                  <a:cubicBezTo>
                    <a:pt x="29066" y="43432"/>
                    <a:pt x="29256" y="44050"/>
                    <a:pt x="29405" y="44689"/>
                  </a:cubicBezTo>
                  <a:cubicBezTo>
                    <a:pt x="29428" y="44767"/>
                    <a:pt x="29450" y="44846"/>
                    <a:pt x="29472" y="44925"/>
                  </a:cubicBezTo>
                  <a:lnTo>
                    <a:pt x="29472" y="44925"/>
                  </a:lnTo>
                  <a:cubicBezTo>
                    <a:pt x="29402" y="44623"/>
                    <a:pt x="29329" y="44323"/>
                    <a:pt x="29251" y="44026"/>
                  </a:cubicBezTo>
                  <a:cubicBezTo>
                    <a:pt x="29145" y="43623"/>
                    <a:pt x="29059" y="43200"/>
                    <a:pt x="29013" y="42775"/>
                  </a:cubicBezTo>
                  <a:close/>
                  <a:moveTo>
                    <a:pt x="24769" y="43938"/>
                  </a:moveTo>
                  <a:cubicBezTo>
                    <a:pt x="24814" y="44137"/>
                    <a:pt x="24814" y="44357"/>
                    <a:pt x="24836" y="44556"/>
                  </a:cubicBezTo>
                  <a:cubicBezTo>
                    <a:pt x="24836" y="44556"/>
                    <a:pt x="24791" y="44556"/>
                    <a:pt x="24791" y="44578"/>
                  </a:cubicBezTo>
                  <a:lnTo>
                    <a:pt x="24791" y="44931"/>
                  </a:lnTo>
                  <a:cubicBezTo>
                    <a:pt x="24747" y="44644"/>
                    <a:pt x="24747" y="44203"/>
                    <a:pt x="24769" y="43938"/>
                  </a:cubicBezTo>
                  <a:close/>
                  <a:moveTo>
                    <a:pt x="13973" y="43598"/>
                  </a:moveTo>
                  <a:cubicBezTo>
                    <a:pt x="13966" y="43598"/>
                    <a:pt x="13958" y="43601"/>
                    <a:pt x="13952" y="43607"/>
                  </a:cubicBezTo>
                  <a:cubicBezTo>
                    <a:pt x="13687" y="43828"/>
                    <a:pt x="13356" y="43982"/>
                    <a:pt x="13047" y="44203"/>
                  </a:cubicBezTo>
                  <a:cubicBezTo>
                    <a:pt x="12871" y="44291"/>
                    <a:pt x="12738" y="44424"/>
                    <a:pt x="12584" y="44534"/>
                  </a:cubicBezTo>
                  <a:lnTo>
                    <a:pt x="12584" y="44490"/>
                  </a:lnTo>
                  <a:cubicBezTo>
                    <a:pt x="12584" y="44482"/>
                    <a:pt x="12575" y="44477"/>
                    <a:pt x="12563" y="44477"/>
                  </a:cubicBezTo>
                  <a:cubicBezTo>
                    <a:pt x="12544" y="44477"/>
                    <a:pt x="12517" y="44492"/>
                    <a:pt x="12517" y="44534"/>
                  </a:cubicBezTo>
                  <a:lnTo>
                    <a:pt x="12517" y="44578"/>
                  </a:lnTo>
                  <a:cubicBezTo>
                    <a:pt x="12407" y="44667"/>
                    <a:pt x="12319" y="44711"/>
                    <a:pt x="12208" y="44799"/>
                  </a:cubicBezTo>
                  <a:cubicBezTo>
                    <a:pt x="12122" y="44852"/>
                    <a:pt x="12034" y="44904"/>
                    <a:pt x="11944" y="44954"/>
                  </a:cubicBezTo>
                  <a:lnTo>
                    <a:pt x="11944" y="44954"/>
                  </a:lnTo>
                  <a:cubicBezTo>
                    <a:pt x="11943" y="44946"/>
                    <a:pt x="11943" y="44939"/>
                    <a:pt x="11943" y="44931"/>
                  </a:cubicBezTo>
                  <a:cubicBezTo>
                    <a:pt x="11811" y="45020"/>
                    <a:pt x="11678" y="45086"/>
                    <a:pt x="11524" y="45152"/>
                  </a:cubicBezTo>
                  <a:cubicBezTo>
                    <a:pt x="11524" y="45152"/>
                    <a:pt x="11539" y="45152"/>
                    <a:pt x="11551" y="45161"/>
                  </a:cubicBezTo>
                  <a:lnTo>
                    <a:pt x="11551" y="45161"/>
                  </a:lnTo>
                  <a:cubicBezTo>
                    <a:pt x="11685" y="45094"/>
                    <a:pt x="11816" y="45025"/>
                    <a:pt x="11944" y="44954"/>
                  </a:cubicBezTo>
                  <a:lnTo>
                    <a:pt x="11944" y="44954"/>
                  </a:lnTo>
                  <a:cubicBezTo>
                    <a:pt x="11947" y="45062"/>
                    <a:pt x="11971" y="45204"/>
                    <a:pt x="12054" y="45307"/>
                  </a:cubicBezTo>
                  <a:cubicBezTo>
                    <a:pt x="12098" y="45362"/>
                    <a:pt x="12153" y="45389"/>
                    <a:pt x="12208" y="45389"/>
                  </a:cubicBezTo>
                  <a:cubicBezTo>
                    <a:pt x="12263" y="45389"/>
                    <a:pt x="12319" y="45362"/>
                    <a:pt x="12363" y="45307"/>
                  </a:cubicBezTo>
                  <a:cubicBezTo>
                    <a:pt x="12363" y="45274"/>
                    <a:pt x="12363" y="45254"/>
                    <a:pt x="12354" y="45254"/>
                  </a:cubicBezTo>
                  <a:cubicBezTo>
                    <a:pt x="12351" y="45254"/>
                    <a:pt x="12347" y="45257"/>
                    <a:pt x="12341" y="45263"/>
                  </a:cubicBezTo>
                  <a:cubicBezTo>
                    <a:pt x="12297" y="45307"/>
                    <a:pt x="12252" y="45329"/>
                    <a:pt x="12186" y="45329"/>
                  </a:cubicBezTo>
                  <a:cubicBezTo>
                    <a:pt x="12142" y="45307"/>
                    <a:pt x="12120" y="45263"/>
                    <a:pt x="12120" y="45218"/>
                  </a:cubicBezTo>
                  <a:cubicBezTo>
                    <a:pt x="12054" y="45130"/>
                    <a:pt x="12032" y="45020"/>
                    <a:pt x="12032" y="44931"/>
                  </a:cubicBezTo>
                  <a:cubicBezTo>
                    <a:pt x="12120" y="44887"/>
                    <a:pt x="12186" y="44865"/>
                    <a:pt x="12274" y="44799"/>
                  </a:cubicBezTo>
                  <a:lnTo>
                    <a:pt x="12517" y="44644"/>
                  </a:lnTo>
                  <a:cubicBezTo>
                    <a:pt x="12561" y="44777"/>
                    <a:pt x="12606" y="44931"/>
                    <a:pt x="12716" y="44931"/>
                  </a:cubicBezTo>
                  <a:cubicBezTo>
                    <a:pt x="12716" y="44931"/>
                    <a:pt x="12738" y="44931"/>
                    <a:pt x="12738" y="44909"/>
                  </a:cubicBezTo>
                  <a:cubicBezTo>
                    <a:pt x="12782" y="44865"/>
                    <a:pt x="12804" y="44821"/>
                    <a:pt x="12804" y="44777"/>
                  </a:cubicBezTo>
                  <a:cubicBezTo>
                    <a:pt x="12804" y="44755"/>
                    <a:pt x="12782" y="44755"/>
                    <a:pt x="12782" y="44755"/>
                  </a:cubicBezTo>
                  <a:cubicBezTo>
                    <a:pt x="12738" y="44777"/>
                    <a:pt x="12716" y="44799"/>
                    <a:pt x="12716" y="44865"/>
                  </a:cubicBezTo>
                  <a:cubicBezTo>
                    <a:pt x="12628" y="44821"/>
                    <a:pt x="12606" y="44689"/>
                    <a:pt x="12584" y="44578"/>
                  </a:cubicBezTo>
                  <a:cubicBezTo>
                    <a:pt x="12782" y="44446"/>
                    <a:pt x="12959" y="44269"/>
                    <a:pt x="13180" y="44137"/>
                  </a:cubicBezTo>
                  <a:cubicBezTo>
                    <a:pt x="13422" y="43982"/>
                    <a:pt x="13731" y="43828"/>
                    <a:pt x="13974" y="43651"/>
                  </a:cubicBezTo>
                  <a:cubicBezTo>
                    <a:pt x="14007" y="43619"/>
                    <a:pt x="13992" y="43598"/>
                    <a:pt x="13973" y="43598"/>
                  </a:cubicBezTo>
                  <a:close/>
                  <a:moveTo>
                    <a:pt x="30777" y="43939"/>
                  </a:moveTo>
                  <a:cubicBezTo>
                    <a:pt x="30822" y="44237"/>
                    <a:pt x="30886" y="44475"/>
                    <a:pt x="30929" y="44755"/>
                  </a:cubicBezTo>
                  <a:cubicBezTo>
                    <a:pt x="30929" y="44887"/>
                    <a:pt x="30906" y="44998"/>
                    <a:pt x="30884" y="45108"/>
                  </a:cubicBezTo>
                  <a:cubicBezTo>
                    <a:pt x="30840" y="45218"/>
                    <a:pt x="30818" y="45329"/>
                    <a:pt x="30774" y="45417"/>
                  </a:cubicBezTo>
                  <a:lnTo>
                    <a:pt x="30774" y="45020"/>
                  </a:lnTo>
                  <a:lnTo>
                    <a:pt x="30774" y="44976"/>
                  </a:lnTo>
                  <a:cubicBezTo>
                    <a:pt x="30906" y="44821"/>
                    <a:pt x="30884" y="44578"/>
                    <a:pt x="30818" y="44424"/>
                  </a:cubicBezTo>
                  <a:cubicBezTo>
                    <a:pt x="30818" y="44380"/>
                    <a:pt x="30796" y="44380"/>
                    <a:pt x="30774" y="44380"/>
                  </a:cubicBezTo>
                  <a:cubicBezTo>
                    <a:pt x="30774" y="44234"/>
                    <a:pt x="30794" y="44069"/>
                    <a:pt x="30777" y="43939"/>
                  </a:cubicBezTo>
                  <a:close/>
                  <a:moveTo>
                    <a:pt x="30624" y="45066"/>
                  </a:moveTo>
                  <a:cubicBezTo>
                    <a:pt x="30644" y="45066"/>
                    <a:pt x="30664" y="45086"/>
                    <a:pt x="30664" y="45086"/>
                  </a:cubicBezTo>
                  <a:lnTo>
                    <a:pt x="30664" y="45130"/>
                  </a:lnTo>
                  <a:lnTo>
                    <a:pt x="30664" y="45439"/>
                  </a:lnTo>
                  <a:cubicBezTo>
                    <a:pt x="30620" y="45329"/>
                    <a:pt x="30620" y="45196"/>
                    <a:pt x="30597" y="45086"/>
                  </a:cubicBezTo>
                  <a:cubicBezTo>
                    <a:pt x="30605" y="45071"/>
                    <a:pt x="30615" y="45066"/>
                    <a:pt x="30624" y="45066"/>
                  </a:cubicBezTo>
                  <a:close/>
                  <a:moveTo>
                    <a:pt x="11524" y="45152"/>
                  </a:moveTo>
                  <a:cubicBezTo>
                    <a:pt x="11214" y="45316"/>
                    <a:pt x="10874" y="45465"/>
                    <a:pt x="10554" y="45612"/>
                  </a:cubicBezTo>
                  <a:lnTo>
                    <a:pt x="10554" y="45612"/>
                  </a:lnTo>
                  <a:cubicBezTo>
                    <a:pt x="10879" y="45475"/>
                    <a:pt x="11208" y="45331"/>
                    <a:pt x="11524" y="45174"/>
                  </a:cubicBezTo>
                  <a:lnTo>
                    <a:pt x="11524" y="45174"/>
                  </a:lnTo>
                  <a:lnTo>
                    <a:pt x="11524" y="45196"/>
                  </a:lnTo>
                  <a:cubicBezTo>
                    <a:pt x="11480" y="45351"/>
                    <a:pt x="11634" y="45638"/>
                    <a:pt x="11811" y="45638"/>
                  </a:cubicBezTo>
                  <a:cubicBezTo>
                    <a:pt x="11833" y="45638"/>
                    <a:pt x="11833" y="45638"/>
                    <a:pt x="11833" y="45594"/>
                  </a:cubicBezTo>
                  <a:lnTo>
                    <a:pt x="11833" y="45550"/>
                  </a:lnTo>
                  <a:cubicBezTo>
                    <a:pt x="11833" y="45527"/>
                    <a:pt x="11811" y="45527"/>
                    <a:pt x="11789" y="45527"/>
                  </a:cubicBezTo>
                  <a:cubicBezTo>
                    <a:pt x="11789" y="45527"/>
                    <a:pt x="11789" y="45550"/>
                    <a:pt x="11745" y="45550"/>
                  </a:cubicBezTo>
                  <a:cubicBezTo>
                    <a:pt x="11634" y="45483"/>
                    <a:pt x="11524" y="45307"/>
                    <a:pt x="11568" y="45196"/>
                  </a:cubicBezTo>
                  <a:cubicBezTo>
                    <a:pt x="11568" y="45178"/>
                    <a:pt x="11560" y="45167"/>
                    <a:pt x="11551" y="45161"/>
                  </a:cubicBezTo>
                  <a:lnTo>
                    <a:pt x="11551" y="45161"/>
                  </a:lnTo>
                  <a:cubicBezTo>
                    <a:pt x="11542" y="45165"/>
                    <a:pt x="11533" y="45170"/>
                    <a:pt x="11524" y="45174"/>
                  </a:cubicBezTo>
                  <a:lnTo>
                    <a:pt x="11524" y="45174"/>
                  </a:lnTo>
                  <a:lnTo>
                    <a:pt x="11524" y="45152"/>
                  </a:lnTo>
                  <a:close/>
                  <a:moveTo>
                    <a:pt x="30840" y="45373"/>
                  </a:moveTo>
                  <a:cubicBezTo>
                    <a:pt x="30840" y="45572"/>
                    <a:pt x="30818" y="45748"/>
                    <a:pt x="30774" y="45903"/>
                  </a:cubicBezTo>
                  <a:cubicBezTo>
                    <a:pt x="30730" y="45859"/>
                    <a:pt x="30730" y="45660"/>
                    <a:pt x="30730" y="45594"/>
                  </a:cubicBezTo>
                  <a:lnTo>
                    <a:pt x="30730" y="45572"/>
                  </a:lnTo>
                  <a:cubicBezTo>
                    <a:pt x="30774" y="45527"/>
                    <a:pt x="30818" y="45461"/>
                    <a:pt x="30840" y="45373"/>
                  </a:cubicBezTo>
                  <a:close/>
                  <a:moveTo>
                    <a:pt x="30884" y="45682"/>
                  </a:moveTo>
                  <a:cubicBezTo>
                    <a:pt x="30884" y="45770"/>
                    <a:pt x="30884" y="45881"/>
                    <a:pt x="30840" y="45903"/>
                  </a:cubicBezTo>
                  <a:cubicBezTo>
                    <a:pt x="30840" y="45814"/>
                    <a:pt x="30884" y="45770"/>
                    <a:pt x="30884" y="45682"/>
                  </a:cubicBezTo>
                  <a:close/>
                  <a:moveTo>
                    <a:pt x="24854" y="44869"/>
                  </a:moveTo>
                  <a:lnTo>
                    <a:pt x="24854" y="44869"/>
                  </a:lnTo>
                  <a:cubicBezTo>
                    <a:pt x="24872" y="45047"/>
                    <a:pt x="24892" y="45232"/>
                    <a:pt x="24924" y="45439"/>
                  </a:cubicBezTo>
                  <a:cubicBezTo>
                    <a:pt x="24924" y="45594"/>
                    <a:pt x="24880" y="45770"/>
                    <a:pt x="24858" y="45925"/>
                  </a:cubicBezTo>
                  <a:lnTo>
                    <a:pt x="24858" y="45020"/>
                  </a:lnTo>
                  <a:cubicBezTo>
                    <a:pt x="24858" y="44996"/>
                    <a:pt x="24858" y="44930"/>
                    <a:pt x="24854" y="44869"/>
                  </a:cubicBezTo>
                  <a:close/>
                  <a:moveTo>
                    <a:pt x="33859" y="44101"/>
                  </a:moveTo>
                  <a:cubicBezTo>
                    <a:pt x="33905" y="44341"/>
                    <a:pt x="33951" y="44582"/>
                    <a:pt x="33997" y="44821"/>
                  </a:cubicBezTo>
                  <a:cubicBezTo>
                    <a:pt x="33975" y="44821"/>
                    <a:pt x="33975" y="44821"/>
                    <a:pt x="33975" y="44865"/>
                  </a:cubicBezTo>
                  <a:cubicBezTo>
                    <a:pt x="33931" y="45218"/>
                    <a:pt x="33865" y="45572"/>
                    <a:pt x="33821" y="45925"/>
                  </a:cubicBezTo>
                  <a:cubicBezTo>
                    <a:pt x="33821" y="45982"/>
                    <a:pt x="33811" y="46039"/>
                    <a:pt x="33805" y="46097"/>
                  </a:cubicBezTo>
                  <a:lnTo>
                    <a:pt x="33805" y="46097"/>
                  </a:lnTo>
                  <a:lnTo>
                    <a:pt x="33754" y="45660"/>
                  </a:lnTo>
                  <a:cubicBezTo>
                    <a:pt x="33745" y="45687"/>
                    <a:pt x="33736" y="45713"/>
                    <a:pt x="33728" y="45741"/>
                  </a:cubicBezTo>
                  <a:lnTo>
                    <a:pt x="33728" y="45741"/>
                  </a:lnTo>
                  <a:cubicBezTo>
                    <a:pt x="33723" y="45704"/>
                    <a:pt x="33718" y="45668"/>
                    <a:pt x="33710" y="45638"/>
                  </a:cubicBezTo>
                  <a:cubicBezTo>
                    <a:pt x="33710" y="45572"/>
                    <a:pt x="33754" y="45550"/>
                    <a:pt x="33754" y="45483"/>
                  </a:cubicBezTo>
                  <a:cubicBezTo>
                    <a:pt x="33776" y="45307"/>
                    <a:pt x="33754" y="45152"/>
                    <a:pt x="33776" y="44976"/>
                  </a:cubicBezTo>
                  <a:cubicBezTo>
                    <a:pt x="33776" y="44887"/>
                    <a:pt x="33798" y="44821"/>
                    <a:pt x="33798" y="44755"/>
                  </a:cubicBezTo>
                  <a:cubicBezTo>
                    <a:pt x="33816" y="44530"/>
                    <a:pt x="33846" y="44319"/>
                    <a:pt x="33859" y="44101"/>
                  </a:cubicBezTo>
                  <a:close/>
                  <a:moveTo>
                    <a:pt x="10554" y="45612"/>
                  </a:moveTo>
                  <a:lnTo>
                    <a:pt x="10554" y="45612"/>
                  </a:lnTo>
                  <a:cubicBezTo>
                    <a:pt x="10479" y="45643"/>
                    <a:pt x="10405" y="45674"/>
                    <a:pt x="10332" y="45704"/>
                  </a:cubicBezTo>
                  <a:cubicBezTo>
                    <a:pt x="10067" y="45859"/>
                    <a:pt x="9780" y="45947"/>
                    <a:pt x="9515" y="46101"/>
                  </a:cubicBezTo>
                  <a:cubicBezTo>
                    <a:pt x="9315" y="46202"/>
                    <a:pt x="9105" y="46311"/>
                    <a:pt x="8892" y="46406"/>
                  </a:cubicBezTo>
                  <a:lnTo>
                    <a:pt x="8892" y="46406"/>
                  </a:lnTo>
                  <a:cubicBezTo>
                    <a:pt x="9373" y="46199"/>
                    <a:pt x="9856" y="45944"/>
                    <a:pt x="10354" y="45704"/>
                  </a:cubicBezTo>
                  <a:cubicBezTo>
                    <a:pt x="10419" y="45673"/>
                    <a:pt x="10486" y="45643"/>
                    <a:pt x="10554" y="45612"/>
                  </a:cubicBezTo>
                  <a:close/>
                  <a:moveTo>
                    <a:pt x="30840" y="46101"/>
                  </a:moveTo>
                  <a:lnTo>
                    <a:pt x="30840" y="46101"/>
                  </a:lnTo>
                  <a:cubicBezTo>
                    <a:pt x="30818" y="46212"/>
                    <a:pt x="30796" y="46344"/>
                    <a:pt x="30774" y="46455"/>
                  </a:cubicBezTo>
                  <a:lnTo>
                    <a:pt x="30774" y="46344"/>
                  </a:lnTo>
                  <a:cubicBezTo>
                    <a:pt x="30796" y="46256"/>
                    <a:pt x="30796" y="46212"/>
                    <a:pt x="30818" y="46124"/>
                  </a:cubicBezTo>
                  <a:lnTo>
                    <a:pt x="30840" y="46101"/>
                  </a:lnTo>
                  <a:close/>
                  <a:moveTo>
                    <a:pt x="8892" y="46406"/>
                  </a:moveTo>
                  <a:lnTo>
                    <a:pt x="8892" y="46406"/>
                  </a:lnTo>
                  <a:cubicBezTo>
                    <a:pt x="8811" y="46440"/>
                    <a:pt x="8730" y="46474"/>
                    <a:pt x="8649" y="46506"/>
                  </a:cubicBezTo>
                  <a:lnTo>
                    <a:pt x="8649" y="46506"/>
                  </a:lnTo>
                  <a:cubicBezTo>
                    <a:pt x="8730" y="46475"/>
                    <a:pt x="8812" y="46442"/>
                    <a:pt x="8892" y="46406"/>
                  </a:cubicBezTo>
                  <a:close/>
                  <a:moveTo>
                    <a:pt x="8649" y="46506"/>
                  </a:moveTo>
                  <a:lnTo>
                    <a:pt x="8649" y="46506"/>
                  </a:lnTo>
                  <a:cubicBezTo>
                    <a:pt x="8628" y="46514"/>
                    <a:pt x="8607" y="46521"/>
                    <a:pt x="8586" y="46528"/>
                  </a:cubicBezTo>
                  <a:lnTo>
                    <a:pt x="8586" y="46528"/>
                  </a:lnTo>
                  <a:cubicBezTo>
                    <a:pt x="8594" y="46526"/>
                    <a:pt x="8602" y="46523"/>
                    <a:pt x="8610" y="46521"/>
                  </a:cubicBezTo>
                  <a:cubicBezTo>
                    <a:pt x="8623" y="46516"/>
                    <a:pt x="8636" y="46511"/>
                    <a:pt x="8649" y="46506"/>
                  </a:cubicBezTo>
                  <a:close/>
                  <a:moveTo>
                    <a:pt x="8586" y="46528"/>
                  </a:moveTo>
                  <a:lnTo>
                    <a:pt x="8586" y="46528"/>
                  </a:lnTo>
                  <a:cubicBezTo>
                    <a:pt x="8559" y="46537"/>
                    <a:pt x="8530" y="46544"/>
                    <a:pt x="8500" y="46552"/>
                  </a:cubicBezTo>
                  <a:lnTo>
                    <a:pt x="8500" y="46552"/>
                  </a:lnTo>
                  <a:cubicBezTo>
                    <a:pt x="8515" y="46549"/>
                    <a:pt x="8529" y="46546"/>
                    <a:pt x="8544" y="46543"/>
                  </a:cubicBezTo>
                  <a:cubicBezTo>
                    <a:pt x="8558" y="46538"/>
                    <a:pt x="8572" y="46533"/>
                    <a:pt x="8586" y="46528"/>
                  </a:cubicBezTo>
                  <a:close/>
                  <a:moveTo>
                    <a:pt x="8500" y="46552"/>
                  </a:moveTo>
                  <a:cubicBezTo>
                    <a:pt x="8453" y="46561"/>
                    <a:pt x="8405" y="46572"/>
                    <a:pt x="8355" y="46587"/>
                  </a:cubicBezTo>
                  <a:lnTo>
                    <a:pt x="8355" y="46587"/>
                  </a:lnTo>
                  <a:cubicBezTo>
                    <a:pt x="8404" y="46575"/>
                    <a:pt x="8453" y="46563"/>
                    <a:pt x="8500" y="46552"/>
                  </a:cubicBezTo>
                  <a:close/>
                  <a:moveTo>
                    <a:pt x="8355" y="46587"/>
                  </a:moveTo>
                  <a:cubicBezTo>
                    <a:pt x="8297" y="46603"/>
                    <a:pt x="8240" y="46620"/>
                    <a:pt x="8188" y="46644"/>
                  </a:cubicBezTo>
                  <a:lnTo>
                    <a:pt x="8188" y="46644"/>
                  </a:lnTo>
                  <a:cubicBezTo>
                    <a:pt x="8189" y="46647"/>
                    <a:pt x="8190" y="46650"/>
                    <a:pt x="8190" y="46653"/>
                  </a:cubicBezTo>
                  <a:cubicBezTo>
                    <a:pt x="8249" y="46624"/>
                    <a:pt x="8304" y="46603"/>
                    <a:pt x="8355" y="46587"/>
                  </a:cubicBezTo>
                  <a:close/>
                  <a:moveTo>
                    <a:pt x="33997" y="44887"/>
                  </a:moveTo>
                  <a:cubicBezTo>
                    <a:pt x="34041" y="45130"/>
                    <a:pt x="34107" y="45373"/>
                    <a:pt x="34130" y="45594"/>
                  </a:cubicBezTo>
                  <a:cubicBezTo>
                    <a:pt x="34107" y="45991"/>
                    <a:pt x="34019" y="46366"/>
                    <a:pt x="33931" y="46742"/>
                  </a:cubicBezTo>
                  <a:cubicBezTo>
                    <a:pt x="33931" y="46763"/>
                    <a:pt x="33926" y="46794"/>
                    <a:pt x="33921" y="46825"/>
                  </a:cubicBezTo>
                  <a:lnTo>
                    <a:pt x="33921" y="46825"/>
                  </a:lnTo>
                  <a:lnTo>
                    <a:pt x="33843" y="46455"/>
                  </a:lnTo>
                  <a:cubicBezTo>
                    <a:pt x="33838" y="46467"/>
                    <a:pt x="33833" y="46480"/>
                    <a:pt x="33829" y="46493"/>
                  </a:cubicBezTo>
                  <a:lnTo>
                    <a:pt x="33829" y="46493"/>
                  </a:lnTo>
                  <a:cubicBezTo>
                    <a:pt x="33820" y="46464"/>
                    <a:pt x="33810" y="46437"/>
                    <a:pt x="33798" y="46410"/>
                  </a:cubicBezTo>
                  <a:cubicBezTo>
                    <a:pt x="33821" y="46256"/>
                    <a:pt x="33865" y="46124"/>
                    <a:pt x="33887" y="45969"/>
                  </a:cubicBezTo>
                  <a:cubicBezTo>
                    <a:pt x="33887" y="45792"/>
                    <a:pt x="33931" y="45638"/>
                    <a:pt x="33931" y="45439"/>
                  </a:cubicBezTo>
                  <a:cubicBezTo>
                    <a:pt x="33931" y="45240"/>
                    <a:pt x="33997" y="45086"/>
                    <a:pt x="33997" y="44887"/>
                  </a:cubicBezTo>
                  <a:close/>
                  <a:moveTo>
                    <a:pt x="7411" y="46818"/>
                  </a:moveTo>
                  <a:cubicBezTo>
                    <a:pt x="7311" y="46839"/>
                    <a:pt x="7220" y="46860"/>
                    <a:pt x="7128" y="46883"/>
                  </a:cubicBezTo>
                  <a:lnTo>
                    <a:pt x="7128" y="46883"/>
                  </a:lnTo>
                  <a:cubicBezTo>
                    <a:pt x="7227" y="46868"/>
                    <a:pt x="7323" y="46848"/>
                    <a:pt x="7411" y="46818"/>
                  </a:cubicBezTo>
                  <a:close/>
                  <a:moveTo>
                    <a:pt x="7128" y="46883"/>
                  </a:moveTo>
                  <a:cubicBezTo>
                    <a:pt x="7033" y="46898"/>
                    <a:pt x="6936" y="46908"/>
                    <a:pt x="6844" y="46918"/>
                  </a:cubicBezTo>
                  <a:cubicBezTo>
                    <a:pt x="6849" y="46934"/>
                    <a:pt x="6853" y="46947"/>
                    <a:pt x="6856" y="46959"/>
                  </a:cubicBezTo>
                  <a:lnTo>
                    <a:pt x="6856" y="46959"/>
                  </a:lnTo>
                  <a:cubicBezTo>
                    <a:pt x="6953" y="46930"/>
                    <a:pt x="7041" y="46905"/>
                    <a:pt x="7128" y="46883"/>
                  </a:cubicBezTo>
                  <a:close/>
                  <a:moveTo>
                    <a:pt x="30951" y="45969"/>
                  </a:moveTo>
                  <a:lnTo>
                    <a:pt x="30951" y="46366"/>
                  </a:lnTo>
                  <a:cubicBezTo>
                    <a:pt x="30951" y="46653"/>
                    <a:pt x="30840" y="46962"/>
                    <a:pt x="30840" y="47227"/>
                  </a:cubicBezTo>
                  <a:cubicBezTo>
                    <a:pt x="30818" y="47073"/>
                    <a:pt x="30818" y="46918"/>
                    <a:pt x="30796" y="46808"/>
                  </a:cubicBezTo>
                  <a:cubicBezTo>
                    <a:pt x="30818" y="46653"/>
                    <a:pt x="30840" y="46477"/>
                    <a:pt x="30884" y="46344"/>
                  </a:cubicBezTo>
                  <a:cubicBezTo>
                    <a:pt x="30906" y="46212"/>
                    <a:pt x="30929" y="46079"/>
                    <a:pt x="30951" y="45969"/>
                  </a:cubicBezTo>
                  <a:close/>
                  <a:moveTo>
                    <a:pt x="23908" y="37095"/>
                  </a:moveTo>
                  <a:cubicBezTo>
                    <a:pt x="23953" y="37492"/>
                    <a:pt x="23975" y="37867"/>
                    <a:pt x="23975" y="38265"/>
                  </a:cubicBezTo>
                  <a:cubicBezTo>
                    <a:pt x="23357" y="38331"/>
                    <a:pt x="22849" y="38728"/>
                    <a:pt x="22319" y="38971"/>
                  </a:cubicBezTo>
                  <a:cubicBezTo>
                    <a:pt x="21966" y="39148"/>
                    <a:pt x="21590" y="39324"/>
                    <a:pt x="21259" y="39501"/>
                  </a:cubicBezTo>
                  <a:cubicBezTo>
                    <a:pt x="20862" y="39699"/>
                    <a:pt x="20420" y="39744"/>
                    <a:pt x="20001" y="39942"/>
                  </a:cubicBezTo>
                  <a:cubicBezTo>
                    <a:pt x="19670" y="40075"/>
                    <a:pt x="19427" y="40296"/>
                    <a:pt x="19118" y="40494"/>
                  </a:cubicBezTo>
                  <a:cubicBezTo>
                    <a:pt x="18787" y="40715"/>
                    <a:pt x="18434" y="40869"/>
                    <a:pt x="18058" y="41068"/>
                  </a:cubicBezTo>
                  <a:cubicBezTo>
                    <a:pt x="17705" y="41267"/>
                    <a:pt x="17374" y="41510"/>
                    <a:pt x="17043" y="41753"/>
                  </a:cubicBezTo>
                  <a:cubicBezTo>
                    <a:pt x="16888" y="41863"/>
                    <a:pt x="16690" y="42017"/>
                    <a:pt x="16513" y="42128"/>
                  </a:cubicBezTo>
                  <a:cubicBezTo>
                    <a:pt x="16447" y="42172"/>
                    <a:pt x="16226" y="42371"/>
                    <a:pt x="16138" y="42393"/>
                  </a:cubicBezTo>
                  <a:cubicBezTo>
                    <a:pt x="16116" y="42393"/>
                    <a:pt x="16138" y="42415"/>
                    <a:pt x="16138" y="42415"/>
                  </a:cubicBezTo>
                  <a:cubicBezTo>
                    <a:pt x="16226" y="42393"/>
                    <a:pt x="16248" y="42393"/>
                    <a:pt x="16292" y="42349"/>
                  </a:cubicBezTo>
                  <a:cubicBezTo>
                    <a:pt x="16469" y="42194"/>
                    <a:pt x="16623" y="42084"/>
                    <a:pt x="16800" y="41973"/>
                  </a:cubicBezTo>
                  <a:cubicBezTo>
                    <a:pt x="17131" y="41753"/>
                    <a:pt x="17484" y="41510"/>
                    <a:pt x="17816" y="41311"/>
                  </a:cubicBezTo>
                  <a:cubicBezTo>
                    <a:pt x="18169" y="41134"/>
                    <a:pt x="18544" y="40958"/>
                    <a:pt x="18875" y="40759"/>
                  </a:cubicBezTo>
                  <a:cubicBezTo>
                    <a:pt x="19206" y="40582"/>
                    <a:pt x="19471" y="40318"/>
                    <a:pt x="19802" y="40141"/>
                  </a:cubicBezTo>
                  <a:cubicBezTo>
                    <a:pt x="20200" y="39920"/>
                    <a:pt x="20641" y="39832"/>
                    <a:pt x="21039" y="39722"/>
                  </a:cubicBezTo>
                  <a:cubicBezTo>
                    <a:pt x="21436" y="39611"/>
                    <a:pt x="21745" y="39368"/>
                    <a:pt x="22098" y="39214"/>
                  </a:cubicBezTo>
                  <a:cubicBezTo>
                    <a:pt x="22694" y="38971"/>
                    <a:pt x="23312" y="38552"/>
                    <a:pt x="23975" y="38441"/>
                  </a:cubicBezTo>
                  <a:cubicBezTo>
                    <a:pt x="23975" y="38640"/>
                    <a:pt x="23997" y="38839"/>
                    <a:pt x="23997" y="39059"/>
                  </a:cubicBezTo>
                  <a:cubicBezTo>
                    <a:pt x="23776" y="39081"/>
                    <a:pt x="23577" y="39192"/>
                    <a:pt x="23357" y="39280"/>
                  </a:cubicBezTo>
                  <a:cubicBezTo>
                    <a:pt x="22981" y="39412"/>
                    <a:pt x="22628" y="39523"/>
                    <a:pt x="22231" y="39655"/>
                  </a:cubicBezTo>
                  <a:cubicBezTo>
                    <a:pt x="21922" y="39766"/>
                    <a:pt x="21590" y="39832"/>
                    <a:pt x="21326" y="39964"/>
                  </a:cubicBezTo>
                  <a:cubicBezTo>
                    <a:pt x="21166" y="40035"/>
                    <a:pt x="21048" y="40135"/>
                    <a:pt x="20894" y="40206"/>
                  </a:cubicBezTo>
                  <a:lnTo>
                    <a:pt x="20894" y="40206"/>
                  </a:lnTo>
                  <a:cubicBezTo>
                    <a:pt x="21026" y="40169"/>
                    <a:pt x="21150" y="40129"/>
                    <a:pt x="21303" y="40053"/>
                  </a:cubicBezTo>
                  <a:cubicBezTo>
                    <a:pt x="21613" y="39854"/>
                    <a:pt x="21966" y="39788"/>
                    <a:pt x="22319" y="39677"/>
                  </a:cubicBezTo>
                  <a:cubicBezTo>
                    <a:pt x="22650" y="39567"/>
                    <a:pt x="22981" y="39412"/>
                    <a:pt x="23334" y="39302"/>
                  </a:cubicBezTo>
                  <a:cubicBezTo>
                    <a:pt x="23555" y="39236"/>
                    <a:pt x="23798" y="39148"/>
                    <a:pt x="24019" y="39059"/>
                  </a:cubicBezTo>
                  <a:lnTo>
                    <a:pt x="24019" y="39059"/>
                  </a:lnTo>
                  <a:cubicBezTo>
                    <a:pt x="23688" y="39258"/>
                    <a:pt x="23334" y="39368"/>
                    <a:pt x="23025" y="39567"/>
                  </a:cubicBezTo>
                  <a:cubicBezTo>
                    <a:pt x="22385" y="39942"/>
                    <a:pt x="21745" y="40251"/>
                    <a:pt x="21083" y="40494"/>
                  </a:cubicBezTo>
                  <a:cubicBezTo>
                    <a:pt x="20619" y="40671"/>
                    <a:pt x="20200" y="40892"/>
                    <a:pt x="19758" y="41112"/>
                  </a:cubicBezTo>
                  <a:cubicBezTo>
                    <a:pt x="19250" y="41377"/>
                    <a:pt x="18699" y="41554"/>
                    <a:pt x="18213" y="41775"/>
                  </a:cubicBezTo>
                  <a:cubicBezTo>
                    <a:pt x="17838" y="41929"/>
                    <a:pt x="17484" y="42128"/>
                    <a:pt x="17153" y="42326"/>
                  </a:cubicBezTo>
                  <a:cubicBezTo>
                    <a:pt x="17661" y="41929"/>
                    <a:pt x="18213" y="41598"/>
                    <a:pt x="18721" y="41267"/>
                  </a:cubicBezTo>
                  <a:cubicBezTo>
                    <a:pt x="19317" y="40892"/>
                    <a:pt x="19891" y="40494"/>
                    <a:pt x="20575" y="40296"/>
                  </a:cubicBezTo>
                  <a:cubicBezTo>
                    <a:pt x="20587" y="40292"/>
                    <a:pt x="20599" y="40288"/>
                    <a:pt x="20611" y="40285"/>
                  </a:cubicBezTo>
                  <a:lnTo>
                    <a:pt x="20611" y="40285"/>
                  </a:lnTo>
                  <a:cubicBezTo>
                    <a:pt x="20507" y="40303"/>
                    <a:pt x="20414" y="40317"/>
                    <a:pt x="20310" y="40362"/>
                  </a:cubicBezTo>
                  <a:cubicBezTo>
                    <a:pt x="19670" y="40582"/>
                    <a:pt x="19118" y="40936"/>
                    <a:pt x="18544" y="41311"/>
                  </a:cubicBezTo>
                  <a:cubicBezTo>
                    <a:pt x="17904" y="41730"/>
                    <a:pt x="17264" y="42128"/>
                    <a:pt x="16712" y="42591"/>
                  </a:cubicBezTo>
                  <a:cubicBezTo>
                    <a:pt x="16381" y="42834"/>
                    <a:pt x="15983" y="43165"/>
                    <a:pt x="15652" y="43563"/>
                  </a:cubicBezTo>
                  <a:cubicBezTo>
                    <a:pt x="15475" y="43761"/>
                    <a:pt x="15387" y="43982"/>
                    <a:pt x="15255" y="44159"/>
                  </a:cubicBezTo>
                  <a:cubicBezTo>
                    <a:pt x="15012" y="44534"/>
                    <a:pt x="14681" y="44667"/>
                    <a:pt x="14283" y="44799"/>
                  </a:cubicBezTo>
                  <a:cubicBezTo>
                    <a:pt x="13798" y="44976"/>
                    <a:pt x="13246" y="45152"/>
                    <a:pt x="12782" y="45373"/>
                  </a:cubicBezTo>
                  <a:cubicBezTo>
                    <a:pt x="12473" y="45527"/>
                    <a:pt x="12230" y="45704"/>
                    <a:pt x="11855" y="45814"/>
                  </a:cubicBezTo>
                  <a:cubicBezTo>
                    <a:pt x="11612" y="45903"/>
                    <a:pt x="11391" y="45969"/>
                    <a:pt x="11149" y="45991"/>
                  </a:cubicBezTo>
                  <a:cubicBezTo>
                    <a:pt x="10530" y="46101"/>
                    <a:pt x="9956" y="46300"/>
                    <a:pt x="9383" y="46521"/>
                  </a:cubicBezTo>
                  <a:cubicBezTo>
                    <a:pt x="9029" y="46631"/>
                    <a:pt x="8698" y="46742"/>
                    <a:pt x="8323" y="46852"/>
                  </a:cubicBezTo>
                  <a:cubicBezTo>
                    <a:pt x="8305" y="46852"/>
                    <a:pt x="8273" y="46823"/>
                    <a:pt x="8238" y="46801"/>
                  </a:cubicBezTo>
                  <a:lnTo>
                    <a:pt x="8238" y="46801"/>
                  </a:lnTo>
                  <a:cubicBezTo>
                    <a:pt x="8257" y="46836"/>
                    <a:pt x="8279" y="46863"/>
                    <a:pt x="8301" y="46874"/>
                  </a:cubicBezTo>
                  <a:cubicBezTo>
                    <a:pt x="8168" y="46896"/>
                    <a:pt x="8058" y="46962"/>
                    <a:pt x="7926" y="46984"/>
                  </a:cubicBezTo>
                  <a:cubicBezTo>
                    <a:pt x="7859" y="46984"/>
                    <a:pt x="7859" y="46984"/>
                    <a:pt x="7859" y="46962"/>
                  </a:cubicBezTo>
                  <a:cubicBezTo>
                    <a:pt x="7859" y="46940"/>
                    <a:pt x="7854" y="46929"/>
                    <a:pt x="7848" y="46929"/>
                  </a:cubicBezTo>
                  <a:cubicBezTo>
                    <a:pt x="7843" y="46929"/>
                    <a:pt x="7837" y="46940"/>
                    <a:pt x="7837" y="46962"/>
                  </a:cubicBezTo>
                  <a:lnTo>
                    <a:pt x="7837" y="47007"/>
                  </a:lnTo>
                  <a:cubicBezTo>
                    <a:pt x="7793" y="47007"/>
                    <a:pt x="7749" y="47029"/>
                    <a:pt x="7727" y="47029"/>
                  </a:cubicBezTo>
                  <a:cubicBezTo>
                    <a:pt x="7705" y="47029"/>
                    <a:pt x="7661" y="47029"/>
                    <a:pt x="7661" y="47073"/>
                  </a:cubicBezTo>
                  <a:cubicBezTo>
                    <a:pt x="7639" y="47007"/>
                    <a:pt x="7616" y="46918"/>
                    <a:pt x="7594" y="46874"/>
                  </a:cubicBezTo>
                  <a:lnTo>
                    <a:pt x="7594" y="46808"/>
                  </a:lnTo>
                  <a:cubicBezTo>
                    <a:pt x="7766" y="46786"/>
                    <a:pt x="7958" y="46744"/>
                    <a:pt x="8171" y="46681"/>
                  </a:cubicBezTo>
                  <a:lnTo>
                    <a:pt x="8171" y="46681"/>
                  </a:lnTo>
                  <a:cubicBezTo>
                    <a:pt x="8177" y="46722"/>
                    <a:pt x="8195" y="46768"/>
                    <a:pt x="8213" y="46786"/>
                  </a:cubicBezTo>
                  <a:cubicBezTo>
                    <a:pt x="8221" y="46790"/>
                    <a:pt x="8230" y="46795"/>
                    <a:pt x="8238" y="46801"/>
                  </a:cubicBezTo>
                  <a:lnTo>
                    <a:pt x="8238" y="46801"/>
                  </a:lnTo>
                  <a:cubicBezTo>
                    <a:pt x="8218" y="46764"/>
                    <a:pt x="8202" y="46720"/>
                    <a:pt x="8190" y="46675"/>
                  </a:cubicBezTo>
                  <a:cubicBezTo>
                    <a:pt x="8184" y="46677"/>
                    <a:pt x="8177" y="46679"/>
                    <a:pt x="8171" y="46681"/>
                  </a:cubicBezTo>
                  <a:lnTo>
                    <a:pt x="8171" y="46681"/>
                  </a:lnTo>
                  <a:cubicBezTo>
                    <a:pt x="8169" y="46671"/>
                    <a:pt x="8168" y="46662"/>
                    <a:pt x="8168" y="46653"/>
                  </a:cubicBezTo>
                  <a:cubicBezTo>
                    <a:pt x="8175" y="46650"/>
                    <a:pt x="8181" y="46647"/>
                    <a:pt x="8188" y="46644"/>
                  </a:cubicBezTo>
                  <a:lnTo>
                    <a:pt x="8188" y="46644"/>
                  </a:lnTo>
                  <a:cubicBezTo>
                    <a:pt x="8165" y="46557"/>
                    <a:pt x="8122" y="46453"/>
                    <a:pt x="8058" y="46410"/>
                  </a:cubicBezTo>
                  <a:cubicBezTo>
                    <a:pt x="8047" y="46399"/>
                    <a:pt x="8037" y="46395"/>
                    <a:pt x="8029" y="46395"/>
                  </a:cubicBezTo>
                  <a:cubicBezTo>
                    <a:pt x="8006" y="46395"/>
                    <a:pt x="7997" y="46433"/>
                    <a:pt x="8014" y="46433"/>
                  </a:cubicBezTo>
                  <a:cubicBezTo>
                    <a:pt x="8080" y="46477"/>
                    <a:pt x="8102" y="46565"/>
                    <a:pt x="8124" y="46675"/>
                  </a:cubicBezTo>
                  <a:cubicBezTo>
                    <a:pt x="7948" y="46742"/>
                    <a:pt x="7749" y="46764"/>
                    <a:pt x="7550" y="46808"/>
                  </a:cubicBezTo>
                  <a:cubicBezTo>
                    <a:pt x="7550" y="46697"/>
                    <a:pt x="7528" y="46631"/>
                    <a:pt x="7528" y="46499"/>
                  </a:cubicBezTo>
                  <a:cubicBezTo>
                    <a:pt x="7528" y="46488"/>
                    <a:pt x="7512" y="46482"/>
                    <a:pt x="7495" y="46482"/>
                  </a:cubicBezTo>
                  <a:cubicBezTo>
                    <a:pt x="7478" y="46482"/>
                    <a:pt x="7462" y="46488"/>
                    <a:pt x="7462" y="46499"/>
                  </a:cubicBezTo>
                  <a:lnTo>
                    <a:pt x="7462" y="46808"/>
                  </a:lnTo>
                  <a:cubicBezTo>
                    <a:pt x="7455" y="46809"/>
                    <a:pt x="7447" y="46811"/>
                    <a:pt x="7440" y="46812"/>
                  </a:cubicBezTo>
                  <a:lnTo>
                    <a:pt x="7440" y="46812"/>
                  </a:lnTo>
                  <a:cubicBezTo>
                    <a:pt x="7440" y="46811"/>
                    <a:pt x="7440" y="46809"/>
                    <a:pt x="7440" y="46808"/>
                  </a:cubicBezTo>
                  <a:cubicBezTo>
                    <a:pt x="7430" y="46811"/>
                    <a:pt x="7421" y="46815"/>
                    <a:pt x="7411" y="46818"/>
                  </a:cubicBezTo>
                  <a:lnTo>
                    <a:pt x="7411" y="46818"/>
                  </a:lnTo>
                  <a:cubicBezTo>
                    <a:pt x="7420" y="46816"/>
                    <a:pt x="7430" y="46814"/>
                    <a:pt x="7440" y="46812"/>
                  </a:cubicBezTo>
                  <a:lnTo>
                    <a:pt x="7440" y="46812"/>
                  </a:lnTo>
                  <a:cubicBezTo>
                    <a:pt x="7441" y="46900"/>
                    <a:pt x="7485" y="47008"/>
                    <a:pt x="7528" y="47073"/>
                  </a:cubicBezTo>
                  <a:cubicBezTo>
                    <a:pt x="7396" y="47095"/>
                    <a:pt x="7285" y="47139"/>
                    <a:pt x="7153" y="47183"/>
                  </a:cubicBezTo>
                  <a:lnTo>
                    <a:pt x="7153" y="47139"/>
                  </a:lnTo>
                  <a:cubicBezTo>
                    <a:pt x="7153" y="47128"/>
                    <a:pt x="7142" y="47122"/>
                    <a:pt x="7128" y="47122"/>
                  </a:cubicBezTo>
                  <a:cubicBezTo>
                    <a:pt x="7114" y="47122"/>
                    <a:pt x="7098" y="47128"/>
                    <a:pt x="7087" y="47139"/>
                  </a:cubicBezTo>
                  <a:cubicBezTo>
                    <a:pt x="7087" y="47183"/>
                    <a:pt x="7065" y="47227"/>
                    <a:pt x="7042" y="47227"/>
                  </a:cubicBezTo>
                  <a:cubicBezTo>
                    <a:pt x="6998" y="47227"/>
                    <a:pt x="6976" y="47183"/>
                    <a:pt x="6976" y="47183"/>
                  </a:cubicBezTo>
                  <a:cubicBezTo>
                    <a:pt x="6954" y="47139"/>
                    <a:pt x="6932" y="47095"/>
                    <a:pt x="6888" y="47029"/>
                  </a:cubicBezTo>
                  <a:cubicBezTo>
                    <a:pt x="6871" y="47012"/>
                    <a:pt x="6867" y="46995"/>
                    <a:pt x="6856" y="46959"/>
                  </a:cubicBezTo>
                  <a:lnTo>
                    <a:pt x="6856" y="46959"/>
                  </a:lnTo>
                  <a:cubicBezTo>
                    <a:pt x="6852" y="46960"/>
                    <a:pt x="6848" y="46961"/>
                    <a:pt x="6844" y="46962"/>
                  </a:cubicBezTo>
                  <a:cubicBezTo>
                    <a:pt x="6778" y="46852"/>
                    <a:pt x="6733" y="46697"/>
                    <a:pt x="6733" y="46587"/>
                  </a:cubicBezTo>
                  <a:cubicBezTo>
                    <a:pt x="6733" y="46579"/>
                    <a:pt x="6725" y="46574"/>
                    <a:pt x="6713" y="46574"/>
                  </a:cubicBezTo>
                  <a:cubicBezTo>
                    <a:pt x="6694" y="46574"/>
                    <a:pt x="6667" y="46589"/>
                    <a:pt x="6667" y="46631"/>
                  </a:cubicBezTo>
                  <a:cubicBezTo>
                    <a:pt x="6689" y="46742"/>
                    <a:pt x="6733" y="46874"/>
                    <a:pt x="6778" y="46984"/>
                  </a:cubicBezTo>
                  <a:cubicBezTo>
                    <a:pt x="6689" y="47007"/>
                    <a:pt x="6623" y="47007"/>
                    <a:pt x="6535" y="47029"/>
                  </a:cubicBezTo>
                  <a:cubicBezTo>
                    <a:pt x="6513" y="47029"/>
                    <a:pt x="6535" y="47073"/>
                    <a:pt x="6535" y="47073"/>
                  </a:cubicBezTo>
                  <a:cubicBezTo>
                    <a:pt x="6623" y="47073"/>
                    <a:pt x="6733" y="47029"/>
                    <a:pt x="6800" y="47007"/>
                  </a:cubicBezTo>
                  <a:cubicBezTo>
                    <a:pt x="6844" y="47095"/>
                    <a:pt x="6888" y="47205"/>
                    <a:pt x="6954" y="47249"/>
                  </a:cubicBezTo>
                  <a:cubicBezTo>
                    <a:pt x="6954" y="47294"/>
                    <a:pt x="6976" y="47294"/>
                    <a:pt x="6998" y="47316"/>
                  </a:cubicBezTo>
                  <a:cubicBezTo>
                    <a:pt x="6866" y="47338"/>
                    <a:pt x="6755" y="47360"/>
                    <a:pt x="6623" y="47404"/>
                  </a:cubicBezTo>
                  <a:lnTo>
                    <a:pt x="6623" y="47360"/>
                  </a:lnTo>
                  <a:cubicBezTo>
                    <a:pt x="6623" y="47338"/>
                    <a:pt x="6579" y="47338"/>
                    <a:pt x="6579" y="47338"/>
                  </a:cubicBezTo>
                  <a:cubicBezTo>
                    <a:pt x="6557" y="47360"/>
                    <a:pt x="6535" y="47360"/>
                    <a:pt x="6535" y="47382"/>
                  </a:cubicBezTo>
                  <a:cubicBezTo>
                    <a:pt x="6469" y="47382"/>
                    <a:pt x="6424" y="47426"/>
                    <a:pt x="6358" y="47426"/>
                  </a:cubicBezTo>
                  <a:cubicBezTo>
                    <a:pt x="6314" y="47360"/>
                    <a:pt x="6248" y="47294"/>
                    <a:pt x="6226" y="47205"/>
                  </a:cubicBezTo>
                  <a:cubicBezTo>
                    <a:pt x="6115" y="47007"/>
                    <a:pt x="6115" y="46808"/>
                    <a:pt x="6115" y="46609"/>
                  </a:cubicBezTo>
                  <a:cubicBezTo>
                    <a:pt x="6115" y="46598"/>
                    <a:pt x="6104" y="46593"/>
                    <a:pt x="6093" y="46593"/>
                  </a:cubicBezTo>
                  <a:cubicBezTo>
                    <a:pt x="6082" y="46593"/>
                    <a:pt x="6071" y="46598"/>
                    <a:pt x="6071" y="46609"/>
                  </a:cubicBezTo>
                  <a:cubicBezTo>
                    <a:pt x="6071" y="46918"/>
                    <a:pt x="6093" y="47161"/>
                    <a:pt x="6292" y="47426"/>
                  </a:cubicBezTo>
                  <a:cubicBezTo>
                    <a:pt x="6196" y="47426"/>
                    <a:pt x="6117" y="47443"/>
                    <a:pt x="6040" y="47447"/>
                  </a:cubicBezTo>
                  <a:lnTo>
                    <a:pt x="6040" y="47447"/>
                  </a:lnTo>
                  <a:cubicBezTo>
                    <a:pt x="6060" y="47443"/>
                    <a:pt x="6027" y="47426"/>
                    <a:pt x="6027" y="47426"/>
                  </a:cubicBezTo>
                  <a:cubicBezTo>
                    <a:pt x="5961" y="47426"/>
                    <a:pt x="5872" y="47426"/>
                    <a:pt x="5806" y="47360"/>
                  </a:cubicBezTo>
                  <a:cubicBezTo>
                    <a:pt x="5762" y="47316"/>
                    <a:pt x="5762" y="47249"/>
                    <a:pt x="5740" y="47205"/>
                  </a:cubicBezTo>
                  <a:cubicBezTo>
                    <a:pt x="5696" y="47095"/>
                    <a:pt x="5674" y="46984"/>
                    <a:pt x="5585" y="46896"/>
                  </a:cubicBezTo>
                  <a:cubicBezTo>
                    <a:pt x="5579" y="46890"/>
                    <a:pt x="5573" y="46887"/>
                    <a:pt x="5567" y="46887"/>
                  </a:cubicBezTo>
                  <a:cubicBezTo>
                    <a:pt x="5554" y="46887"/>
                    <a:pt x="5548" y="46903"/>
                    <a:pt x="5563" y="46918"/>
                  </a:cubicBezTo>
                  <a:cubicBezTo>
                    <a:pt x="5674" y="47029"/>
                    <a:pt x="5674" y="47338"/>
                    <a:pt x="5806" y="47448"/>
                  </a:cubicBezTo>
                  <a:cubicBezTo>
                    <a:pt x="5762" y="47448"/>
                    <a:pt x="5696" y="47448"/>
                    <a:pt x="5652" y="47426"/>
                  </a:cubicBezTo>
                  <a:cubicBezTo>
                    <a:pt x="5453" y="47360"/>
                    <a:pt x="5034" y="47161"/>
                    <a:pt x="4923" y="46940"/>
                  </a:cubicBezTo>
                  <a:cubicBezTo>
                    <a:pt x="4702" y="46543"/>
                    <a:pt x="5210" y="46499"/>
                    <a:pt x="5475" y="46433"/>
                  </a:cubicBezTo>
                  <a:cubicBezTo>
                    <a:pt x="6093" y="46278"/>
                    <a:pt x="6733" y="46234"/>
                    <a:pt x="7329" y="46013"/>
                  </a:cubicBezTo>
                  <a:cubicBezTo>
                    <a:pt x="7793" y="45837"/>
                    <a:pt x="8301" y="45704"/>
                    <a:pt x="8764" y="45505"/>
                  </a:cubicBezTo>
                  <a:cubicBezTo>
                    <a:pt x="9427" y="45240"/>
                    <a:pt x="10001" y="44887"/>
                    <a:pt x="10663" y="44622"/>
                  </a:cubicBezTo>
                  <a:cubicBezTo>
                    <a:pt x="11767" y="44247"/>
                    <a:pt x="12826" y="44026"/>
                    <a:pt x="13643" y="43121"/>
                  </a:cubicBezTo>
                  <a:cubicBezTo>
                    <a:pt x="14063" y="42680"/>
                    <a:pt x="14305" y="42084"/>
                    <a:pt x="14637" y="41598"/>
                  </a:cubicBezTo>
                  <a:cubicBezTo>
                    <a:pt x="14703" y="41532"/>
                    <a:pt x="14725" y="41466"/>
                    <a:pt x="14791" y="41399"/>
                  </a:cubicBezTo>
                  <a:cubicBezTo>
                    <a:pt x="14857" y="41377"/>
                    <a:pt x="14901" y="41311"/>
                    <a:pt x="14857" y="41267"/>
                  </a:cubicBezTo>
                  <a:cubicBezTo>
                    <a:pt x="14946" y="41156"/>
                    <a:pt x="15012" y="41068"/>
                    <a:pt x="15078" y="40958"/>
                  </a:cubicBezTo>
                  <a:lnTo>
                    <a:pt x="15166" y="41046"/>
                  </a:lnTo>
                  <a:cubicBezTo>
                    <a:pt x="15173" y="41053"/>
                    <a:pt x="15183" y="41055"/>
                    <a:pt x="15194" y="41055"/>
                  </a:cubicBezTo>
                  <a:cubicBezTo>
                    <a:pt x="15222" y="41055"/>
                    <a:pt x="15255" y="41040"/>
                    <a:pt x="15255" y="41024"/>
                  </a:cubicBezTo>
                  <a:cubicBezTo>
                    <a:pt x="15255" y="40914"/>
                    <a:pt x="15255" y="40825"/>
                    <a:pt x="15299" y="40737"/>
                  </a:cubicBezTo>
                  <a:cubicBezTo>
                    <a:pt x="15409" y="40627"/>
                    <a:pt x="15520" y="40538"/>
                    <a:pt x="15608" y="40472"/>
                  </a:cubicBezTo>
                  <a:cubicBezTo>
                    <a:pt x="15608" y="40472"/>
                    <a:pt x="15630" y="40472"/>
                    <a:pt x="15630" y="40428"/>
                  </a:cubicBezTo>
                  <a:lnTo>
                    <a:pt x="15630" y="40406"/>
                  </a:lnTo>
                  <a:cubicBezTo>
                    <a:pt x="15674" y="40384"/>
                    <a:pt x="15696" y="40318"/>
                    <a:pt x="15718" y="40296"/>
                  </a:cubicBezTo>
                  <a:cubicBezTo>
                    <a:pt x="15740" y="40273"/>
                    <a:pt x="15718" y="40251"/>
                    <a:pt x="15718" y="40207"/>
                  </a:cubicBezTo>
                  <a:cubicBezTo>
                    <a:pt x="15718" y="40163"/>
                    <a:pt x="15740" y="40141"/>
                    <a:pt x="15785" y="40097"/>
                  </a:cubicBezTo>
                  <a:cubicBezTo>
                    <a:pt x="15800" y="40081"/>
                    <a:pt x="15794" y="40066"/>
                    <a:pt x="15773" y="40066"/>
                  </a:cubicBezTo>
                  <a:cubicBezTo>
                    <a:pt x="15764" y="40066"/>
                    <a:pt x="15753" y="40068"/>
                    <a:pt x="15740" y="40075"/>
                  </a:cubicBezTo>
                  <a:cubicBezTo>
                    <a:pt x="15696" y="40097"/>
                    <a:pt x="15696" y="40163"/>
                    <a:pt x="15674" y="40207"/>
                  </a:cubicBezTo>
                  <a:cubicBezTo>
                    <a:pt x="15630" y="40207"/>
                    <a:pt x="15630" y="40207"/>
                    <a:pt x="15608" y="40251"/>
                  </a:cubicBezTo>
                  <a:cubicBezTo>
                    <a:pt x="15564" y="39942"/>
                    <a:pt x="15608" y="39611"/>
                    <a:pt x="15608" y="39302"/>
                  </a:cubicBezTo>
                  <a:cubicBezTo>
                    <a:pt x="15608" y="39291"/>
                    <a:pt x="15597" y="39286"/>
                    <a:pt x="15586" y="39286"/>
                  </a:cubicBezTo>
                  <a:cubicBezTo>
                    <a:pt x="15575" y="39286"/>
                    <a:pt x="15564" y="39291"/>
                    <a:pt x="15564" y="39302"/>
                  </a:cubicBezTo>
                  <a:cubicBezTo>
                    <a:pt x="15564" y="39633"/>
                    <a:pt x="15453" y="40031"/>
                    <a:pt x="15520" y="40362"/>
                  </a:cubicBezTo>
                  <a:cubicBezTo>
                    <a:pt x="15409" y="40494"/>
                    <a:pt x="15233" y="40627"/>
                    <a:pt x="15078" y="40737"/>
                  </a:cubicBezTo>
                  <a:cubicBezTo>
                    <a:pt x="15056" y="40582"/>
                    <a:pt x="15078" y="40406"/>
                    <a:pt x="15078" y="40273"/>
                  </a:cubicBezTo>
                  <a:lnTo>
                    <a:pt x="15078" y="39302"/>
                  </a:lnTo>
                  <a:cubicBezTo>
                    <a:pt x="15078" y="39291"/>
                    <a:pt x="15067" y="39286"/>
                    <a:pt x="15056" y="39286"/>
                  </a:cubicBezTo>
                  <a:cubicBezTo>
                    <a:pt x="15045" y="39286"/>
                    <a:pt x="15034" y="39291"/>
                    <a:pt x="15034" y="39302"/>
                  </a:cubicBezTo>
                  <a:cubicBezTo>
                    <a:pt x="15034" y="39722"/>
                    <a:pt x="15012" y="40141"/>
                    <a:pt x="15012" y="40516"/>
                  </a:cubicBezTo>
                  <a:cubicBezTo>
                    <a:pt x="15012" y="40524"/>
                    <a:pt x="15012" y="40531"/>
                    <a:pt x="15012" y="40538"/>
                  </a:cubicBezTo>
                  <a:lnTo>
                    <a:pt x="15012" y="40538"/>
                  </a:lnTo>
                  <a:cubicBezTo>
                    <a:pt x="15012" y="40538"/>
                    <a:pt x="15012" y="40538"/>
                    <a:pt x="15012" y="40538"/>
                  </a:cubicBezTo>
                  <a:cubicBezTo>
                    <a:pt x="14857" y="40538"/>
                    <a:pt x="14747" y="40582"/>
                    <a:pt x="14615" y="40582"/>
                  </a:cubicBezTo>
                  <a:cubicBezTo>
                    <a:pt x="14570" y="40207"/>
                    <a:pt x="14592" y="39722"/>
                    <a:pt x="14592" y="39589"/>
                  </a:cubicBezTo>
                  <a:cubicBezTo>
                    <a:pt x="14592" y="39567"/>
                    <a:pt x="14576" y="39556"/>
                    <a:pt x="14559" y="39556"/>
                  </a:cubicBezTo>
                  <a:cubicBezTo>
                    <a:pt x="14543" y="39556"/>
                    <a:pt x="14526" y="39567"/>
                    <a:pt x="14526" y="39589"/>
                  </a:cubicBezTo>
                  <a:cubicBezTo>
                    <a:pt x="14526" y="39876"/>
                    <a:pt x="14482" y="40273"/>
                    <a:pt x="14570" y="40605"/>
                  </a:cubicBezTo>
                  <a:cubicBezTo>
                    <a:pt x="14504" y="40605"/>
                    <a:pt x="14416" y="40627"/>
                    <a:pt x="14372" y="40627"/>
                  </a:cubicBezTo>
                  <a:lnTo>
                    <a:pt x="14283" y="40627"/>
                  </a:lnTo>
                  <a:cubicBezTo>
                    <a:pt x="14239" y="40362"/>
                    <a:pt x="14261" y="40053"/>
                    <a:pt x="14261" y="39766"/>
                  </a:cubicBezTo>
                  <a:cubicBezTo>
                    <a:pt x="14261" y="39747"/>
                    <a:pt x="14249" y="39740"/>
                    <a:pt x="14236" y="39740"/>
                  </a:cubicBezTo>
                  <a:cubicBezTo>
                    <a:pt x="14217" y="39740"/>
                    <a:pt x="14195" y="39753"/>
                    <a:pt x="14195" y="39766"/>
                  </a:cubicBezTo>
                  <a:cubicBezTo>
                    <a:pt x="14195" y="40075"/>
                    <a:pt x="14173" y="40362"/>
                    <a:pt x="14195" y="40627"/>
                  </a:cubicBezTo>
                  <a:lnTo>
                    <a:pt x="13930" y="40627"/>
                  </a:lnTo>
                  <a:cubicBezTo>
                    <a:pt x="13908" y="40516"/>
                    <a:pt x="13864" y="40406"/>
                    <a:pt x="13864" y="40318"/>
                  </a:cubicBezTo>
                  <a:cubicBezTo>
                    <a:pt x="13864" y="40307"/>
                    <a:pt x="13853" y="40301"/>
                    <a:pt x="13842" y="40301"/>
                  </a:cubicBezTo>
                  <a:cubicBezTo>
                    <a:pt x="13831" y="40301"/>
                    <a:pt x="13820" y="40307"/>
                    <a:pt x="13820" y="40318"/>
                  </a:cubicBezTo>
                  <a:cubicBezTo>
                    <a:pt x="13820" y="40428"/>
                    <a:pt x="13820" y="40538"/>
                    <a:pt x="13842" y="40627"/>
                  </a:cubicBezTo>
                  <a:lnTo>
                    <a:pt x="13643" y="40627"/>
                  </a:lnTo>
                  <a:cubicBezTo>
                    <a:pt x="13180" y="40693"/>
                    <a:pt x="12716" y="40914"/>
                    <a:pt x="12252" y="40980"/>
                  </a:cubicBezTo>
                  <a:cubicBezTo>
                    <a:pt x="11193" y="41201"/>
                    <a:pt x="10111" y="41090"/>
                    <a:pt x="9073" y="41267"/>
                  </a:cubicBezTo>
                  <a:cubicBezTo>
                    <a:pt x="9051" y="41267"/>
                    <a:pt x="9051" y="41289"/>
                    <a:pt x="9073" y="41289"/>
                  </a:cubicBezTo>
                  <a:cubicBezTo>
                    <a:pt x="9603" y="41245"/>
                    <a:pt x="10089" y="41201"/>
                    <a:pt x="10619" y="41201"/>
                  </a:cubicBezTo>
                  <a:cubicBezTo>
                    <a:pt x="11104" y="41201"/>
                    <a:pt x="11612" y="41179"/>
                    <a:pt x="12076" y="41068"/>
                  </a:cubicBezTo>
                  <a:cubicBezTo>
                    <a:pt x="12584" y="40980"/>
                    <a:pt x="13069" y="40803"/>
                    <a:pt x="13577" y="40715"/>
                  </a:cubicBezTo>
                  <a:cubicBezTo>
                    <a:pt x="13687" y="40693"/>
                    <a:pt x="13754" y="40693"/>
                    <a:pt x="13864" y="40693"/>
                  </a:cubicBezTo>
                  <a:cubicBezTo>
                    <a:pt x="13867" y="40700"/>
                    <a:pt x="13869" y="40708"/>
                    <a:pt x="13872" y="40715"/>
                  </a:cubicBezTo>
                  <a:lnTo>
                    <a:pt x="14107" y="40715"/>
                  </a:lnTo>
                  <a:lnTo>
                    <a:pt x="14107" y="40781"/>
                  </a:lnTo>
                  <a:cubicBezTo>
                    <a:pt x="14129" y="40914"/>
                    <a:pt x="14151" y="41068"/>
                    <a:pt x="14173" y="41223"/>
                  </a:cubicBezTo>
                  <a:cubicBezTo>
                    <a:pt x="14151" y="41223"/>
                    <a:pt x="14107" y="41245"/>
                    <a:pt x="14041" y="41245"/>
                  </a:cubicBezTo>
                  <a:cubicBezTo>
                    <a:pt x="14036" y="41231"/>
                    <a:pt x="14032" y="41219"/>
                    <a:pt x="14027" y="41207"/>
                  </a:cubicBezTo>
                  <a:lnTo>
                    <a:pt x="14027" y="41207"/>
                  </a:lnTo>
                  <a:cubicBezTo>
                    <a:pt x="13686" y="41274"/>
                    <a:pt x="13344" y="41378"/>
                    <a:pt x="12981" y="41399"/>
                  </a:cubicBezTo>
                  <a:cubicBezTo>
                    <a:pt x="12614" y="41447"/>
                    <a:pt x="12241" y="41469"/>
                    <a:pt x="11862" y="41469"/>
                  </a:cubicBezTo>
                  <a:cubicBezTo>
                    <a:pt x="11533" y="41469"/>
                    <a:pt x="11200" y="41452"/>
                    <a:pt x="10862" y="41421"/>
                  </a:cubicBezTo>
                  <a:cubicBezTo>
                    <a:pt x="10534" y="41406"/>
                    <a:pt x="10206" y="41341"/>
                    <a:pt x="9878" y="41341"/>
                  </a:cubicBezTo>
                  <a:cubicBezTo>
                    <a:pt x="9720" y="41341"/>
                    <a:pt x="9562" y="41356"/>
                    <a:pt x="9405" y="41399"/>
                  </a:cubicBezTo>
                  <a:cubicBezTo>
                    <a:pt x="8831" y="41576"/>
                    <a:pt x="8235" y="41620"/>
                    <a:pt x="7661" y="41708"/>
                  </a:cubicBezTo>
                  <a:cubicBezTo>
                    <a:pt x="7661" y="41686"/>
                    <a:pt x="7661" y="41686"/>
                    <a:pt x="7639" y="41686"/>
                  </a:cubicBezTo>
                  <a:cubicBezTo>
                    <a:pt x="7609" y="41698"/>
                    <a:pt x="7583" y="41704"/>
                    <a:pt x="7559" y="41704"/>
                  </a:cubicBezTo>
                  <a:cubicBezTo>
                    <a:pt x="7494" y="41704"/>
                    <a:pt x="7450" y="41663"/>
                    <a:pt x="7418" y="41598"/>
                  </a:cubicBezTo>
                  <a:cubicBezTo>
                    <a:pt x="7396" y="41532"/>
                    <a:pt x="7352" y="41466"/>
                    <a:pt x="7352" y="41377"/>
                  </a:cubicBezTo>
                  <a:cubicBezTo>
                    <a:pt x="7329" y="41267"/>
                    <a:pt x="7329" y="41156"/>
                    <a:pt x="7219" y="41068"/>
                  </a:cubicBezTo>
                  <a:cubicBezTo>
                    <a:pt x="7215" y="41064"/>
                    <a:pt x="7210" y="41062"/>
                    <a:pt x="7203" y="41062"/>
                  </a:cubicBezTo>
                  <a:cubicBezTo>
                    <a:pt x="7176" y="41062"/>
                    <a:pt x="7139" y="41098"/>
                    <a:pt x="7175" y="41134"/>
                  </a:cubicBezTo>
                  <a:cubicBezTo>
                    <a:pt x="7307" y="41267"/>
                    <a:pt x="7241" y="41466"/>
                    <a:pt x="7307" y="41620"/>
                  </a:cubicBezTo>
                  <a:cubicBezTo>
                    <a:pt x="7329" y="41686"/>
                    <a:pt x="7352" y="41730"/>
                    <a:pt x="7418" y="41753"/>
                  </a:cubicBezTo>
                  <a:cubicBezTo>
                    <a:pt x="7109" y="41819"/>
                    <a:pt x="6800" y="41819"/>
                    <a:pt x="6513" y="41819"/>
                  </a:cubicBezTo>
                  <a:cubicBezTo>
                    <a:pt x="6513" y="41797"/>
                    <a:pt x="6513" y="41753"/>
                    <a:pt x="6469" y="41708"/>
                  </a:cubicBezTo>
                  <a:cubicBezTo>
                    <a:pt x="6469" y="41697"/>
                    <a:pt x="6463" y="41692"/>
                    <a:pt x="6457" y="41692"/>
                  </a:cubicBezTo>
                  <a:cubicBezTo>
                    <a:pt x="6452" y="41692"/>
                    <a:pt x="6446" y="41697"/>
                    <a:pt x="6446" y="41708"/>
                  </a:cubicBezTo>
                  <a:cubicBezTo>
                    <a:pt x="6446" y="41775"/>
                    <a:pt x="6434" y="41799"/>
                    <a:pt x="6416" y="41799"/>
                  </a:cubicBezTo>
                  <a:cubicBezTo>
                    <a:pt x="6380" y="41799"/>
                    <a:pt x="6321" y="41701"/>
                    <a:pt x="6292" y="41642"/>
                  </a:cubicBezTo>
                  <a:cubicBezTo>
                    <a:pt x="6248" y="41598"/>
                    <a:pt x="6204" y="41510"/>
                    <a:pt x="6182" y="41421"/>
                  </a:cubicBezTo>
                  <a:cubicBezTo>
                    <a:pt x="6093" y="41245"/>
                    <a:pt x="6071" y="41046"/>
                    <a:pt x="6027" y="40825"/>
                  </a:cubicBezTo>
                  <a:cubicBezTo>
                    <a:pt x="6226" y="40825"/>
                    <a:pt x="6424" y="40825"/>
                    <a:pt x="6579" y="40803"/>
                  </a:cubicBezTo>
                  <a:cubicBezTo>
                    <a:pt x="6579" y="40936"/>
                    <a:pt x="6579" y="41068"/>
                    <a:pt x="6623" y="41201"/>
                  </a:cubicBezTo>
                  <a:cubicBezTo>
                    <a:pt x="6645" y="41355"/>
                    <a:pt x="6755" y="41466"/>
                    <a:pt x="6778" y="41598"/>
                  </a:cubicBezTo>
                  <a:lnTo>
                    <a:pt x="6800" y="41620"/>
                  </a:lnTo>
                  <a:lnTo>
                    <a:pt x="6888" y="41620"/>
                  </a:lnTo>
                  <a:cubicBezTo>
                    <a:pt x="6910" y="41620"/>
                    <a:pt x="6910" y="41598"/>
                    <a:pt x="6888" y="41598"/>
                  </a:cubicBezTo>
                  <a:cubicBezTo>
                    <a:pt x="6800" y="41532"/>
                    <a:pt x="6778" y="41421"/>
                    <a:pt x="6733" y="41355"/>
                  </a:cubicBezTo>
                  <a:cubicBezTo>
                    <a:pt x="6623" y="41179"/>
                    <a:pt x="6645" y="41024"/>
                    <a:pt x="6645" y="40825"/>
                  </a:cubicBezTo>
                  <a:cubicBezTo>
                    <a:pt x="6778" y="40825"/>
                    <a:pt x="6954" y="40803"/>
                    <a:pt x="7087" y="40803"/>
                  </a:cubicBezTo>
                  <a:cubicBezTo>
                    <a:pt x="7572" y="40737"/>
                    <a:pt x="8080" y="40759"/>
                    <a:pt x="8610" y="40715"/>
                  </a:cubicBezTo>
                  <a:cubicBezTo>
                    <a:pt x="9096" y="40649"/>
                    <a:pt x="9603" y="40627"/>
                    <a:pt x="10067" y="40582"/>
                  </a:cubicBezTo>
                  <a:cubicBezTo>
                    <a:pt x="10597" y="40516"/>
                    <a:pt x="11104" y="40472"/>
                    <a:pt x="11612" y="40318"/>
                  </a:cubicBezTo>
                  <a:cubicBezTo>
                    <a:pt x="11833" y="40273"/>
                    <a:pt x="12054" y="40207"/>
                    <a:pt x="12297" y="40185"/>
                  </a:cubicBezTo>
                  <a:cubicBezTo>
                    <a:pt x="12429" y="40163"/>
                    <a:pt x="12606" y="40141"/>
                    <a:pt x="12716" y="40053"/>
                  </a:cubicBezTo>
                  <a:cubicBezTo>
                    <a:pt x="12731" y="40037"/>
                    <a:pt x="12725" y="40012"/>
                    <a:pt x="12713" y="40012"/>
                  </a:cubicBezTo>
                  <a:cubicBezTo>
                    <a:pt x="12708" y="40012"/>
                    <a:pt x="12701" y="40017"/>
                    <a:pt x="12694" y="40031"/>
                  </a:cubicBezTo>
                  <a:cubicBezTo>
                    <a:pt x="12495" y="40163"/>
                    <a:pt x="12252" y="40141"/>
                    <a:pt x="11987" y="40185"/>
                  </a:cubicBezTo>
                  <a:cubicBezTo>
                    <a:pt x="11767" y="40207"/>
                    <a:pt x="11546" y="40296"/>
                    <a:pt x="11303" y="40318"/>
                  </a:cubicBezTo>
                  <a:cubicBezTo>
                    <a:pt x="10729" y="40428"/>
                    <a:pt x="10111" y="40494"/>
                    <a:pt x="9515" y="40538"/>
                  </a:cubicBezTo>
                  <a:cubicBezTo>
                    <a:pt x="8941" y="40605"/>
                    <a:pt x="8389" y="40693"/>
                    <a:pt x="7793" y="40693"/>
                  </a:cubicBezTo>
                  <a:cubicBezTo>
                    <a:pt x="7506" y="40693"/>
                    <a:pt x="7219" y="40693"/>
                    <a:pt x="6910" y="40715"/>
                  </a:cubicBezTo>
                  <a:cubicBezTo>
                    <a:pt x="6667" y="40737"/>
                    <a:pt x="6402" y="40803"/>
                    <a:pt x="6137" y="40803"/>
                  </a:cubicBezTo>
                  <a:lnTo>
                    <a:pt x="5961" y="40803"/>
                  </a:lnTo>
                  <a:lnTo>
                    <a:pt x="5961" y="40737"/>
                  </a:lnTo>
                  <a:cubicBezTo>
                    <a:pt x="5961" y="40726"/>
                    <a:pt x="5944" y="40720"/>
                    <a:pt x="5928" y="40720"/>
                  </a:cubicBezTo>
                  <a:cubicBezTo>
                    <a:pt x="5911" y="40720"/>
                    <a:pt x="5895" y="40726"/>
                    <a:pt x="5895" y="40737"/>
                  </a:cubicBezTo>
                  <a:lnTo>
                    <a:pt x="5895" y="40803"/>
                  </a:lnTo>
                  <a:lnTo>
                    <a:pt x="5519" y="40803"/>
                  </a:lnTo>
                  <a:lnTo>
                    <a:pt x="5519" y="40737"/>
                  </a:lnTo>
                  <a:cubicBezTo>
                    <a:pt x="5519" y="40726"/>
                    <a:pt x="5503" y="40720"/>
                    <a:pt x="5486" y="40720"/>
                  </a:cubicBezTo>
                  <a:cubicBezTo>
                    <a:pt x="5470" y="40720"/>
                    <a:pt x="5453" y="40726"/>
                    <a:pt x="5453" y="40737"/>
                  </a:cubicBezTo>
                  <a:lnTo>
                    <a:pt x="5453" y="40803"/>
                  </a:lnTo>
                  <a:cubicBezTo>
                    <a:pt x="5254" y="40803"/>
                    <a:pt x="5078" y="40825"/>
                    <a:pt x="4901" y="40847"/>
                  </a:cubicBezTo>
                  <a:lnTo>
                    <a:pt x="4901" y="40472"/>
                  </a:lnTo>
                  <a:cubicBezTo>
                    <a:pt x="4901" y="40450"/>
                    <a:pt x="4890" y="40439"/>
                    <a:pt x="4879" y="40439"/>
                  </a:cubicBezTo>
                  <a:cubicBezTo>
                    <a:pt x="4868" y="40439"/>
                    <a:pt x="4857" y="40450"/>
                    <a:pt x="4857" y="40472"/>
                  </a:cubicBezTo>
                  <a:lnTo>
                    <a:pt x="4857" y="40869"/>
                  </a:lnTo>
                  <a:cubicBezTo>
                    <a:pt x="4791" y="40914"/>
                    <a:pt x="4702" y="40914"/>
                    <a:pt x="4658" y="40936"/>
                  </a:cubicBezTo>
                  <a:cubicBezTo>
                    <a:pt x="4548" y="40958"/>
                    <a:pt x="4460" y="41024"/>
                    <a:pt x="4349" y="41046"/>
                  </a:cubicBezTo>
                  <a:lnTo>
                    <a:pt x="4349" y="40847"/>
                  </a:lnTo>
                  <a:cubicBezTo>
                    <a:pt x="4349" y="40836"/>
                    <a:pt x="4338" y="40831"/>
                    <a:pt x="4327" y="40831"/>
                  </a:cubicBezTo>
                  <a:cubicBezTo>
                    <a:pt x="4316" y="40831"/>
                    <a:pt x="4305" y="40836"/>
                    <a:pt x="4305" y="40847"/>
                  </a:cubicBezTo>
                  <a:lnTo>
                    <a:pt x="4305" y="41068"/>
                  </a:lnTo>
                  <a:cubicBezTo>
                    <a:pt x="4261" y="41068"/>
                    <a:pt x="4217" y="41068"/>
                    <a:pt x="4195" y="41090"/>
                  </a:cubicBezTo>
                  <a:cubicBezTo>
                    <a:pt x="4106" y="41090"/>
                    <a:pt x="4040" y="41090"/>
                    <a:pt x="3974" y="41134"/>
                  </a:cubicBezTo>
                  <a:cubicBezTo>
                    <a:pt x="3709" y="41156"/>
                    <a:pt x="3466" y="41156"/>
                    <a:pt x="3223" y="41179"/>
                  </a:cubicBezTo>
                  <a:lnTo>
                    <a:pt x="3223" y="41046"/>
                  </a:lnTo>
                  <a:cubicBezTo>
                    <a:pt x="3223" y="41035"/>
                    <a:pt x="3207" y="41030"/>
                    <a:pt x="3190" y="41030"/>
                  </a:cubicBezTo>
                  <a:cubicBezTo>
                    <a:pt x="3174" y="41030"/>
                    <a:pt x="3157" y="41035"/>
                    <a:pt x="3157" y="41046"/>
                  </a:cubicBezTo>
                  <a:lnTo>
                    <a:pt x="3157" y="41179"/>
                  </a:lnTo>
                  <a:lnTo>
                    <a:pt x="3025" y="41179"/>
                  </a:lnTo>
                  <a:cubicBezTo>
                    <a:pt x="2936" y="41179"/>
                    <a:pt x="2892" y="41201"/>
                    <a:pt x="2804" y="41201"/>
                  </a:cubicBezTo>
                  <a:cubicBezTo>
                    <a:pt x="2804" y="41134"/>
                    <a:pt x="2782" y="41024"/>
                    <a:pt x="2782" y="40936"/>
                  </a:cubicBezTo>
                  <a:cubicBezTo>
                    <a:pt x="2782" y="40925"/>
                    <a:pt x="2765" y="40919"/>
                    <a:pt x="2749" y="40919"/>
                  </a:cubicBezTo>
                  <a:cubicBezTo>
                    <a:pt x="2732" y="40919"/>
                    <a:pt x="2716" y="40925"/>
                    <a:pt x="2716" y="40936"/>
                  </a:cubicBezTo>
                  <a:cubicBezTo>
                    <a:pt x="2716" y="41024"/>
                    <a:pt x="2716" y="41090"/>
                    <a:pt x="2760" y="41201"/>
                  </a:cubicBezTo>
                  <a:cubicBezTo>
                    <a:pt x="2583" y="41245"/>
                    <a:pt x="2429" y="41267"/>
                    <a:pt x="2252" y="41267"/>
                  </a:cubicBezTo>
                  <a:cubicBezTo>
                    <a:pt x="2208" y="41156"/>
                    <a:pt x="2164" y="41046"/>
                    <a:pt x="2164" y="40936"/>
                  </a:cubicBezTo>
                  <a:cubicBezTo>
                    <a:pt x="2164" y="40925"/>
                    <a:pt x="2153" y="40919"/>
                    <a:pt x="2142" y="40919"/>
                  </a:cubicBezTo>
                  <a:cubicBezTo>
                    <a:pt x="2131" y="40919"/>
                    <a:pt x="2120" y="40925"/>
                    <a:pt x="2120" y="40936"/>
                  </a:cubicBezTo>
                  <a:cubicBezTo>
                    <a:pt x="2120" y="41046"/>
                    <a:pt x="2142" y="41156"/>
                    <a:pt x="2164" y="41245"/>
                  </a:cubicBezTo>
                  <a:lnTo>
                    <a:pt x="2164" y="41267"/>
                  </a:lnTo>
                  <a:cubicBezTo>
                    <a:pt x="2120" y="41267"/>
                    <a:pt x="2097" y="41267"/>
                    <a:pt x="2031" y="41245"/>
                  </a:cubicBezTo>
                  <a:cubicBezTo>
                    <a:pt x="1899" y="41201"/>
                    <a:pt x="1788" y="41156"/>
                    <a:pt x="1678" y="41090"/>
                  </a:cubicBezTo>
                  <a:cubicBezTo>
                    <a:pt x="1612" y="40980"/>
                    <a:pt x="1590" y="40869"/>
                    <a:pt x="1590" y="40737"/>
                  </a:cubicBezTo>
                  <a:cubicBezTo>
                    <a:pt x="1590" y="40726"/>
                    <a:pt x="1579" y="40720"/>
                    <a:pt x="1568" y="40720"/>
                  </a:cubicBezTo>
                  <a:cubicBezTo>
                    <a:pt x="1557" y="40720"/>
                    <a:pt x="1546" y="40726"/>
                    <a:pt x="1546" y="40737"/>
                  </a:cubicBezTo>
                  <a:cubicBezTo>
                    <a:pt x="1546" y="40847"/>
                    <a:pt x="1568" y="40958"/>
                    <a:pt x="1590" y="41068"/>
                  </a:cubicBezTo>
                  <a:lnTo>
                    <a:pt x="1435" y="40980"/>
                  </a:lnTo>
                  <a:cubicBezTo>
                    <a:pt x="1369" y="40958"/>
                    <a:pt x="1325" y="40958"/>
                    <a:pt x="1237" y="40936"/>
                  </a:cubicBezTo>
                  <a:cubicBezTo>
                    <a:pt x="1237" y="40914"/>
                    <a:pt x="1214" y="40847"/>
                    <a:pt x="1237" y="40825"/>
                  </a:cubicBezTo>
                  <a:cubicBezTo>
                    <a:pt x="1237" y="40814"/>
                    <a:pt x="1231" y="40809"/>
                    <a:pt x="1225" y="40809"/>
                  </a:cubicBezTo>
                  <a:cubicBezTo>
                    <a:pt x="1220" y="40809"/>
                    <a:pt x="1214" y="40814"/>
                    <a:pt x="1214" y="40825"/>
                  </a:cubicBezTo>
                  <a:lnTo>
                    <a:pt x="1214" y="40936"/>
                  </a:lnTo>
                  <a:cubicBezTo>
                    <a:pt x="1104" y="40914"/>
                    <a:pt x="950" y="40914"/>
                    <a:pt x="817" y="40869"/>
                  </a:cubicBezTo>
                  <a:lnTo>
                    <a:pt x="729" y="40538"/>
                  </a:lnTo>
                  <a:cubicBezTo>
                    <a:pt x="707" y="40428"/>
                    <a:pt x="596" y="40318"/>
                    <a:pt x="618" y="40207"/>
                  </a:cubicBezTo>
                  <a:lnTo>
                    <a:pt x="596" y="40207"/>
                  </a:lnTo>
                  <a:cubicBezTo>
                    <a:pt x="574" y="40318"/>
                    <a:pt x="663" y="40362"/>
                    <a:pt x="685" y="40494"/>
                  </a:cubicBezTo>
                  <a:cubicBezTo>
                    <a:pt x="729" y="40627"/>
                    <a:pt x="729" y="40759"/>
                    <a:pt x="773" y="40869"/>
                  </a:cubicBezTo>
                  <a:cubicBezTo>
                    <a:pt x="707" y="40869"/>
                    <a:pt x="663" y="40847"/>
                    <a:pt x="596" y="40847"/>
                  </a:cubicBezTo>
                  <a:cubicBezTo>
                    <a:pt x="552" y="40627"/>
                    <a:pt x="508" y="40384"/>
                    <a:pt x="486" y="40207"/>
                  </a:cubicBezTo>
                  <a:cubicBezTo>
                    <a:pt x="464" y="40053"/>
                    <a:pt x="398" y="39766"/>
                    <a:pt x="464" y="39611"/>
                  </a:cubicBezTo>
                  <a:cubicBezTo>
                    <a:pt x="546" y="39319"/>
                    <a:pt x="800" y="39243"/>
                    <a:pt x="1078" y="39243"/>
                  </a:cubicBezTo>
                  <a:cubicBezTo>
                    <a:pt x="1325" y="39243"/>
                    <a:pt x="1590" y="39303"/>
                    <a:pt x="1766" y="39324"/>
                  </a:cubicBezTo>
                  <a:cubicBezTo>
                    <a:pt x="2124" y="39364"/>
                    <a:pt x="2490" y="39372"/>
                    <a:pt x="2854" y="39372"/>
                  </a:cubicBezTo>
                  <a:cubicBezTo>
                    <a:pt x="3096" y="39372"/>
                    <a:pt x="3338" y="39368"/>
                    <a:pt x="3577" y="39368"/>
                  </a:cubicBezTo>
                  <a:cubicBezTo>
                    <a:pt x="4199" y="39368"/>
                    <a:pt x="4839" y="39277"/>
                    <a:pt x="5465" y="39277"/>
                  </a:cubicBezTo>
                  <a:cubicBezTo>
                    <a:pt x="5527" y="39277"/>
                    <a:pt x="5589" y="39278"/>
                    <a:pt x="5652" y="39280"/>
                  </a:cubicBezTo>
                  <a:cubicBezTo>
                    <a:pt x="5822" y="39280"/>
                    <a:pt x="5994" y="39282"/>
                    <a:pt x="6167" y="39282"/>
                  </a:cubicBezTo>
                  <a:cubicBezTo>
                    <a:pt x="6599" y="39282"/>
                    <a:pt x="7036" y="39271"/>
                    <a:pt x="7462" y="39192"/>
                  </a:cubicBezTo>
                  <a:cubicBezTo>
                    <a:pt x="8168" y="39081"/>
                    <a:pt x="8875" y="39059"/>
                    <a:pt x="9603" y="39037"/>
                  </a:cubicBezTo>
                  <a:cubicBezTo>
                    <a:pt x="10199" y="38971"/>
                    <a:pt x="10840" y="38949"/>
                    <a:pt x="11436" y="38927"/>
                  </a:cubicBezTo>
                  <a:cubicBezTo>
                    <a:pt x="12650" y="38861"/>
                    <a:pt x="13798" y="38529"/>
                    <a:pt x="15012" y="38485"/>
                  </a:cubicBezTo>
                  <a:cubicBezTo>
                    <a:pt x="15785" y="38441"/>
                    <a:pt x="16557" y="38397"/>
                    <a:pt x="17330" y="38397"/>
                  </a:cubicBezTo>
                  <a:cubicBezTo>
                    <a:pt x="18014" y="38397"/>
                    <a:pt x="18654" y="38331"/>
                    <a:pt x="19317" y="38176"/>
                  </a:cubicBezTo>
                  <a:cubicBezTo>
                    <a:pt x="19560" y="38110"/>
                    <a:pt x="19802" y="38044"/>
                    <a:pt x="20023" y="37978"/>
                  </a:cubicBezTo>
                  <a:lnTo>
                    <a:pt x="20023" y="37978"/>
                  </a:lnTo>
                  <a:cubicBezTo>
                    <a:pt x="19869" y="38044"/>
                    <a:pt x="19692" y="38110"/>
                    <a:pt x="19537" y="38198"/>
                  </a:cubicBezTo>
                  <a:cubicBezTo>
                    <a:pt x="19427" y="38265"/>
                    <a:pt x="19383" y="38309"/>
                    <a:pt x="19317" y="38419"/>
                  </a:cubicBezTo>
                  <a:cubicBezTo>
                    <a:pt x="19162" y="38596"/>
                    <a:pt x="18986" y="38706"/>
                    <a:pt x="18765" y="38816"/>
                  </a:cubicBezTo>
                  <a:cubicBezTo>
                    <a:pt x="18389" y="38971"/>
                    <a:pt x="17992" y="39192"/>
                    <a:pt x="17595" y="39192"/>
                  </a:cubicBezTo>
                  <a:cubicBezTo>
                    <a:pt x="17573" y="39192"/>
                    <a:pt x="17573" y="39258"/>
                    <a:pt x="17595" y="39258"/>
                  </a:cubicBezTo>
                  <a:lnTo>
                    <a:pt x="17661" y="39258"/>
                  </a:lnTo>
                  <a:cubicBezTo>
                    <a:pt x="17595" y="39280"/>
                    <a:pt x="17573" y="39302"/>
                    <a:pt x="17506" y="39324"/>
                  </a:cubicBezTo>
                  <a:cubicBezTo>
                    <a:pt x="17484" y="39302"/>
                    <a:pt x="17462" y="39302"/>
                    <a:pt x="17440" y="39280"/>
                  </a:cubicBezTo>
                  <a:cubicBezTo>
                    <a:pt x="17428" y="39276"/>
                    <a:pt x="17417" y="39274"/>
                    <a:pt x="17407" y="39274"/>
                  </a:cubicBezTo>
                  <a:cubicBezTo>
                    <a:pt x="17368" y="39274"/>
                    <a:pt x="17360" y="39306"/>
                    <a:pt x="17396" y="39324"/>
                  </a:cubicBezTo>
                  <a:cubicBezTo>
                    <a:pt x="17440" y="39368"/>
                    <a:pt x="17462" y="39368"/>
                    <a:pt x="17484" y="39390"/>
                  </a:cubicBezTo>
                  <a:lnTo>
                    <a:pt x="17506" y="39390"/>
                  </a:lnTo>
                  <a:cubicBezTo>
                    <a:pt x="17595" y="39324"/>
                    <a:pt x="17683" y="39258"/>
                    <a:pt x="17771" y="39214"/>
                  </a:cubicBezTo>
                  <a:lnTo>
                    <a:pt x="17771" y="39192"/>
                  </a:lnTo>
                  <a:cubicBezTo>
                    <a:pt x="18058" y="39148"/>
                    <a:pt x="18323" y="39037"/>
                    <a:pt x="18588" y="38927"/>
                  </a:cubicBezTo>
                  <a:cubicBezTo>
                    <a:pt x="18875" y="38816"/>
                    <a:pt x="19118" y="38662"/>
                    <a:pt x="19339" y="38441"/>
                  </a:cubicBezTo>
                  <a:cubicBezTo>
                    <a:pt x="19670" y="38110"/>
                    <a:pt x="20310" y="38000"/>
                    <a:pt x="20752" y="37823"/>
                  </a:cubicBezTo>
                  <a:cubicBezTo>
                    <a:pt x="20884" y="37757"/>
                    <a:pt x="21039" y="37668"/>
                    <a:pt x="21193" y="37668"/>
                  </a:cubicBezTo>
                  <a:lnTo>
                    <a:pt x="21458" y="37668"/>
                  </a:lnTo>
                  <a:cubicBezTo>
                    <a:pt x="21590" y="37646"/>
                    <a:pt x="21745" y="37624"/>
                    <a:pt x="21855" y="37536"/>
                  </a:cubicBezTo>
                  <a:cubicBezTo>
                    <a:pt x="22562" y="37448"/>
                    <a:pt x="23224" y="37161"/>
                    <a:pt x="23908" y="37095"/>
                  </a:cubicBezTo>
                  <a:close/>
                  <a:moveTo>
                    <a:pt x="29472" y="44925"/>
                  </a:moveTo>
                  <a:cubicBezTo>
                    <a:pt x="29621" y="45564"/>
                    <a:pt x="29756" y="46214"/>
                    <a:pt x="29891" y="46874"/>
                  </a:cubicBezTo>
                  <a:cubicBezTo>
                    <a:pt x="29942" y="47140"/>
                    <a:pt x="29983" y="47410"/>
                    <a:pt x="30020" y="47682"/>
                  </a:cubicBezTo>
                  <a:lnTo>
                    <a:pt x="30020" y="47682"/>
                  </a:lnTo>
                  <a:cubicBezTo>
                    <a:pt x="29917" y="46757"/>
                    <a:pt x="29724" y="45832"/>
                    <a:pt x="29472" y="44925"/>
                  </a:cubicBezTo>
                  <a:close/>
                  <a:moveTo>
                    <a:pt x="30020" y="47682"/>
                  </a:moveTo>
                  <a:cubicBezTo>
                    <a:pt x="30021" y="47692"/>
                    <a:pt x="30022" y="47703"/>
                    <a:pt x="30023" y="47713"/>
                  </a:cubicBezTo>
                  <a:cubicBezTo>
                    <a:pt x="30033" y="47789"/>
                    <a:pt x="30043" y="47865"/>
                    <a:pt x="30054" y="47940"/>
                  </a:cubicBezTo>
                  <a:lnTo>
                    <a:pt x="30054" y="47940"/>
                  </a:lnTo>
                  <a:cubicBezTo>
                    <a:pt x="30043" y="47854"/>
                    <a:pt x="30032" y="47768"/>
                    <a:pt x="30020" y="47682"/>
                  </a:cubicBezTo>
                  <a:close/>
                  <a:moveTo>
                    <a:pt x="34196" y="45859"/>
                  </a:moveTo>
                  <a:lnTo>
                    <a:pt x="34262" y="46344"/>
                  </a:lnTo>
                  <a:cubicBezTo>
                    <a:pt x="34306" y="46455"/>
                    <a:pt x="34328" y="46587"/>
                    <a:pt x="34328" y="46697"/>
                  </a:cubicBezTo>
                  <a:cubicBezTo>
                    <a:pt x="34328" y="46984"/>
                    <a:pt x="34306" y="47249"/>
                    <a:pt x="34262" y="47514"/>
                  </a:cubicBezTo>
                  <a:cubicBezTo>
                    <a:pt x="34242" y="47714"/>
                    <a:pt x="34204" y="47915"/>
                    <a:pt x="34164" y="48131"/>
                  </a:cubicBezTo>
                  <a:lnTo>
                    <a:pt x="34164" y="48131"/>
                  </a:lnTo>
                  <a:cubicBezTo>
                    <a:pt x="34095" y="47838"/>
                    <a:pt x="34032" y="47526"/>
                    <a:pt x="33997" y="47227"/>
                  </a:cubicBezTo>
                  <a:cubicBezTo>
                    <a:pt x="33996" y="47234"/>
                    <a:pt x="33994" y="47240"/>
                    <a:pt x="33993" y="47246"/>
                  </a:cubicBezTo>
                  <a:lnTo>
                    <a:pt x="33993" y="47246"/>
                  </a:lnTo>
                  <a:cubicBezTo>
                    <a:pt x="33986" y="47211"/>
                    <a:pt x="33975" y="47187"/>
                    <a:pt x="33975" y="47139"/>
                  </a:cubicBezTo>
                  <a:cubicBezTo>
                    <a:pt x="33997" y="47007"/>
                    <a:pt x="34019" y="46874"/>
                    <a:pt x="34041" y="46764"/>
                  </a:cubicBezTo>
                  <a:cubicBezTo>
                    <a:pt x="34107" y="46455"/>
                    <a:pt x="34152" y="46146"/>
                    <a:pt x="34196" y="45859"/>
                  </a:cubicBezTo>
                  <a:close/>
                  <a:moveTo>
                    <a:pt x="31039" y="46322"/>
                  </a:moveTo>
                  <a:lnTo>
                    <a:pt x="31039" y="47669"/>
                  </a:lnTo>
                  <a:lnTo>
                    <a:pt x="31039" y="48331"/>
                  </a:lnTo>
                  <a:cubicBezTo>
                    <a:pt x="31039" y="48419"/>
                    <a:pt x="31017" y="48508"/>
                    <a:pt x="31017" y="48552"/>
                  </a:cubicBezTo>
                  <a:cubicBezTo>
                    <a:pt x="30995" y="48287"/>
                    <a:pt x="30951" y="48000"/>
                    <a:pt x="30929" y="47691"/>
                  </a:cubicBezTo>
                  <a:cubicBezTo>
                    <a:pt x="30929" y="47603"/>
                    <a:pt x="30906" y="47536"/>
                    <a:pt x="30906" y="47448"/>
                  </a:cubicBezTo>
                  <a:cubicBezTo>
                    <a:pt x="30929" y="47073"/>
                    <a:pt x="31039" y="46697"/>
                    <a:pt x="31039" y="46322"/>
                  </a:cubicBezTo>
                  <a:close/>
                  <a:moveTo>
                    <a:pt x="25145" y="47249"/>
                  </a:moveTo>
                  <a:cubicBezTo>
                    <a:pt x="25167" y="47514"/>
                    <a:pt x="25211" y="47779"/>
                    <a:pt x="25255" y="48022"/>
                  </a:cubicBezTo>
                  <a:lnTo>
                    <a:pt x="25255" y="48221"/>
                  </a:lnTo>
                  <a:cubicBezTo>
                    <a:pt x="25255" y="48441"/>
                    <a:pt x="25189" y="48662"/>
                    <a:pt x="25145" y="48861"/>
                  </a:cubicBezTo>
                  <a:lnTo>
                    <a:pt x="25145" y="48132"/>
                  </a:lnTo>
                  <a:lnTo>
                    <a:pt x="25145" y="47249"/>
                  </a:lnTo>
                  <a:close/>
                  <a:moveTo>
                    <a:pt x="34486" y="49485"/>
                  </a:moveTo>
                  <a:lnTo>
                    <a:pt x="34486" y="49485"/>
                  </a:lnTo>
                  <a:cubicBezTo>
                    <a:pt x="34488" y="49496"/>
                    <a:pt x="34491" y="49506"/>
                    <a:pt x="34493" y="49516"/>
                  </a:cubicBezTo>
                  <a:lnTo>
                    <a:pt x="34493" y="49516"/>
                  </a:lnTo>
                  <a:cubicBezTo>
                    <a:pt x="34487" y="49512"/>
                    <a:pt x="34483" y="49507"/>
                    <a:pt x="34483" y="49501"/>
                  </a:cubicBezTo>
                  <a:cubicBezTo>
                    <a:pt x="34484" y="49496"/>
                    <a:pt x="34485" y="49491"/>
                    <a:pt x="34486" y="49485"/>
                  </a:cubicBezTo>
                  <a:close/>
                  <a:moveTo>
                    <a:pt x="24924" y="45726"/>
                  </a:moveTo>
                  <a:lnTo>
                    <a:pt x="24924" y="45837"/>
                  </a:lnTo>
                  <a:cubicBezTo>
                    <a:pt x="24924" y="45925"/>
                    <a:pt x="24946" y="45991"/>
                    <a:pt x="24946" y="46057"/>
                  </a:cubicBezTo>
                  <a:lnTo>
                    <a:pt x="24946" y="47095"/>
                  </a:lnTo>
                  <a:cubicBezTo>
                    <a:pt x="24946" y="47271"/>
                    <a:pt x="24924" y="47470"/>
                    <a:pt x="24880" y="47669"/>
                  </a:cubicBezTo>
                  <a:cubicBezTo>
                    <a:pt x="24836" y="48022"/>
                    <a:pt x="24814" y="48397"/>
                    <a:pt x="24814" y="48773"/>
                  </a:cubicBezTo>
                  <a:cubicBezTo>
                    <a:pt x="24814" y="48795"/>
                    <a:pt x="24841" y="48806"/>
                    <a:pt x="24869" y="48806"/>
                  </a:cubicBezTo>
                  <a:cubicBezTo>
                    <a:pt x="24896" y="48806"/>
                    <a:pt x="24924" y="48795"/>
                    <a:pt x="24924" y="48773"/>
                  </a:cubicBezTo>
                  <a:cubicBezTo>
                    <a:pt x="24924" y="48596"/>
                    <a:pt x="24968" y="48441"/>
                    <a:pt x="24968" y="48265"/>
                  </a:cubicBezTo>
                  <a:cubicBezTo>
                    <a:pt x="24968" y="48110"/>
                    <a:pt x="24990" y="47934"/>
                    <a:pt x="24990" y="47779"/>
                  </a:cubicBezTo>
                  <a:lnTo>
                    <a:pt x="24990" y="48088"/>
                  </a:lnTo>
                  <a:cubicBezTo>
                    <a:pt x="24990" y="48552"/>
                    <a:pt x="25034" y="49038"/>
                    <a:pt x="24924" y="49501"/>
                  </a:cubicBezTo>
                  <a:cubicBezTo>
                    <a:pt x="24880" y="49501"/>
                    <a:pt x="24858" y="49501"/>
                    <a:pt x="24858" y="49523"/>
                  </a:cubicBezTo>
                  <a:cubicBezTo>
                    <a:pt x="24858" y="49611"/>
                    <a:pt x="24858" y="49678"/>
                    <a:pt x="24836" y="49744"/>
                  </a:cubicBezTo>
                  <a:cubicBezTo>
                    <a:pt x="24814" y="49324"/>
                    <a:pt x="24747" y="48949"/>
                    <a:pt x="24747" y="48530"/>
                  </a:cubicBezTo>
                  <a:cubicBezTo>
                    <a:pt x="24814" y="48132"/>
                    <a:pt x="24836" y="47757"/>
                    <a:pt x="24836" y="47404"/>
                  </a:cubicBezTo>
                  <a:lnTo>
                    <a:pt x="24858" y="47360"/>
                  </a:lnTo>
                  <a:cubicBezTo>
                    <a:pt x="24858" y="46918"/>
                    <a:pt x="24858" y="46477"/>
                    <a:pt x="24880" y="46035"/>
                  </a:cubicBezTo>
                  <a:cubicBezTo>
                    <a:pt x="24880" y="46013"/>
                    <a:pt x="24924" y="45881"/>
                    <a:pt x="24924" y="45726"/>
                  </a:cubicBezTo>
                  <a:close/>
                  <a:moveTo>
                    <a:pt x="24990" y="50230"/>
                  </a:moveTo>
                  <a:lnTo>
                    <a:pt x="24990" y="50230"/>
                  </a:lnTo>
                  <a:cubicBezTo>
                    <a:pt x="24990" y="50256"/>
                    <a:pt x="24982" y="50283"/>
                    <a:pt x="24976" y="50305"/>
                  </a:cubicBezTo>
                  <a:lnTo>
                    <a:pt x="24976" y="50305"/>
                  </a:lnTo>
                  <a:cubicBezTo>
                    <a:pt x="24979" y="50283"/>
                    <a:pt x="24984" y="50256"/>
                    <a:pt x="24990" y="50230"/>
                  </a:cubicBezTo>
                  <a:close/>
                  <a:moveTo>
                    <a:pt x="25145" y="49347"/>
                  </a:moveTo>
                  <a:lnTo>
                    <a:pt x="25145" y="49347"/>
                  </a:lnTo>
                  <a:cubicBezTo>
                    <a:pt x="25101" y="49523"/>
                    <a:pt x="25101" y="49656"/>
                    <a:pt x="25078" y="49832"/>
                  </a:cubicBezTo>
                  <a:cubicBezTo>
                    <a:pt x="25034" y="49943"/>
                    <a:pt x="25034" y="50009"/>
                    <a:pt x="25034" y="50119"/>
                  </a:cubicBezTo>
                  <a:cubicBezTo>
                    <a:pt x="24946" y="50208"/>
                    <a:pt x="24924" y="50274"/>
                    <a:pt x="24924" y="50340"/>
                  </a:cubicBezTo>
                  <a:lnTo>
                    <a:pt x="24924" y="49876"/>
                  </a:lnTo>
                  <a:lnTo>
                    <a:pt x="24924" y="49744"/>
                  </a:lnTo>
                  <a:cubicBezTo>
                    <a:pt x="24924" y="49766"/>
                    <a:pt x="24940" y="49777"/>
                    <a:pt x="24963" y="49777"/>
                  </a:cubicBezTo>
                  <a:cubicBezTo>
                    <a:pt x="24985" y="49777"/>
                    <a:pt x="25012" y="49766"/>
                    <a:pt x="25034" y="49744"/>
                  </a:cubicBezTo>
                  <a:cubicBezTo>
                    <a:pt x="25078" y="49611"/>
                    <a:pt x="25101" y="49501"/>
                    <a:pt x="25145" y="49347"/>
                  </a:cubicBezTo>
                  <a:close/>
                  <a:moveTo>
                    <a:pt x="34630" y="50384"/>
                  </a:moveTo>
                  <a:cubicBezTo>
                    <a:pt x="34625" y="50398"/>
                    <a:pt x="34620" y="50413"/>
                    <a:pt x="34615" y="50428"/>
                  </a:cubicBezTo>
                  <a:cubicBezTo>
                    <a:pt x="34623" y="50473"/>
                    <a:pt x="34631" y="50516"/>
                    <a:pt x="34637" y="50559"/>
                  </a:cubicBezTo>
                  <a:lnTo>
                    <a:pt x="34637" y="50559"/>
                  </a:lnTo>
                  <a:lnTo>
                    <a:pt x="34637" y="50428"/>
                  </a:lnTo>
                  <a:cubicBezTo>
                    <a:pt x="34635" y="50413"/>
                    <a:pt x="34632" y="50398"/>
                    <a:pt x="34630" y="50384"/>
                  </a:cubicBezTo>
                  <a:close/>
                  <a:moveTo>
                    <a:pt x="34637" y="50559"/>
                  </a:moveTo>
                  <a:lnTo>
                    <a:pt x="34637" y="50605"/>
                  </a:lnTo>
                  <a:lnTo>
                    <a:pt x="34644" y="50605"/>
                  </a:lnTo>
                  <a:cubicBezTo>
                    <a:pt x="34642" y="50590"/>
                    <a:pt x="34640" y="50575"/>
                    <a:pt x="34637" y="50559"/>
                  </a:cubicBezTo>
                  <a:close/>
                  <a:moveTo>
                    <a:pt x="34792" y="51709"/>
                  </a:moveTo>
                  <a:cubicBezTo>
                    <a:pt x="34792" y="51747"/>
                    <a:pt x="34792" y="51786"/>
                    <a:pt x="34791" y="51825"/>
                  </a:cubicBezTo>
                  <a:lnTo>
                    <a:pt x="34791" y="51825"/>
                  </a:lnTo>
                  <a:cubicBezTo>
                    <a:pt x="34791" y="51823"/>
                    <a:pt x="34792" y="51821"/>
                    <a:pt x="34792" y="51819"/>
                  </a:cubicBezTo>
                  <a:lnTo>
                    <a:pt x="34792" y="51709"/>
                  </a:lnTo>
                  <a:close/>
                  <a:moveTo>
                    <a:pt x="31679" y="31244"/>
                  </a:moveTo>
                  <a:cubicBezTo>
                    <a:pt x="31723" y="31796"/>
                    <a:pt x="31900" y="32348"/>
                    <a:pt x="31922" y="32944"/>
                  </a:cubicBezTo>
                  <a:cubicBezTo>
                    <a:pt x="31944" y="33496"/>
                    <a:pt x="32054" y="34004"/>
                    <a:pt x="32121" y="34556"/>
                  </a:cubicBezTo>
                  <a:cubicBezTo>
                    <a:pt x="32121" y="34600"/>
                    <a:pt x="32099" y="34600"/>
                    <a:pt x="32099" y="34622"/>
                  </a:cubicBezTo>
                  <a:cubicBezTo>
                    <a:pt x="32054" y="34688"/>
                    <a:pt x="32099" y="34754"/>
                    <a:pt x="32143" y="34754"/>
                  </a:cubicBezTo>
                  <a:cubicBezTo>
                    <a:pt x="32165" y="34953"/>
                    <a:pt x="32165" y="35130"/>
                    <a:pt x="32187" y="35351"/>
                  </a:cubicBezTo>
                  <a:cubicBezTo>
                    <a:pt x="32187" y="35682"/>
                    <a:pt x="32253" y="36013"/>
                    <a:pt x="32297" y="36344"/>
                  </a:cubicBezTo>
                  <a:cubicBezTo>
                    <a:pt x="32297" y="36719"/>
                    <a:pt x="32275" y="37072"/>
                    <a:pt x="32253" y="37426"/>
                  </a:cubicBezTo>
                  <a:cubicBezTo>
                    <a:pt x="32231" y="37602"/>
                    <a:pt x="32253" y="37757"/>
                    <a:pt x="32231" y="37955"/>
                  </a:cubicBezTo>
                  <a:cubicBezTo>
                    <a:pt x="32231" y="37978"/>
                    <a:pt x="32143" y="38485"/>
                    <a:pt x="32121" y="38485"/>
                  </a:cubicBezTo>
                  <a:lnTo>
                    <a:pt x="32121" y="38507"/>
                  </a:lnTo>
                  <a:lnTo>
                    <a:pt x="32187" y="38507"/>
                  </a:lnTo>
                  <a:cubicBezTo>
                    <a:pt x="32275" y="38198"/>
                    <a:pt x="32253" y="37867"/>
                    <a:pt x="32275" y="37558"/>
                  </a:cubicBezTo>
                  <a:cubicBezTo>
                    <a:pt x="32319" y="37227"/>
                    <a:pt x="32341" y="36896"/>
                    <a:pt x="32341" y="36543"/>
                  </a:cubicBezTo>
                  <a:cubicBezTo>
                    <a:pt x="32386" y="36830"/>
                    <a:pt x="32452" y="37095"/>
                    <a:pt x="32496" y="37337"/>
                  </a:cubicBezTo>
                  <a:cubicBezTo>
                    <a:pt x="32496" y="37448"/>
                    <a:pt x="32496" y="37558"/>
                    <a:pt x="32474" y="37668"/>
                  </a:cubicBezTo>
                  <a:cubicBezTo>
                    <a:pt x="32452" y="37867"/>
                    <a:pt x="32386" y="38044"/>
                    <a:pt x="32364" y="38220"/>
                  </a:cubicBezTo>
                  <a:cubicBezTo>
                    <a:pt x="32341" y="38485"/>
                    <a:pt x="32319" y="38728"/>
                    <a:pt x="32253" y="38949"/>
                  </a:cubicBezTo>
                  <a:cubicBezTo>
                    <a:pt x="32231" y="39037"/>
                    <a:pt x="32209" y="39081"/>
                    <a:pt x="32209" y="39170"/>
                  </a:cubicBezTo>
                  <a:cubicBezTo>
                    <a:pt x="32200" y="39152"/>
                    <a:pt x="32193" y="39133"/>
                    <a:pt x="32187" y="39113"/>
                  </a:cubicBezTo>
                  <a:lnTo>
                    <a:pt x="32187" y="39113"/>
                  </a:lnTo>
                  <a:cubicBezTo>
                    <a:pt x="32193" y="39139"/>
                    <a:pt x="32200" y="39165"/>
                    <a:pt x="32209" y="39192"/>
                  </a:cubicBezTo>
                  <a:cubicBezTo>
                    <a:pt x="32165" y="39280"/>
                    <a:pt x="32165" y="39324"/>
                    <a:pt x="32165" y="39412"/>
                  </a:cubicBezTo>
                  <a:cubicBezTo>
                    <a:pt x="32165" y="39445"/>
                    <a:pt x="32200" y="39465"/>
                    <a:pt x="32219" y="39465"/>
                  </a:cubicBezTo>
                  <a:cubicBezTo>
                    <a:pt x="32226" y="39465"/>
                    <a:pt x="32231" y="39463"/>
                    <a:pt x="32231" y="39457"/>
                  </a:cubicBezTo>
                  <a:cubicBezTo>
                    <a:pt x="32253" y="39722"/>
                    <a:pt x="32319" y="40031"/>
                    <a:pt x="32341" y="40296"/>
                  </a:cubicBezTo>
                  <a:cubicBezTo>
                    <a:pt x="32364" y="40627"/>
                    <a:pt x="32452" y="40936"/>
                    <a:pt x="32518" y="41245"/>
                  </a:cubicBezTo>
                  <a:lnTo>
                    <a:pt x="32518" y="41267"/>
                  </a:lnTo>
                  <a:cubicBezTo>
                    <a:pt x="32474" y="41443"/>
                    <a:pt x="32364" y="41598"/>
                    <a:pt x="32364" y="41775"/>
                  </a:cubicBezTo>
                  <a:cubicBezTo>
                    <a:pt x="32364" y="41797"/>
                    <a:pt x="32386" y="41808"/>
                    <a:pt x="32402" y="41808"/>
                  </a:cubicBezTo>
                  <a:cubicBezTo>
                    <a:pt x="32419" y="41808"/>
                    <a:pt x="32430" y="41797"/>
                    <a:pt x="32408" y="41775"/>
                  </a:cubicBezTo>
                  <a:cubicBezTo>
                    <a:pt x="32452" y="41620"/>
                    <a:pt x="32496" y="41488"/>
                    <a:pt x="32562" y="41355"/>
                  </a:cubicBezTo>
                  <a:cubicBezTo>
                    <a:pt x="32562" y="41376"/>
                    <a:pt x="32562" y="41397"/>
                    <a:pt x="32581" y="41399"/>
                  </a:cubicBezTo>
                  <a:lnTo>
                    <a:pt x="32581" y="41399"/>
                  </a:lnTo>
                  <a:cubicBezTo>
                    <a:pt x="32574" y="41363"/>
                    <a:pt x="32562" y="41338"/>
                    <a:pt x="32562" y="41289"/>
                  </a:cubicBezTo>
                  <a:cubicBezTo>
                    <a:pt x="32584" y="41245"/>
                    <a:pt x="32606" y="41156"/>
                    <a:pt x="32606" y="41112"/>
                  </a:cubicBezTo>
                  <a:cubicBezTo>
                    <a:pt x="32673" y="40825"/>
                    <a:pt x="32695" y="40516"/>
                    <a:pt x="32739" y="40251"/>
                  </a:cubicBezTo>
                  <a:cubicBezTo>
                    <a:pt x="32805" y="39920"/>
                    <a:pt x="32849" y="39589"/>
                    <a:pt x="32893" y="39280"/>
                  </a:cubicBezTo>
                  <a:cubicBezTo>
                    <a:pt x="32915" y="39479"/>
                    <a:pt x="32937" y="39633"/>
                    <a:pt x="32960" y="39832"/>
                  </a:cubicBezTo>
                  <a:cubicBezTo>
                    <a:pt x="32871" y="40119"/>
                    <a:pt x="32871" y="40406"/>
                    <a:pt x="32783" y="40715"/>
                  </a:cubicBezTo>
                  <a:cubicBezTo>
                    <a:pt x="32717" y="40958"/>
                    <a:pt x="32673" y="41245"/>
                    <a:pt x="32606" y="41488"/>
                  </a:cubicBezTo>
                  <a:cubicBezTo>
                    <a:pt x="32606" y="41467"/>
                    <a:pt x="32606" y="41466"/>
                    <a:pt x="32589" y="41448"/>
                  </a:cubicBezTo>
                  <a:lnTo>
                    <a:pt x="32589" y="41448"/>
                  </a:lnTo>
                  <a:cubicBezTo>
                    <a:pt x="32595" y="41482"/>
                    <a:pt x="32606" y="41507"/>
                    <a:pt x="32606" y="41554"/>
                  </a:cubicBezTo>
                  <a:cubicBezTo>
                    <a:pt x="32584" y="41708"/>
                    <a:pt x="32518" y="41885"/>
                    <a:pt x="32474" y="42062"/>
                  </a:cubicBezTo>
                  <a:cubicBezTo>
                    <a:pt x="32474" y="42094"/>
                    <a:pt x="32498" y="42114"/>
                    <a:pt x="32510" y="42114"/>
                  </a:cubicBezTo>
                  <a:cubicBezTo>
                    <a:pt x="32515" y="42114"/>
                    <a:pt x="32518" y="42112"/>
                    <a:pt x="32518" y="42106"/>
                  </a:cubicBezTo>
                  <a:cubicBezTo>
                    <a:pt x="32584" y="41995"/>
                    <a:pt x="32606" y="41885"/>
                    <a:pt x="32628" y="41730"/>
                  </a:cubicBezTo>
                  <a:cubicBezTo>
                    <a:pt x="32673" y="41819"/>
                    <a:pt x="32717" y="41929"/>
                    <a:pt x="32739" y="42017"/>
                  </a:cubicBezTo>
                  <a:cubicBezTo>
                    <a:pt x="32717" y="42150"/>
                    <a:pt x="32695" y="42282"/>
                    <a:pt x="32717" y="42459"/>
                  </a:cubicBezTo>
                  <a:cubicBezTo>
                    <a:pt x="32717" y="42478"/>
                    <a:pt x="32732" y="42484"/>
                    <a:pt x="32751" y="42484"/>
                  </a:cubicBezTo>
                  <a:cubicBezTo>
                    <a:pt x="32776" y="42484"/>
                    <a:pt x="32805" y="42472"/>
                    <a:pt x="32805" y="42459"/>
                  </a:cubicBezTo>
                  <a:cubicBezTo>
                    <a:pt x="32805" y="42371"/>
                    <a:pt x="32805" y="42260"/>
                    <a:pt x="32827" y="42172"/>
                  </a:cubicBezTo>
                  <a:cubicBezTo>
                    <a:pt x="32893" y="42326"/>
                    <a:pt x="32937" y="42459"/>
                    <a:pt x="32959" y="42613"/>
                  </a:cubicBezTo>
                  <a:lnTo>
                    <a:pt x="32959" y="42613"/>
                  </a:lnTo>
                  <a:cubicBezTo>
                    <a:pt x="32937" y="42459"/>
                    <a:pt x="32893" y="42326"/>
                    <a:pt x="32827" y="42150"/>
                  </a:cubicBezTo>
                  <a:cubicBezTo>
                    <a:pt x="32893" y="41885"/>
                    <a:pt x="33004" y="41598"/>
                    <a:pt x="33048" y="41333"/>
                  </a:cubicBezTo>
                  <a:cubicBezTo>
                    <a:pt x="33114" y="41112"/>
                    <a:pt x="33114" y="40914"/>
                    <a:pt x="33158" y="40693"/>
                  </a:cubicBezTo>
                  <a:lnTo>
                    <a:pt x="33158" y="40737"/>
                  </a:lnTo>
                  <a:cubicBezTo>
                    <a:pt x="33180" y="40914"/>
                    <a:pt x="33224" y="41068"/>
                    <a:pt x="33269" y="41245"/>
                  </a:cubicBezTo>
                  <a:cubicBezTo>
                    <a:pt x="33247" y="41598"/>
                    <a:pt x="33158" y="41995"/>
                    <a:pt x="33114" y="42326"/>
                  </a:cubicBezTo>
                  <a:cubicBezTo>
                    <a:pt x="33048" y="42613"/>
                    <a:pt x="32827" y="42945"/>
                    <a:pt x="32915" y="43254"/>
                  </a:cubicBezTo>
                  <a:cubicBezTo>
                    <a:pt x="32915" y="43265"/>
                    <a:pt x="32921" y="43270"/>
                    <a:pt x="32926" y="43270"/>
                  </a:cubicBezTo>
                  <a:cubicBezTo>
                    <a:pt x="32932" y="43270"/>
                    <a:pt x="32937" y="43265"/>
                    <a:pt x="32937" y="43254"/>
                  </a:cubicBezTo>
                  <a:cubicBezTo>
                    <a:pt x="32960" y="42834"/>
                    <a:pt x="33136" y="42459"/>
                    <a:pt x="33224" y="42062"/>
                  </a:cubicBezTo>
                  <a:cubicBezTo>
                    <a:pt x="33247" y="41841"/>
                    <a:pt x="33291" y="41620"/>
                    <a:pt x="33335" y="41377"/>
                  </a:cubicBezTo>
                  <a:cubicBezTo>
                    <a:pt x="33497" y="42203"/>
                    <a:pt x="33659" y="43053"/>
                    <a:pt x="33821" y="43900"/>
                  </a:cubicBezTo>
                  <a:lnTo>
                    <a:pt x="33821" y="43900"/>
                  </a:lnTo>
                  <a:cubicBezTo>
                    <a:pt x="33808" y="43902"/>
                    <a:pt x="33798" y="43907"/>
                    <a:pt x="33798" y="43916"/>
                  </a:cubicBezTo>
                  <a:cubicBezTo>
                    <a:pt x="33798" y="44380"/>
                    <a:pt x="33666" y="44821"/>
                    <a:pt x="33666" y="45307"/>
                  </a:cubicBezTo>
                  <a:cubicBezTo>
                    <a:pt x="33600" y="45020"/>
                    <a:pt x="33556" y="44711"/>
                    <a:pt x="33534" y="44446"/>
                  </a:cubicBezTo>
                  <a:cubicBezTo>
                    <a:pt x="33534" y="44424"/>
                    <a:pt x="33522" y="44413"/>
                    <a:pt x="33511" y="44413"/>
                  </a:cubicBezTo>
                  <a:cubicBezTo>
                    <a:pt x="33500" y="44413"/>
                    <a:pt x="33489" y="44424"/>
                    <a:pt x="33489" y="44446"/>
                  </a:cubicBezTo>
                  <a:cubicBezTo>
                    <a:pt x="33534" y="44755"/>
                    <a:pt x="33600" y="45042"/>
                    <a:pt x="33666" y="45351"/>
                  </a:cubicBezTo>
                  <a:cubicBezTo>
                    <a:pt x="33644" y="45572"/>
                    <a:pt x="33578" y="45770"/>
                    <a:pt x="33534" y="45991"/>
                  </a:cubicBezTo>
                  <a:cubicBezTo>
                    <a:pt x="33489" y="46190"/>
                    <a:pt x="33467" y="46344"/>
                    <a:pt x="33445" y="46543"/>
                  </a:cubicBezTo>
                  <a:cubicBezTo>
                    <a:pt x="33423" y="46565"/>
                    <a:pt x="33423" y="46587"/>
                    <a:pt x="33423" y="46653"/>
                  </a:cubicBezTo>
                  <a:cubicBezTo>
                    <a:pt x="33423" y="46668"/>
                    <a:pt x="33444" y="46704"/>
                    <a:pt x="33464" y="46704"/>
                  </a:cubicBezTo>
                  <a:cubicBezTo>
                    <a:pt x="33473" y="46704"/>
                    <a:pt x="33482" y="46696"/>
                    <a:pt x="33489" y="46675"/>
                  </a:cubicBezTo>
                  <a:cubicBezTo>
                    <a:pt x="33578" y="46477"/>
                    <a:pt x="33600" y="46300"/>
                    <a:pt x="33644" y="46101"/>
                  </a:cubicBezTo>
                  <a:cubicBezTo>
                    <a:pt x="33662" y="45961"/>
                    <a:pt x="33693" y="45848"/>
                    <a:pt x="33728" y="45741"/>
                  </a:cubicBezTo>
                  <a:lnTo>
                    <a:pt x="33728" y="45741"/>
                  </a:lnTo>
                  <a:cubicBezTo>
                    <a:pt x="33737" y="45812"/>
                    <a:pt x="33747" y="45889"/>
                    <a:pt x="33776" y="45947"/>
                  </a:cubicBezTo>
                  <a:cubicBezTo>
                    <a:pt x="33776" y="46035"/>
                    <a:pt x="33798" y="46101"/>
                    <a:pt x="33798" y="46190"/>
                  </a:cubicBezTo>
                  <a:cubicBezTo>
                    <a:pt x="33798" y="46159"/>
                    <a:pt x="33801" y="46128"/>
                    <a:pt x="33805" y="46097"/>
                  </a:cubicBezTo>
                  <a:lnTo>
                    <a:pt x="33805" y="46097"/>
                  </a:lnTo>
                  <a:lnTo>
                    <a:pt x="33821" y="46234"/>
                  </a:lnTo>
                  <a:cubicBezTo>
                    <a:pt x="33821" y="46256"/>
                    <a:pt x="33821" y="46278"/>
                    <a:pt x="33798" y="46322"/>
                  </a:cubicBezTo>
                  <a:cubicBezTo>
                    <a:pt x="33754" y="46477"/>
                    <a:pt x="33688" y="46675"/>
                    <a:pt x="33666" y="46830"/>
                  </a:cubicBezTo>
                  <a:cubicBezTo>
                    <a:pt x="33666" y="46863"/>
                    <a:pt x="33677" y="46880"/>
                    <a:pt x="33694" y="46880"/>
                  </a:cubicBezTo>
                  <a:cubicBezTo>
                    <a:pt x="33710" y="46880"/>
                    <a:pt x="33732" y="46863"/>
                    <a:pt x="33754" y="46830"/>
                  </a:cubicBezTo>
                  <a:cubicBezTo>
                    <a:pt x="33774" y="46712"/>
                    <a:pt x="33793" y="46595"/>
                    <a:pt x="33829" y="46493"/>
                  </a:cubicBezTo>
                  <a:lnTo>
                    <a:pt x="33829" y="46493"/>
                  </a:lnTo>
                  <a:cubicBezTo>
                    <a:pt x="33872" y="46631"/>
                    <a:pt x="33890" y="46790"/>
                    <a:pt x="33909" y="46918"/>
                  </a:cubicBezTo>
                  <a:cubicBezTo>
                    <a:pt x="33909" y="46895"/>
                    <a:pt x="33915" y="46860"/>
                    <a:pt x="33921" y="46825"/>
                  </a:cubicBezTo>
                  <a:lnTo>
                    <a:pt x="33921" y="46825"/>
                  </a:lnTo>
                  <a:lnTo>
                    <a:pt x="33931" y="46874"/>
                  </a:lnTo>
                  <a:cubicBezTo>
                    <a:pt x="33931" y="46918"/>
                    <a:pt x="33975" y="46984"/>
                    <a:pt x="33975" y="47007"/>
                  </a:cubicBezTo>
                  <a:cubicBezTo>
                    <a:pt x="33909" y="47294"/>
                    <a:pt x="33865" y="47558"/>
                    <a:pt x="33754" y="47801"/>
                  </a:cubicBezTo>
                  <a:cubicBezTo>
                    <a:pt x="33726" y="47844"/>
                    <a:pt x="33752" y="47868"/>
                    <a:pt x="33775" y="47868"/>
                  </a:cubicBezTo>
                  <a:cubicBezTo>
                    <a:pt x="33787" y="47868"/>
                    <a:pt x="33798" y="47861"/>
                    <a:pt x="33798" y="47845"/>
                  </a:cubicBezTo>
                  <a:cubicBezTo>
                    <a:pt x="33821" y="47757"/>
                    <a:pt x="33821" y="47757"/>
                    <a:pt x="33843" y="47735"/>
                  </a:cubicBezTo>
                  <a:cubicBezTo>
                    <a:pt x="33907" y="47585"/>
                    <a:pt x="33950" y="47436"/>
                    <a:pt x="33993" y="47246"/>
                  </a:cubicBezTo>
                  <a:lnTo>
                    <a:pt x="33993" y="47246"/>
                  </a:lnTo>
                  <a:cubicBezTo>
                    <a:pt x="33995" y="47260"/>
                    <a:pt x="33997" y="47275"/>
                    <a:pt x="33997" y="47294"/>
                  </a:cubicBezTo>
                  <a:lnTo>
                    <a:pt x="34152" y="48199"/>
                  </a:lnTo>
                  <a:cubicBezTo>
                    <a:pt x="34156" y="48176"/>
                    <a:pt x="34160" y="48153"/>
                    <a:pt x="34164" y="48131"/>
                  </a:cubicBezTo>
                  <a:lnTo>
                    <a:pt x="34164" y="48131"/>
                  </a:lnTo>
                  <a:cubicBezTo>
                    <a:pt x="34182" y="48207"/>
                    <a:pt x="34200" y="48281"/>
                    <a:pt x="34218" y="48353"/>
                  </a:cubicBezTo>
                  <a:lnTo>
                    <a:pt x="34218" y="48441"/>
                  </a:lnTo>
                  <a:cubicBezTo>
                    <a:pt x="34218" y="48442"/>
                    <a:pt x="34218" y="48443"/>
                    <a:pt x="34218" y="48444"/>
                  </a:cubicBezTo>
                  <a:lnTo>
                    <a:pt x="34218" y="48444"/>
                  </a:lnTo>
                  <a:cubicBezTo>
                    <a:pt x="34222" y="48142"/>
                    <a:pt x="34329" y="47839"/>
                    <a:pt x="34350" y="47536"/>
                  </a:cubicBezTo>
                  <a:cubicBezTo>
                    <a:pt x="34372" y="47360"/>
                    <a:pt x="34372" y="47205"/>
                    <a:pt x="34394" y="47029"/>
                  </a:cubicBezTo>
                  <a:cubicBezTo>
                    <a:pt x="34483" y="47536"/>
                    <a:pt x="34571" y="48022"/>
                    <a:pt x="34681" y="48530"/>
                  </a:cubicBezTo>
                  <a:cubicBezTo>
                    <a:pt x="34638" y="48856"/>
                    <a:pt x="34552" y="49160"/>
                    <a:pt x="34486" y="49485"/>
                  </a:cubicBezTo>
                  <a:lnTo>
                    <a:pt x="34486" y="49485"/>
                  </a:lnTo>
                  <a:cubicBezTo>
                    <a:pt x="34472" y="49424"/>
                    <a:pt x="34457" y="49363"/>
                    <a:pt x="34439" y="49302"/>
                  </a:cubicBezTo>
                  <a:cubicBezTo>
                    <a:pt x="34350" y="49015"/>
                    <a:pt x="34306" y="48751"/>
                    <a:pt x="34240" y="48464"/>
                  </a:cubicBezTo>
                  <a:cubicBezTo>
                    <a:pt x="34240" y="48464"/>
                    <a:pt x="34220" y="48464"/>
                    <a:pt x="34218" y="48444"/>
                  </a:cubicBezTo>
                  <a:lnTo>
                    <a:pt x="34218" y="48444"/>
                  </a:lnTo>
                  <a:cubicBezTo>
                    <a:pt x="34218" y="48451"/>
                    <a:pt x="34218" y="48457"/>
                    <a:pt x="34218" y="48464"/>
                  </a:cubicBezTo>
                  <a:cubicBezTo>
                    <a:pt x="34218" y="48530"/>
                    <a:pt x="34240" y="48552"/>
                    <a:pt x="34240" y="48618"/>
                  </a:cubicBezTo>
                  <a:cubicBezTo>
                    <a:pt x="34328" y="49015"/>
                    <a:pt x="34461" y="49435"/>
                    <a:pt x="34549" y="49876"/>
                  </a:cubicBezTo>
                  <a:cubicBezTo>
                    <a:pt x="34556" y="49910"/>
                    <a:pt x="34562" y="49943"/>
                    <a:pt x="34570" y="49976"/>
                  </a:cubicBezTo>
                  <a:lnTo>
                    <a:pt x="34570" y="49976"/>
                  </a:lnTo>
                  <a:cubicBezTo>
                    <a:pt x="34549" y="49823"/>
                    <a:pt x="34526" y="49670"/>
                    <a:pt x="34493" y="49516"/>
                  </a:cubicBezTo>
                  <a:lnTo>
                    <a:pt x="34493" y="49516"/>
                  </a:lnTo>
                  <a:cubicBezTo>
                    <a:pt x="34501" y="49522"/>
                    <a:pt x="34513" y="49527"/>
                    <a:pt x="34524" y="49527"/>
                  </a:cubicBezTo>
                  <a:cubicBezTo>
                    <a:pt x="34537" y="49527"/>
                    <a:pt x="34549" y="49520"/>
                    <a:pt x="34549" y="49501"/>
                  </a:cubicBezTo>
                  <a:cubicBezTo>
                    <a:pt x="34593" y="49236"/>
                    <a:pt x="34659" y="48993"/>
                    <a:pt x="34704" y="48706"/>
                  </a:cubicBezTo>
                  <a:cubicBezTo>
                    <a:pt x="34748" y="48795"/>
                    <a:pt x="34748" y="48905"/>
                    <a:pt x="34770" y="48993"/>
                  </a:cubicBezTo>
                  <a:cubicBezTo>
                    <a:pt x="34770" y="49302"/>
                    <a:pt x="34726" y="49589"/>
                    <a:pt x="34704" y="49898"/>
                  </a:cubicBezTo>
                  <a:cubicBezTo>
                    <a:pt x="34704" y="49987"/>
                    <a:pt x="34681" y="50097"/>
                    <a:pt x="34659" y="50185"/>
                  </a:cubicBezTo>
                  <a:cubicBezTo>
                    <a:pt x="34613" y="50124"/>
                    <a:pt x="34589" y="50052"/>
                    <a:pt x="34570" y="49976"/>
                  </a:cubicBezTo>
                  <a:lnTo>
                    <a:pt x="34570" y="49976"/>
                  </a:lnTo>
                  <a:cubicBezTo>
                    <a:pt x="34589" y="50112"/>
                    <a:pt x="34607" y="50248"/>
                    <a:pt x="34630" y="50384"/>
                  </a:cubicBezTo>
                  <a:lnTo>
                    <a:pt x="34630" y="50384"/>
                  </a:lnTo>
                  <a:cubicBezTo>
                    <a:pt x="34685" y="50206"/>
                    <a:pt x="34705" y="50060"/>
                    <a:pt x="34726" y="49876"/>
                  </a:cubicBezTo>
                  <a:cubicBezTo>
                    <a:pt x="34770" y="49678"/>
                    <a:pt x="34770" y="49523"/>
                    <a:pt x="34770" y="49324"/>
                  </a:cubicBezTo>
                  <a:cubicBezTo>
                    <a:pt x="34830" y="49729"/>
                    <a:pt x="34859" y="50128"/>
                    <a:pt x="34871" y="50527"/>
                  </a:cubicBezTo>
                  <a:lnTo>
                    <a:pt x="34871" y="50527"/>
                  </a:lnTo>
                  <a:cubicBezTo>
                    <a:pt x="34865" y="50524"/>
                    <a:pt x="34856" y="50522"/>
                    <a:pt x="34847" y="50522"/>
                  </a:cubicBezTo>
                  <a:cubicBezTo>
                    <a:pt x="34830" y="50522"/>
                    <a:pt x="34814" y="50528"/>
                    <a:pt x="34814" y="50539"/>
                  </a:cubicBezTo>
                  <a:cubicBezTo>
                    <a:pt x="34792" y="50715"/>
                    <a:pt x="34770" y="50826"/>
                    <a:pt x="34726" y="50980"/>
                  </a:cubicBezTo>
                  <a:cubicBezTo>
                    <a:pt x="34726" y="51019"/>
                    <a:pt x="34726" y="51050"/>
                    <a:pt x="34721" y="51082"/>
                  </a:cubicBezTo>
                  <a:lnTo>
                    <a:pt x="34721" y="51082"/>
                  </a:lnTo>
                  <a:cubicBezTo>
                    <a:pt x="34694" y="50922"/>
                    <a:pt x="34677" y="50777"/>
                    <a:pt x="34659" y="50605"/>
                  </a:cubicBezTo>
                  <a:lnTo>
                    <a:pt x="34644" y="50605"/>
                  </a:lnTo>
                  <a:cubicBezTo>
                    <a:pt x="34670" y="50783"/>
                    <a:pt x="34687" y="50957"/>
                    <a:pt x="34704" y="51157"/>
                  </a:cubicBezTo>
                  <a:cubicBezTo>
                    <a:pt x="34713" y="51129"/>
                    <a:pt x="34718" y="51105"/>
                    <a:pt x="34721" y="51082"/>
                  </a:cubicBezTo>
                  <a:lnTo>
                    <a:pt x="34721" y="51082"/>
                  </a:lnTo>
                  <a:cubicBezTo>
                    <a:pt x="34729" y="51127"/>
                    <a:pt x="34738" y="51174"/>
                    <a:pt x="34748" y="51223"/>
                  </a:cubicBezTo>
                  <a:cubicBezTo>
                    <a:pt x="34748" y="51223"/>
                    <a:pt x="34704" y="51223"/>
                    <a:pt x="34704" y="51267"/>
                  </a:cubicBezTo>
                  <a:lnTo>
                    <a:pt x="34704" y="51378"/>
                  </a:lnTo>
                  <a:cubicBezTo>
                    <a:pt x="34681" y="51400"/>
                    <a:pt x="34681" y="51422"/>
                    <a:pt x="34659" y="51422"/>
                  </a:cubicBezTo>
                  <a:cubicBezTo>
                    <a:pt x="34637" y="51422"/>
                    <a:pt x="34637" y="51444"/>
                    <a:pt x="34659" y="51444"/>
                  </a:cubicBezTo>
                  <a:lnTo>
                    <a:pt x="34704" y="51444"/>
                  </a:lnTo>
                  <a:cubicBezTo>
                    <a:pt x="34704" y="51620"/>
                    <a:pt x="34704" y="51753"/>
                    <a:pt x="34681" y="51929"/>
                  </a:cubicBezTo>
                  <a:cubicBezTo>
                    <a:pt x="34637" y="52084"/>
                    <a:pt x="34571" y="52261"/>
                    <a:pt x="34593" y="52437"/>
                  </a:cubicBezTo>
                  <a:cubicBezTo>
                    <a:pt x="34593" y="52459"/>
                    <a:pt x="34604" y="52470"/>
                    <a:pt x="34618" y="52470"/>
                  </a:cubicBezTo>
                  <a:cubicBezTo>
                    <a:pt x="34632" y="52470"/>
                    <a:pt x="34648" y="52459"/>
                    <a:pt x="34659" y="52437"/>
                  </a:cubicBezTo>
                  <a:cubicBezTo>
                    <a:pt x="34676" y="52267"/>
                    <a:pt x="34733" y="52124"/>
                    <a:pt x="34768" y="51966"/>
                  </a:cubicBezTo>
                  <a:lnTo>
                    <a:pt x="34768" y="51966"/>
                  </a:lnTo>
                  <a:cubicBezTo>
                    <a:pt x="34770" y="52087"/>
                    <a:pt x="34770" y="52207"/>
                    <a:pt x="34770" y="52327"/>
                  </a:cubicBezTo>
                  <a:cubicBezTo>
                    <a:pt x="34770" y="52404"/>
                    <a:pt x="34771" y="52482"/>
                    <a:pt x="34774" y="52560"/>
                  </a:cubicBezTo>
                  <a:lnTo>
                    <a:pt x="34774" y="52560"/>
                  </a:lnTo>
                  <a:cubicBezTo>
                    <a:pt x="34779" y="52311"/>
                    <a:pt x="34789" y="52064"/>
                    <a:pt x="34791" y="51825"/>
                  </a:cubicBezTo>
                  <a:lnTo>
                    <a:pt x="34791" y="51825"/>
                  </a:lnTo>
                  <a:cubicBezTo>
                    <a:pt x="34786" y="51874"/>
                    <a:pt x="34778" y="51920"/>
                    <a:pt x="34768" y="51966"/>
                  </a:cubicBezTo>
                  <a:lnTo>
                    <a:pt x="34768" y="51966"/>
                  </a:lnTo>
                  <a:cubicBezTo>
                    <a:pt x="34764" y="51753"/>
                    <a:pt x="34754" y="51536"/>
                    <a:pt x="34726" y="51311"/>
                  </a:cubicBezTo>
                  <a:cubicBezTo>
                    <a:pt x="34770" y="51223"/>
                    <a:pt x="34792" y="51157"/>
                    <a:pt x="34792" y="51068"/>
                  </a:cubicBezTo>
                  <a:cubicBezTo>
                    <a:pt x="34792" y="50958"/>
                    <a:pt x="34792" y="50848"/>
                    <a:pt x="34814" y="50737"/>
                  </a:cubicBezTo>
                  <a:cubicBezTo>
                    <a:pt x="34853" y="50679"/>
                    <a:pt x="34857" y="50638"/>
                    <a:pt x="34873" y="50570"/>
                  </a:cubicBezTo>
                  <a:lnTo>
                    <a:pt x="34873" y="50570"/>
                  </a:lnTo>
                  <a:cubicBezTo>
                    <a:pt x="34886" y="51029"/>
                    <a:pt x="34880" y="51487"/>
                    <a:pt x="34880" y="51952"/>
                  </a:cubicBezTo>
                  <a:cubicBezTo>
                    <a:pt x="34924" y="52393"/>
                    <a:pt x="34902" y="52812"/>
                    <a:pt x="34792" y="53188"/>
                  </a:cubicBezTo>
                  <a:cubicBezTo>
                    <a:pt x="34792" y="52994"/>
                    <a:pt x="34780" y="52776"/>
                    <a:pt x="34774" y="52560"/>
                  </a:cubicBezTo>
                  <a:lnTo>
                    <a:pt x="34774" y="52560"/>
                  </a:lnTo>
                  <a:cubicBezTo>
                    <a:pt x="34771" y="52666"/>
                    <a:pt x="34770" y="52772"/>
                    <a:pt x="34770" y="52879"/>
                  </a:cubicBezTo>
                  <a:cubicBezTo>
                    <a:pt x="34770" y="53099"/>
                    <a:pt x="34770" y="53298"/>
                    <a:pt x="34704" y="53497"/>
                  </a:cubicBezTo>
                  <a:cubicBezTo>
                    <a:pt x="34704" y="53519"/>
                    <a:pt x="34681" y="53585"/>
                    <a:pt x="34681" y="53607"/>
                  </a:cubicBezTo>
                  <a:cubicBezTo>
                    <a:pt x="34483" y="53960"/>
                    <a:pt x="34152" y="54269"/>
                    <a:pt x="33688" y="54402"/>
                  </a:cubicBezTo>
                  <a:cubicBezTo>
                    <a:pt x="33504" y="54461"/>
                    <a:pt x="33336" y="54491"/>
                    <a:pt x="33180" y="54491"/>
                  </a:cubicBezTo>
                  <a:cubicBezTo>
                    <a:pt x="32812" y="54491"/>
                    <a:pt x="32510" y="54324"/>
                    <a:pt x="32231" y="53982"/>
                  </a:cubicBezTo>
                  <a:cubicBezTo>
                    <a:pt x="32077" y="53828"/>
                    <a:pt x="32010" y="53695"/>
                    <a:pt x="31812" y="53651"/>
                  </a:cubicBezTo>
                  <a:cubicBezTo>
                    <a:pt x="31834" y="53607"/>
                    <a:pt x="31834" y="53585"/>
                    <a:pt x="31856" y="53541"/>
                  </a:cubicBezTo>
                  <a:cubicBezTo>
                    <a:pt x="32165" y="52746"/>
                    <a:pt x="32474" y="52040"/>
                    <a:pt x="32474" y="51113"/>
                  </a:cubicBezTo>
                  <a:cubicBezTo>
                    <a:pt x="32474" y="50296"/>
                    <a:pt x="32231" y="49457"/>
                    <a:pt x="32077" y="48640"/>
                  </a:cubicBezTo>
                  <a:cubicBezTo>
                    <a:pt x="31745" y="46675"/>
                    <a:pt x="31370" y="44711"/>
                    <a:pt x="30973" y="42790"/>
                  </a:cubicBezTo>
                  <a:cubicBezTo>
                    <a:pt x="30929" y="42547"/>
                    <a:pt x="30862" y="42282"/>
                    <a:pt x="30796" y="42062"/>
                  </a:cubicBezTo>
                  <a:cubicBezTo>
                    <a:pt x="30796" y="42039"/>
                    <a:pt x="30818" y="42039"/>
                    <a:pt x="30818" y="42017"/>
                  </a:cubicBezTo>
                  <a:cubicBezTo>
                    <a:pt x="30818" y="42017"/>
                    <a:pt x="30818" y="42008"/>
                    <a:pt x="30812" y="42008"/>
                  </a:cubicBezTo>
                  <a:cubicBezTo>
                    <a:pt x="30808" y="42008"/>
                    <a:pt x="30803" y="42010"/>
                    <a:pt x="30796" y="42017"/>
                  </a:cubicBezTo>
                  <a:cubicBezTo>
                    <a:pt x="30796" y="42017"/>
                    <a:pt x="30796" y="42039"/>
                    <a:pt x="30752" y="42039"/>
                  </a:cubicBezTo>
                  <a:cubicBezTo>
                    <a:pt x="30575" y="41443"/>
                    <a:pt x="30355" y="40847"/>
                    <a:pt x="30200" y="40229"/>
                  </a:cubicBezTo>
                  <a:cubicBezTo>
                    <a:pt x="30134" y="39854"/>
                    <a:pt x="30046" y="39479"/>
                    <a:pt x="30023" y="39125"/>
                  </a:cubicBezTo>
                  <a:cubicBezTo>
                    <a:pt x="29979" y="38905"/>
                    <a:pt x="29979" y="38728"/>
                    <a:pt x="29825" y="38574"/>
                  </a:cubicBezTo>
                  <a:lnTo>
                    <a:pt x="29803" y="38574"/>
                  </a:lnTo>
                  <a:cubicBezTo>
                    <a:pt x="29538" y="37183"/>
                    <a:pt x="29163" y="35836"/>
                    <a:pt x="29052" y="34445"/>
                  </a:cubicBezTo>
                  <a:cubicBezTo>
                    <a:pt x="29052" y="34401"/>
                    <a:pt x="29030" y="34335"/>
                    <a:pt x="28986" y="34313"/>
                  </a:cubicBezTo>
                  <a:cubicBezTo>
                    <a:pt x="29074" y="34225"/>
                    <a:pt x="29140" y="34158"/>
                    <a:pt x="29207" y="34070"/>
                  </a:cubicBezTo>
                  <a:cubicBezTo>
                    <a:pt x="29251" y="34291"/>
                    <a:pt x="29295" y="34490"/>
                    <a:pt x="29295" y="34710"/>
                  </a:cubicBezTo>
                  <a:cubicBezTo>
                    <a:pt x="29317" y="35064"/>
                    <a:pt x="29317" y="35417"/>
                    <a:pt x="29427" y="35770"/>
                  </a:cubicBezTo>
                  <a:cubicBezTo>
                    <a:pt x="29427" y="35790"/>
                    <a:pt x="29441" y="35801"/>
                    <a:pt x="29456" y="35801"/>
                  </a:cubicBezTo>
                  <a:cubicBezTo>
                    <a:pt x="29474" y="35801"/>
                    <a:pt x="29494" y="35784"/>
                    <a:pt x="29494" y="35748"/>
                  </a:cubicBezTo>
                  <a:cubicBezTo>
                    <a:pt x="29427" y="35306"/>
                    <a:pt x="29427" y="34865"/>
                    <a:pt x="29383" y="34423"/>
                  </a:cubicBezTo>
                  <a:cubicBezTo>
                    <a:pt x="29361" y="34313"/>
                    <a:pt x="29361" y="34114"/>
                    <a:pt x="29295" y="33982"/>
                  </a:cubicBezTo>
                  <a:cubicBezTo>
                    <a:pt x="29361" y="33938"/>
                    <a:pt x="29405" y="33849"/>
                    <a:pt x="29472" y="33783"/>
                  </a:cubicBezTo>
                  <a:cubicBezTo>
                    <a:pt x="29516" y="34158"/>
                    <a:pt x="29626" y="34512"/>
                    <a:pt x="29604" y="34887"/>
                  </a:cubicBezTo>
                  <a:cubicBezTo>
                    <a:pt x="29604" y="35108"/>
                    <a:pt x="29648" y="35328"/>
                    <a:pt x="29648" y="35527"/>
                  </a:cubicBezTo>
                  <a:cubicBezTo>
                    <a:pt x="29648" y="35748"/>
                    <a:pt x="29714" y="35880"/>
                    <a:pt x="29736" y="36101"/>
                  </a:cubicBezTo>
                  <a:cubicBezTo>
                    <a:pt x="29736" y="36123"/>
                    <a:pt x="29753" y="36134"/>
                    <a:pt x="29770" y="36134"/>
                  </a:cubicBezTo>
                  <a:cubicBezTo>
                    <a:pt x="29786" y="36134"/>
                    <a:pt x="29803" y="36123"/>
                    <a:pt x="29803" y="36101"/>
                  </a:cubicBezTo>
                  <a:cubicBezTo>
                    <a:pt x="29825" y="35925"/>
                    <a:pt x="29736" y="35704"/>
                    <a:pt x="29736" y="35505"/>
                  </a:cubicBezTo>
                  <a:cubicBezTo>
                    <a:pt x="29736" y="35284"/>
                    <a:pt x="29692" y="35086"/>
                    <a:pt x="29692" y="34865"/>
                  </a:cubicBezTo>
                  <a:cubicBezTo>
                    <a:pt x="29692" y="34490"/>
                    <a:pt x="29538" y="34114"/>
                    <a:pt x="29494" y="33761"/>
                  </a:cubicBezTo>
                  <a:lnTo>
                    <a:pt x="29670" y="33607"/>
                  </a:lnTo>
                  <a:lnTo>
                    <a:pt x="29736" y="33518"/>
                  </a:lnTo>
                  <a:lnTo>
                    <a:pt x="29736" y="33894"/>
                  </a:lnTo>
                  <a:cubicBezTo>
                    <a:pt x="29781" y="34181"/>
                    <a:pt x="29847" y="34423"/>
                    <a:pt x="29891" y="34710"/>
                  </a:cubicBezTo>
                  <a:cubicBezTo>
                    <a:pt x="29891" y="34953"/>
                    <a:pt x="29913" y="35196"/>
                    <a:pt x="29935" y="35439"/>
                  </a:cubicBezTo>
                  <a:cubicBezTo>
                    <a:pt x="29957" y="35704"/>
                    <a:pt x="30046" y="35947"/>
                    <a:pt x="30068" y="36189"/>
                  </a:cubicBezTo>
                  <a:cubicBezTo>
                    <a:pt x="30068" y="36200"/>
                    <a:pt x="30084" y="36206"/>
                    <a:pt x="30101" y="36206"/>
                  </a:cubicBezTo>
                  <a:cubicBezTo>
                    <a:pt x="30117" y="36206"/>
                    <a:pt x="30134" y="36200"/>
                    <a:pt x="30134" y="36189"/>
                  </a:cubicBezTo>
                  <a:cubicBezTo>
                    <a:pt x="30156" y="35991"/>
                    <a:pt x="30068" y="35814"/>
                    <a:pt x="30046" y="35593"/>
                  </a:cubicBezTo>
                  <a:cubicBezTo>
                    <a:pt x="29979" y="35284"/>
                    <a:pt x="29957" y="34997"/>
                    <a:pt x="29957" y="34710"/>
                  </a:cubicBezTo>
                  <a:cubicBezTo>
                    <a:pt x="29957" y="34490"/>
                    <a:pt x="29935" y="34313"/>
                    <a:pt x="29869" y="34092"/>
                  </a:cubicBezTo>
                  <a:cubicBezTo>
                    <a:pt x="29825" y="33871"/>
                    <a:pt x="29825" y="33651"/>
                    <a:pt x="29825" y="33408"/>
                  </a:cubicBezTo>
                  <a:lnTo>
                    <a:pt x="29979" y="33231"/>
                  </a:lnTo>
                  <a:lnTo>
                    <a:pt x="29979" y="33297"/>
                  </a:lnTo>
                  <a:cubicBezTo>
                    <a:pt x="30046" y="33607"/>
                    <a:pt x="30068" y="33894"/>
                    <a:pt x="30090" y="34203"/>
                  </a:cubicBezTo>
                  <a:cubicBezTo>
                    <a:pt x="30156" y="34732"/>
                    <a:pt x="30178" y="35262"/>
                    <a:pt x="30266" y="35770"/>
                  </a:cubicBezTo>
                  <a:cubicBezTo>
                    <a:pt x="30266" y="35792"/>
                    <a:pt x="30272" y="35803"/>
                    <a:pt x="30280" y="35803"/>
                  </a:cubicBezTo>
                  <a:cubicBezTo>
                    <a:pt x="30288" y="35803"/>
                    <a:pt x="30299" y="35792"/>
                    <a:pt x="30310" y="35770"/>
                  </a:cubicBezTo>
                  <a:cubicBezTo>
                    <a:pt x="30355" y="35527"/>
                    <a:pt x="30288" y="35284"/>
                    <a:pt x="30266" y="35064"/>
                  </a:cubicBezTo>
                  <a:cubicBezTo>
                    <a:pt x="30244" y="34777"/>
                    <a:pt x="30244" y="34534"/>
                    <a:pt x="30178" y="34291"/>
                  </a:cubicBezTo>
                  <a:cubicBezTo>
                    <a:pt x="30156" y="34070"/>
                    <a:pt x="30134" y="33849"/>
                    <a:pt x="30090" y="33651"/>
                  </a:cubicBezTo>
                  <a:cubicBezTo>
                    <a:pt x="30090" y="33584"/>
                    <a:pt x="30046" y="33408"/>
                    <a:pt x="30023" y="33231"/>
                  </a:cubicBezTo>
                  <a:cubicBezTo>
                    <a:pt x="30046" y="33187"/>
                    <a:pt x="30090" y="33143"/>
                    <a:pt x="30134" y="33099"/>
                  </a:cubicBezTo>
                  <a:lnTo>
                    <a:pt x="30134" y="33121"/>
                  </a:lnTo>
                  <a:cubicBezTo>
                    <a:pt x="30156" y="33231"/>
                    <a:pt x="30200" y="33320"/>
                    <a:pt x="30244" y="33430"/>
                  </a:cubicBezTo>
                  <a:cubicBezTo>
                    <a:pt x="30266" y="33562"/>
                    <a:pt x="30244" y="33673"/>
                    <a:pt x="30266" y="33805"/>
                  </a:cubicBezTo>
                  <a:cubicBezTo>
                    <a:pt x="30310" y="34269"/>
                    <a:pt x="30377" y="34688"/>
                    <a:pt x="30399" y="35174"/>
                  </a:cubicBezTo>
                  <a:cubicBezTo>
                    <a:pt x="30399" y="35185"/>
                    <a:pt x="30404" y="35190"/>
                    <a:pt x="30410" y="35190"/>
                  </a:cubicBezTo>
                  <a:cubicBezTo>
                    <a:pt x="30415" y="35190"/>
                    <a:pt x="30421" y="35185"/>
                    <a:pt x="30421" y="35174"/>
                  </a:cubicBezTo>
                  <a:cubicBezTo>
                    <a:pt x="30465" y="34997"/>
                    <a:pt x="30465" y="34865"/>
                    <a:pt x="30421" y="34688"/>
                  </a:cubicBezTo>
                  <a:cubicBezTo>
                    <a:pt x="30399" y="34445"/>
                    <a:pt x="30377" y="34181"/>
                    <a:pt x="30355" y="33916"/>
                  </a:cubicBezTo>
                  <a:cubicBezTo>
                    <a:pt x="30310" y="33739"/>
                    <a:pt x="30355" y="33518"/>
                    <a:pt x="30288" y="33320"/>
                  </a:cubicBezTo>
                  <a:cubicBezTo>
                    <a:pt x="30266" y="33209"/>
                    <a:pt x="30200" y="33143"/>
                    <a:pt x="30178" y="33033"/>
                  </a:cubicBezTo>
                  <a:cubicBezTo>
                    <a:pt x="30266" y="32966"/>
                    <a:pt x="30355" y="32878"/>
                    <a:pt x="30421" y="32768"/>
                  </a:cubicBezTo>
                  <a:lnTo>
                    <a:pt x="30597" y="33673"/>
                  </a:lnTo>
                  <a:cubicBezTo>
                    <a:pt x="30642" y="34114"/>
                    <a:pt x="30642" y="34600"/>
                    <a:pt x="30730" y="35019"/>
                  </a:cubicBezTo>
                  <a:cubicBezTo>
                    <a:pt x="30730" y="35041"/>
                    <a:pt x="30746" y="35053"/>
                    <a:pt x="30763" y="35053"/>
                  </a:cubicBezTo>
                  <a:cubicBezTo>
                    <a:pt x="30780" y="35053"/>
                    <a:pt x="30796" y="35041"/>
                    <a:pt x="30796" y="35019"/>
                  </a:cubicBezTo>
                  <a:cubicBezTo>
                    <a:pt x="30818" y="34865"/>
                    <a:pt x="30796" y="34666"/>
                    <a:pt x="30796" y="34512"/>
                  </a:cubicBezTo>
                  <a:cubicBezTo>
                    <a:pt x="30752" y="34269"/>
                    <a:pt x="30730" y="33982"/>
                    <a:pt x="30730" y="33739"/>
                  </a:cubicBezTo>
                  <a:cubicBezTo>
                    <a:pt x="30708" y="33364"/>
                    <a:pt x="30597" y="33033"/>
                    <a:pt x="30531" y="32701"/>
                  </a:cubicBezTo>
                  <a:cubicBezTo>
                    <a:pt x="30620" y="32635"/>
                    <a:pt x="30686" y="32547"/>
                    <a:pt x="30774" y="32459"/>
                  </a:cubicBezTo>
                  <a:cubicBezTo>
                    <a:pt x="30774" y="32768"/>
                    <a:pt x="30796" y="33077"/>
                    <a:pt x="30818" y="33386"/>
                  </a:cubicBezTo>
                  <a:cubicBezTo>
                    <a:pt x="30840" y="33607"/>
                    <a:pt x="30862" y="33783"/>
                    <a:pt x="30862" y="34004"/>
                  </a:cubicBezTo>
                  <a:cubicBezTo>
                    <a:pt x="30862" y="34181"/>
                    <a:pt x="30929" y="34269"/>
                    <a:pt x="30951" y="34401"/>
                  </a:cubicBezTo>
                  <a:cubicBezTo>
                    <a:pt x="30951" y="34412"/>
                    <a:pt x="30967" y="34418"/>
                    <a:pt x="30984" y="34418"/>
                  </a:cubicBezTo>
                  <a:cubicBezTo>
                    <a:pt x="31000" y="34418"/>
                    <a:pt x="31017" y="34412"/>
                    <a:pt x="31017" y="34401"/>
                  </a:cubicBezTo>
                  <a:cubicBezTo>
                    <a:pt x="31039" y="34269"/>
                    <a:pt x="30951" y="34158"/>
                    <a:pt x="30951" y="34004"/>
                  </a:cubicBezTo>
                  <a:cubicBezTo>
                    <a:pt x="30951" y="33849"/>
                    <a:pt x="30951" y="33717"/>
                    <a:pt x="30929" y="33562"/>
                  </a:cubicBezTo>
                  <a:cubicBezTo>
                    <a:pt x="30862" y="33187"/>
                    <a:pt x="30818" y="32790"/>
                    <a:pt x="30818" y="32414"/>
                  </a:cubicBezTo>
                  <a:cubicBezTo>
                    <a:pt x="30862" y="32348"/>
                    <a:pt x="30906" y="32304"/>
                    <a:pt x="30951" y="32238"/>
                  </a:cubicBezTo>
                  <a:cubicBezTo>
                    <a:pt x="30995" y="32481"/>
                    <a:pt x="31061" y="32768"/>
                    <a:pt x="31083" y="33010"/>
                  </a:cubicBezTo>
                  <a:lnTo>
                    <a:pt x="31260" y="34092"/>
                  </a:lnTo>
                  <a:cubicBezTo>
                    <a:pt x="31260" y="34103"/>
                    <a:pt x="31276" y="34109"/>
                    <a:pt x="31293" y="34109"/>
                  </a:cubicBezTo>
                  <a:cubicBezTo>
                    <a:pt x="31309" y="34109"/>
                    <a:pt x="31326" y="34103"/>
                    <a:pt x="31326" y="34092"/>
                  </a:cubicBezTo>
                  <a:cubicBezTo>
                    <a:pt x="31392" y="33805"/>
                    <a:pt x="31260" y="33496"/>
                    <a:pt x="31216" y="33209"/>
                  </a:cubicBezTo>
                  <a:cubicBezTo>
                    <a:pt x="31171" y="33033"/>
                    <a:pt x="31149" y="32856"/>
                    <a:pt x="31105" y="32679"/>
                  </a:cubicBezTo>
                  <a:cubicBezTo>
                    <a:pt x="31061" y="32525"/>
                    <a:pt x="31017" y="32348"/>
                    <a:pt x="30995" y="32194"/>
                  </a:cubicBezTo>
                  <a:cubicBezTo>
                    <a:pt x="31105" y="32083"/>
                    <a:pt x="31171" y="31951"/>
                    <a:pt x="31260" y="31840"/>
                  </a:cubicBezTo>
                  <a:lnTo>
                    <a:pt x="31679" y="31244"/>
                  </a:lnTo>
                  <a:close/>
                  <a:moveTo>
                    <a:pt x="31039" y="45108"/>
                  </a:moveTo>
                  <a:cubicBezTo>
                    <a:pt x="31171" y="45748"/>
                    <a:pt x="31282" y="46366"/>
                    <a:pt x="31392" y="47007"/>
                  </a:cubicBezTo>
                  <a:cubicBezTo>
                    <a:pt x="31436" y="47205"/>
                    <a:pt x="31458" y="47382"/>
                    <a:pt x="31458" y="47581"/>
                  </a:cubicBezTo>
                  <a:cubicBezTo>
                    <a:pt x="31458" y="47867"/>
                    <a:pt x="31414" y="48132"/>
                    <a:pt x="31392" y="48419"/>
                  </a:cubicBezTo>
                  <a:cubicBezTo>
                    <a:pt x="31370" y="48662"/>
                    <a:pt x="31348" y="48949"/>
                    <a:pt x="31282" y="49214"/>
                  </a:cubicBezTo>
                  <a:cubicBezTo>
                    <a:pt x="31238" y="49435"/>
                    <a:pt x="31149" y="49634"/>
                    <a:pt x="31127" y="49854"/>
                  </a:cubicBezTo>
                  <a:cubicBezTo>
                    <a:pt x="31127" y="49865"/>
                    <a:pt x="31133" y="49871"/>
                    <a:pt x="31141" y="49871"/>
                  </a:cubicBezTo>
                  <a:cubicBezTo>
                    <a:pt x="31149" y="49871"/>
                    <a:pt x="31160" y="49865"/>
                    <a:pt x="31171" y="49854"/>
                  </a:cubicBezTo>
                  <a:cubicBezTo>
                    <a:pt x="31370" y="49324"/>
                    <a:pt x="31414" y="48839"/>
                    <a:pt x="31503" y="48287"/>
                  </a:cubicBezTo>
                  <a:cubicBezTo>
                    <a:pt x="31547" y="48066"/>
                    <a:pt x="31547" y="47867"/>
                    <a:pt x="31547" y="47669"/>
                  </a:cubicBezTo>
                  <a:cubicBezTo>
                    <a:pt x="31613" y="48243"/>
                    <a:pt x="31701" y="48861"/>
                    <a:pt x="31834" y="49435"/>
                  </a:cubicBezTo>
                  <a:cubicBezTo>
                    <a:pt x="31988" y="50163"/>
                    <a:pt x="32143" y="50958"/>
                    <a:pt x="32099" y="51665"/>
                  </a:cubicBezTo>
                  <a:cubicBezTo>
                    <a:pt x="32032" y="52437"/>
                    <a:pt x="31767" y="53077"/>
                    <a:pt x="31480" y="53806"/>
                  </a:cubicBezTo>
                  <a:cubicBezTo>
                    <a:pt x="31356" y="54014"/>
                    <a:pt x="30662" y="55300"/>
                    <a:pt x="30158" y="55300"/>
                  </a:cubicBezTo>
                  <a:cubicBezTo>
                    <a:pt x="30127" y="55300"/>
                    <a:pt x="30097" y="55295"/>
                    <a:pt x="30068" y="55285"/>
                  </a:cubicBezTo>
                  <a:cubicBezTo>
                    <a:pt x="30244" y="54866"/>
                    <a:pt x="30377" y="54424"/>
                    <a:pt x="30487" y="54093"/>
                  </a:cubicBezTo>
                  <a:cubicBezTo>
                    <a:pt x="30951" y="52658"/>
                    <a:pt x="31039" y="51223"/>
                    <a:pt x="31039" y="49744"/>
                  </a:cubicBezTo>
                  <a:cubicBezTo>
                    <a:pt x="31039" y="49413"/>
                    <a:pt x="31039" y="49082"/>
                    <a:pt x="31017" y="48773"/>
                  </a:cubicBezTo>
                  <a:cubicBezTo>
                    <a:pt x="31039" y="48618"/>
                    <a:pt x="31105" y="48530"/>
                    <a:pt x="31105" y="48353"/>
                  </a:cubicBezTo>
                  <a:lnTo>
                    <a:pt x="31105" y="47669"/>
                  </a:lnTo>
                  <a:lnTo>
                    <a:pt x="31105" y="46190"/>
                  </a:lnTo>
                  <a:cubicBezTo>
                    <a:pt x="31105" y="46168"/>
                    <a:pt x="31089" y="46157"/>
                    <a:pt x="31072" y="46157"/>
                  </a:cubicBezTo>
                  <a:cubicBezTo>
                    <a:pt x="31056" y="46157"/>
                    <a:pt x="31039" y="46168"/>
                    <a:pt x="31039" y="46190"/>
                  </a:cubicBezTo>
                  <a:lnTo>
                    <a:pt x="31039" y="45527"/>
                  </a:lnTo>
                  <a:lnTo>
                    <a:pt x="31039" y="45461"/>
                  </a:lnTo>
                  <a:lnTo>
                    <a:pt x="31039" y="45108"/>
                  </a:lnTo>
                  <a:close/>
                  <a:moveTo>
                    <a:pt x="25299" y="48221"/>
                  </a:moveTo>
                  <a:cubicBezTo>
                    <a:pt x="25321" y="48441"/>
                    <a:pt x="25388" y="48640"/>
                    <a:pt x="25410" y="48861"/>
                  </a:cubicBezTo>
                  <a:cubicBezTo>
                    <a:pt x="25388" y="49214"/>
                    <a:pt x="25365" y="49634"/>
                    <a:pt x="25299" y="49987"/>
                  </a:cubicBezTo>
                  <a:cubicBezTo>
                    <a:pt x="25277" y="50097"/>
                    <a:pt x="25255" y="50208"/>
                    <a:pt x="25255" y="50318"/>
                  </a:cubicBezTo>
                  <a:cubicBezTo>
                    <a:pt x="25255" y="50450"/>
                    <a:pt x="25299" y="50605"/>
                    <a:pt x="25255" y="50737"/>
                  </a:cubicBezTo>
                  <a:lnTo>
                    <a:pt x="25255" y="50671"/>
                  </a:lnTo>
                  <a:cubicBezTo>
                    <a:pt x="25255" y="50660"/>
                    <a:pt x="25244" y="50655"/>
                    <a:pt x="25233" y="50655"/>
                  </a:cubicBezTo>
                  <a:cubicBezTo>
                    <a:pt x="25222" y="50655"/>
                    <a:pt x="25211" y="50660"/>
                    <a:pt x="25211" y="50671"/>
                  </a:cubicBezTo>
                  <a:lnTo>
                    <a:pt x="25211" y="50848"/>
                  </a:lnTo>
                  <a:cubicBezTo>
                    <a:pt x="25211" y="50863"/>
                    <a:pt x="25233" y="50879"/>
                    <a:pt x="25254" y="50879"/>
                  </a:cubicBezTo>
                  <a:cubicBezTo>
                    <a:pt x="25262" y="50879"/>
                    <a:pt x="25271" y="50876"/>
                    <a:pt x="25277" y="50870"/>
                  </a:cubicBezTo>
                  <a:cubicBezTo>
                    <a:pt x="25365" y="50781"/>
                    <a:pt x="25365" y="50715"/>
                    <a:pt x="25365" y="50627"/>
                  </a:cubicBezTo>
                  <a:cubicBezTo>
                    <a:pt x="25365" y="50428"/>
                    <a:pt x="25321" y="50274"/>
                    <a:pt x="25365" y="50075"/>
                  </a:cubicBezTo>
                  <a:cubicBezTo>
                    <a:pt x="25410" y="49766"/>
                    <a:pt x="25432" y="49457"/>
                    <a:pt x="25432" y="49170"/>
                  </a:cubicBezTo>
                  <a:cubicBezTo>
                    <a:pt x="25476" y="49324"/>
                    <a:pt x="25498" y="49457"/>
                    <a:pt x="25520" y="49634"/>
                  </a:cubicBezTo>
                  <a:lnTo>
                    <a:pt x="25520" y="50428"/>
                  </a:lnTo>
                  <a:cubicBezTo>
                    <a:pt x="25520" y="50715"/>
                    <a:pt x="25542" y="51002"/>
                    <a:pt x="25432" y="51289"/>
                  </a:cubicBezTo>
                  <a:lnTo>
                    <a:pt x="25410" y="51289"/>
                  </a:lnTo>
                  <a:cubicBezTo>
                    <a:pt x="25410" y="51311"/>
                    <a:pt x="25410" y="51378"/>
                    <a:pt x="25388" y="51400"/>
                  </a:cubicBezTo>
                  <a:cubicBezTo>
                    <a:pt x="25388" y="51428"/>
                    <a:pt x="25405" y="51455"/>
                    <a:pt x="25429" y="51455"/>
                  </a:cubicBezTo>
                  <a:cubicBezTo>
                    <a:pt x="25443" y="51455"/>
                    <a:pt x="25460" y="51446"/>
                    <a:pt x="25476" y="51422"/>
                  </a:cubicBezTo>
                  <a:cubicBezTo>
                    <a:pt x="25630" y="51179"/>
                    <a:pt x="25630" y="50870"/>
                    <a:pt x="25608" y="50605"/>
                  </a:cubicBezTo>
                  <a:lnTo>
                    <a:pt x="25608" y="50053"/>
                  </a:lnTo>
                  <a:cubicBezTo>
                    <a:pt x="25630" y="50163"/>
                    <a:pt x="25652" y="50296"/>
                    <a:pt x="25652" y="50406"/>
                  </a:cubicBezTo>
                  <a:cubicBezTo>
                    <a:pt x="25652" y="50450"/>
                    <a:pt x="25697" y="50517"/>
                    <a:pt x="25697" y="50539"/>
                  </a:cubicBezTo>
                  <a:cubicBezTo>
                    <a:pt x="25652" y="50605"/>
                    <a:pt x="25652" y="50627"/>
                    <a:pt x="25652" y="50671"/>
                  </a:cubicBezTo>
                  <a:cubicBezTo>
                    <a:pt x="25652" y="50848"/>
                    <a:pt x="25630" y="50980"/>
                    <a:pt x="25608" y="51157"/>
                  </a:cubicBezTo>
                  <a:cubicBezTo>
                    <a:pt x="25586" y="51289"/>
                    <a:pt x="25608" y="51444"/>
                    <a:pt x="25586" y="51598"/>
                  </a:cubicBezTo>
                  <a:cubicBezTo>
                    <a:pt x="25542" y="51731"/>
                    <a:pt x="25520" y="51819"/>
                    <a:pt x="25542" y="51929"/>
                  </a:cubicBezTo>
                  <a:cubicBezTo>
                    <a:pt x="25542" y="51940"/>
                    <a:pt x="25553" y="51946"/>
                    <a:pt x="25564" y="51946"/>
                  </a:cubicBezTo>
                  <a:cubicBezTo>
                    <a:pt x="25575" y="51946"/>
                    <a:pt x="25586" y="51940"/>
                    <a:pt x="25586" y="51929"/>
                  </a:cubicBezTo>
                  <a:cubicBezTo>
                    <a:pt x="25586" y="52084"/>
                    <a:pt x="25586" y="52261"/>
                    <a:pt x="25608" y="52393"/>
                  </a:cubicBezTo>
                  <a:cubicBezTo>
                    <a:pt x="25608" y="52404"/>
                    <a:pt x="25614" y="52410"/>
                    <a:pt x="25622" y="52410"/>
                  </a:cubicBezTo>
                  <a:cubicBezTo>
                    <a:pt x="25630" y="52410"/>
                    <a:pt x="25641" y="52404"/>
                    <a:pt x="25652" y="52393"/>
                  </a:cubicBezTo>
                  <a:cubicBezTo>
                    <a:pt x="25719" y="52106"/>
                    <a:pt x="25652" y="51819"/>
                    <a:pt x="25652" y="51532"/>
                  </a:cubicBezTo>
                  <a:cubicBezTo>
                    <a:pt x="25652" y="51510"/>
                    <a:pt x="25630" y="51510"/>
                    <a:pt x="25630" y="51510"/>
                  </a:cubicBezTo>
                  <a:cubicBezTo>
                    <a:pt x="25630" y="51422"/>
                    <a:pt x="25652" y="51333"/>
                    <a:pt x="25652" y="51223"/>
                  </a:cubicBezTo>
                  <a:cubicBezTo>
                    <a:pt x="25652" y="51113"/>
                    <a:pt x="25719" y="51002"/>
                    <a:pt x="25741" y="50870"/>
                  </a:cubicBezTo>
                  <a:lnTo>
                    <a:pt x="25741" y="50671"/>
                  </a:lnTo>
                  <a:cubicBezTo>
                    <a:pt x="25984" y="52084"/>
                    <a:pt x="26271" y="53497"/>
                    <a:pt x="26646" y="54866"/>
                  </a:cubicBezTo>
                  <a:cubicBezTo>
                    <a:pt x="26734" y="55130"/>
                    <a:pt x="26845" y="55462"/>
                    <a:pt x="26977" y="55726"/>
                  </a:cubicBezTo>
                  <a:cubicBezTo>
                    <a:pt x="26960" y="55728"/>
                    <a:pt x="26944" y="55729"/>
                    <a:pt x="26928" y="55729"/>
                  </a:cubicBezTo>
                  <a:cubicBezTo>
                    <a:pt x="26733" y="55729"/>
                    <a:pt x="26592" y="55613"/>
                    <a:pt x="26469" y="55572"/>
                  </a:cubicBezTo>
                  <a:cubicBezTo>
                    <a:pt x="26072" y="55373"/>
                    <a:pt x="25763" y="55197"/>
                    <a:pt x="25542" y="54821"/>
                  </a:cubicBezTo>
                  <a:cubicBezTo>
                    <a:pt x="25299" y="54380"/>
                    <a:pt x="25255" y="53740"/>
                    <a:pt x="25167" y="53254"/>
                  </a:cubicBezTo>
                  <a:cubicBezTo>
                    <a:pt x="25056" y="52614"/>
                    <a:pt x="24858" y="51996"/>
                    <a:pt x="24880" y="51378"/>
                  </a:cubicBezTo>
                  <a:cubicBezTo>
                    <a:pt x="24880" y="51046"/>
                    <a:pt x="24924" y="50715"/>
                    <a:pt x="24924" y="50384"/>
                  </a:cubicBezTo>
                  <a:cubicBezTo>
                    <a:pt x="24924" y="50406"/>
                    <a:pt x="24924" y="50428"/>
                    <a:pt x="24946" y="50450"/>
                  </a:cubicBezTo>
                  <a:cubicBezTo>
                    <a:pt x="24946" y="50472"/>
                    <a:pt x="24957" y="50483"/>
                    <a:pt x="24968" y="50483"/>
                  </a:cubicBezTo>
                  <a:cubicBezTo>
                    <a:pt x="24979" y="50483"/>
                    <a:pt x="24990" y="50472"/>
                    <a:pt x="24990" y="50450"/>
                  </a:cubicBezTo>
                  <a:cubicBezTo>
                    <a:pt x="25078" y="50340"/>
                    <a:pt x="25078" y="50208"/>
                    <a:pt x="25101" y="50097"/>
                  </a:cubicBezTo>
                  <a:cubicBezTo>
                    <a:pt x="25145" y="49876"/>
                    <a:pt x="25167" y="49678"/>
                    <a:pt x="25189" y="49457"/>
                  </a:cubicBezTo>
                  <a:cubicBezTo>
                    <a:pt x="25211" y="49170"/>
                    <a:pt x="25189" y="48883"/>
                    <a:pt x="25277" y="48574"/>
                  </a:cubicBezTo>
                  <a:cubicBezTo>
                    <a:pt x="25299" y="48508"/>
                    <a:pt x="25299" y="48353"/>
                    <a:pt x="25299" y="48221"/>
                  </a:cubicBezTo>
                  <a:close/>
                  <a:moveTo>
                    <a:pt x="34748" y="21487"/>
                  </a:moveTo>
                  <a:cubicBezTo>
                    <a:pt x="34748" y="21487"/>
                    <a:pt x="34748" y="21509"/>
                    <a:pt x="34770" y="21509"/>
                  </a:cubicBezTo>
                  <a:cubicBezTo>
                    <a:pt x="34483" y="21752"/>
                    <a:pt x="34328" y="22083"/>
                    <a:pt x="34107" y="22370"/>
                  </a:cubicBezTo>
                  <a:cubicBezTo>
                    <a:pt x="33997" y="22502"/>
                    <a:pt x="33931" y="22635"/>
                    <a:pt x="33865" y="22789"/>
                  </a:cubicBezTo>
                  <a:cubicBezTo>
                    <a:pt x="33776" y="22900"/>
                    <a:pt x="33688" y="22944"/>
                    <a:pt x="33644" y="23121"/>
                  </a:cubicBezTo>
                  <a:cubicBezTo>
                    <a:pt x="33644" y="23143"/>
                    <a:pt x="33666" y="23143"/>
                    <a:pt x="33666" y="23143"/>
                  </a:cubicBezTo>
                  <a:cubicBezTo>
                    <a:pt x="33423" y="23562"/>
                    <a:pt x="33202" y="23959"/>
                    <a:pt x="32915" y="24379"/>
                  </a:cubicBezTo>
                  <a:cubicBezTo>
                    <a:pt x="32165" y="25505"/>
                    <a:pt x="31348" y="26586"/>
                    <a:pt x="30620" y="27712"/>
                  </a:cubicBezTo>
                  <a:cubicBezTo>
                    <a:pt x="30266" y="28242"/>
                    <a:pt x="29825" y="28750"/>
                    <a:pt x="29472" y="29258"/>
                  </a:cubicBezTo>
                  <a:cubicBezTo>
                    <a:pt x="29052" y="29854"/>
                    <a:pt x="28633" y="30406"/>
                    <a:pt x="28191" y="30957"/>
                  </a:cubicBezTo>
                  <a:cubicBezTo>
                    <a:pt x="27794" y="31443"/>
                    <a:pt x="27352" y="31885"/>
                    <a:pt x="26845" y="32304"/>
                  </a:cubicBezTo>
                  <a:cubicBezTo>
                    <a:pt x="26552" y="32562"/>
                    <a:pt x="26260" y="32780"/>
                    <a:pt x="25884" y="32780"/>
                  </a:cubicBezTo>
                  <a:cubicBezTo>
                    <a:pt x="25777" y="32780"/>
                    <a:pt x="25664" y="32762"/>
                    <a:pt x="25542" y="32724"/>
                  </a:cubicBezTo>
                  <a:cubicBezTo>
                    <a:pt x="25332" y="32647"/>
                    <a:pt x="25139" y="32505"/>
                    <a:pt x="24991" y="32354"/>
                  </a:cubicBezTo>
                  <a:lnTo>
                    <a:pt x="24991" y="32354"/>
                  </a:lnTo>
                  <a:cubicBezTo>
                    <a:pt x="24997" y="32691"/>
                    <a:pt x="25045" y="33077"/>
                    <a:pt x="25189" y="33386"/>
                  </a:cubicBezTo>
                  <a:cubicBezTo>
                    <a:pt x="25189" y="33562"/>
                    <a:pt x="25189" y="33783"/>
                    <a:pt x="25167" y="33982"/>
                  </a:cubicBezTo>
                  <a:cubicBezTo>
                    <a:pt x="25167" y="34269"/>
                    <a:pt x="25167" y="34534"/>
                    <a:pt x="25189" y="34821"/>
                  </a:cubicBezTo>
                  <a:cubicBezTo>
                    <a:pt x="25255" y="35152"/>
                    <a:pt x="25211" y="35439"/>
                    <a:pt x="25299" y="35748"/>
                  </a:cubicBezTo>
                  <a:cubicBezTo>
                    <a:pt x="25299" y="35755"/>
                    <a:pt x="25302" y="35758"/>
                    <a:pt x="25305" y="35758"/>
                  </a:cubicBezTo>
                  <a:cubicBezTo>
                    <a:pt x="25311" y="35758"/>
                    <a:pt x="25321" y="35748"/>
                    <a:pt x="25321" y="35748"/>
                  </a:cubicBezTo>
                  <a:cubicBezTo>
                    <a:pt x="25277" y="35439"/>
                    <a:pt x="25299" y="35174"/>
                    <a:pt x="25277" y="34865"/>
                  </a:cubicBezTo>
                  <a:cubicBezTo>
                    <a:pt x="25211" y="34534"/>
                    <a:pt x="25211" y="34203"/>
                    <a:pt x="25211" y="33871"/>
                  </a:cubicBezTo>
                  <a:lnTo>
                    <a:pt x="25211" y="33518"/>
                  </a:lnTo>
                  <a:cubicBezTo>
                    <a:pt x="25255" y="33540"/>
                    <a:pt x="25277" y="33607"/>
                    <a:pt x="25299" y="33629"/>
                  </a:cubicBezTo>
                  <a:cubicBezTo>
                    <a:pt x="25321" y="34004"/>
                    <a:pt x="25432" y="34379"/>
                    <a:pt x="25476" y="34754"/>
                  </a:cubicBezTo>
                  <a:cubicBezTo>
                    <a:pt x="25498" y="34975"/>
                    <a:pt x="25520" y="35196"/>
                    <a:pt x="25520" y="35417"/>
                  </a:cubicBezTo>
                  <a:cubicBezTo>
                    <a:pt x="25542" y="35660"/>
                    <a:pt x="25520" y="35925"/>
                    <a:pt x="25542" y="36145"/>
                  </a:cubicBezTo>
                  <a:cubicBezTo>
                    <a:pt x="25542" y="36156"/>
                    <a:pt x="25559" y="36162"/>
                    <a:pt x="25575" y="36162"/>
                  </a:cubicBezTo>
                  <a:cubicBezTo>
                    <a:pt x="25592" y="36162"/>
                    <a:pt x="25608" y="36156"/>
                    <a:pt x="25608" y="36145"/>
                  </a:cubicBezTo>
                  <a:cubicBezTo>
                    <a:pt x="25719" y="35306"/>
                    <a:pt x="25432" y="34512"/>
                    <a:pt x="25365" y="33673"/>
                  </a:cubicBezTo>
                  <a:lnTo>
                    <a:pt x="25365" y="33673"/>
                  </a:lnTo>
                  <a:lnTo>
                    <a:pt x="25410" y="33739"/>
                  </a:lnTo>
                  <a:cubicBezTo>
                    <a:pt x="25432" y="33827"/>
                    <a:pt x="25476" y="33938"/>
                    <a:pt x="25498" y="34004"/>
                  </a:cubicBezTo>
                  <a:cubicBezTo>
                    <a:pt x="25520" y="34644"/>
                    <a:pt x="25608" y="35284"/>
                    <a:pt x="25697" y="35925"/>
                  </a:cubicBezTo>
                  <a:cubicBezTo>
                    <a:pt x="25697" y="35936"/>
                    <a:pt x="25708" y="35941"/>
                    <a:pt x="25719" y="35941"/>
                  </a:cubicBezTo>
                  <a:cubicBezTo>
                    <a:pt x="25730" y="35941"/>
                    <a:pt x="25741" y="35936"/>
                    <a:pt x="25741" y="35925"/>
                  </a:cubicBezTo>
                  <a:cubicBezTo>
                    <a:pt x="25763" y="35770"/>
                    <a:pt x="25741" y="35704"/>
                    <a:pt x="25719" y="35593"/>
                  </a:cubicBezTo>
                  <a:cubicBezTo>
                    <a:pt x="25697" y="35395"/>
                    <a:pt x="25697" y="35218"/>
                    <a:pt x="25652" y="35041"/>
                  </a:cubicBezTo>
                  <a:cubicBezTo>
                    <a:pt x="25630" y="34754"/>
                    <a:pt x="25608" y="34512"/>
                    <a:pt x="25586" y="34269"/>
                  </a:cubicBezTo>
                  <a:lnTo>
                    <a:pt x="25586" y="34269"/>
                  </a:lnTo>
                  <a:cubicBezTo>
                    <a:pt x="25630" y="34379"/>
                    <a:pt x="25697" y="34490"/>
                    <a:pt x="25763" y="34600"/>
                  </a:cubicBezTo>
                  <a:cubicBezTo>
                    <a:pt x="25763" y="34843"/>
                    <a:pt x="25763" y="35108"/>
                    <a:pt x="25807" y="35373"/>
                  </a:cubicBezTo>
                  <a:cubicBezTo>
                    <a:pt x="25829" y="35549"/>
                    <a:pt x="25807" y="35726"/>
                    <a:pt x="25829" y="35925"/>
                  </a:cubicBezTo>
                  <a:cubicBezTo>
                    <a:pt x="25829" y="36101"/>
                    <a:pt x="25873" y="36278"/>
                    <a:pt x="25917" y="36476"/>
                  </a:cubicBezTo>
                  <a:cubicBezTo>
                    <a:pt x="25917" y="36487"/>
                    <a:pt x="25928" y="36493"/>
                    <a:pt x="25939" y="36493"/>
                  </a:cubicBezTo>
                  <a:cubicBezTo>
                    <a:pt x="25950" y="36493"/>
                    <a:pt x="25962" y="36487"/>
                    <a:pt x="25962" y="36476"/>
                  </a:cubicBezTo>
                  <a:cubicBezTo>
                    <a:pt x="25984" y="36300"/>
                    <a:pt x="25917" y="36145"/>
                    <a:pt x="25917" y="35969"/>
                  </a:cubicBezTo>
                  <a:lnTo>
                    <a:pt x="25917" y="35483"/>
                  </a:lnTo>
                  <a:cubicBezTo>
                    <a:pt x="25873" y="35218"/>
                    <a:pt x="25873" y="34953"/>
                    <a:pt x="25851" y="34710"/>
                  </a:cubicBezTo>
                  <a:lnTo>
                    <a:pt x="25851" y="34710"/>
                  </a:lnTo>
                  <a:cubicBezTo>
                    <a:pt x="25962" y="34843"/>
                    <a:pt x="26094" y="34931"/>
                    <a:pt x="26271" y="34975"/>
                  </a:cubicBezTo>
                  <a:cubicBezTo>
                    <a:pt x="26293" y="34997"/>
                    <a:pt x="26315" y="34997"/>
                    <a:pt x="26359" y="34997"/>
                  </a:cubicBezTo>
                  <a:lnTo>
                    <a:pt x="26403" y="34997"/>
                  </a:lnTo>
                  <a:lnTo>
                    <a:pt x="26403" y="35064"/>
                  </a:lnTo>
                  <a:lnTo>
                    <a:pt x="26403" y="35108"/>
                  </a:lnTo>
                  <a:lnTo>
                    <a:pt x="26403" y="35373"/>
                  </a:lnTo>
                  <a:cubicBezTo>
                    <a:pt x="26381" y="35814"/>
                    <a:pt x="26271" y="36211"/>
                    <a:pt x="26293" y="36653"/>
                  </a:cubicBezTo>
                  <a:cubicBezTo>
                    <a:pt x="26293" y="36675"/>
                    <a:pt x="26298" y="36686"/>
                    <a:pt x="26304" y="36686"/>
                  </a:cubicBezTo>
                  <a:cubicBezTo>
                    <a:pt x="26309" y="36686"/>
                    <a:pt x="26315" y="36675"/>
                    <a:pt x="26315" y="36653"/>
                  </a:cubicBezTo>
                  <a:cubicBezTo>
                    <a:pt x="26359" y="36432"/>
                    <a:pt x="26381" y="36211"/>
                    <a:pt x="26381" y="35991"/>
                  </a:cubicBezTo>
                  <a:lnTo>
                    <a:pt x="26381" y="36278"/>
                  </a:lnTo>
                  <a:cubicBezTo>
                    <a:pt x="26381" y="36498"/>
                    <a:pt x="26359" y="36697"/>
                    <a:pt x="26491" y="36874"/>
                  </a:cubicBezTo>
                  <a:cubicBezTo>
                    <a:pt x="26491" y="36887"/>
                    <a:pt x="26496" y="36893"/>
                    <a:pt x="26501" y="36893"/>
                  </a:cubicBezTo>
                  <a:cubicBezTo>
                    <a:pt x="26512" y="36893"/>
                    <a:pt x="26529" y="36867"/>
                    <a:pt x="26513" y="36852"/>
                  </a:cubicBezTo>
                  <a:cubicBezTo>
                    <a:pt x="26425" y="36609"/>
                    <a:pt x="26425" y="36300"/>
                    <a:pt x="26425" y="35991"/>
                  </a:cubicBezTo>
                  <a:cubicBezTo>
                    <a:pt x="26491" y="35704"/>
                    <a:pt x="26469" y="35395"/>
                    <a:pt x="26425" y="35086"/>
                  </a:cubicBezTo>
                  <a:lnTo>
                    <a:pt x="26425" y="35064"/>
                  </a:lnTo>
                  <a:lnTo>
                    <a:pt x="26425" y="35019"/>
                  </a:lnTo>
                  <a:cubicBezTo>
                    <a:pt x="26513" y="35019"/>
                    <a:pt x="26580" y="35064"/>
                    <a:pt x="26646" y="35064"/>
                  </a:cubicBezTo>
                  <a:cubicBezTo>
                    <a:pt x="26624" y="35086"/>
                    <a:pt x="26624" y="35108"/>
                    <a:pt x="26646" y="35174"/>
                  </a:cubicBezTo>
                  <a:lnTo>
                    <a:pt x="26646" y="35284"/>
                  </a:lnTo>
                  <a:cubicBezTo>
                    <a:pt x="26690" y="35417"/>
                    <a:pt x="26712" y="35527"/>
                    <a:pt x="26734" y="35660"/>
                  </a:cubicBezTo>
                  <a:cubicBezTo>
                    <a:pt x="26756" y="35902"/>
                    <a:pt x="26822" y="36167"/>
                    <a:pt x="26845" y="36410"/>
                  </a:cubicBezTo>
                  <a:cubicBezTo>
                    <a:pt x="26845" y="36432"/>
                    <a:pt x="26867" y="36443"/>
                    <a:pt x="26889" y="36443"/>
                  </a:cubicBezTo>
                  <a:cubicBezTo>
                    <a:pt x="26911" y="36443"/>
                    <a:pt x="26933" y="36432"/>
                    <a:pt x="26933" y="36410"/>
                  </a:cubicBezTo>
                  <a:cubicBezTo>
                    <a:pt x="26928" y="36335"/>
                    <a:pt x="26920" y="36259"/>
                    <a:pt x="26911" y="36182"/>
                  </a:cubicBezTo>
                  <a:lnTo>
                    <a:pt x="26911" y="36182"/>
                  </a:lnTo>
                  <a:cubicBezTo>
                    <a:pt x="26911" y="36206"/>
                    <a:pt x="26911" y="36230"/>
                    <a:pt x="26911" y="36256"/>
                  </a:cubicBezTo>
                  <a:cubicBezTo>
                    <a:pt x="26889" y="36104"/>
                    <a:pt x="26867" y="35952"/>
                    <a:pt x="26848" y="35801"/>
                  </a:cubicBezTo>
                  <a:lnTo>
                    <a:pt x="26848" y="35801"/>
                  </a:lnTo>
                  <a:cubicBezTo>
                    <a:pt x="26872" y="35928"/>
                    <a:pt x="26894" y="36056"/>
                    <a:pt x="26911" y="36182"/>
                  </a:cubicBezTo>
                  <a:lnTo>
                    <a:pt x="26911" y="36182"/>
                  </a:lnTo>
                  <a:cubicBezTo>
                    <a:pt x="26910" y="36040"/>
                    <a:pt x="26904" y="35921"/>
                    <a:pt x="26867" y="35770"/>
                  </a:cubicBezTo>
                  <a:cubicBezTo>
                    <a:pt x="26847" y="35652"/>
                    <a:pt x="26845" y="35534"/>
                    <a:pt x="26845" y="35385"/>
                  </a:cubicBezTo>
                  <a:lnTo>
                    <a:pt x="26845" y="35385"/>
                  </a:lnTo>
                  <a:cubicBezTo>
                    <a:pt x="26864" y="35397"/>
                    <a:pt x="26886" y="35409"/>
                    <a:pt x="26911" y="35417"/>
                  </a:cubicBezTo>
                  <a:cubicBezTo>
                    <a:pt x="26933" y="35748"/>
                    <a:pt x="26977" y="36079"/>
                    <a:pt x="27021" y="36410"/>
                  </a:cubicBezTo>
                  <a:cubicBezTo>
                    <a:pt x="27021" y="36436"/>
                    <a:pt x="27036" y="36447"/>
                    <a:pt x="27053" y="36447"/>
                  </a:cubicBezTo>
                  <a:cubicBezTo>
                    <a:pt x="27065" y="36447"/>
                    <a:pt x="27078" y="36441"/>
                    <a:pt x="27087" y="36432"/>
                  </a:cubicBezTo>
                  <a:lnTo>
                    <a:pt x="27087" y="36631"/>
                  </a:lnTo>
                  <a:cubicBezTo>
                    <a:pt x="27087" y="36642"/>
                    <a:pt x="27104" y="36647"/>
                    <a:pt x="27120" y="36647"/>
                  </a:cubicBezTo>
                  <a:cubicBezTo>
                    <a:pt x="27137" y="36647"/>
                    <a:pt x="27154" y="36642"/>
                    <a:pt x="27154" y="36631"/>
                  </a:cubicBezTo>
                  <a:cubicBezTo>
                    <a:pt x="27176" y="36498"/>
                    <a:pt x="27176" y="36344"/>
                    <a:pt x="27176" y="36211"/>
                  </a:cubicBezTo>
                  <a:cubicBezTo>
                    <a:pt x="27198" y="36256"/>
                    <a:pt x="27198" y="36300"/>
                    <a:pt x="27264" y="36322"/>
                  </a:cubicBezTo>
                  <a:cubicBezTo>
                    <a:pt x="27264" y="36410"/>
                    <a:pt x="27286" y="36498"/>
                    <a:pt x="27396" y="36521"/>
                  </a:cubicBezTo>
                  <a:cubicBezTo>
                    <a:pt x="27419" y="36521"/>
                    <a:pt x="27419" y="36521"/>
                    <a:pt x="27419" y="36498"/>
                  </a:cubicBezTo>
                  <a:cubicBezTo>
                    <a:pt x="27308" y="36300"/>
                    <a:pt x="27374" y="36123"/>
                    <a:pt x="27396" y="35947"/>
                  </a:cubicBezTo>
                  <a:cubicBezTo>
                    <a:pt x="27419" y="35792"/>
                    <a:pt x="27419" y="35660"/>
                    <a:pt x="27308" y="35549"/>
                  </a:cubicBezTo>
                  <a:cubicBezTo>
                    <a:pt x="27304" y="35545"/>
                    <a:pt x="27299" y="35543"/>
                    <a:pt x="27294" y="35543"/>
                  </a:cubicBezTo>
                  <a:cubicBezTo>
                    <a:pt x="27272" y="35543"/>
                    <a:pt x="27246" y="35579"/>
                    <a:pt x="27264" y="35615"/>
                  </a:cubicBezTo>
                  <a:cubicBezTo>
                    <a:pt x="27396" y="35748"/>
                    <a:pt x="27286" y="36013"/>
                    <a:pt x="27286" y="36234"/>
                  </a:cubicBezTo>
                  <a:cubicBezTo>
                    <a:pt x="27242" y="36123"/>
                    <a:pt x="27198" y="36057"/>
                    <a:pt x="27198" y="35947"/>
                  </a:cubicBezTo>
                  <a:cubicBezTo>
                    <a:pt x="27198" y="35880"/>
                    <a:pt x="27176" y="35836"/>
                    <a:pt x="27176" y="35770"/>
                  </a:cubicBezTo>
                  <a:cubicBezTo>
                    <a:pt x="27176" y="35660"/>
                    <a:pt x="27154" y="35549"/>
                    <a:pt x="27154" y="35461"/>
                  </a:cubicBezTo>
                  <a:cubicBezTo>
                    <a:pt x="27242" y="35461"/>
                    <a:pt x="27352" y="35505"/>
                    <a:pt x="27463" y="35505"/>
                  </a:cubicBezTo>
                  <a:cubicBezTo>
                    <a:pt x="27595" y="35505"/>
                    <a:pt x="27750" y="35461"/>
                    <a:pt x="27860" y="35439"/>
                  </a:cubicBezTo>
                  <a:cubicBezTo>
                    <a:pt x="27860" y="35858"/>
                    <a:pt x="27904" y="36300"/>
                    <a:pt x="27926" y="36719"/>
                  </a:cubicBezTo>
                  <a:cubicBezTo>
                    <a:pt x="27926" y="36730"/>
                    <a:pt x="27932" y="36736"/>
                    <a:pt x="27937" y="36736"/>
                  </a:cubicBezTo>
                  <a:cubicBezTo>
                    <a:pt x="27943" y="36736"/>
                    <a:pt x="27948" y="36730"/>
                    <a:pt x="27948" y="36719"/>
                  </a:cubicBezTo>
                  <a:cubicBezTo>
                    <a:pt x="28015" y="36300"/>
                    <a:pt x="27926" y="35858"/>
                    <a:pt x="27904" y="35439"/>
                  </a:cubicBezTo>
                  <a:cubicBezTo>
                    <a:pt x="28059" y="35417"/>
                    <a:pt x="28191" y="35351"/>
                    <a:pt x="28279" y="35328"/>
                  </a:cubicBezTo>
                  <a:lnTo>
                    <a:pt x="28279" y="35328"/>
                  </a:lnTo>
                  <a:cubicBezTo>
                    <a:pt x="28257" y="35792"/>
                    <a:pt x="28257" y="36278"/>
                    <a:pt x="28302" y="36719"/>
                  </a:cubicBezTo>
                  <a:cubicBezTo>
                    <a:pt x="28302" y="36730"/>
                    <a:pt x="28313" y="36736"/>
                    <a:pt x="28324" y="36736"/>
                  </a:cubicBezTo>
                  <a:cubicBezTo>
                    <a:pt x="28335" y="36736"/>
                    <a:pt x="28346" y="36730"/>
                    <a:pt x="28346" y="36719"/>
                  </a:cubicBezTo>
                  <a:cubicBezTo>
                    <a:pt x="28390" y="36234"/>
                    <a:pt x="28368" y="35770"/>
                    <a:pt x="28368" y="35306"/>
                  </a:cubicBezTo>
                  <a:cubicBezTo>
                    <a:pt x="28412" y="35284"/>
                    <a:pt x="28478" y="35218"/>
                    <a:pt x="28522" y="35174"/>
                  </a:cubicBezTo>
                  <a:cubicBezTo>
                    <a:pt x="28522" y="35328"/>
                    <a:pt x="28522" y="35461"/>
                    <a:pt x="28566" y="35638"/>
                  </a:cubicBezTo>
                  <a:cubicBezTo>
                    <a:pt x="28589" y="35947"/>
                    <a:pt x="28566" y="36278"/>
                    <a:pt x="28589" y="36565"/>
                  </a:cubicBezTo>
                  <a:cubicBezTo>
                    <a:pt x="28589" y="36587"/>
                    <a:pt x="28600" y="36598"/>
                    <a:pt x="28611" y="36598"/>
                  </a:cubicBezTo>
                  <a:cubicBezTo>
                    <a:pt x="28622" y="36598"/>
                    <a:pt x="28633" y="36587"/>
                    <a:pt x="28633" y="36565"/>
                  </a:cubicBezTo>
                  <a:cubicBezTo>
                    <a:pt x="28633" y="36454"/>
                    <a:pt x="28611" y="35439"/>
                    <a:pt x="28633" y="35086"/>
                  </a:cubicBezTo>
                  <a:cubicBezTo>
                    <a:pt x="28721" y="34997"/>
                    <a:pt x="28809" y="34953"/>
                    <a:pt x="28853" y="34865"/>
                  </a:cubicBezTo>
                  <a:cubicBezTo>
                    <a:pt x="28853" y="34997"/>
                    <a:pt x="28898" y="35130"/>
                    <a:pt x="28898" y="35284"/>
                  </a:cubicBezTo>
                  <a:lnTo>
                    <a:pt x="28898" y="35505"/>
                  </a:lnTo>
                  <a:cubicBezTo>
                    <a:pt x="28920" y="35682"/>
                    <a:pt x="28942" y="35880"/>
                    <a:pt x="28964" y="36057"/>
                  </a:cubicBezTo>
                  <a:cubicBezTo>
                    <a:pt x="28964" y="36068"/>
                    <a:pt x="28975" y="36074"/>
                    <a:pt x="28986" y="36074"/>
                  </a:cubicBezTo>
                  <a:cubicBezTo>
                    <a:pt x="28997" y="36074"/>
                    <a:pt x="29008" y="36068"/>
                    <a:pt x="29008" y="36057"/>
                  </a:cubicBezTo>
                  <a:cubicBezTo>
                    <a:pt x="29140" y="36874"/>
                    <a:pt x="29361" y="37735"/>
                    <a:pt x="29516" y="38529"/>
                  </a:cubicBezTo>
                  <a:cubicBezTo>
                    <a:pt x="29825" y="39964"/>
                    <a:pt x="29935" y="41421"/>
                    <a:pt x="30068" y="42856"/>
                  </a:cubicBezTo>
                  <a:cubicBezTo>
                    <a:pt x="30134" y="43519"/>
                    <a:pt x="30333" y="44181"/>
                    <a:pt x="30399" y="44843"/>
                  </a:cubicBezTo>
                  <a:cubicBezTo>
                    <a:pt x="30487" y="45616"/>
                    <a:pt x="30553" y="46366"/>
                    <a:pt x="30620" y="47139"/>
                  </a:cubicBezTo>
                  <a:cubicBezTo>
                    <a:pt x="30708" y="47823"/>
                    <a:pt x="30840" y="48486"/>
                    <a:pt x="30840" y="49148"/>
                  </a:cubicBezTo>
                  <a:cubicBezTo>
                    <a:pt x="30884" y="49921"/>
                    <a:pt x="30774" y="50693"/>
                    <a:pt x="30774" y="51444"/>
                  </a:cubicBezTo>
                  <a:cubicBezTo>
                    <a:pt x="30774" y="52084"/>
                    <a:pt x="30708" y="52636"/>
                    <a:pt x="30553" y="53276"/>
                  </a:cubicBezTo>
                  <a:lnTo>
                    <a:pt x="30553" y="52879"/>
                  </a:lnTo>
                  <a:cubicBezTo>
                    <a:pt x="30553" y="52636"/>
                    <a:pt x="30487" y="52327"/>
                    <a:pt x="30553" y="52084"/>
                  </a:cubicBezTo>
                  <a:cubicBezTo>
                    <a:pt x="30620" y="51642"/>
                    <a:pt x="30553" y="51201"/>
                    <a:pt x="30487" y="50737"/>
                  </a:cubicBezTo>
                  <a:cubicBezTo>
                    <a:pt x="30364" y="49817"/>
                    <a:pt x="30185" y="48896"/>
                    <a:pt x="30054" y="47940"/>
                  </a:cubicBezTo>
                  <a:lnTo>
                    <a:pt x="30054" y="47940"/>
                  </a:lnTo>
                  <a:cubicBezTo>
                    <a:pt x="30127" y="48529"/>
                    <a:pt x="30184" y="49123"/>
                    <a:pt x="30266" y="49700"/>
                  </a:cubicBezTo>
                  <a:cubicBezTo>
                    <a:pt x="30333" y="50075"/>
                    <a:pt x="30377" y="50450"/>
                    <a:pt x="30443" y="50804"/>
                  </a:cubicBezTo>
                  <a:cubicBezTo>
                    <a:pt x="30465" y="51091"/>
                    <a:pt x="30509" y="51333"/>
                    <a:pt x="30509" y="51620"/>
                  </a:cubicBezTo>
                  <a:cubicBezTo>
                    <a:pt x="30509" y="51841"/>
                    <a:pt x="30443" y="51996"/>
                    <a:pt x="30443" y="52216"/>
                  </a:cubicBezTo>
                  <a:cubicBezTo>
                    <a:pt x="30399" y="52680"/>
                    <a:pt x="30465" y="53166"/>
                    <a:pt x="30443" y="53629"/>
                  </a:cubicBezTo>
                  <a:cubicBezTo>
                    <a:pt x="30266" y="54269"/>
                    <a:pt x="30023" y="54866"/>
                    <a:pt x="29781" y="55439"/>
                  </a:cubicBezTo>
                  <a:cubicBezTo>
                    <a:pt x="29494" y="55704"/>
                    <a:pt x="29339" y="55969"/>
                    <a:pt x="29074" y="56168"/>
                  </a:cubicBezTo>
                  <a:cubicBezTo>
                    <a:pt x="29140" y="56058"/>
                    <a:pt x="29185" y="55969"/>
                    <a:pt x="29251" y="55859"/>
                  </a:cubicBezTo>
                  <a:cubicBezTo>
                    <a:pt x="29361" y="55616"/>
                    <a:pt x="29472" y="55373"/>
                    <a:pt x="29560" y="55130"/>
                  </a:cubicBezTo>
                  <a:lnTo>
                    <a:pt x="29803" y="54380"/>
                  </a:lnTo>
                  <a:cubicBezTo>
                    <a:pt x="29913" y="54071"/>
                    <a:pt x="29935" y="53740"/>
                    <a:pt x="30068" y="53431"/>
                  </a:cubicBezTo>
                  <a:cubicBezTo>
                    <a:pt x="30098" y="53415"/>
                    <a:pt x="30076" y="53390"/>
                    <a:pt x="30052" y="53390"/>
                  </a:cubicBezTo>
                  <a:cubicBezTo>
                    <a:pt x="30041" y="53390"/>
                    <a:pt x="30030" y="53395"/>
                    <a:pt x="30023" y="53409"/>
                  </a:cubicBezTo>
                  <a:cubicBezTo>
                    <a:pt x="29913" y="53629"/>
                    <a:pt x="29847" y="53872"/>
                    <a:pt x="29803" y="54093"/>
                  </a:cubicBezTo>
                  <a:cubicBezTo>
                    <a:pt x="29714" y="54380"/>
                    <a:pt x="29604" y="54623"/>
                    <a:pt x="29516" y="54910"/>
                  </a:cubicBezTo>
                  <a:cubicBezTo>
                    <a:pt x="29449" y="55130"/>
                    <a:pt x="29361" y="55373"/>
                    <a:pt x="29273" y="55616"/>
                  </a:cubicBezTo>
                  <a:cubicBezTo>
                    <a:pt x="29361" y="55373"/>
                    <a:pt x="29383" y="55086"/>
                    <a:pt x="29405" y="54821"/>
                  </a:cubicBezTo>
                  <a:cubicBezTo>
                    <a:pt x="29516" y="54137"/>
                    <a:pt x="29670" y="53475"/>
                    <a:pt x="29825" y="52768"/>
                  </a:cubicBezTo>
                  <a:cubicBezTo>
                    <a:pt x="29825" y="52741"/>
                    <a:pt x="29808" y="52722"/>
                    <a:pt x="29785" y="52722"/>
                  </a:cubicBezTo>
                  <a:cubicBezTo>
                    <a:pt x="29770" y="52722"/>
                    <a:pt x="29753" y="52729"/>
                    <a:pt x="29736" y="52746"/>
                  </a:cubicBezTo>
                  <a:cubicBezTo>
                    <a:pt x="29582" y="53409"/>
                    <a:pt x="29449" y="54049"/>
                    <a:pt x="29339" y="54711"/>
                  </a:cubicBezTo>
                  <a:cubicBezTo>
                    <a:pt x="29295" y="54954"/>
                    <a:pt x="29273" y="55241"/>
                    <a:pt x="29229" y="55484"/>
                  </a:cubicBezTo>
                  <a:cubicBezTo>
                    <a:pt x="29140" y="55749"/>
                    <a:pt x="28920" y="55947"/>
                    <a:pt x="28831" y="56190"/>
                  </a:cubicBezTo>
                  <a:cubicBezTo>
                    <a:pt x="28831" y="56222"/>
                    <a:pt x="28843" y="56243"/>
                    <a:pt x="28867" y="56243"/>
                  </a:cubicBezTo>
                  <a:cubicBezTo>
                    <a:pt x="28876" y="56243"/>
                    <a:pt x="28886" y="56240"/>
                    <a:pt x="28898" y="56234"/>
                  </a:cubicBezTo>
                  <a:cubicBezTo>
                    <a:pt x="29002" y="56046"/>
                    <a:pt x="29146" y="55878"/>
                    <a:pt x="29236" y="55673"/>
                  </a:cubicBezTo>
                  <a:lnTo>
                    <a:pt x="29236" y="55673"/>
                  </a:lnTo>
                  <a:cubicBezTo>
                    <a:pt x="29131" y="55923"/>
                    <a:pt x="29022" y="56134"/>
                    <a:pt x="28853" y="56345"/>
                  </a:cubicBezTo>
                  <a:cubicBezTo>
                    <a:pt x="28679" y="56446"/>
                    <a:pt x="28486" y="56510"/>
                    <a:pt x="28273" y="56510"/>
                  </a:cubicBezTo>
                  <a:cubicBezTo>
                    <a:pt x="28162" y="56510"/>
                    <a:pt x="28047" y="56493"/>
                    <a:pt x="27926" y="56455"/>
                  </a:cubicBezTo>
                  <a:cubicBezTo>
                    <a:pt x="27308" y="56256"/>
                    <a:pt x="26977" y="54954"/>
                    <a:pt x="26845" y="54468"/>
                  </a:cubicBezTo>
                  <a:cubicBezTo>
                    <a:pt x="26690" y="53740"/>
                    <a:pt x="26425" y="53055"/>
                    <a:pt x="26293" y="52327"/>
                  </a:cubicBezTo>
                  <a:cubicBezTo>
                    <a:pt x="26160" y="51665"/>
                    <a:pt x="26072" y="50980"/>
                    <a:pt x="25962" y="50318"/>
                  </a:cubicBezTo>
                  <a:cubicBezTo>
                    <a:pt x="25697" y="48839"/>
                    <a:pt x="25410" y="47338"/>
                    <a:pt x="25255" y="45859"/>
                  </a:cubicBezTo>
                  <a:cubicBezTo>
                    <a:pt x="25078" y="44380"/>
                    <a:pt x="24990" y="42945"/>
                    <a:pt x="24747" y="41510"/>
                  </a:cubicBezTo>
                  <a:cubicBezTo>
                    <a:pt x="24615" y="40825"/>
                    <a:pt x="24504" y="40053"/>
                    <a:pt x="24482" y="39346"/>
                  </a:cubicBezTo>
                  <a:cubicBezTo>
                    <a:pt x="24482" y="39148"/>
                    <a:pt x="24438" y="38927"/>
                    <a:pt x="24416" y="38728"/>
                  </a:cubicBezTo>
                  <a:cubicBezTo>
                    <a:pt x="24416" y="38618"/>
                    <a:pt x="24394" y="38485"/>
                    <a:pt x="24394" y="38375"/>
                  </a:cubicBezTo>
                  <a:cubicBezTo>
                    <a:pt x="24482" y="38375"/>
                    <a:pt x="24482" y="38242"/>
                    <a:pt x="24394" y="38242"/>
                  </a:cubicBezTo>
                  <a:cubicBezTo>
                    <a:pt x="24394" y="37978"/>
                    <a:pt x="24372" y="37757"/>
                    <a:pt x="24372" y="37514"/>
                  </a:cubicBezTo>
                  <a:cubicBezTo>
                    <a:pt x="24372" y="36543"/>
                    <a:pt x="24262" y="35549"/>
                    <a:pt x="24107" y="34600"/>
                  </a:cubicBezTo>
                  <a:cubicBezTo>
                    <a:pt x="23975" y="33717"/>
                    <a:pt x="23931" y="32856"/>
                    <a:pt x="23842" y="31973"/>
                  </a:cubicBezTo>
                  <a:cubicBezTo>
                    <a:pt x="23864" y="31973"/>
                    <a:pt x="23931" y="31951"/>
                    <a:pt x="23953" y="31951"/>
                  </a:cubicBezTo>
                  <a:cubicBezTo>
                    <a:pt x="23997" y="31907"/>
                    <a:pt x="24085" y="31907"/>
                    <a:pt x="24151" y="31885"/>
                  </a:cubicBezTo>
                  <a:lnTo>
                    <a:pt x="24151" y="31885"/>
                  </a:lnTo>
                  <a:cubicBezTo>
                    <a:pt x="24151" y="32635"/>
                    <a:pt x="24085" y="33430"/>
                    <a:pt x="24151" y="34181"/>
                  </a:cubicBezTo>
                  <a:cubicBezTo>
                    <a:pt x="24151" y="34192"/>
                    <a:pt x="24157" y="34197"/>
                    <a:pt x="24162" y="34197"/>
                  </a:cubicBezTo>
                  <a:cubicBezTo>
                    <a:pt x="24168" y="34197"/>
                    <a:pt x="24173" y="34192"/>
                    <a:pt x="24173" y="34181"/>
                  </a:cubicBezTo>
                  <a:cubicBezTo>
                    <a:pt x="24262" y="33430"/>
                    <a:pt x="24195" y="32635"/>
                    <a:pt x="24173" y="31863"/>
                  </a:cubicBezTo>
                  <a:cubicBezTo>
                    <a:pt x="24195" y="31863"/>
                    <a:pt x="24218" y="31840"/>
                    <a:pt x="24262" y="31796"/>
                  </a:cubicBezTo>
                  <a:cubicBezTo>
                    <a:pt x="24284" y="32569"/>
                    <a:pt x="24372" y="33320"/>
                    <a:pt x="24262" y="34092"/>
                  </a:cubicBezTo>
                  <a:cubicBezTo>
                    <a:pt x="24262" y="34107"/>
                    <a:pt x="24283" y="34133"/>
                    <a:pt x="24296" y="34133"/>
                  </a:cubicBezTo>
                  <a:cubicBezTo>
                    <a:pt x="24302" y="34133"/>
                    <a:pt x="24306" y="34128"/>
                    <a:pt x="24306" y="34114"/>
                  </a:cubicBezTo>
                  <a:cubicBezTo>
                    <a:pt x="24482" y="33342"/>
                    <a:pt x="24328" y="32569"/>
                    <a:pt x="24306" y="31796"/>
                  </a:cubicBezTo>
                  <a:cubicBezTo>
                    <a:pt x="24372" y="31774"/>
                    <a:pt x="24394" y="31752"/>
                    <a:pt x="24438" y="31730"/>
                  </a:cubicBezTo>
                  <a:lnTo>
                    <a:pt x="24438" y="31907"/>
                  </a:lnTo>
                  <a:cubicBezTo>
                    <a:pt x="24438" y="32194"/>
                    <a:pt x="24482" y="32503"/>
                    <a:pt x="24504" y="32768"/>
                  </a:cubicBezTo>
                  <a:cubicBezTo>
                    <a:pt x="24527" y="33099"/>
                    <a:pt x="24527" y="33430"/>
                    <a:pt x="24527" y="33783"/>
                  </a:cubicBezTo>
                  <a:cubicBezTo>
                    <a:pt x="24527" y="34114"/>
                    <a:pt x="24615" y="34490"/>
                    <a:pt x="24593" y="34821"/>
                  </a:cubicBezTo>
                  <a:cubicBezTo>
                    <a:pt x="24593" y="34843"/>
                    <a:pt x="24609" y="34854"/>
                    <a:pt x="24626" y="34854"/>
                  </a:cubicBezTo>
                  <a:cubicBezTo>
                    <a:pt x="24642" y="34854"/>
                    <a:pt x="24659" y="34843"/>
                    <a:pt x="24659" y="34821"/>
                  </a:cubicBezTo>
                  <a:cubicBezTo>
                    <a:pt x="24703" y="34754"/>
                    <a:pt x="24703" y="34710"/>
                    <a:pt x="24725" y="34644"/>
                  </a:cubicBezTo>
                  <a:cubicBezTo>
                    <a:pt x="24725" y="34622"/>
                    <a:pt x="24703" y="34622"/>
                    <a:pt x="24703" y="34622"/>
                  </a:cubicBezTo>
                  <a:lnTo>
                    <a:pt x="24703" y="34644"/>
                  </a:lnTo>
                  <a:cubicBezTo>
                    <a:pt x="24703" y="34445"/>
                    <a:pt x="24637" y="34225"/>
                    <a:pt x="24637" y="34048"/>
                  </a:cubicBezTo>
                  <a:lnTo>
                    <a:pt x="24637" y="33121"/>
                  </a:lnTo>
                  <a:cubicBezTo>
                    <a:pt x="24637" y="32856"/>
                    <a:pt x="24593" y="32547"/>
                    <a:pt x="24593" y="32282"/>
                  </a:cubicBezTo>
                  <a:cubicBezTo>
                    <a:pt x="24593" y="32127"/>
                    <a:pt x="24527" y="31885"/>
                    <a:pt x="24549" y="31730"/>
                  </a:cubicBezTo>
                  <a:cubicBezTo>
                    <a:pt x="24583" y="31707"/>
                    <a:pt x="24612" y="31684"/>
                    <a:pt x="24640" y="31664"/>
                  </a:cubicBezTo>
                  <a:lnTo>
                    <a:pt x="24640" y="31664"/>
                  </a:lnTo>
                  <a:cubicBezTo>
                    <a:pt x="24649" y="31797"/>
                    <a:pt x="24678" y="31922"/>
                    <a:pt x="24747" y="32061"/>
                  </a:cubicBezTo>
                  <a:cubicBezTo>
                    <a:pt x="24750" y="32056"/>
                    <a:pt x="24753" y="32051"/>
                    <a:pt x="24757" y="32048"/>
                  </a:cubicBezTo>
                  <a:lnTo>
                    <a:pt x="24757" y="32048"/>
                  </a:lnTo>
                  <a:cubicBezTo>
                    <a:pt x="24776" y="32183"/>
                    <a:pt x="24803" y="32318"/>
                    <a:pt x="24836" y="32459"/>
                  </a:cubicBezTo>
                  <a:cubicBezTo>
                    <a:pt x="24880" y="32834"/>
                    <a:pt x="24858" y="33187"/>
                    <a:pt x="24858" y="33540"/>
                  </a:cubicBezTo>
                  <a:cubicBezTo>
                    <a:pt x="24858" y="33849"/>
                    <a:pt x="24836" y="34158"/>
                    <a:pt x="24836" y="34445"/>
                  </a:cubicBezTo>
                  <a:cubicBezTo>
                    <a:pt x="24858" y="34777"/>
                    <a:pt x="24880" y="35152"/>
                    <a:pt x="24946" y="35483"/>
                  </a:cubicBezTo>
                  <a:cubicBezTo>
                    <a:pt x="24946" y="35494"/>
                    <a:pt x="24952" y="35500"/>
                    <a:pt x="24960" y="35500"/>
                  </a:cubicBezTo>
                  <a:cubicBezTo>
                    <a:pt x="24968" y="35500"/>
                    <a:pt x="24979" y="35494"/>
                    <a:pt x="24990" y="35483"/>
                  </a:cubicBezTo>
                  <a:cubicBezTo>
                    <a:pt x="25034" y="35152"/>
                    <a:pt x="24968" y="34843"/>
                    <a:pt x="24946" y="34512"/>
                  </a:cubicBezTo>
                  <a:cubicBezTo>
                    <a:pt x="24924" y="34181"/>
                    <a:pt x="24946" y="33871"/>
                    <a:pt x="24968" y="33540"/>
                  </a:cubicBezTo>
                  <a:cubicBezTo>
                    <a:pt x="24968" y="33209"/>
                    <a:pt x="24990" y="32878"/>
                    <a:pt x="24968" y="32569"/>
                  </a:cubicBezTo>
                  <a:cubicBezTo>
                    <a:pt x="24958" y="32472"/>
                    <a:pt x="24949" y="32383"/>
                    <a:pt x="24937" y="32297"/>
                  </a:cubicBezTo>
                  <a:lnTo>
                    <a:pt x="24937" y="32297"/>
                  </a:lnTo>
                  <a:cubicBezTo>
                    <a:pt x="24954" y="32316"/>
                    <a:pt x="24972" y="32335"/>
                    <a:pt x="24991" y="32354"/>
                  </a:cubicBezTo>
                  <a:lnTo>
                    <a:pt x="24991" y="32354"/>
                  </a:lnTo>
                  <a:cubicBezTo>
                    <a:pt x="24990" y="32330"/>
                    <a:pt x="24990" y="32306"/>
                    <a:pt x="24990" y="32282"/>
                  </a:cubicBezTo>
                  <a:cubicBezTo>
                    <a:pt x="24968" y="32172"/>
                    <a:pt x="24924" y="32083"/>
                    <a:pt x="24880" y="31973"/>
                  </a:cubicBezTo>
                  <a:lnTo>
                    <a:pt x="24880" y="31973"/>
                  </a:lnTo>
                  <a:cubicBezTo>
                    <a:pt x="24913" y="32056"/>
                    <a:pt x="24921" y="32126"/>
                    <a:pt x="24923" y="32203"/>
                  </a:cubicBezTo>
                  <a:lnTo>
                    <a:pt x="24923" y="32203"/>
                  </a:lnTo>
                  <a:cubicBezTo>
                    <a:pt x="24911" y="32127"/>
                    <a:pt x="24897" y="32052"/>
                    <a:pt x="24880" y="31973"/>
                  </a:cubicBezTo>
                  <a:cubicBezTo>
                    <a:pt x="24880" y="31962"/>
                    <a:pt x="24869" y="31956"/>
                    <a:pt x="24858" y="31956"/>
                  </a:cubicBezTo>
                  <a:cubicBezTo>
                    <a:pt x="24847" y="31956"/>
                    <a:pt x="24836" y="31962"/>
                    <a:pt x="24836" y="31973"/>
                  </a:cubicBezTo>
                  <a:lnTo>
                    <a:pt x="24836" y="32172"/>
                  </a:lnTo>
                  <a:cubicBezTo>
                    <a:pt x="24836" y="32172"/>
                    <a:pt x="24836" y="32127"/>
                    <a:pt x="24814" y="32127"/>
                  </a:cubicBezTo>
                  <a:lnTo>
                    <a:pt x="24814" y="32083"/>
                  </a:lnTo>
                  <a:cubicBezTo>
                    <a:pt x="24814" y="32068"/>
                    <a:pt x="24793" y="32042"/>
                    <a:pt x="24772" y="32042"/>
                  </a:cubicBezTo>
                  <a:cubicBezTo>
                    <a:pt x="24767" y="32042"/>
                    <a:pt x="24762" y="32044"/>
                    <a:pt x="24757" y="32048"/>
                  </a:cubicBezTo>
                  <a:lnTo>
                    <a:pt x="24757" y="32048"/>
                  </a:lnTo>
                  <a:cubicBezTo>
                    <a:pt x="24737" y="31907"/>
                    <a:pt x="24725" y="31766"/>
                    <a:pt x="24725" y="31620"/>
                  </a:cubicBezTo>
                  <a:cubicBezTo>
                    <a:pt x="24694" y="31630"/>
                    <a:pt x="24667" y="31646"/>
                    <a:pt x="24640" y="31664"/>
                  </a:cubicBezTo>
                  <a:lnTo>
                    <a:pt x="24640" y="31664"/>
                  </a:lnTo>
                  <a:cubicBezTo>
                    <a:pt x="24638" y="31628"/>
                    <a:pt x="24637" y="31591"/>
                    <a:pt x="24637" y="31553"/>
                  </a:cubicBezTo>
                  <a:lnTo>
                    <a:pt x="24637" y="31531"/>
                  </a:lnTo>
                  <a:cubicBezTo>
                    <a:pt x="24880" y="31355"/>
                    <a:pt x="24968" y="31289"/>
                    <a:pt x="25056" y="31200"/>
                  </a:cubicBezTo>
                  <a:cubicBezTo>
                    <a:pt x="25078" y="31355"/>
                    <a:pt x="25277" y="31421"/>
                    <a:pt x="25498" y="31443"/>
                  </a:cubicBezTo>
                  <a:cubicBezTo>
                    <a:pt x="25498" y="31465"/>
                    <a:pt x="25498" y="31509"/>
                    <a:pt x="25476" y="31509"/>
                  </a:cubicBezTo>
                  <a:cubicBezTo>
                    <a:pt x="25432" y="31598"/>
                    <a:pt x="25388" y="31730"/>
                    <a:pt x="25388" y="31863"/>
                  </a:cubicBezTo>
                  <a:cubicBezTo>
                    <a:pt x="25388" y="31874"/>
                    <a:pt x="25399" y="31879"/>
                    <a:pt x="25410" y="31879"/>
                  </a:cubicBezTo>
                  <a:cubicBezTo>
                    <a:pt x="25421" y="31879"/>
                    <a:pt x="25432" y="31874"/>
                    <a:pt x="25432" y="31863"/>
                  </a:cubicBezTo>
                  <a:cubicBezTo>
                    <a:pt x="25432" y="31752"/>
                    <a:pt x="25476" y="31664"/>
                    <a:pt x="25498" y="31553"/>
                  </a:cubicBezTo>
                  <a:cubicBezTo>
                    <a:pt x="25498" y="31531"/>
                    <a:pt x="25520" y="31465"/>
                    <a:pt x="25520" y="31443"/>
                  </a:cubicBezTo>
                  <a:lnTo>
                    <a:pt x="25895" y="31443"/>
                  </a:lnTo>
                  <a:cubicBezTo>
                    <a:pt x="25895" y="31509"/>
                    <a:pt x="25873" y="31553"/>
                    <a:pt x="25851" y="31620"/>
                  </a:cubicBezTo>
                  <a:cubicBezTo>
                    <a:pt x="25807" y="31642"/>
                    <a:pt x="25763" y="31664"/>
                    <a:pt x="25763" y="31730"/>
                  </a:cubicBezTo>
                  <a:cubicBezTo>
                    <a:pt x="25763" y="31752"/>
                    <a:pt x="25807" y="31752"/>
                    <a:pt x="25829" y="31752"/>
                  </a:cubicBezTo>
                  <a:cubicBezTo>
                    <a:pt x="25895" y="31686"/>
                    <a:pt x="25939" y="31553"/>
                    <a:pt x="25939" y="31443"/>
                  </a:cubicBezTo>
                  <a:cubicBezTo>
                    <a:pt x="26006" y="31443"/>
                    <a:pt x="26094" y="31421"/>
                    <a:pt x="26182" y="31399"/>
                  </a:cubicBezTo>
                  <a:lnTo>
                    <a:pt x="26182" y="31399"/>
                  </a:lnTo>
                  <a:cubicBezTo>
                    <a:pt x="26182" y="31421"/>
                    <a:pt x="26160" y="31443"/>
                    <a:pt x="26160" y="31465"/>
                  </a:cubicBezTo>
                  <a:cubicBezTo>
                    <a:pt x="26160" y="31509"/>
                    <a:pt x="26182" y="31509"/>
                    <a:pt x="26204" y="31509"/>
                  </a:cubicBezTo>
                  <a:cubicBezTo>
                    <a:pt x="26226" y="31465"/>
                    <a:pt x="26271" y="31421"/>
                    <a:pt x="26293" y="31399"/>
                  </a:cubicBezTo>
                  <a:cubicBezTo>
                    <a:pt x="26315" y="31399"/>
                    <a:pt x="26337" y="31355"/>
                    <a:pt x="26381" y="31355"/>
                  </a:cubicBezTo>
                  <a:cubicBezTo>
                    <a:pt x="26513" y="31289"/>
                    <a:pt x="26668" y="31200"/>
                    <a:pt x="26822" y="31112"/>
                  </a:cubicBezTo>
                  <a:lnTo>
                    <a:pt x="26822" y="31068"/>
                  </a:lnTo>
                  <a:cubicBezTo>
                    <a:pt x="26999" y="30913"/>
                    <a:pt x="27198" y="30759"/>
                    <a:pt x="27374" y="30626"/>
                  </a:cubicBezTo>
                  <a:lnTo>
                    <a:pt x="27374" y="30781"/>
                  </a:lnTo>
                  <a:lnTo>
                    <a:pt x="27396" y="30781"/>
                  </a:lnTo>
                  <a:cubicBezTo>
                    <a:pt x="27419" y="30737"/>
                    <a:pt x="27396" y="30648"/>
                    <a:pt x="27396" y="30582"/>
                  </a:cubicBezTo>
                  <a:cubicBezTo>
                    <a:pt x="27595" y="30428"/>
                    <a:pt x="27750" y="30251"/>
                    <a:pt x="27926" y="30096"/>
                  </a:cubicBezTo>
                  <a:cubicBezTo>
                    <a:pt x="28478" y="29567"/>
                    <a:pt x="29030" y="29015"/>
                    <a:pt x="29516" y="28441"/>
                  </a:cubicBezTo>
                  <a:cubicBezTo>
                    <a:pt x="30023" y="27867"/>
                    <a:pt x="30465" y="27249"/>
                    <a:pt x="30929" y="26675"/>
                  </a:cubicBezTo>
                  <a:cubicBezTo>
                    <a:pt x="31348" y="26167"/>
                    <a:pt x="31613" y="25571"/>
                    <a:pt x="32010" y="25041"/>
                  </a:cubicBezTo>
                  <a:cubicBezTo>
                    <a:pt x="32408" y="24467"/>
                    <a:pt x="32805" y="23827"/>
                    <a:pt x="33180" y="23231"/>
                  </a:cubicBezTo>
                  <a:lnTo>
                    <a:pt x="33180" y="23253"/>
                  </a:lnTo>
                  <a:cubicBezTo>
                    <a:pt x="33180" y="23275"/>
                    <a:pt x="33224" y="23275"/>
                    <a:pt x="33224" y="23275"/>
                  </a:cubicBezTo>
                  <a:cubicBezTo>
                    <a:pt x="33263" y="23242"/>
                    <a:pt x="33297" y="23207"/>
                    <a:pt x="33328" y="23170"/>
                  </a:cubicBezTo>
                  <a:lnTo>
                    <a:pt x="33328" y="23170"/>
                  </a:lnTo>
                  <a:cubicBezTo>
                    <a:pt x="33335" y="23177"/>
                    <a:pt x="33335" y="23187"/>
                    <a:pt x="33335" y="23187"/>
                  </a:cubicBezTo>
                  <a:cubicBezTo>
                    <a:pt x="33335" y="23165"/>
                    <a:pt x="33489" y="22966"/>
                    <a:pt x="33534" y="22922"/>
                  </a:cubicBezTo>
                  <a:lnTo>
                    <a:pt x="33644" y="22811"/>
                  </a:lnTo>
                  <a:cubicBezTo>
                    <a:pt x="33821" y="22613"/>
                    <a:pt x="33975" y="22414"/>
                    <a:pt x="34107" y="22171"/>
                  </a:cubicBezTo>
                  <a:cubicBezTo>
                    <a:pt x="34130" y="22149"/>
                    <a:pt x="34130" y="22127"/>
                    <a:pt x="34152" y="22083"/>
                  </a:cubicBezTo>
                  <a:lnTo>
                    <a:pt x="34152" y="22083"/>
                  </a:lnTo>
                  <a:cubicBezTo>
                    <a:pt x="34151" y="22084"/>
                    <a:pt x="34151" y="22084"/>
                    <a:pt x="34150" y="22085"/>
                  </a:cubicBezTo>
                  <a:lnTo>
                    <a:pt x="34150" y="22085"/>
                  </a:lnTo>
                  <a:cubicBezTo>
                    <a:pt x="34211" y="21998"/>
                    <a:pt x="34277" y="21910"/>
                    <a:pt x="34350" y="21818"/>
                  </a:cubicBezTo>
                  <a:cubicBezTo>
                    <a:pt x="34350" y="21818"/>
                    <a:pt x="34350" y="21796"/>
                    <a:pt x="34372" y="21796"/>
                  </a:cubicBezTo>
                  <a:cubicBezTo>
                    <a:pt x="34483" y="21686"/>
                    <a:pt x="34637" y="21575"/>
                    <a:pt x="34748" y="21487"/>
                  </a:cubicBezTo>
                  <a:close/>
                  <a:moveTo>
                    <a:pt x="32724" y="1"/>
                  </a:moveTo>
                  <a:cubicBezTo>
                    <a:pt x="32324" y="1"/>
                    <a:pt x="31924" y="25"/>
                    <a:pt x="31525" y="73"/>
                  </a:cubicBezTo>
                  <a:cubicBezTo>
                    <a:pt x="29869" y="250"/>
                    <a:pt x="28257" y="1199"/>
                    <a:pt x="26977" y="2237"/>
                  </a:cubicBezTo>
                  <a:cubicBezTo>
                    <a:pt x="26381" y="2767"/>
                    <a:pt x="25719" y="3495"/>
                    <a:pt x="25388" y="4202"/>
                  </a:cubicBezTo>
                  <a:cubicBezTo>
                    <a:pt x="24968" y="5085"/>
                    <a:pt x="24880" y="6078"/>
                    <a:pt x="24460" y="6939"/>
                  </a:cubicBezTo>
                  <a:cubicBezTo>
                    <a:pt x="23997" y="7932"/>
                    <a:pt x="23334" y="8815"/>
                    <a:pt x="22893" y="9809"/>
                  </a:cubicBezTo>
                  <a:cubicBezTo>
                    <a:pt x="22562" y="10559"/>
                    <a:pt x="22010" y="11376"/>
                    <a:pt x="21988" y="12215"/>
                  </a:cubicBezTo>
                  <a:cubicBezTo>
                    <a:pt x="21988" y="12237"/>
                    <a:pt x="21988" y="12237"/>
                    <a:pt x="22010" y="12237"/>
                  </a:cubicBezTo>
                  <a:cubicBezTo>
                    <a:pt x="21966" y="12348"/>
                    <a:pt x="21900" y="12480"/>
                    <a:pt x="21900" y="12590"/>
                  </a:cubicBezTo>
                  <a:cubicBezTo>
                    <a:pt x="21900" y="12657"/>
                    <a:pt x="21900" y="12679"/>
                    <a:pt x="21944" y="12701"/>
                  </a:cubicBezTo>
                  <a:cubicBezTo>
                    <a:pt x="21855" y="12899"/>
                    <a:pt x="21745" y="13054"/>
                    <a:pt x="21657" y="13253"/>
                  </a:cubicBezTo>
                  <a:cubicBezTo>
                    <a:pt x="21193" y="14136"/>
                    <a:pt x="20575" y="14908"/>
                    <a:pt x="20111" y="15813"/>
                  </a:cubicBezTo>
                  <a:cubicBezTo>
                    <a:pt x="19648" y="16785"/>
                    <a:pt x="19096" y="17690"/>
                    <a:pt x="18588" y="18661"/>
                  </a:cubicBezTo>
                  <a:cubicBezTo>
                    <a:pt x="18147" y="19544"/>
                    <a:pt x="17595" y="20339"/>
                    <a:pt x="17352" y="21310"/>
                  </a:cubicBezTo>
                  <a:cubicBezTo>
                    <a:pt x="17043" y="22392"/>
                    <a:pt x="16844" y="23474"/>
                    <a:pt x="16822" y="24578"/>
                  </a:cubicBezTo>
                  <a:cubicBezTo>
                    <a:pt x="16822" y="25041"/>
                    <a:pt x="16822" y="25483"/>
                    <a:pt x="16866" y="25924"/>
                  </a:cubicBezTo>
                  <a:cubicBezTo>
                    <a:pt x="16822" y="26586"/>
                    <a:pt x="16910" y="27227"/>
                    <a:pt x="17043" y="27933"/>
                  </a:cubicBezTo>
                  <a:cubicBezTo>
                    <a:pt x="17242" y="28993"/>
                    <a:pt x="17484" y="29876"/>
                    <a:pt x="18014" y="30803"/>
                  </a:cubicBezTo>
                  <a:cubicBezTo>
                    <a:pt x="18125" y="31024"/>
                    <a:pt x="18235" y="31244"/>
                    <a:pt x="18367" y="31465"/>
                  </a:cubicBezTo>
                  <a:cubicBezTo>
                    <a:pt x="18367" y="31465"/>
                    <a:pt x="18345" y="31487"/>
                    <a:pt x="18345" y="31531"/>
                  </a:cubicBezTo>
                  <a:cubicBezTo>
                    <a:pt x="18367" y="31664"/>
                    <a:pt x="18456" y="31752"/>
                    <a:pt x="18522" y="31863"/>
                  </a:cubicBezTo>
                  <a:cubicBezTo>
                    <a:pt x="18632" y="32039"/>
                    <a:pt x="18699" y="32304"/>
                    <a:pt x="18809" y="32525"/>
                  </a:cubicBezTo>
                  <a:cubicBezTo>
                    <a:pt x="18897" y="32657"/>
                    <a:pt x="18986" y="32812"/>
                    <a:pt x="19074" y="32966"/>
                  </a:cubicBezTo>
                  <a:cubicBezTo>
                    <a:pt x="19250" y="33342"/>
                    <a:pt x="19449" y="33739"/>
                    <a:pt x="19670" y="34092"/>
                  </a:cubicBezTo>
                  <a:cubicBezTo>
                    <a:pt x="20023" y="34644"/>
                    <a:pt x="20288" y="35130"/>
                    <a:pt x="20752" y="35615"/>
                  </a:cubicBezTo>
                  <a:cubicBezTo>
                    <a:pt x="21127" y="35969"/>
                    <a:pt x="21480" y="36410"/>
                    <a:pt x="21966" y="36631"/>
                  </a:cubicBezTo>
                  <a:cubicBezTo>
                    <a:pt x="22149" y="36707"/>
                    <a:pt x="22354" y="36826"/>
                    <a:pt x="22550" y="36826"/>
                  </a:cubicBezTo>
                  <a:cubicBezTo>
                    <a:pt x="22637" y="36826"/>
                    <a:pt x="22723" y="36802"/>
                    <a:pt x="22805" y="36741"/>
                  </a:cubicBezTo>
                  <a:cubicBezTo>
                    <a:pt x="23047" y="36609"/>
                    <a:pt x="23114" y="36344"/>
                    <a:pt x="23136" y="36101"/>
                  </a:cubicBezTo>
                  <a:cubicBezTo>
                    <a:pt x="23423" y="35571"/>
                    <a:pt x="23555" y="34887"/>
                    <a:pt x="23621" y="34401"/>
                  </a:cubicBezTo>
                  <a:cubicBezTo>
                    <a:pt x="23644" y="34247"/>
                    <a:pt x="23644" y="34092"/>
                    <a:pt x="23666" y="33960"/>
                  </a:cubicBezTo>
                  <a:lnTo>
                    <a:pt x="23666" y="33982"/>
                  </a:lnTo>
                  <a:cubicBezTo>
                    <a:pt x="23732" y="34357"/>
                    <a:pt x="23776" y="34777"/>
                    <a:pt x="23842" y="35174"/>
                  </a:cubicBezTo>
                  <a:cubicBezTo>
                    <a:pt x="23886" y="35615"/>
                    <a:pt x="23864" y="36057"/>
                    <a:pt x="23908" y="36521"/>
                  </a:cubicBezTo>
                  <a:cubicBezTo>
                    <a:pt x="23908" y="36609"/>
                    <a:pt x="23908" y="36653"/>
                    <a:pt x="23953" y="36741"/>
                  </a:cubicBezTo>
                  <a:cubicBezTo>
                    <a:pt x="23555" y="36741"/>
                    <a:pt x="23202" y="36785"/>
                    <a:pt x="22849" y="36896"/>
                  </a:cubicBezTo>
                  <a:cubicBezTo>
                    <a:pt x="22407" y="37050"/>
                    <a:pt x="21966" y="37072"/>
                    <a:pt x="21502" y="37161"/>
                  </a:cubicBezTo>
                  <a:cubicBezTo>
                    <a:pt x="20465" y="37315"/>
                    <a:pt x="19537" y="37735"/>
                    <a:pt x="18522" y="37867"/>
                  </a:cubicBezTo>
                  <a:cubicBezTo>
                    <a:pt x="18142" y="37935"/>
                    <a:pt x="17752" y="37951"/>
                    <a:pt x="17359" y="37951"/>
                  </a:cubicBezTo>
                  <a:cubicBezTo>
                    <a:pt x="17013" y="37951"/>
                    <a:pt x="16665" y="37938"/>
                    <a:pt x="16321" y="37938"/>
                  </a:cubicBezTo>
                  <a:cubicBezTo>
                    <a:pt x="16036" y="37938"/>
                    <a:pt x="15753" y="37947"/>
                    <a:pt x="15475" y="37978"/>
                  </a:cubicBezTo>
                  <a:cubicBezTo>
                    <a:pt x="15034" y="38000"/>
                    <a:pt x="14592" y="38000"/>
                    <a:pt x="14129" y="38066"/>
                  </a:cubicBezTo>
                  <a:cubicBezTo>
                    <a:pt x="13709" y="38110"/>
                    <a:pt x="13334" y="38220"/>
                    <a:pt x="12937" y="38331"/>
                  </a:cubicBezTo>
                  <a:cubicBezTo>
                    <a:pt x="12142" y="38529"/>
                    <a:pt x="11281" y="38419"/>
                    <a:pt x="10464" y="38507"/>
                  </a:cubicBezTo>
                  <a:cubicBezTo>
                    <a:pt x="10045" y="38529"/>
                    <a:pt x="9647" y="38596"/>
                    <a:pt x="9250" y="38618"/>
                  </a:cubicBezTo>
                  <a:cubicBezTo>
                    <a:pt x="8742" y="38662"/>
                    <a:pt x="8279" y="38640"/>
                    <a:pt x="7771" y="38706"/>
                  </a:cubicBezTo>
                  <a:cubicBezTo>
                    <a:pt x="7263" y="38772"/>
                    <a:pt x="6755" y="38839"/>
                    <a:pt x="6226" y="38839"/>
                  </a:cubicBezTo>
                  <a:cubicBezTo>
                    <a:pt x="5861" y="38839"/>
                    <a:pt x="5485" y="38801"/>
                    <a:pt x="5114" y="38801"/>
                  </a:cubicBezTo>
                  <a:cubicBezTo>
                    <a:pt x="4991" y="38801"/>
                    <a:pt x="4868" y="38805"/>
                    <a:pt x="4747" y="38816"/>
                  </a:cubicBezTo>
                  <a:cubicBezTo>
                    <a:pt x="4048" y="38848"/>
                    <a:pt x="3339" y="38926"/>
                    <a:pt x="2634" y="38926"/>
                  </a:cubicBezTo>
                  <a:cubicBezTo>
                    <a:pt x="2358" y="38926"/>
                    <a:pt x="2084" y="38914"/>
                    <a:pt x="1811" y="38883"/>
                  </a:cubicBezTo>
                  <a:cubicBezTo>
                    <a:pt x="1608" y="38864"/>
                    <a:pt x="1320" y="38819"/>
                    <a:pt x="1038" y="38819"/>
                  </a:cubicBezTo>
                  <a:cubicBezTo>
                    <a:pt x="645" y="38819"/>
                    <a:pt x="261" y="38907"/>
                    <a:pt x="133" y="39280"/>
                  </a:cubicBezTo>
                  <a:cubicBezTo>
                    <a:pt x="1" y="39699"/>
                    <a:pt x="66" y="40161"/>
                    <a:pt x="176" y="40602"/>
                  </a:cubicBezTo>
                  <a:lnTo>
                    <a:pt x="176" y="40602"/>
                  </a:lnTo>
                  <a:cubicBezTo>
                    <a:pt x="176" y="40602"/>
                    <a:pt x="175" y="40601"/>
                    <a:pt x="174" y="40601"/>
                  </a:cubicBezTo>
                  <a:lnTo>
                    <a:pt x="174" y="40601"/>
                  </a:lnTo>
                  <a:cubicBezTo>
                    <a:pt x="175" y="40602"/>
                    <a:pt x="176" y="40603"/>
                    <a:pt x="177" y="40605"/>
                  </a:cubicBezTo>
                  <a:cubicBezTo>
                    <a:pt x="177" y="40604"/>
                    <a:pt x="176" y="40603"/>
                    <a:pt x="176" y="40602"/>
                  </a:cubicBezTo>
                  <a:lnTo>
                    <a:pt x="176" y="40602"/>
                  </a:lnTo>
                  <a:cubicBezTo>
                    <a:pt x="191" y="40611"/>
                    <a:pt x="206" y="40619"/>
                    <a:pt x="221" y="40627"/>
                  </a:cubicBezTo>
                  <a:cubicBezTo>
                    <a:pt x="331" y="40958"/>
                    <a:pt x="442" y="41289"/>
                    <a:pt x="508" y="41576"/>
                  </a:cubicBezTo>
                  <a:cubicBezTo>
                    <a:pt x="508" y="41620"/>
                    <a:pt x="574" y="41686"/>
                    <a:pt x="618" y="41686"/>
                  </a:cubicBezTo>
                  <a:cubicBezTo>
                    <a:pt x="950" y="41730"/>
                    <a:pt x="1281" y="41730"/>
                    <a:pt x="1590" y="41819"/>
                  </a:cubicBezTo>
                  <a:cubicBezTo>
                    <a:pt x="1877" y="41907"/>
                    <a:pt x="2120" y="41973"/>
                    <a:pt x="2384" y="42039"/>
                  </a:cubicBezTo>
                  <a:cubicBezTo>
                    <a:pt x="2751" y="42116"/>
                    <a:pt x="3106" y="42139"/>
                    <a:pt x="3458" y="42139"/>
                  </a:cubicBezTo>
                  <a:cubicBezTo>
                    <a:pt x="3616" y="42139"/>
                    <a:pt x="3773" y="42135"/>
                    <a:pt x="3930" y="42128"/>
                  </a:cubicBezTo>
                  <a:cubicBezTo>
                    <a:pt x="4371" y="42128"/>
                    <a:pt x="4791" y="42062"/>
                    <a:pt x="5232" y="42039"/>
                  </a:cubicBezTo>
                  <a:cubicBezTo>
                    <a:pt x="5298" y="42062"/>
                    <a:pt x="5365" y="42062"/>
                    <a:pt x="5453" y="42062"/>
                  </a:cubicBezTo>
                  <a:cubicBezTo>
                    <a:pt x="5475" y="42062"/>
                    <a:pt x="5453" y="42039"/>
                    <a:pt x="5453" y="42039"/>
                  </a:cubicBezTo>
                  <a:lnTo>
                    <a:pt x="5762" y="42039"/>
                  </a:lnTo>
                  <a:cubicBezTo>
                    <a:pt x="5920" y="42039"/>
                    <a:pt x="6076" y="42041"/>
                    <a:pt x="6231" y="42041"/>
                  </a:cubicBezTo>
                  <a:cubicBezTo>
                    <a:pt x="6619" y="42041"/>
                    <a:pt x="7001" y="42030"/>
                    <a:pt x="7396" y="41951"/>
                  </a:cubicBezTo>
                  <a:cubicBezTo>
                    <a:pt x="7970" y="41841"/>
                    <a:pt x="8544" y="41841"/>
                    <a:pt x="9118" y="41708"/>
                  </a:cubicBezTo>
                  <a:cubicBezTo>
                    <a:pt x="9401" y="41642"/>
                    <a:pt x="9609" y="41575"/>
                    <a:pt x="9847" y="41575"/>
                  </a:cubicBezTo>
                  <a:cubicBezTo>
                    <a:pt x="9923" y="41575"/>
                    <a:pt x="10003" y="41582"/>
                    <a:pt x="10089" y="41598"/>
                  </a:cubicBezTo>
                  <a:lnTo>
                    <a:pt x="10840" y="41686"/>
                  </a:lnTo>
                  <a:cubicBezTo>
                    <a:pt x="11074" y="41694"/>
                    <a:pt x="11305" y="41699"/>
                    <a:pt x="11536" y="41699"/>
                  </a:cubicBezTo>
                  <a:cubicBezTo>
                    <a:pt x="11935" y="41699"/>
                    <a:pt x="12332" y="41684"/>
                    <a:pt x="12738" y="41642"/>
                  </a:cubicBezTo>
                  <a:cubicBezTo>
                    <a:pt x="13268" y="41598"/>
                    <a:pt x="13754" y="41466"/>
                    <a:pt x="14261" y="41355"/>
                  </a:cubicBezTo>
                  <a:cubicBezTo>
                    <a:pt x="14269" y="41362"/>
                    <a:pt x="14276" y="41365"/>
                    <a:pt x="14283" y="41365"/>
                  </a:cubicBezTo>
                  <a:cubicBezTo>
                    <a:pt x="14296" y="41365"/>
                    <a:pt x="14305" y="41355"/>
                    <a:pt x="14305" y="41355"/>
                  </a:cubicBezTo>
                  <a:lnTo>
                    <a:pt x="14305" y="41355"/>
                  </a:lnTo>
                  <a:cubicBezTo>
                    <a:pt x="13930" y="41907"/>
                    <a:pt x="13643" y="42569"/>
                    <a:pt x="13091" y="42967"/>
                  </a:cubicBezTo>
                  <a:cubicBezTo>
                    <a:pt x="12915" y="43143"/>
                    <a:pt x="12650" y="43364"/>
                    <a:pt x="12429" y="43496"/>
                  </a:cubicBezTo>
                  <a:cubicBezTo>
                    <a:pt x="12164" y="43673"/>
                    <a:pt x="11767" y="43783"/>
                    <a:pt x="11436" y="43894"/>
                  </a:cubicBezTo>
                  <a:cubicBezTo>
                    <a:pt x="10840" y="44070"/>
                    <a:pt x="10266" y="44247"/>
                    <a:pt x="9670" y="44512"/>
                  </a:cubicBezTo>
                  <a:cubicBezTo>
                    <a:pt x="8389" y="45130"/>
                    <a:pt x="7109" y="45616"/>
                    <a:pt x="5696" y="45903"/>
                  </a:cubicBezTo>
                  <a:cubicBezTo>
                    <a:pt x="5232" y="45991"/>
                    <a:pt x="3974" y="46124"/>
                    <a:pt x="4460" y="46874"/>
                  </a:cubicBezTo>
                  <a:cubicBezTo>
                    <a:pt x="4836" y="47412"/>
                    <a:pt x="5320" y="47582"/>
                    <a:pt x="5850" y="47582"/>
                  </a:cubicBezTo>
                  <a:cubicBezTo>
                    <a:pt x="6189" y="47582"/>
                    <a:pt x="6548" y="47512"/>
                    <a:pt x="6910" y="47426"/>
                  </a:cubicBezTo>
                  <a:cubicBezTo>
                    <a:pt x="8279" y="47095"/>
                    <a:pt x="9603" y="46609"/>
                    <a:pt x="10950" y="46256"/>
                  </a:cubicBezTo>
                  <a:cubicBezTo>
                    <a:pt x="11458" y="46124"/>
                    <a:pt x="11965" y="46057"/>
                    <a:pt x="12407" y="45837"/>
                  </a:cubicBezTo>
                  <a:cubicBezTo>
                    <a:pt x="13025" y="45505"/>
                    <a:pt x="13665" y="45240"/>
                    <a:pt x="14350" y="45020"/>
                  </a:cubicBezTo>
                  <a:cubicBezTo>
                    <a:pt x="14791" y="44843"/>
                    <a:pt x="15122" y="44799"/>
                    <a:pt x="15387" y="44380"/>
                  </a:cubicBezTo>
                  <a:cubicBezTo>
                    <a:pt x="15586" y="44115"/>
                    <a:pt x="15718" y="43783"/>
                    <a:pt x="15939" y="43519"/>
                  </a:cubicBezTo>
                  <a:cubicBezTo>
                    <a:pt x="16138" y="43298"/>
                    <a:pt x="16359" y="43077"/>
                    <a:pt x="16601" y="42923"/>
                  </a:cubicBezTo>
                  <a:cubicBezTo>
                    <a:pt x="17242" y="42459"/>
                    <a:pt x="18036" y="42039"/>
                    <a:pt x="18787" y="41753"/>
                  </a:cubicBezTo>
                  <a:cubicBezTo>
                    <a:pt x="19383" y="41532"/>
                    <a:pt x="19935" y="41201"/>
                    <a:pt x="20531" y="40936"/>
                  </a:cubicBezTo>
                  <a:cubicBezTo>
                    <a:pt x="21237" y="40605"/>
                    <a:pt x="21988" y="40362"/>
                    <a:pt x="22672" y="39986"/>
                  </a:cubicBezTo>
                  <a:cubicBezTo>
                    <a:pt x="23114" y="39744"/>
                    <a:pt x="23644" y="39589"/>
                    <a:pt x="24063" y="39302"/>
                  </a:cubicBezTo>
                  <a:cubicBezTo>
                    <a:pt x="24107" y="40141"/>
                    <a:pt x="24240" y="40958"/>
                    <a:pt x="24306" y="41797"/>
                  </a:cubicBezTo>
                  <a:cubicBezTo>
                    <a:pt x="24394" y="42746"/>
                    <a:pt x="24284" y="43739"/>
                    <a:pt x="24284" y="44711"/>
                  </a:cubicBezTo>
                  <a:cubicBezTo>
                    <a:pt x="24240" y="45682"/>
                    <a:pt x="24416" y="46609"/>
                    <a:pt x="24416" y="47558"/>
                  </a:cubicBezTo>
                  <a:cubicBezTo>
                    <a:pt x="24394" y="48486"/>
                    <a:pt x="24504" y="49413"/>
                    <a:pt x="24504" y="50340"/>
                  </a:cubicBezTo>
                  <a:cubicBezTo>
                    <a:pt x="24504" y="50759"/>
                    <a:pt x="24460" y="51135"/>
                    <a:pt x="24460" y="51554"/>
                  </a:cubicBezTo>
                  <a:cubicBezTo>
                    <a:pt x="24504" y="51996"/>
                    <a:pt x="24615" y="52437"/>
                    <a:pt x="24681" y="52879"/>
                  </a:cubicBezTo>
                  <a:cubicBezTo>
                    <a:pt x="24858" y="53740"/>
                    <a:pt x="24880" y="54711"/>
                    <a:pt x="25564" y="55329"/>
                  </a:cubicBezTo>
                  <a:cubicBezTo>
                    <a:pt x="25822" y="55569"/>
                    <a:pt x="26311" y="55901"/>
                    <a:pt x="26723" y="55901"/>
                  </a:cubicBezTo>
                  <a:cubicBezTo>
                    <a:pt x="26804" y="55901"/>
                    <a:pt x="26882" y="55888"/>
                    <a:pt x="26955" y="55859"/>
                  </a:cubicBezTo>
                  <a:cubicBezTo>
                    <a:pt x="27065" y="56058"/>
                    <a:pt x="27176" y="56212"/>
                    <a:pt x="27308" y="56367"/>
                  </a:cubicBezTo>
                  <a:cubicBezTo>
                    <a:pt x="27523" y="56612"/>
                    <a:pt x="27854" y="56697"/>
                    <a:pt x="28184" y="56697"/>
                  </a:cubicBezTo>
                  <a:cubicBezTo>
                    <a:pt x="28330" y="56697"/>
                    <a:pt x="28475" y="56681"/>
                    <a:pt x="28611" y="56654"/>
                  </a:cubicBezTo>
                  <a:cubicBezTo>
                    <a:pt x="29273" y="56521"/>
                    <a:pt x="29692" y="55925"/>
                    <a:pt x="29957" y="55263"/>
                  </a:cubicBezTo>
                  <a:cubicBezTo>
                    <a:pt x="30032" y="55310"/>
                    <a:pt x="30109" y="55331"/>
                    <a:pt x="30188" y="55331"/>
                  </a:cubicBezTo>
                  <a:cubicBezTo>
                    <a:pt x="30663" y="55331"/>
                    <a:pt x="31177" y="54551"/>
                    <a:pt x="31480" y="53982"/>
                  </a:cubicBezTo>
                  <a:lnTo>
                    <a:pt x="31503" y="53982"/>
                  </a:lnTo>
                  <a:cubicBezTo>
                    <a:pt x="31701" y="54005"/>
                    <a:pt x="32010" y="54512"/>
                    <a:pt x="32187" y="54645"/>
                  </a:cubicBezTo>
                  <a:cubicBezTo>
                    <a:pt x="32452" y="54777"/>
                    <a:pt x="32717" y="54888"/>
                    <a:pt x="33004" y="54888"/>
                  </a:cubicBezTo>
                  <a:cubicBezTo>
                    <a:pt x="33600" y="54888"/>
                    <a:pt x="34284" y="54512"/>
                    <a:pt x="34681" y="54049"/>
                  </a:cubicBezTo>
                  <a:cubicBezTo>
                    <a:pt x="35211" y="53431"/>
                    <a:pt x="35255" y="52570"/>
                    <a:pt x="35233" y="51841"/>
                  </a:cubicBezTo>
                  <a:cubicBezTo>
                    <a:pt x="35233" y="50870"/>
                    <a:pt x="35255" y="49965"/>
                    <a:pt x="35101" y="49015"/>
                  </a:cubicBezTo>
                  <a:cubicBezTo>
                    <a:pt x="34704" y="47029"/>
                    <a:pt x="34439" y="45020"/>
                    <a:pt x="33997" y="43033"/>
                  </a:cubicBezTo>
                  <a:cubicBezTo>
                    <a:pt x="33732" y="41929"/>
                    <a:pt x="33489" y="40825"/>
                    <a:pt x="33291" y="39722"/>
                  </a:cubicBezTo>
                  <a:cubicBezTo>
                    <a:pt x="33224" y="39258"/>
                    <a:pt x="33136" y="38816"/>
                    <a:pt x="33026" y="38331"/>
                  </a:cubicBezTo>
                  <a:cubicBezTo>
                    <a:pt x="33026" y="38331"/>
                    <a:pt x="33026" y="38309"/>
                    <a:pt x="33048" y="38309"/>
                  </a:cubicBezTo>
                  <a:cubicBezTo>
                    <a:pt x="33114" y="38220"/>
                    <a:pt x="34130" y="38176"/>
                    <a:pt x="34240" y="38154"/>
                  </a:cubicBezTo>
                  <a:cubicBezTo>
                    <a:pt x="34615" y="38110"/>
                    <a:pt x="34991" y="38088"/>
                    <a:pt x="35366" y="38044"/>
                  </a:cubicBezTo>
                  <a:cubicBezTo>
                    <a:pt x="36161" y="37889"/>
                    <a:pt x="36977" y="37757"/>
                    <a:pt x="37772" y="37602"/>
                  </a:cubicBezTo>
                  <a:cubicBezTo>
                    <a:pt x="38214" y="37492"/>
                    <a:pt x="38677" y="37426"/>
                    <a:pt x="39119" y="37337"/>
                  </a:cubicBezTo>
                  <a:cubicBezTo>
                    <a:pt x="39560" y="37271"/>
                    <a:pt x="40002" y="37095"/>
                    <a:pt x="40443" y="37072"/>
                  </a:cubicBezTo>
                  <a:cubicBezTo>
                    <a:pt x="40565" y="37058"/>
                    <a:pt x="40688" y="37054"/>
                    <a:pt x="40811" y="37054"/>
                  </a:cubicBezTo>
                  <a:cubicBezTo>
                    <a:pt x="40950" y="37054"/>
                    <a:pt x="41089" y="37059"/>
                    <a:pt x="41228" y="37059"/>
                  </a:cubicBezTo>
                  <a:cubicBezTo>
                    <a:pt x="41524" y="37059"/>
                    <a:pt x="41818" y="37036"/>
                    <a:pt x="42099" y="36896"/>
                  </a:cubicBezTo>
                  <a:cubicBezTo>
                    <a:pt x="42408" y="36763"/>
                    <a:pt x="42540" y="36543"/>
                    <a:pt x="42430" y="36211"/>
                  </a:cubicBezTo>
                  <a:cubicBezTo>
                    <a:pt x="42408" y="36123"/>
                    <a:pt x="42342" y="36013"/>
                    <a:pt x="42298" y="35902"/>
                  </a:cubicBezTo>
                  <a:cubicBezTo>
                    <a:pt x="42342" y="35902"/>
                    <a:pt x="42408" y="35902"/>
                    <a:pt x="42430" y="35947"/>
                  </a:cubicBezTo>
                  <a:cubicBezTo>
                    <a:pt x="42433" y="35950"/>
                    <a:pt x="42437" y="35951"/>
                    <a:pt x="42442" y="35951"/>
                  </a:cubicBezTo>
                  <a:cubicBezTo>
                    <a:pt x="42469" y="35951"/>
                    <a:pt x="42515" y="35899"/>
                    <a:pt x="42496" y="35880"/>
                  </a:cubicBezTo>
                  <a:cubicBezTo>
                    <a:pt x="42429" y="35813"/>
                    <a:pt x="42361" y="35784"/>
                    <a:pt x="42294" y="35784"/>
                  </a:cubicBezTo>
                  <a:cubicBezTo>
                    <a:pt x="42273" y="35784"/>
                    <a:pt x="42252" y="35787"/>
                    <a:pt x="42231" y="35792"/>
                  </a:cubicBezTo>
                  <a:cubicBezTo>
                    <a:pt x="42187" y="35726"/>
                    <a:pt x="42121" y="35615"/>
                    <a:pt x="42099" y="35549"/>
                  </a:cubicBezTo>
                  <a:cubicBezTo>
                    <a:pt x="42011" y="35417"/>
                    <a:pt x="41944" y="35417"/>
                    <a:pt x="41790" y="35395"/>
                  </a:cubicBezTo>
                  <a:cubicBezTo>
                    <a:pt x="41703" y="35380"/>
                    <a:pt x="41616" y="35374"/>
                    <a:pt x="41528" y="35374"/>
                  </a:cubicBezTo>
                  <a:cubicBezTo>
                    <a:pt x="40949" y="35374"/>
                    <a:pt x="40365" y="35658"/>
                    <a:pt x="39847" y="35792"/>
                  </a:cubicBezTo>
                  <a:cubicBezTo>
                    <a:pt x="39823" y="35792"/>
                    <a:pt x="39805" y="35806"/>
                    <a:pt x="39786" y="35818"/>
                  </a:cubicBezTo>
                  <a:lnTo>
                    <a:pt x="39786" y="35818"/>
                  </a:lnTo>
                  <a:cubicBezTo>
                    <a:pt x="39797" y="35801"/>
                    <a:pt x="39810" y="35785"/>
                    <a:pt x="39825" y="35770"/>
                  </a:cubicBezTo>
                  <a:lnTo>
                    <a:pt x="39825" y="35770"/>
                  </a:lnTo>
                  <a:cubicBezTo>
                    <a:pt x="39799" y="35779"/>
                    <a:pt x="39772" y="35789"/>
                    <a:pt x="39746" y="35799"/>
                  </a:cubicBezTo>
                  <a:lnTo>
                    <a:pt x="39746" y="35799"/>
                  </a:lnTo>
                  <a:lnTo>
                    <a:pt x="39737" y="35836"/>
                  </a:lnTo>
                  <a:cubicBezTo>
                    <a:pt x="39756" y="35836"/>
                    <a:pt x="39772" y="35827"/>
                    <a:pt x="39786" y="35818"/>
                  </a:cubicBezTo>
                  <a:lnTo>
                    <a:pt x="39786" y="35818"/>
                  </a:lnTo>
                  <a:cubicBezTo>
                    <a:pt x="39749" y="35875"/>
                    <a:pt x="39732" y="35939"/>
                    <a:pt x="39715" y="35991"/>
                  </a:cubicBezTo>
                  <a:cubicBezTo>
                    <a:pt x="39317" y="36101"/>
                    <a:pt x="38964" y="36189"/>
                    <a:pt x="38567" y="36278"/>
                  </a:cubicBezTo>
                  <a:cubicBezTo>
                    <a:pt x="38677" y="36211"/>
                    <a:pt x="38810" y="36167"/>
                    <a:pt x="38942" y="36145"/>
                  </a:cubicBezTo>
                  <a:cubicBezTo>
                    <a:pt x="39204" y="36044"/>
                    <a:pt x="39467" y="35907"/>
                    <a:pt x="39746" y="35799"/>
                  </a:cubicBezTo>
                  <a:lnTo>
                    <a:pt x="39746" y="35799"/>
                  </a:lnTo>
                  <a:lnTo>
                    <a:pt x="39803" y="35571"/>
                  </a:lnTo>
                  <a:lnTo>
                    <a:pt x="40554" y="35240"/>
                  </a:lnTo>
                  <a:lnTo>
                    <a:pt x="40554" y="35240"/>
                  </a:lnTo>
                  <a:cubicBezTo>
                    <a:pt x="40522" y="35320"/>
                    <a:pt x="40478" y="35377"/>
                    <a:pt x="40414" y="35377"/>
                  </a:cubicBezTo>
                  <a:cubicBezTo>
                    <a:pt x="40390" y="35377"/>
                    <a:pt x="40363" y="35369"/>
                    <a:pt x="40333" y="35351"/>
                  </a:cubicBezTo>
                  <a:cubicBezTo>
                    <a:pt x="40311" y="35351"/>
                    <a:pt x="40311" y="35395"/>
                    <a:pt x="40311" y="35395"/>
                  </a:cubicBezTo>
                  <a:lnTo>
                    <a:pt x="40399" y="35461"/>
                  </a:lnTo>
                  <a:cubicBezTo>
                    <a:pt x="40414" y="35461"/>
                    <a:pt x="40419" y="35481"/>
                    <a:pt x="40427" y="35481"/>
                  </a:cubicBezTo>
                  <a:cubicBezTo>
                    <a:pt x="40431" y="35481"/>
                    <a:pt x="40436" y="35476"/>
                    <a:pt x="40443" y="35461"/>
                  </a:cubicBezTo>
                  <a:cubicBezTo>
                    <a:pt x="40554" y="35417"/>
                    <a:pt x="40642" y="35306"/>
                    <a:pt x="40664" y="35196"/>
                  </a:cubicBezTo>
                  <a:cubicBezTo>
                    <a:pt x="40774" y="35174"/>
                    <a:pt x="40863" y="35108"/>
                    <a:pt x="40973" y="35086"/>
                  </a:cubicBezTo>
                  <a:lnTo>
                    <a:pt x="40973" y="35086"/>
                  </a:lnTo>
                  <a:cubicBezTo>
                    <a:pt x="40973" y="35086"/>
                    <a:pt x="40973" y="35108"/>
                    <a:pt x="40951" y="35108"/>
                  </a:cubicBezTo>
                  <a:lnTo>
                    <a:pt x="40907" y="35108"/>
                  </a:lnTo>
                  <a:cubicBezTo>
                    <a:pt x="40907" y="35130"/>
                    <a:pt x="40907" y="35130"/>
                    <a:pt x="40885" y="35174"/>
                  </a:cubicBezTo>
                  <a:cubicBezTo>
                    <a:pt x="40869" y="35190"/>
                    <a:pt x="40887" y="35205"/>
                    <a:pt x="40914" y="35205"/>
                  </a:cubicBezTo>
                  <a:cubicBezTo>
                    <a:pt x="40925" y="35205"/>
                    <a:pt x="40938" y="35202"/>
                    <a:pt x="40951" y="35196"/>
                  </a:cubicBezTo>
                  <a:cubicBezTo>
                    <a:pt x="40995" y="35130"/>
                    <a:pt x="41017" y="35086"/>
                    <a:pt x="41083" y="35019"/>
                  </a:cubicBezTo>
                  <a:cubicBezTo>
                    <a:pt x="41151" y="34992"/>
                    <a:pt x="41211" y="34973"/>
                    <a:pt x="41273" y="34947"/>
                  </a:cubicBezTo>
                  <a:lnTo>
                    <a:pt x="41273" y="34947"/>
                  </a:lnTo>
                  <a:cubicBezTo>
                    <a:pt x="41276" y="34949"/>
                    <a:pt x="41279" y="34951"/>
                    <a:pt x="41282" y="34953"/>
                  </a:cubicBezTo>
                  <a:lnTo>
                    <a:pt x="41282" y="34943"/>
                  </a:lnTo>
                  <a:lnTo>
                    <a:pt x="41282" y="34943"/>
                  </a:lnTo>
                  <a:cubicBezTo>
                    <a:pt x="41279" y="34945"/>
                    <a:pt x="41276" y="34946"/>
                    <a:pt x="41273" y="34947"/>
                  </a:cubicBezTo>
                  <a:lnTo>
                    <a:pt x="41273" y="34947"/>
                  </a:lnTo>
                  <a:cubicBezTo>
                    <a:pt x="41173" y="34889"/>
                    <a:pt x="41096" y="34867"/>
                    <a:pt x="41029" y="34867"/>
                  </a:cubicBezTo>
                  <a:cubicBezTo>
                    <a:pt x="40952" y="34867"/>
                    <a:pt x="40888" y="34896"/>
                    <a:pt x="40819" y="34931"/>
                  </a:cubicBezTo>
                  <a:cubicBezTo>
                    <a:pt x="40819" y="34732"/>
                    <a:pt x="40841" y="34534"/>
                    <a:pt x="40863" y="34423"/>
                  </a:cubicBezTo>
                  <a:cubicBezTo>
                    <a:pt x="40878" y="34408"/>
                    <a:pt x="40850" y="34392"/>
                    <a:pt x="40832" y="34392"/>
                  </a:cubicBezTo>
                  <a:cubicBezTo>
                    <a:pt x="40824" y="34392"/>
                    <a:pt x="40819" y="34395"/>
                    <a:pt x="40819" y="34401"/>
                  </a:cubicBezTo>
                  <a:cubicBezTo>
                    <a:pt x="40774" y="34490"/>
                    <a:pt x="40752" y="34732"/>
                    <a:pt x="40730" y="34953"/>
                  </a:cubicBezTo>
                  <a:cubicBezTo>
                    <a:pt x="40487" y="35064"/>
                    <a:pt x="40223" y="35152"/>
                    <a:pt x="40002" y="35262"/>
                  </a:cubicBezTo>
                  <a:cubicBezTo>
                    <a:pt x="40068" y="35108"/>
                    <a:pt x="40112" y="34997"/>
                    <a:pt x="40178" y="34865"/>
                  </a:cubicBezTo>
                  <a:cubicBezTo>
                    <a:pt x="40194" y="34849"/>
                    <a:pt x="40176" y="34834"/>
                    <a:pt x="40149" y="34834"/>
                  </a:cubicBezTo>
                  <a:cubicBezTo>
                    <a:pt x="40138" y="34834"/>
                    <a:pt x="40125" y="34836"/>
                    <a:pt x="40112" y="34843"/>
                  </a:cubicBezTo>
                  <a:cubicBezTo>
                    <a:pt x="40046" y="34975"/>
                    <a:pt x="39980" y="35152"/>
                    <a:pt x="39936" y="35306"/>
                  </a:cubicBezTo>
                  <a:cubicBezTo>
                    <a:pt x="39781" y="35373"/>
                    <a:pt x="39626" y="35439"/>
                    <a:pt x="39494" y="35505"/>
                  </a:cubicBezTo>
                  <a:cubicBezTo>
                    <a:pt x="38633" y="35925"/>
                    <a:pt x="37640" y="36366"/>
                    <a:pt x="36690" y="36498"/>
                  </a:cubicBezTo>
                  <a:cubicBezTo>
                    <a:pt x="36580" y="36498"/>
                    <a:pt x="36558" y="36609"/>
                    <a:pt x="36558" y="36697"/>
                  </a:cubicBezTo>
                  <a:cubicBezTo>
                    <a:pt x="36359" y="36741"/>
                    <a:pt x="36205" y="36830"/>
                    <a:pt x="36006" y="36918"/>
                  </a:cubicBezTo>
                  <a:cubicBezTo>
                    <a:pt x="35675" y="37050"/>
                    <a:pt x="35344" y="37095"/>
                    <a:pt x="34991" y="37161"/>
                  </a:cubicBezTo>
                  <a:cubicBezTo>
                    <a:pt x="34814" y="37183"/>
                    <a:pt x="34593" y="37205"/>
                    <a:pt x="34483" y="37359"/>
                  </a:cubicBezTo>
                  <a:cubicBezTo>
                    <a:pt x="34461" y="37382"/>
                    <a:pt x="34483" y="37382"/>
                    <a:pt x="34527" y="37382"/>
                  </a:cubicBezTo>
                  <a:cubicBezTo>
                    <a:pt x="34681" y="37249"/>
                    <a:pt x="34968" y="37249"/>
                    <a:pt x="35145" y="37249"/>
                  </a:cubicBezTo>
                  <a:cubicBezTo>
                    <a:pt x="35366" y="37205"/>
                    <a:pt x="35587" y="37183"/>
                    <a:pt x="35807" y="37095"/>
                  </a:cubicBezTo>
                  <a:cubicBezTo>
                    <a:pt x="36050" y="37028"/>
                    <a:pt x="36337" y="36852"/>
                    <a:pt x="36602" y="36763"/>
                  </a:cubicBezTo>
                  <a:cubicBezTo>
                    <a:pt x="36646" y="36808"/>
                    <a:pt x="36668" y="36808"/>
                    <a:pt x="36712" y="36808"/>
                  </a:cubicBezTo>
                  <a:cubicBezTo>
                    <a:pt x="36867" y="36808"/>
                    <a:pt x="36977" y="36808"/>
                    <a:pt x="37088" y="36763"/>
                  </a:cubicBezTo>
                  <a:cubicBezTo>
                    <a:pt x="37154" y="36808"/>
                    <a:pt x="37242" y="36852"/>
                    <a:pt x="37331" y="36940"/>
                  </a:cubicBezTo>
                  <a:cubicBezTo>
                    <a:pt x="37337" y="36946"/>
                    <a:pt x="37342" y="36949"/>
                    <a:pt x="37345" y="36949"/>
                  </a:cubicBezTo>
                  <a:cubicBezTo>
                    <a:pt x="37353" y="36949"/>
                    <a:pt x="37353" y="36934"/>
                    <a:pt x="37353" y="36918"/>
                  </a:cubicBezTo>
                  <a:cubicBezTo>
                    <a:pt x="37308" y="36852"/>
                    <a:pt x="37242" y="36808"/>
                    <a:pt x="37198" y="36763"/>
                  </a:cubicBezTo>
                  <a:cubicBezTo>
                    <a:pt x="37463" y="36719"/>
                    <a:pt x="37750" y="36653"/>
                    <a:pt x="37993" y="36543"/>
                  </a:cubicBezTo>
                  <a:cubicBezTo>
                    <a:pt x="38044" y="36545"/>
                    <a:pt x="38095" y="36546"/>
                    <a:pt x="38146" y="36546"/>
                  </a:cubicBezTo>
                  <a:cubicBezTo>
                    <a:pt x="39102" y="36546"/>
                    <a:pt x="39937" y="36170"/>
                    <a:pt x="40903" y="35978"/>
                  </a:cubicBezTo>
                  <a:lnTo>
                    <a:pt x="40903" y="35978"/>
                  </a:lnTo>
                  <a:cubicBezTo>
                    <a:pt x="40887" y="35984"/>
                    <a:pt x="40875" y="35991"/>
                    <a:pt x="40863" y="35991"/>
                  </a:cubicBezTo>
                  <a:lnTo>
                    <a:pt x="40289" y="36167"/>
                  </a:lnTo>
                  <a:cubicBezTo>
                    <a:pt x="39869" y="36300"/>
                    <a:pt x="39428" y="36410"/>
                    <a:pt x="38986" y="36521"/>
                  </a:cubicBezTo>
                  <a:cubicBezTo>
                    <a:pt x="38589" y="36609"/>
                    <a:pt x="38214" y="36719"/>
                    <a:pt x="37860" y="36830"/>
                  </a:cubicBezTo>
                  <a:cubicBezTo>
                    <a:pt x="37513" y="36932"/>
                    <a:pt x="37166" y="37053"/>
                    <a:pt x="36801" y="37053"/>
                  </a:cubicBezTo>
                  <a:cubicBezTo>
                    <a:pt x="36772" y="37053"/>
                    <a:pt x="36742" y="37052"/>
                    <a:pt x="36712" y="37050"/>
                  </a:cubicBezTo>
                  <a:cubicBezTo>
                    <a:pt x="36690" y="37050"/>
                    <a:pt x="36690" y="37072"/>
                    <a:pt x="36712" y="37095"/>
                  </a:cubicBezTo>
                  <a:cubicBezTo>
                    <a:pt x="36786" y="37110"/>
                    <a:pt x="36860" y="37117"/>
                    <a:pt x="36934" y="37117"/>
                  </a:cubicBezTo>
                  <a:cubicBezTo>
                    <a:pt x="37169" y="37117"/>
                    <a:pt x="37404" y="37046"/>
                    <a:pt x="37640" y="36962"/>
                  </a:cubicBezTo>
                  <a:cubicBezTo>
                    <a:pt x="38037" y="36852"/>
                    <a:pt x="38456" y="36719"/>
                    <a:pt x="38876" y="36631"/>
                  </a:cubicBezTo>
                  <a:cubicBezTo>
                    <a:pt x="39317" y="36521"/>
                    <a:pt x="39781" y="36410"/>
                    <a:pt x="40223" y="36278"/>
                  </a:cubicBezTo>
                  <a:cubicBezTo>
                    <a:pt x="40443" y="36211"/>
                    <a:pt x="40642" y="36145"/>
                    <a:pt x="40863" y="36079"/>
                  </a:cubicBezTo>
                  <a:cubicBezTo>
                    <a:pt x="41061" y="36035"/>
                    <a:pt x="41238" y="35925"/>
                    <a:pt x="41437" y="35880"/>
                  </a:cubicBezTo>
                  <a:cubicBezTo>
                    <a:pt x="41503" y="35869"/>
                    <a:pt x="41580" y="35864"/>
                    <a:pt x="41652" y="35864"/>
                  </a:cubicBezTo>
                  <a:cubicBezTo>
                    <a:pt x="41724" y="35864"/>
                    <a:pt x="41790" y="35869"/>
                    <a:pt x="41834" y="35880"/>
                  </a:cubicBezTo>
                  <a:cubicBezTo>
                    <a:pt x="41856" y="35925"/>
                    <a:pt x="41944" y="36035"/>
                    <a:pt x="41989" y="36145"/>
                  </a:cubicBezTo>
                  <a:cubicBezTo>
                    <a:pt x="41944" y="36167"/>
                    <a:pt x="41900" y="36167"/>
                    <a:pt x="41856" y="36189"/>
                  </a:cubicBezTo>
                  <a:cubicBezTo>
                    <a:pt x="41437" y="36300"/>
                    <a:pt x="41017" y="36476"/>
                    <a:pt x="40576" y="36521"/>
                  </a:cubicBezTo>
                  <a:cubicBezTo>
                    <a:pt x="40178" y="36543"/>
                    <a:pt x="39803" y="36697"/>
                    <a:pt x="39428" y="36763"/>
                  </a:cubicBezTo>
                  <a:cubicBezTo>
                    <a:pt x="38986" y="36874"/>
                    <a:pt x="38523" y="36940"/>
                    <a:pt x="38081" y="37028"/>
                  </a:cubicBezTo>
                  <a:cubicBezTo>
                    <a:pt x="37684" y="37095"/>
                    <a:pt x="37331" y="37161"/>
                    <a:pt x="36977" y="37293"/>
                  </a:cubicBezTo>
                  <a:cubicBezTo>
                    <a:pt x="36690" y="37404"/>
                    <a:pt x="36448" y="37426"/>
                    <a:pt x="36161" y="37426"/>
                  </a:cubicBezTo>
                  <a:cubicBezTo>
                    <a:pt x="35984" y="37426"/>
                    <a:pt x="35785" y="37426"/>
                    <a:pt x="35565" y="37492"/>
                  </a:cubicBezTo>
                  <a:cubicBezTo>
                    <a:pt x="35123" y="37580"/>
                    <a:pt x="34704" y="37713"/>
                    <a:pt x="34284" y="37845"/>
                  </a:cubicBezTo>
                  <a:cubicBezTo>
                    <a:pt x="34107" y="37911"/>
                    <a:pt x="33909" y="37933"/>
                    <a:pt x="33710" y="37955"/>
                  </a:cubicBezTo>
                  <a:cubicBezTo>
                    <a:pt x="33578" y="37955"/>
                    <a:pt x="33467" y="37978"/>
                    <a:pt x="33357" y="38066"/>
                  </a:cubicBezTo>
                  <a:lnTo>
                    <a:pt x="33357" y="38044"/>
                  </a:lnTo>
                  <a:cubicBezTo>
                    <a:pt x="33357" y="38044"/>
                    <a:pt x="33379" y="38000"/>
                    <a:pt x="33379" y="37978"/>
                  </a:cubicBezTo>
                  <a:cubicBezTo>
                    <a:pt x="33379" y="37845"/>
                    <a:pt x="33379" y="37713"/>
                    <a:pt x="33357" y="37580"/>
                  </a:cubicBezTo>
                  <a:cubicBezTo>
                    <a:pt x="33357" y="37580"/>
                    <a:pt x="33357" y="37536"/>
                    <a:pt x="33379" y="37536"/>
                  </a:cubicBezTo>
                  <a:cubicBezTo>
                    <a:pt x="33379" y="37668"/>
                    <a:pt x="33445" y="37779"/>
                    <a:pt x="33489" y="37933"/>
                  </a:cubicBezTo>
                  <a:cubicBezTo>
                    <a:pt x="33499" y="37952"/>
                    <a:pt x="33523" y="37962"/>
                    <a:pt x="33548" y="37962"/>
                  </a:cubicBezTo>
                  <a:cubicBezTo>
                    <a:pt x="33584" y="37962"/>
                    <a:pt x="33622" y="37941"/>
                    <a:pt x="33622" y="37889"/>
                  </a:cubicBezTo>
                  <a:lnTo>
                    <a:pt x="33622" y="36874"/>
                  </a:lnTo>
                  <a:cubicBezTo>
                    <a:pt x="33666" y="37050"/>
                    <a:pt x="33688" y="37183"/>
                    <a:pt x="33732" y="37315"/>
                  </a:cubicBezTo>
                  <a:cubicBezTo>
                    <a:pt x="33750" y="37351"/>
                    <a:pt x="33778" y="37365"/>
                    <a:pt x="33806" y="37365"/>
                  </a:cubicBezTo>
                  <a:cubicBezTo>
                    <a:pt x="33847" y="37365"/>
                    <a:pt x="33887" y="37333"/>
                    <a:pt x="33887" y="37293"/>
                  </a:cubicBezTo>
                  <a:cubicBezTo>
                    <a:pt x="33887" y="37183"/>
                    <a:pt x="33909" y="37050"/>
                    <a:pt x="33931" y="36940"/>
                  </a:cubicBezTo>
                  <a:lnTo>
                    <a:pt x="33931" y="36962"/>
                  </a:lnTo>
                  <a:cubicBezTo>
                    <a:pt x="33945" y="36990"/>
                    <a:pt x="33976" y="37018"/>
                    <a:pt x="34003" y="37018"/>
                  </a:cubicBezTo>
                  <a:cubicBezTo>
                    <a:pt x="34019" y="37018"/>
                    <a:pt x="34033" y="37008"/>
                    <a:pt x="34041" y="36984"/>
                  </a:cubicBezTo>
                  <a:cubicBezTo>
                    <a:pt x="34218" y="36763"/>
                    <a:pt x="34152" y="36476"/>
                    <a:pt x="34130" y="36189"/>
                  </a:cubicBezTo>
                  <a:cubicBezTo>
                    <a:pt x="34152" y="36079"/>
                    <a:pt x="34152" y="35969"/>
                    <a:pt x="34152" y="35858"/>
                  </a:cubicBezTo>
                  <a:cubicBezTo>
                    <a:pt x="34152" y="35615"/>
                    <a:pt x="34152" y="35284"/>
                    <a:pt x="33953" y="35108"/>
                  </a:cubicBezTo>
                  <a:cubicBezTo>
                    <a:pt x="33997" y="35108"/>
                    <a:pt x="34019" y="35086"/>
                    <a:pt x="34063" y="35086"/>
                  </a:cubicBezTo>
                  <a:cubicBezTo>
                    <a:pt x="34262" y="34997"/>
                    <a:pt x="34461" y="34909"/>
                    <a:pt x="34659" y="34821"/>
                  </a:cubicBezTo>
                  <a:cubicBezTo>
                    <a:pt x="34669" y="34801"/>
                    <a:pt x="34670" y="34781"/>
                    <a:pt x="34664" y="34765"/>
                  </a:cubicBezTo>
                  <a:lnTo>
                    <a:pt x="34664" y="34765"/>
                  </a:lnTo>
                  <a:cubicBezTo>
                    <a:pt x="35307" y="34596"/>
                    <a:pt x="35963" y="34473"/>
                    <a:pt x="36602" y="34313"/>
                  </a:cubicBezTo>
                  <a:cubicBezTo>
                    <a:pt x="38103" y="33982"/>
                    <a:pt x="39450" y="33253"/>
                    <a:pt x="40841" y="32635"/>
                  </a:cubicBezTo>
                  <a:cubicBezTo>
                    <a:pt x="41437" y="32326"/>
                    <a:pt x="42099" y="32194"/>
                    <a:pt x="42717" y="31907"/>
                  </a:cubicBezTo>
                  <a:cubicBezTo>
                    <a:pt x="42982" y="31907"/>
                    <a:pt x="43181" y="31664"/>
                    <a:pt x="43424" y="31576"/>
                  </a:cubicBezTo>
                  <a:cubicBezTo>
                    <a:pt x="43622" y="31531"/>
                    <a:pt x="43755" y="31465"/>
                    <a:pt x="43931" y="31355"/>
                  </a:cubicBezTo>
                  <a:cubicBezTo>
                    <a:pt x="44152" y="31222"/>
                    <a:pt x="44373" y="31156"/>
                    <a:pt x="44594" y="31112"/>
                  </a:cubicBezTo>
                  <a:cubicBezTo>
                    <a:pt x="45035" y="30935"/>
                    <a:pt x="45432" y="30781"/>
                    <a:pt x="45874" y="30582"/>
                  </a:cubicBezTo>
                  <a:cubicBezTo>
                    <a:pt x="46139" y="30472"/>
                    <a:pt x="46404" y="30361"/>
                    <a:pt x="46647" y="30207"/>
                  </a:cubicBezTo>
                  <a:lnTo>
                    <a:pt x="46713" y="30207"/>
                  </a:lnTo>
                  <a:cubicBezTo>
                    <a:pt x="47485" y="30030"/>
                    <a:pt x="48170" y="29876"/>
                    <a:pt x="48920" y="29589"/>
                  </a:cubicBezTo>
                  <a:cubicBezTo>
                    <a:pt x="49472" y="29368"/>
                    <a:pt x="50024" y="29412"/>
                    <a:pt x="50576" y="29258"/>
                  </a:cubicBezTo>
                  <a:cubicBezTo>
                    <a:pt x="50598" y="29258"/>
                    <a:pt x="50664" y="29236"/>
                    <a:pt x="50686" y="29236"/>
                  </a:cubicBezTo>
                  <a:lnTo>
                    <a:pt x="50686" y="29236"/>
                  </a:lnTo>
                  <a:cubicBezTo>
                    <a:pt x="50664" y="29236"/>
                    <a:pt x="50620" y="29258"/>
                    <a:pt x="50598" y="29258"/>
                  </a:cubicBezTo>
                  <a:cubicBezTo>
                    <a:pt x="50355" y="29346"/>
                    <a:pt x="50068" y="29412"/>
                    <a:pt x="49803" y="29478"/>
                  </a:cubicBezTo>
                  <a:cubicBezTo>
                    <a:pt x="49583" y="29567"/>
                    <a:pt x="49450" y="29699"/>
                    <a:pt x="49252" y="29810"/>
                  </a:cubicBezTo>
                  <a:cubicBezTo>
                    <a:pt x="49185" y="29854"/>
                    <a:pt x="49119" y="29876"/>
                    <a:pt x="49053" y="29898"/>
                  </a:cubicBezTo>
                  <a:cubicBezTo>
                    <a:pt x="48854" y="29986"/>
                    <a:pt x="48678" y="30030"/>
                    <a:pt x="48479" y="30119"/>
                  </a:cubicBezTo>
                  <a:cubicBezTo>
                    <a:pt x="48170" y="30251"/>
                    <a:pt x="47861" y="30361"/>
                    <a:pt x="47574" y="30428"/>
                  </a:cubicBezTo>
                  <a:cubicBezTo>
                    <a:pt x="47530" y="30428"/>
                    <a:pt x="47530" y="30472"/>
                    <a:pt x="47574" y="30472"/>
                  </a:cubicBezTo>
                  <a:cubicBezTo>
                    <a:pt x="48082" y="30406"/>
                    <a:pt x="48611" y="30141"/>
                    <a:pt x="49075" y="29964"/>
                  </a:cubicBezTo>
                  <a:cubicBezTo>
                    <a:pt x="49252" y="29964"/>
                    <a:pt x="49406" y="29876"/>
                    <a:pt x="49561" y="29854"/>
                  </a:cubicBezTo>
                  <a:cubicBezTo>
                    <a:pt x="49914" y="29765"/>
                    <a:pt x="50267" y="29655"/>
                    <a:pt x="50620" y="29545"/>
                  </a:cubicBezTo>
                  <a:cubicBezTo>
                    <a:pt x="50885" y="29456"/>
                    <a:pt x="51150" y="29412"/>
                    <a:pt x="51393" y="29302"/>
                  </a:cubicBezTo>
                  <a:cubicBezTo>
                    <a:pt x="51547" y="29236"/>
                    <a:pt x="51680" y="29191"/>
                    <a:pt x="51702" y="29037"/>
                  </a:cubicBezTo>
                  <a:cubicBezTo>
                    <a:pt x="51702" y="29026"/>
                    <a:pt x="51696" y="29020"/>
                    <a:pt x="51688" y="29020"/>
                  </a:cubicBezTo>
                  <a:cubicBezTo>
                    <a:pt x="51680" y="29020"/>
                    <a:pt x="51669" y="29026"/>
                    <a:pt x="51658" y="29037"/>
                  </a:cubicBezTo>
                  <a:cubicBezTo>
                    <a:pt x="51570" y="29236"/>
                    <a:pt x="51260" y="29302"/>
                    <a:pt x="51106" y="29346"/>
                  </a:cubicBezTo>
                  <a:cubicBezTo>
                    <a:pt x="50841" y="29434"/>
                    <a:pt x="50598" y="29523"/>
                    <a:pt x="50355" y="29567"/>
                  </a:cubicBezTo>
                  <a:cubicBezTo>
                    <a:pt x="50068" y="29655"/>
                    <a:pt x="49803" y="29765"/>
                    <a:pt x="49516" y="29810"/>
                  </a:cubicBezTo>
                  <a:cubicBezTo>
                    <a:pt x="49472" y="29810"/>
                    <a:pt x="49384" y="29854"/>
                    <a:pt x="49296" y="29854"/>
                  </a:cubicBezTo>
                  <a:cubicBezTo>
                    <a:pt x="49406" y="29787"/>
                    <a:pt x="49494" y="29699"/>
                    <a:pt x="49605" y="29655"/>
                  </a:cubicBezTo>
                  <a:cubicBezTo>
                    <a:pt x="49892" y="29478"/>
                    <a:pt x="50223" y="29456"/>
                    <a:pt x="50510" y="29368"/>
                  </a:cubicBezTo>
                  <a:cubicBezTo>
                    <a:pt x="50819" y="29302"/>
                    <a:pt x="51106" y="29147"/>
                    <a:pt x="51371" y="29037"/>
                  </a:cubicBezTo>
                  <a:cubicBezTo>
                    <a:pt x="51879" y="28882"/>
                    <a:pt x="52386" y="28706"/>
                    <a:pt x="52894" y="28551"/>
                  </a:cubicBezTo>
                  <a:cubicBezTo>
                    <a:pt x="53137" y="28463"/>
                    <a:pt x="53380" y="28375"/>
                    <a:pt x="53645" y="28264"/>
                  </a:cubicBezTo>
                  <a:cubicBezTo>
                    <a:pt x="53758" y="28215"/>
                    <a:pt x="54004" y="28059"/>
                    <a:pt x="54196" y="28059"/>
                  </a:cubicBezTo>
                  <a:cubicBezTo>
                    <a:pt x="54264" y="28059"/>
                    <a:pt x="54327" y="28079"/>
                    <a:pt x="54373" y="28132"/>
                  </a:cubicBezTo>
                  <a:cubicBezTo>
                    <a:pt x="54373" y="28132"/>
                    <a:pt x="54439" y="28353"/>
                    <a:pt x="54439" y="28375"/>
                  </a:cubicBezTo>
                  <a:cubicBezTo>
                    <a:pt x="54449" y="28404"/>
                    <a:pt x="54455" y="28443"/>
                    <a:pt x="54460" y="28485"/>
                  </a:cubicBezTo>
                  <a:lnTo>
                    <a:pt x="54461" y="28485"/>
                  </a:lnTo>
                  <a:cubicBezTo>
                    <a:pt x="54466" y="28516"/>
                    <a:pt x="54469" y="28547"/>
                    <a:pt x="54472" y="28578"/>
                  </a:cubicBezTo>
                  <a:lnTo>
                    <a:pt x="54472" y="28578"/>
                  </a:lnTo>
                  <a:cubicBezTo>
                    <a:pt x="54467" y="28547"/>
                    <a:pt x="54463" y="28515"/>
                    <a:pt x="54460" y="28485"/>
                  </a:cubicBezTo>
                  <a:lnTo>
                    <a:pt x="54439" y="28485"/>
                  </a:lnTo>
                  <a:cubicBezTo>
                    <a:pt x="54285" y="28595"/>
                    <a:pt x="54108" y="28684"/>
                    <a:pt x="53954" y="28750"/>
                  </a:cubicBezTo>
                  <a:cubicBezTo>
                    <a:pt x="53578" y="28882"/>
                    <a:pt x="53336" y="29125"/>
                    <a:pt x="53004" y="29302"/>
                  </a:cubicBezTo>
                  <a:lnTo>
                    <a:pt x="52850" y="29368"/>
                  </a:lnTo>
                  <a:lnTo>
                    <a:pt x="52850" y="29476"/>
                  </a:lnTo>
                  <a:lnTo>
                    <a:pt x="52850" y="29476"/>
                  </a:lnTo>
                  <a:cubicBezTo>
                    <a:pt x="52895" y="29455"/>
                    <a:pt x="52940" y="29433"/>
                    <a:pt x="52982" y="29412"/>
                  </a:cubicBezTo>
                  <a:cubicBezTo>
                    <a:pt x="53225" y="29258"/>
                    <a:pt x="53446" y="29081"/>
                    <a:pt x="53689" y="28971"/>
                  </a:cubicBezTo>
                  <a:cubicBezTo>
                    <a:pt x="53887" y="28860"/>
                    <a:pt x="54108" y="28816"/>
                    <a:pt x="54307" y="28706"/>
                  </a:cubicBezTo>
                  <a:cubicBezTo>
                    <a:pt x="54349" y="28684"/>
                    <a:pt x="54412" y="28663"/>
                    <a:pt x="54476" y="28642"/>
                  </a:cubicBezTo>
                  <a:lnTo>
                    <a:pt x="54476" y="28642"/>
                  </a:lnTo>
                  <a:cubicBezTo>
                    <a:pt x="54475" y="28621"/>
                    <a:pt x="54473" y="28600"/>
                    <a:pt x="54472" y="28578"/>
                  </a:cubicBezTo>
                  <a:lnTo>
                    <a:pt x="54472" y="28578"/>
                  </a:lnTo>
                  <a:cubicBezTo>
                    <a:pt x="54475" y="28599"/>
                    <a:pt x="54479" y="28620"/>
                    <a:pt x="54484" y="28639"/>
                  </a:cubicBezTo>
                  <a:cubicBezTo>
                    <a:pt x="54481" y="28640"/>
                    <a:pt x="54478" y="28641"/>
                    <a:pt x="54476" y="28642"/>
                  </a:cubicBezTo>
                  <a:lnTo>
                    <a:pt x="54476" y="28642"/>
                  </a:lnTo>
                  <a:cubicBezTo>
                    <a:pt x="54489" y="28911"/>
                    <a:pt x="54440" y="29146"/>
                    <a:pt x="54329" y="29258"/>
                  </a:cubicBezTo>
                  <a:cubicBezTo>
                    <a:pt x="54241" y="29346"/>
                    <a:pt x="54086" y="29412"/>
                    <a:pt x="53910" y="29434"/>
                  </a:cubicBezTo>
                  <a:cubicBezTo>
                    <a:pt x="53910" y="29412"/>
                    <a:pt x="53910" y="29368"/>
                    <a:pt x="53954" y="29346"/>
                  </a:cubicBezTo>
                  <a:cubicBezTo>
                    <a:pt x="53976" y="29324"/>
                    <a:pt x="53976" y="29302"/>
                    <a:pt x="53976" y="29258"/>
                  </a:cubicBezTo>
                  <a:cubicBezTo>
                    <a:pt x="53998" y="29147"/>
                    <a:pt x="53998" y="29037"/>
                    <a:pt x="53998" y="28926"/>
                  </a:cubicBezTo>
                  <a:cubicBezTo>
                    <a:pt x="53998" y="28904"/>
                    <a:pt x="53987" y="28893"/>
                    <a:pt x="53976" y="28893"/>
                  </a:cubicBezTo>
                  <a:cubicBezTo>
                    <a:pt x="53965" y="28893"/>
                    <a:pt x="53954" y="28904"/>
                    <a:pt x="53954" y="28926"/>
                  </a:cubicBezTo>
                  <a:cubicBezTo>
                    <a:pt x="53954" y="29081"/>
                    <a:pt x="53954" y="29213"/>
                    <a:pt x="53887" y="29324"/>
                  </a:cubicBezTo>
                  <a:cubicBezTo>
                    <a:pt x="53865" y="29368"/>
                    <a:pt x="53843" y="29434"/>
                    <a:pt x="53843" y="29478"/>
                  </a:cubicBezTo>
                  <a:cubicBezTo>
                    <a:pt x="53733" y="29523"/>
                    <a:pt x="53645" y="29545"/>
                    <a:pt x="53556" y="29567"/>
                  </a:cubicBezTo>
                  <a:lnTo>
                    <a:pt x="53402" y="29655"/>
                  </a:lnTo>
                  <a:cubicBezTo>
                    <a:pt x="53424" y="29589"/>
                    <a:pt x="53424" y="29567"/>
                    <a:pt x="53446" y="29523"/>
                  </a:cubicBezTo>
                  <a:cubicBezTo>
                    <a:pt x="53468" y="29412"/>
                    <a:pt x="53446" y="29302"/>
                    <a:pt x="53446" y="29191"/>
                  </a:cubicBezTo>
                  <a:cubicBezTo>
                    <a:pt x="53446" y="29158"/>
                    <a:pt x="53435" y="29142"/>
                    <a:pt x="53424" y="29142"/>
                  </a:cubicBezTo>
                  <a:cubicBezTo>
                    <a:pt x="53413" y="29142"/>
                    <a:pt x="53402" y="29158"/>
                    <a:pt x="53402" y="29191"/>
                  </a:cubicBezTo>
                  <a:cubicBezTo>
                    <a:pt x="53402" y="29324"/>
                    <a:pt x="53402" y="29456"/>
                    <a:pt x="53336" y="29567"/>
                  </a:cubicBezTo>
                  <a:cubicBezTo>
                    <a:pt x="53336" y="29589"/>
                    <a:pt x="53336" y="29589"/>
                    <a:pt x="53314" y="29589"/>
                  </a:cubicBezTo>
                  <a:lnTo>
                    <a:pt x="53291" y="29589"/>
                  </a:lnTo>
                  <a:lnTo>
                    <a:pt x="53291" y="29633"/>
                  </a:lnTo>
                  <a:lnTo>
                    <a:pt x="53291" y="29677"/>
                  </a:lnTo>
                  <a:cubicBezTo>
                    <a:pt x="53093" y="29787"/>
                    <a:pt x="52916" y="29898"/>
                    <a:pt x="52740" y="30008"/>
                  </a:cubicBezTo>
                  <a:lnTo>
                    <a:pt x="52740" y="29986"/>
                  </a:lnTo>
                  <a:cubicBezTo>
                    <a:pt x="52740" y="29854"/>
                    <a:pt x="52872" y="29787"/>
                    <a:pt x="52894" y="29655"/>
                  </a:cubicBezTo>
                  <a:cubicBezTo>
                    <a:pt x="52894" y="29640"/>
                    <a:pt x="52884" y="29614"/>
                    <a:pt x="52877" y="29614"/>
                  </a:cubicBezTo>
                  <a:cubicBezTo>
                    <a:pt x="52874" y="29614"/>
                    <a:pt x="52872" y="29619"/>
                    <a:pt x="52872" y="29633"/>
                  </a:cubicBezTo>
                  <a:lnTo>
                    <a:pt x="52850" y="29655"/>
                  </a:lnTo>
                  <a:lnTo>
                    <a:pt x="52850" y="29476"/>
                  </a:lnTo>
                  <a:lnTo>
                    <a:pt x="52850" y="29476"/>
                  </a:lnTo>
                  <a:cubicBezTo>
                    <a:pt x="52814" y="29493"/>
                    <a:pt x="52777" y="29509"/>
                    <a:pt x="52740" y="29525"/>
                  </a:cubicBezTo>
                  <a:lnTo>
                    <a:pt x="52740" y="29525"/>
                  </a:lnTo>
                  <a:lnTo>
                    <a:pt x="52740" y="29456"/>
                  </a:lnTo>
                  <a:cubicBezTo>
                    <a:pt x="52541" y="29545"/>
                    <a:pt x="52364" y="29633"/>
                    <a:pt x="52188" y="29677"/>
                  </a:cubicBezTo>
                  <a:cubicBezTo>
                    <a:pt x="52189" y="29688"/>
                    <a:pt x="52190" y="29699"/>
                    <a:pt x="52191" y="29711"/>
                  </a:cubicBezTo>
                  <a:lnTo>
                    <a:pt x="52191" y="29711"/>
                  </a:lnTo>
                  <a:cubicBezTo>
                    <a:pt x="52197" y="29707"/>
                    <a:pt x="52203" y="29704"/>
                    <a:pt x="52210" y="29699"/>
                  </a:cubicBezTo>
                  <a:cubicBezTo>
                    <a:pt x="52210" y="29688"/>
                    <a:pt x="52221" y="29683"/>
                    <a:pt x="52232" y="29683"/>
                  </a:cubicBezTo>
                  <a:cubicBezTo>
                    <a:pt x="52243" y="29683"/>
                    <a:pt x="52254" y="29688"/>
                    <a:pt x="52254" y="29699"/>
                  </a:cubicBezTo>
                  <a:cubicBezTo>
                    <a:pt x="52412" y="29656"/>
                    <a:pt x="52581" y="29594"/>
                    <a:pt x="52740" y="29525"/>
                  </a:cubicBezTo>
                  <a:lnTo>
                    <a:pt x="52740" y="29525"/>
                  </a:lnTo>
                  <a:lnTo>
                    <a:pt x="52740" y="29743"/>
                  </a:lnTo>
                  <a:lnTo>
                    <a:pt x="52651" y="29898"/>
                  </a:lnTo>
                  <a:cubicBezTo>
                    <a:pt x="52651" y="29920"/>
                    <a:pt x="52629" y="29964"/>
                    <a:pt x="52629" y="29986"/>
                  </a:cubicBezTo>
                  <a:cubicBezTo>
                    <a:pt x="52629" y="30008"/>
                    <a:pt x="52651" y="30030"/>
                    <a:pt x="52673" y="30030"/>
                  </a:cubicBezTo>
                  <a:cubicBezTo>
                    <a:pt x="52408" y="30251"/>
                    <a:pt x="52099" y="30428"/>
                    <a:pt x="51746" y="30516"/>
                  </a:cubicBezTo>
                  <a:cubicBezTo>
                    <a:pt x="51702" y="30516"/>
                    <a:pt x="51658" y="30538"/>
                    <a:pt x="51592" y="30538"/>
                  </a:cubicBezTo>
                  <a:cubicBezTo>
                    <a:pt x="51636" y="30472"/>
                    <a:pt x="51592" y="30406"/>
                    <a:pt x="51636" y="30339"/>
                  </a:cubicBezTo>
                  <a:cubicBezTo>
                    <a:pt x="51636" y="30317"/>
                    <a:pt x="51658" y="30295"/>
                    <a:pt x="51658" y="30229"/>
                  </a:cubicBezTo>
                  <a:lnTo>
                    <a:pt x="51746" y="30074"/>
                  </a:lnTo>
                  <a:cubicBezTo>
                    <a:pt x="51746" y="30030"/>
                    <a:pt x="51746" y="30030"/>
                    <a:pt x="51702" y="30030"/>
                  </a:cubicBezTo>
                  <a:cubicBezTo>
                    <a:pt x="51737" y="29978"/>
                    <a:pt x="51744" y="29926"/>
                    <a:pt x="51746" y="29863"/>
                  </a:cubicBezTo>
                  <a:lnTo>
                    <a:pt x="51746" y="29863"/>
                  </a:lnTo>
                  <a:cubicBezTo>
                    <a:pt x="51730" y="29867"/>
                    <a:pt x="51714" y="29872"/>
                    <a:pt x="51698" y="29877"/>
                  </a:cubicBezTo>
                  <a:lnTo>
                    <a:pt x="51698" y="29877"/>
                  </a:lnTo>
                  <a:cubicBezTo>
                    <a:pt x="51699" y="29869"/>
                    <a:pt x="51701" y="29862"/>
                    <a:pt x="51702" y="29854"/>
                  </a:cubicBezTo>
                  <a:lnTo>
                    <a:pt x="51702" y="29854"/>
                  </a:lnTo>
                  <a:cubicBezTo>
                    <a:pt x="51594" y="29890"/>
                    <a:pt x="51485" y="29911"/>
                    <a:pt x="51377" y="29954"/>
                  </a:cubicBezTo>
                  <a:lnTo>
                    <a:pt x="51377" y="29954"/>
                  </a:lnTo>
                  <a:cubicBezTo>
                    <a:pt x="51393" y="29854"/>
                    <a:pt x="51391" y="29753"/>
                    <a:pt x="51371" y="29633"/>
                  </a:cubicBezTo>
                  <a:cubicBezTo>
                    <a:pt x="51371" y="29611"/>
                    <a:pt x="51360" y="29600"/>
                    <a:pt x="51349" y="29600"/>
                  </a:cubicBezTo>
                  <a:cubicBezTo>
                    <a:pt x="51338" y="29600"/>
                    <a:pt x="51327" y="29611"/>
                    <a:pt x="51327" y="29633"/>
                  </a:cubicBezTo>
                  <a:cubicBezTo>
                    <a:pt x="51327" y="29740"/>
                    <a:pt x="51347" y="29847"/>
                    <a:pt x="51328" y="29975"/>
                  </a:cubicBezTo>
                  <a:lnTo>
                    <a:pt x="51328" y="29975"/>
                  </a:lnTo>
                  <a:cubicBezTo>
                    <a:pt x="51345" y="29967"/>
                    <a:pt x="51361" y="29960"/>
                    <a:pt x="51377" y="29954"/>
                  </a:cubicBezTo>
                  <a:lnTo>
                    <a:pt x="51377" y="29954"/>
                  </a:lnTo>
                  <a:cubicBezTo>
                    <a:pt x="51375" y="29965"/>
                    <a:pt x="51373" y="29975"/>
                    <a:pt x="51371" y="29986"/>
                  </a:cubicBezTo>
                  <a:cubicBezTo>
                    <a:pt x="51480" y="29943"/>
                    <a:pt x="51589" y="29910"/>
                    <a:pt x="51698" y="29877"/>
                  </a:cubicBezTo>
                  <a:lnTo>
                    <a:pt x="51698" y="29877"/>
                  </a:lnTo>
                  <a:cubicBezTo>
                    <a:pt x="51675" y="29999"/>
                    <a:pt x="51633" y="30104"/>
                    <a:pt x="51592" y="30229"/>
                  </a:cubicBezTo>
                  <a:lnTo>
                    <a:pt x="51592" y="30273"/>
                  </a:lnTo>
                  <a:cubicBezTo>
                    <a:pt x="51547" y="30361"/>
                    <a:pt x="51525" y="30472"/>
                    <a:pt x="51459" y="30582"/>
                  </a:cubicBezTo>
                  <a:cubicBezTo>
                    <a:pt x="51349" y="30582"/>
                    <a:pt x="51260" y="30582"/>
                    <a:pt x="51194" y="30626"/>
                  </a:cubicBezTo>
                  <a:cubicBezTo>
                    <a:pt x="51194" y="30516"/>
                    <a:pt x="51216" y="30428"/>
                    <a:pt x="51238" y="30317"/>
                  </a:cubicBezTo>
                  <a:cubicBezTo>
                    <a:pt x="51258" y="30219"/>
                    <a:pt x="51260" y="30121"/>
                    <a:pt x="51291" y="30023"/>
                  </a:cubicBezTo>
                  <a:lnTo>
                    <a:pt x="51291" y="30023"/>
                  </a:lnTo>
                  <a:cubicBezTo>
                    <a:pt x="51256" y="30037"/>
                    <a:pt x="51221" y="30049"/>
                    <a:pt x="51188" y="30059"/>
                  </a:cubicBezTo>
                  <a:lnTo>
                    <a:pt x="51188" y="30059"/>
                  </a:lnTo>
                  <a:cubicBezTo>
                    <a:pt x="51190" y="30050"/>
                    <a:pt x="51192" y="30040"/>
                    <a:pt x="51194" y="30030"/>
                  </a:cubicBezTo>
                  <a:cubicBezTo>
                    <a:pt x="51194" y="30030"/>
                    <a:pt x="51194" y="30023"/>
                    <a:pt x="51198" y="30017"/>
                  </a:cubicBezTo>
                  <a:lnTo>
                    <a:pt x="51198" y="30017"/>
                  </a:lnTo>
                  <a:cubicBezTo>
                    <a:pt x="51101" y="30063"/>
                    <a:pt x="51015" y="30087"/>
                    <a:pt x="50911" y="30115"/>
                  </a:cubicBezTo>
                  <a:lnTo>
                    <a:pt x="50911" y="30115"/>
                  </a:lnTo>
                  <a:cubicBezTo>
                    <a:pt x="50932" y="29991"/>
                    <a:pt x="50951" y="29864"/>
                    <a:pt x="50951" y="29699"/>
                  </a:cubicBezTo>
                  <a:cubicBezTo>
                    <a:pt x="50951" y="29688"/>
                    <a:pt x="50940" y="29683"/>
                    <a:pt x="50929" y="29683"/>
                  </a:cubicBezTo>
                  <a:cubicBezTo>
                    <a:pt x="50918" y="29683"/>
                    <a:pt x="50907" y="29688"/>
                    <a:pt x="50907" y="29699"/>
                  </a:cubicBezTo>
                  <a:cubicBezTo>
                    <a:pt x="50907" y="29857"/>
                    <a:pt x="50890" y="29980"/>
                    <a:pt x="50854" y="30131"/>
                  </a:cubicBezTo>
                  <a:lnTo>
                    <a:pt x="50854" y="30131"/>
                  </a:lnTo>
                  <a:cubicBezTo>
                    <a:pt x="50874" y="30125"/>
                    <a:pt x="50893" y="30120"/>
                    <a:pt x="50911" y="30115"/>
                  </a:cubicBezTo>
                  <a:lnTo>
                    <a:pt x="50911" y="30115"/>
                  </a:lnTo>
                  <a:cubicBezTo>
                    <a:pt x="50910" y="30124"/>
                    <a:pt x="50909" y="30132"/>
                    <a:pt x="50907" y="30141"/>
                  </a:cubicBezTo>
                  <a:cubicBezTo>
                    <a:pt x="50998" y="30110"/>
                    <a:pt x="51089" y="30090"/>
                    <a:pt x="51188" y="30059"/>
                  </a:cubicBezTo>
                  <a:lnTo>
                    <a:pt x="51188" y="30059"/>
                  </a:lnTo>
                  <a:cubicBezTo>
                    <a:pt x="51146" y="30248"/>
                    <a:pt x="51106" y="30437"/>
                    <a:pt x="51106" y="30626"/>
                  </a:cubicBezTo>
                  <a:lnTo>
                    <a:pt x="50686" y="30693"/>
                  </a:lnTo>
                  <a:cubicBezTo>
                    <a:pt x="50775" y="30582"/>
                    <a:pt x="50775" y="30428"/>
                    <a:pt x="50797" y="30317"/>
                  </a:cubicBezTo>
                  <a:cubicBezTo>
                    <a:pt x="50797" y="30269"/>
                    <a:pt x="50809" y="30232"/>
                    <a:pt x="50815" y="30190"/>
                  </a:cubicBezTo>
                  <a:lnTo>
                    <a:pt x="50815" y="30190"/>
                  </a:lnTo>
                  <a:cubicBezTo>
                    <a:pt x="50794" y="30195"/>
                    <a:pt x="50773" y="30201"/>
                    <a:pt x="50753" y="30207"/>
                  </a:cubicBezTo>
                  <a:lnTo>
                    <a:pt x="50753" y="30207"/>
                  </a:lnTo>
                  <a:cubicBezTo>
                    <a:pt x="50753" y="30207"/>
                    <a:pt x="50753" y="30207"/>
                    <a:pt x="50753" y="30207"/>
                  </a:cubicBezTo>
                  <a:lnTo>
                    <a:pt x="50753" y="30185"/>
                  </a:lnTo>
                  <a:cubicBezTo>
                    <a:pt x="50686" y="30198"/>
                    <a:pt x="50620" y="30219"/>
                    <a:pt x="50554" y="30239"/>
                  </a:cubicBezTo>
                  <a:lnTo>
                    <a:pt x="50554" y="30239"/>
                  </a:lnTo>
                  <a:lnTo>
                    <a:pt x="50554" y="30074"/>
                  </a:lnTo>
                  <a:cubicBezTo>
                    <a:pt x="50554" y="30052"/>
                    <a:pt x="50537" y="30041"/>
                    <a:pt x="50521" y="30041"/>
                  </a:cubicBezTo>
                  <a:cubicBezTo>
                    <a:pt x="50504" y="30041"/>
                    <a:pt x="50488" y="30052"/>
                    <a:pt x="50488" y="30074"/>
                  </a:cubicBezTo>
                  <a:cubicBezTo>
                    <a:pt x="50488" y="30125"/>
                    <a:pt x="50501" y="30189"/>
                    <a:pt x="50497" y="30255"/>
                  </a:cubicBezTo>
                  <a:lnTo>
                    <a:pt x="50497" y="30255"/>
                  </a:lnTo>
                  <a:cubicBezTo>
                    <a:pt x="50516" y="30250"/>
                    <a:pt x="50535" y="30244"/>
                    <a:pt x="50554" y="30239"/>
                  </a:cubicBezTo>
                  <a:lnTo>
                    <a:pt x="50554" y="30239"/>
                  </a:lnTo>
                  <a:lnTo>
                    <a:pt x="50554" y="30295"/>
                  </a:lnTo>
                  <a:cubicBezTo>
                    <a:pt x="50602" y="30263"/>
                    <a:pt x="50674" y="30231"/>
                    <a:pt x="50753" y="30207"/>
                  </a:cubicBezTo>
                  <a:lnTo>
                    <a:pt x="50753" y="30207"/>
                  </a:lnTo>
                  <a:cubicBezTo>
                    <a:pt x="50709" y="30295"/>
                    <a:pt x="50709" y="30406"/>
                    <a:pt x="50686" y="30516"/>
                  </a:cubicBezTo>
                  <a:cubicBezTo>
                    <a:pt x="50664" y="30582"/>
                    <a:pt x="50642" y="30670"/>
                    <a:pt x="50598" y="30737"/>
                  </a:cubicBezTo>
                  <a:cubicBezTo>
                    <a:pt x="50377" y="30759"/>
                    <a:pt x="50157" y="30803"/>
                    <a:pt x="49980" y="30847"/>
                  </a:cubicBezTo>
                  <a:lnTo>
                    <a:pt x="50046" y="30516"/>
                  </a:lnTo>
                  <a:lnTo>
                    <a:pt x="50046" y="30469"/>
                  </a:lnTo>
                  <a:lnTo>
                    <a:pt x="50046" y="30469"/>
                  </a:lnTo>
                  <a:cubicBezTo>
                    <a:pt x="50027" y="30475"/>
                    <a:pt x="50007" y="30481"/>
                    <a:pt x="49987" y="30488"/>
                  </a:cubicBezTo>
                  <a:lnTo>
                    <a:pt x="49987" y="30488"/>
                  </a:lnTo>
                  <a:cubicBezTo>
                    <a:pt x="49993" y="30458"/>
                    <a:pt x="50002" y="30425"/>
                    <a:pt x="50002" y="30383"/>
                  </a:cubicBezTo>
                  <a:lnTo>
                    <a:pt x="50002" y="30383"/>
                  </a:lnTo>
                  <a:cubicBezTo>
                    <a:pt x="49952" y="30421"/>
                    <a:pt x="49895" y="30444"/>
                    <a:pt x="49835" y="30461"/>
                  </a:cubicBezTo>
                  <a:lnTo>
                    <a:pt x="49835" y="30461"/>
                  </a:lnTo>
                  <a:cubicBezTo>
                    <a:pt x="49835" y="30447"/>
                    <a:pt x="49833" y="30435"/>
                    <a:pt x="49826" y="30428"/>
                  </a:cubicBezTo>
                  <a:cubicBezTo>
                    <a:pt x="49826" y="30418"/>
                    <a:pt x="49818" y="30413"/>
                    <a:pt x="49809" y="30413"/>
                  </a:cubicBezTo>
                  <a:cubicBezTo>
                    <a:pt x="49797" y="30413"/>
                    <a:pt x="49781" y="30424"/>
                    <a:pt x="49781" y="30450"/>
                  </a:cubicBezTo>
                  <a:cubicBezTo>
                    <a:pt x="49781" y="30459"/>
                    <a:pt x="49781" y="30468"/>
                    <a:pt x="49781" y="30475"/>
                  </a:cubicBezTo>
                  <a:lnTo>
                    <a:pt x="49781" y="30475"/>
                  </a:lnTo>
                  <a:cubicBezTo>
                    <a:pt x="49799" y="30471"/>
                    <a:pt x="49818" y="30467"/>
                    <a:pt x="49835" y="30461"/>
                  </a:cubicBezTo>
                  <a:lnTo>
                    <a:pt x="49835" y="30461"/>
                  </a:lnTo>
                  <a:cubicBezTo>
                    <a:pt x="49835" y="30489"/>
                    <a:pt x="49826" y="30523"/>
                    <a:pt x="49826" y="30538"/>
                  </a:cubicBezTo>
                  <a:cubicBezTo>
                    <a:pt x="49875" y="30526"/>
                    <a:pt x="49931" y="30506"/>
                    <a:pt x="49987" y="30488"/>
                  </a:cubicBezTo>
                  <a:lnTo>
                    <a:pt x="49987" y="30488"/>
                  </a:lnTo>
                  <a:cubicBezTo>
                    <a:pt x="49983" y="30505"/>
                    <a:pt x="49980" y="30522"/>
                    <a:pt x="49980" y="30538"/>
                  </a:cubicBezTo>
                  <a:cubicBezTo>
                    <a:pt x="49936" y="30604"/>
                    <a:pt x="49892" y="30715"/>
                    <a:pt x="49892" y="30803"/>
                  </a:cubicBezTo>
                  <a:lnTo>
                    <a:pt x="49472" y="30891"/>
                  </a:lnTo>
                  <a:cubicBezTo>
                    <a:pt x="49318" y="31002"/>
                    <a:pt x="49163" y="31024"/>
                    <a:pt x="49031" y="31090"/>
                  </a:cubicBezTo>
                  <a:lnTo>
                    <a:pt x="49031" y="30913"/>
                  </a:lnTo>
                  <a:cubicBezTo>
                    <a:pt x="49031" y="30882"/>
                    <a:pt x="49031" y="30839"/>
                    <a:pt x="49039" y="30801"/>
                  </a:cubicBezTo>
                  <a:lnTo>
                    <a:pt x="49039" y="30801"/>
                  </a:lnTo>
                  <a:cubicBezTo>
                    <a:pt x="49019" y="30804"/>
                    <a:pt x="49001" y="30808"/>
                    <a:pt x="48984" y="30813"/>
                  </a:cubicBezTo>
                  <a:lnTo>
                    <a:pt x="48984" y="30813"/>
                  </a:lnTo>
                  <a:cubicBezTo>
                    <a:pt x="48980" y="30831"/>
                    <a:pt x="48969" y="30847"/>
                    <a:pt x="48942" y="30847"/>
                  </a:cubicBezTo>
                  <a:cubicBezTo>
                    <a:pt x="48920" y="30957"/>
                    <a:pt x="48942" y="31024"/>
                    <a:pt x="48898" y="31112"/>
                  </a:cubicBezTo>
                  <a:cubicBezTo>
                    <a:pt x="48391" y="31289"/>
                    <a:pt x="47927" y="31443"/>
                    <a:pt x="47419" y="31620"/>
                  </a:cubicBezTo>
                  <a:cubicBezTo>
                    <a:pt x="46889" y="31796"/>
                    <a:pt x="46161" y="32017"/>
                    <a:pt x="45631" y="32348"/>
                  </a:cubicBezTo>
                  <a:cubicBezTo>
                    <a:pt x="45300" y="32569"/>
                    <a:pt x="45123" y="32900"/>
                    <a:pt x="44792" y="33121"/>
                  </a:cubicBezTo>
                  <a:cubicBezTo>
                    <a:pt x="44483" y="33320"/>
                    <a:pt x="44174" y="33540"/>
                    <a:pt x="43865" y="33717"/>
                  </a:cubicBezTo>
                  <a:lnTo>
                    <a:pt x="43711" y="33783"/>
                  </a:lnTo>
                  <a:cubicBezTo>
                    <a:pt x="43755" y="33651"/>
                    <a:pt x="43777" y="33518"/>
                    <a:pt x="43821" y="33408"/>
                  </a:cubicBezTo>
                  <a:cubicBezTo>
                    <a:pt x="43854" y="33243"/>
                    <a:pt x="43874" y="33079"/>
                    <a:pt x="43883" y="32914"/>
                  </a:cubicBezTo>
                  <a:lnTo>
                    <a:pt x="43883" y="32914"/>
                  </a:lnTo>
                  <a:cubicBezTo>
                    <a:pt x="43870" y="32921"/>
                    <a:pt x="43856" y="32931"/>
                    <a:pt x="43843" y="32944"/>
                  </a:cubicBezTo>
                  <a:cubicBezTo>
                    <a:pt x="43824" y="32950"/>
                    <a:pt x="43806" y="32958"/>
                    <a:pt x="43788" y="32967"/>
                  </a:cubicBezTo>
                  <a:lnTo>
                    <a:pt x="43788" y="32967"/>
                  </a:lnTo>
                  <a:cubicBezTo>
                    <a:pt x="43763" y="33134"/>
                    <a:pt x="43742" y="33293"/>
                    <a:pt x="43711" y="33452"/>
                  </a:cubicBezTo>
                  <a:cubicBezTo>
                    <a:pt x="43688" y="33562"/>
                    <a:pt x="43644" y="33673"/>
                    <a:pt x="43600" y="33783"/>
                  </a:cubicBezTo>
                  <a:cubicBezTo>
                    <a:pt x="43600" y="33783"/>
                    <a:pt x="43578" y="33805"/>
                    <a:pt x="43578" y="33849"/>
                  </a:cubicBezTo>
                  <a:cubicBezTo>
                    <a:pt x="43512" y="33871"/>
                    <a:pt x="43424" y="33894"/>
                    <a:pt x="43357" y="33916"/>
                  </a:cubicBezTo>
                  <a:cubicBezTo>
                    <a:pt x="43313" y="33871"/>
                    <a:pt x="43313" y="33783"/>
                    <a:pt x="43313" y="33761"/>
                  </a:cubicBezTo>
                  <a:cubicBezTo>
                    <a:pt x="43313" y="33750"/>
                    <a:pt x="43308" y="33745"/>
                    <a:pt x="43299" y="33745"/>
                  </a:cubicBezTo>
                  <a:cubicBezTo>
                    <a:pt x="43291" y="33745"/>
                    <a:pt x="43280" y="33750"/>
                    <a:pt x="43269" y="33761"/>
                  </a:cubicBezTo>
                  <a:cubicBezTo>
                    <a:pt x="43225" y="33849"/>
                    <a:pt x="43225" y="33894"/>
                    <a:pt x="43269" y="33960"/>
                  </a:cubicBezTo>
                  <a:cubicBezTo>
                    <a:pt x="43203" y="34004"/>
                    <a:pt x="43092" y="34048"/>
                    <a:pt x="42982" y="34070"/>
                  </a:cubicBezTo>
                  <a:cubicBezTo>
                    <a:pt x="43132" y="33827"/>
                    <a:pt x="43154" y="33521"/>
                    <a:pt x="43145" y="33232"/>
                  </a:cubicBezTo>
                  <a:lnTo>
                    <a:pt x="43145" y="33232"/>
                  </a:lnTo>
                  <a:cubicBezTo>
                    <a:pt x="43112" y="33233"/>
                    <a:pt x="43080" y="33240"/>
                    <a:pt x="43048" y="33248"/>
                  </a:cubicBezTo>
                  <a:lnTo>
                    <a:pt x="43048" y="33248"/>
                  </a:lnTo>
                  <a:lnTo>
                    <a:pt x="43048" y="33077"/>
                  </a:lnTo>
                  <a:cubicBezTo>
                    <a:pt x="43007" y="33077"/>
                    <a:pt x="42965" y="33082"/>
                    <a:pt x="42926" y="33087"/>
                  </a:cubicBezTo>
                  <a:lnTo>
                    <a:pt x="42926" y="33087"/>
                  </a:lnTo>
                  <a:cubicBezTo>
                    <a:pt x="42938" y="32967"/>
                    <a:pt x="42938" y="32847"/>
                    <a:pt x="42938" y="32746"/>
                  </a:cubicBezTo>
                  <a:cubicBezTo>
                    <a:pt x="42938" y="32735"/>
                    <a:pt x="42921" y="32729"/>
                    <a:pt x="42905" y="32729"/>
                  </a:cubicBezTo>
                  <a:cubicBezTo>
                    <a:pt x="42888" y="32729"/>
                    <a:pt x="42872" y="32735"/>
                    <a:pt x="42872" y="32746"/>
                  </a:cubicBezTo>
                  <a:cubicBezTo>
                    <a:pt x="42872" y="32873"/>
                    <a:pt x="42863" y="32982"/>
                    <a:pt x="42850" y="33096"/>
                  </a:cubicBezTo>
                  <a:lnTo>
                    <a:pt x="42850" y="33096"/>
                  </a:lnTo>
                  <a:cubicBezTo>
                    <a:pt x="42874" y="33094"/>
                    <a:pt x="42899" y="33090"/>
                    <a:pt x="42926" y="33087"/>
                  </a:cubicBezTo>
                  <a:lnTo>
                    <a:pt x="42926" y="33087"/>
                  </a:lnTo>
                  <a:cubicBezTo>
                    <a:pt x="42919" y="33151"/>
                    <a:pt x="42909" y="33214"/>
                    <a:pt x="42894" y="33275"/>
                  </a:cubicBezTo>
                  <a:cubicBezTo>
                    <a:pt x="42945" y="33275"/>
                    <a:pt x="42997" y="33260"/>
                    <a:pt x="43048" y="33248"/>
                  </a:cubicBezTo>
                  <a:lnTo>
                    <a:pt x="43048" y="33248"/>
                  </a:lnTo>
                  <a:lnTo>
                    <a:pt x="43048" y="33408"/>
                  </a:lnTo>
                  <a:cubicBezTo>
                    <a:pt x="43048" y="33518"/>
                    <a:pt x="43048" y="33629"/>
                    <a:pt x="43026" y="33739"/>
                  </a:cubicBezTo>
                  <a:cubicBezTo>
                    <a:pt x="43026" y="33783"/>
                    <a:pt x="42982" y="33827"/>
                    <a:pt x="42982" y="33871"/>
                  </a:cubicBezTo>
                  <a:cubicBezTo>
                    <a:pt x="42969" y="33972"/>
                    <a:pt x="42928" y="34023"/>
                    <a:pt x="42858" y="34023"/>
                  </a:cubicBezTo>
                  <a:cubicBezTo>
                    <a:pt x="42805" y="34023"/>
                    <a:pt x="42736" y="33994"/>
                    <a:pt x="42651" y="33938"/>
                  </a:cubicBezTo>
                  <a:cubicBezTo>
                    <a:pt x="42651" y="33938"/>
                    <a:pt x="42651" y="33894"/>
                    <a:pt x="42629" y="33894"/>
                  </a:cubicBezTo>
                  <a:cubicBezTo>
                    <a:pt x="42696" y="33709"/>
                    <a:pt x="42738" y="33511"/>
                    <a:pt x="42773" y="33301"/>
                  </a:cubicBezTo>
                  <a:lnTo>
                    <a:pt x="42773" y="33301"/>
                  </a:lnTo>
                  <a:cubicBezTo>
                    <a:pt x="42760" y="33304"/>
                    <a:pt x="42750" y="33309"/>
                    <a:pt x="42739" y="33320"/>
                  </a:cubicBezTo>
                  <a:lnTo>
                    <a:pt x="42739" y="33297"/>
                  </a:lnTo>
                  <a:cubicBezTo>
                    <a:pt x="42739" y="33264"/>
                    <a:pt x="42723" y="33248"/>
                    <a:pt x="42706" y="33248"/>
                  </a:cubicBezTo>
                  <a:cubicBezTo>
                    <a:pt x="42702" y="33248"/>
                    <a:pt x="42699" y="33249"/>
                    <a:pt x="42695" y="33250"/>
                  </a:cubicBezTo>
                  <a:lnTo>
                    <a:pt x="42695" y="33250"/>
                  </a:lnTo>
                  <a:cubicBezTo>
                    <a:pt x="42702" y="33221"/>
                    <a:pt x="42709" y="33193"/>
                    <a:pt x="42717" y="33165"/>
                  </a:cubicBezTo>
                  <a:lnTo>
                    <a:pt x="42651" y="33165"/>
                  </a:lnTo>
                  <a:cubicBezTo>
                    <a:pt x="42651" y="33233"/>
                    <a:pt x="42651" y="33296"/>
                    <a:pt x="42647" y="33361"/>
                  </a:cubicBezTo>
                  <a:lnTo>
                    <a:pt x="42647" y="33361"/>
                  </a:lnTo>
                  <a:cubicBezTo>
                    <a:pt x="42657" y="33355"/>
                    <a:pt x="42665" y="33349"/>
                    <a:pt x="42673" y="33342"/>
                  </a:cubicBezTo>
                  <a:lnTo>
                    <a:pt x="42673" y="33297"/>
                  </a:lnTo>
                  <a:cubicBezTo>
                    <a:pt x="42673" y="33272"/>
                    <a:pt x="42683" y="33256"/>
                    <a:pt x="42695" y="33250"/>
                  </a:cubicBezTo>
                  <a:lnTo>
                    <a:pt x="42695" y="33250"/>
                  </a:lnTo>
                  <a:cubicBezTo>
                    <a:pt x="42664" y="33382"/>
                    <a:pt x="42643" y="33520"/>
                    <a:pt x="42607" y="33629"/>
                  </a:cubicBezTo>
                  <a:cubicBezTo>
                    <a:pt x="42632" y="33529"/>
                    <a:pt x="42642" y="33444"/>
                    <a:pt x="42647" y="33361"/>
                  </a:cubicBezTo>
                  <a:lnTo>
                    <a:pt x="42647" y="33361"/>
                  </a:lnTo>
                  <a:cubicBezTo>
                    <a:pt x="42625" y="33373"/>
                    <a:pt x="42598" y="33380"/>
                    <a:pt x="42572" y="33386"/>
                  </a:cubicBezTo>
                  <a:lnTo>
                    <a:pt x="42572" y="33386"/>
                  </a:lnTo>
                  <a:cubicBezTo>
                    <a:pt x="42548" y="33589"/>
                    <a:pt x="42495" y="33781"/>
                    <a:pt x="42430" y="33960"/>
                  </a:cubicBezTo>
                  <a:cubicBezTo>
                    <a:pt x="42430" y="33762"/>
                    <a:pt x="42420" y="33575"/>
                    <a:pt x="42406" y="33413"/>
                  </a:cubicBezTo>
                  <a:lnTo>
                    <a:pt x="42406" y="33413"/>
                  </a:lnTo>
                  <a:cubicBezTo>
                    <a:pt x="42381" y="33420"/>
                    <a:pt x="42355" y="33428"/>
                    <a:pt x="42330" y="33438"/>
                  </a:cubicBezTo>
                  <a:lnTo>
                    <a:pt x="42330" y="33438"/>
                  </a:lnTo>
                  <a:cubicBezTo>
                    <a:pt x="42325" y="33369"/>
                    <a:pt x="42320" y="33300"/>
                    <a:pt x="42320" y="33231"/>
                  </a:cubicBezTo>
                  <a:cubicBezTo>
                    <a:pt x="42298" y="33253"/>
                    <a:pt x="42253" y="33253"/>
                    <a:pt x="42187" y="33297"/>
                  </a:cubicBezTo>
                  <a:cubicBezTo>
                    <a:pt x="42187" y="33297"/>
                    <a:pt x="42209" y="33297"/>
                    <a:pt x="42209" y="33320"/>
                  </a:cubicBezTo>
                  <a:cubicBezTo>
                    <a:pt x="42209" y="33373"/>
                    <a:pt x="42209" y="33431"/>
                    <a:pt x="42209" y="33492"/>
                  </a:cubicBezTo>
                  <a:lnTo>
                    <a:pt x="42209" y="33492"/>
                  </a:lnTo>
                  <a:cubicBezTo>
                    <a:pt x="42249" y="33473"/>
                    <a:pt x="42290" y="33454"/>
                    <a:pt x="42330" y="33438"/>
                  </a:cubicBezTo>
                  <a:lnTo>
                    <a:pt x="42330" y="33438"/>
                  </a:lnTo>
                  <a:cubicBezTo>
                    <a:pt x="42340" y="33568"/>
                    <a:pt x="42349" y="33698"/>
                    <a:pt x="42320" y="33827"/>
                  </a:cubicBezTo>
                  <a:cubicBezTo>
                    <a:pt x="42320" y="33960"/>
                    <a:pt x="42320" y="34092"/>
                    <a:pt x="42298" y="34225"/>
                  </a:cubicBezTo>
                  <a:lnTo>
                    <a:pt x="42298" y="34269"/>
                  </a:lnTo>
                  <a:lnTo>
                    <a:pt x="42276" y="34269"/>
                  </a:lnTo>
                  <a:cubicBezTo>
                    <a:pt x="42209" y="34291"/>
                    <a:pt x="42165" y="34291"/>
                    <a:pt x="42099" y="34313"/>
                  </a:cubicBezTo>
                  <a:cubicBezTo>
                    <a:pt x="42189" y="34062"/>
                    <a:pt x="42205" y="33753"/>
                    <a:pt x="42209" y="33492"/>
                  </a:cubicBezTo>
                  <a:lnTo>
                    <a:pt x="42209" y="33492"/>
                  </a:lnTo>
                  <a:cubicBezTo>
                    <a:pt x="42192" y="33499"/>
                    <a:pt x="42176" y="33507"/>
                    <a:pt x="42159" y="33515"/>
                  </a:cubicBezTo>
                  <a:lnTo>
                    <a:pt x="42159" y="33515"/>
                  </a:lnTo>
                  <a:cubicBezTo>
                    <a:pt x="42163" y="33459"/>
                    <a:pt x="42165" y="33401"/>
                    <a:pt x="42165" y="33342"/>
                  </a:cubicBezTo>
                  <a:lnTo>
                    <a:pt x="42165" y="33320"/>
                  </a:lnTo>
                  <a:cubicBezTo>
                    <a:pt x="42149" y="33320"/>
                    <a:pt x="42134" y="33321"/>
                    <a:pt x="42120" y="33323"/>
                  </a:cubicBezTo>
                  <a:lnTo>
                    <a:pt x="42120" y="33323"/>
                  </a:lnTo>
                  <a:cubicBezTo>
                    <a:pt x="42117" y="33399"/>
                    <a:pt x="42099" y="33461"/>
                    <a:pt x="42099" y="33540"/>
                  </a:cubicBezTo>
                  <a:cubicBezTo>
                    <a:pt x="42119" y="33532"/>
                    <a:pt x="42139" y="33524"/>
                    <a:pt x="42159" y="33515"/>
                  </a:cubicBezTo>
                  <a:lnTo>
                    <a:pt x="42159" y="33515"/>
                  </a:lnTo>
                  <a:cubicBezTo>
                    <a:pt x="42145" y="33707"/>
                    <a:pt x="42111" y="33882"/>
                    <a:pt x="42077" y="34070"/>
                  </a:cubicBezTo>
                  <a:cubicBezTo>
                    <a:pt x="42055" y="34158"/>
                    <a:pt x="42033" y="34291"/>
                    <a:pt x="41967" y="34401"/>
                  </a:cubicBezTo>
                  <a:lnTo>
                    <a:pt x="41816" y="34487"/>
                  </a:lnTo>
                  <a:lnTo>
                    <a:pt x="41816" y="34487"/>
                  </a:lnTo>
                  <a:cubicBezTo>
                    <a:pt x="41821" y="34473"/>
                    <a:pt x="41827" y="34459"/>
                    <a:pt x="41834" y="34445"/>
                  </a:cubicBezTo>
                  <a:cubicBezTo>
                    <a:pt x="41878" y="34181"/>
                    <a:pt x="41944" y="33871"/>
                    <a:pt x="41989" y="33607"/>
                  </a:cubicBezTo>
                  <a:lnTo>
                    <a:pt x="41989" y="33607"/>
                  </a:lnTo>
                  <a:cubicBezTo>
                    <a:pt x="41978" y="33612"/>
                    <a:pt x="41968" y="33616"/>
                    <a:pt x="41958" y="33619"/>
                  </a:cubicBezTo>
                  <a:lnTo>
                    <a:pt x="41958" y="33619"/>
                  </a:lnTo>
                  <a:cubicBezTo>
                    <a:pt x="41961" y="33598"/>
                    <a:pt x="41964" y="33577"/>
                    <a:pt x="41967" y="33557"/>
                  </a:cubicBezTo>
                  <a:lnTo>
                    <a:pt x="41967" y="33557"/>
                  </a:lnTo>
                  <a:cubicBezTo>
                    <a:pt x="41959" y="33560"/>
                    <a:pt x="41952" y="33562"/>
                    <a:pt x="41944" y="33562"/>
                  </a:cubicBezTo>
                  <a:cubicBezTo>
                    <a:pt x="41304" y="33849"/>
                    <a:pt x="40730" y="34181"/>
                    <a:pt x="40134" y="34534"/>
                  </a:cubicBezTo>
                  <a:cubicBezTo>
                    <a:pt x="39847" y="34710"/>
                    <a:pt x="39516" y="34821"/>
                    <a:pt x="39207" y="34953"/>
                  </a:cubicBezTo>
                  <a:cubicBezTo>
                    <a:pt x="39516" y="34843"/>
                    <a:pt x="39803" y="34732"/>
                    <a:pt x="40112" y="34600"/>
                  </a:cubicBezTo>
                  <a:cubicBezTo>
                    <a:pt x="40686" y="34269"/>
                    <a:pt x="41238" y="33938"/>
                    <a:pt x="41856" y="33651"/>
                  </a:cubicBezTo>
                  <a:cubicBezTo>
                    <a:pt x="41890" y="33634"/>
                    <a:pt x="41924" y="33630"/>
                    <a:pt x="41958" y="33619"/>
                  </a:cubicBezTo>
                  <a:lnTo>
                    <a:pt x="41958" y="33619"/>
                  </a:lnTo>
                  <a:cubicBezTo>
                    <a:pt x="41917" y="33910"/>
                    <a:pt x="41864" y="34193"/>
                    <a:pt x="41812" y="34490"/>
                  </a:cubicBezTo>
                  <a:lnTo>
                    <a:pt x="41816" y="34487"/>
                  </a:lnTo>
                  <a:lnTo>
                    <a:pt x="41816" y="34487"/>
                  </a:lnTo>
                  <a:cubicBezTo>
                    <a:pt x="41795" y="34546"/>
                    <a:pt x="41789" y="34605"/>
                    <a:pt x="41778" y="34663"/>
                  </a:cubicBezTo>
                  <a:lnTo>
                    <a:pt x="41778" y="34663"/>
                  </a:lnTo>
                  <a:cubicBezTo>
                    <a:pt x="41828" y="34634"/>
                    <a:pt x="41883" y="34604"/>
                    <a:pt x="41944" y="34578"/>
                  </a:cubicBezTo>
                  <a:cubicBezTo>
                    <a:pt x="41989" y="34556"/>
                    <a:pt x="42055" y="34534"/>
                    <a:pt x="42077" y="34512"/>
                  </a:cubicBezTo>
                  <a:cubicBezTo>
                    <a:pt x="42121" y="34512"/>
                    <a:pt x="42165" y="34467"/>
                    <a:pt x="42187" y="34445"/>
                  </a:cubicBezTo>
                  <a:cubicBezTo>
                    <a:pt x="42209" y="34445"/>
                    <a:pt x="42231" y="34423"/>
                    <a:pt x="42276" y="34423"/>
                  </a:cubicBezTo>
                  <a:cubicBezTo>
                    <a:pt x="42298" y="34423"/>
                    <a:pt x="42320" y="34423"/>
                    <a:pt x="42320" y="34401"/>
                  </a:cubicBezTo>
                  <a:cubicBezTo>
                    <a:pt x="42607" y="34291"/>
                    <a:pt x="42872" y="34203"/>
                    <a:pt x="43159" y="34114"/>
                  </a:cubicBezTo>
                  <a:cubicBezTo>
                    <a:pt x="43821" y="33916"/>
                    <a:pt x="44417" y="33540"/>
                    <a:pt x="44969" y="33121"/>
                  </a:cubicBezTo>
                  <a:cubicBezTo>
                    <a:pt x="45278" y="32900"/>
                    <a:pt x="45477" y="32591"/>
                    <a:pt x="45764" y="32414"/>
                  </a:cubicBezTo>
                  <a:cubicBezTo>
                    <a:pt x="46073" y="32216"/>
                    <a:pt x="46470" y="32127"/>
                    <a:pt x="46801" y="32017"/>
                  </a:cubicBezTo>
                  <a:cubicBezTo>
                    <a:pt x="47596" y="31708"/>
                    <a:pt x="48413" y="31465"/>
                    <a:pt x="49229" y="31200"/>
                  </a:cubicBezTo>
                  <a:cubicBezTo>
                    <a:pt x="49914" y="30980"/>
                    <a:pt x="50620" y="30935"/>
                    <a:pt x="51327" y="30759"/>
                  </a:cubicBezTo>
                  <a:cubicBezTo>
                    <a:pt x="51614" y="30670"/>
                    <a:pt x="51945" y="30604"/>
                    <a:pt x="52254" y="30494"/>
                  </a:cubicBezTo>
                  <a:cubicBezTo>
                    <a:pt x="52673" y="30317"/>
                    <a:pt x="53049" y="30008"/>
                    <a:pt x="53468" y="29787"/>
                  </a:cubicBezTo>
                  <a:cubicBezTo>
                    <a:pt x="53887" y="29545"/>
                    <a:pt x="54351" y="29655"/>
                    <a:pt x="54572" y="29147"/>
                  </a:cubicBezTo>
                  <a:cubicBezTo>
                    <a:pt x="54682" y="28904"/>
                    <a:pt x="54704" y="28573"/>
                    <a:pt x="54682" y="28242"/>
                  </a:cubicBezTo>
                  <a:lnTo>
                    <a:pt x="54743" y="28182"/>
                  </a:lnTo>
                  <a:lnTo>
                    <a:pt x="54743" y="28182"/>
                  </a:lnTo>
                  <a:cubicBezTo>
                    <a:pt x="54745" y="28194"/>
                    <a:pt x="54747" y="28207"/>
                    <a:pt x="54748" y="28220"/>
                  </a:cubicBezTo>
                  <a:cubicBezTo>
                    <a:pt x="54759" y="28220"/>
                    <a:pt x="54782" y="28231"/>
                    <a:pt x="54790" y="28231"/>
                  </a:cubicBezTo>
                  <a:cubicBezTo>
                    <a:pt x="54798" y="28231"/>
                    <a:pt x="54793" y="28220"/>
                    <a:pt x="54748" y="28176"/>
                  </a:cubicBezTo>
                  <a:lnTo>
                    <a:pt x="54743" y="28182"/>
                  </a:lnTo>
                  <a:lnTo>
                    <a:pt x="54743" y="28182"/>
                  </a:lnTo>
                  <a:cubicBezTo>
                    <a:pt x="54716" y="28024"/>
                    <a:pt x="54654" y="27901"/>
                    <a:pt x="54572" y="27779"/>
                  </a:cubicBezTo>
                  <a:cubicBezTo>
                    <a:pt x="54481" y="27620"/>
                    <a:pt x="54338" y="27566"/>
                    <a:pt x="54179" y="27566"/>
                  </a:cubicBezTo>
                  <a:cubicBezTo>
                    <a:pt x="54027" y="27566"/>
                    <a:pt x="53861" y="27614"/>
                    <a:pt x="53711" y="27668"/>
                  </a:cubicBezTo>
                  <a:cubicBezTo>
                    <a:pt x="53004" y="27933"/>
                    <a:pt x="52298" y="28154"/>
                    <a:pt x="51547" y="28419"/>
                  </a:cubicBezTo>
                  <a:cubicBezTo>
                    <a:pt x="51150" y="28529"/>
                    <a:pt x="50775" y="28684"/>
                    <a:pt x="50377" y="28794"/>
                  </a:cubicBezTo>
                  <a:cubicBezTo>
                    <a:pt x="50046" y="28882"/>
                    <a:pt x="49715" y="28882"/>
                    <a:pt x="49384" y="28904"/>
                  </a:cubicBezTo>
                  <a:cubicBezTo>
                    <a:pt x="49053" y="28949"/>
                    <a:pt x="48700" y="29125"/>
                    <a:pt x="48369" y="29236"/>
                  </a:cubicBezTo>
                  <a:cubicBezTo>
                    <a:pt x="47993" y="29368"/>
                    <a:pt x="47618" y="29456"/>
                    <a:pt x="47243" y="29545"/>
                  </a:cubicBezTo>
                  <a:cubicBezTo>
                    <a:pt x="46735" y="29633"/>
                    <a:pt x="46293" y="29787"/>
                    <a:pt x="45808" y="29810"/>
                  </a:cubicBezTo>
                  <a:cubicBezTo>
                    <a:pt x="45432" y="29810"/>
                    <a:pt x="45145" y="29810"/>
                    <a:pt x="44792" y="29942"/>
                  </a:cubicBezTo>
                  <a:cubicBezTo>
                    <a:pt x="44086" y="30185"/>
                    <a:pt x="43688" y="30560"/>
                    <a:pt x="43159" y="31024"/>
                  </a:cubicBezTo>
                  <a:cubicBezTo>
                    <a:pt x="42496" y="31598"/>
                    <a:pt x="41547" y="31752"/>
                    <a:pt x="40752" y="32105"/>
                  </a:cubicBezTo>
                  <a:cubicBezTo>
                    <a:pt x="39759" y="32569"/>
                    <a:pt x="38832" y="33077"/>
                    <a:pt x="37794" y="33430"/>
                  </a:cubicBezTo>
                  <a:cubicBezTo>
                    <a:pt x="36955" y="33739"/>
                    <a:pt x="36094" y="33916"/>
                    <a:pt x="35211" y="34181"/>
                  </a:cubicBezTo>
                  <a:cubicBezTo>
                    <a:pt x="34328" y="34423"/>
                    <a:pt x="33379" y="34688"/>
                    <a:pt x="32452" y="34799"/>
                  </a:cubicBezTo>
                  <a:cubicBezTo>
                    <a:pt x="32452" y="34732"/>
                    <a:pt x="32430" y="34644"/>
                    <a:pt x="32430" y="34556"/>
                  </a:cubicBezTo>
                  <a:cubicBezTo>
                    <a:pt x="32827" y="34181"/>
                    <a:pt x="33202" y="33761"/>
                    <a:pt x="33600" y="33364"/>
                  </a:cubicBezTo>
                  <a:cubicBezTo>
                    <a:pt x="34019" y="32988"/>
                    <a:pt x="34372" y="32635"/>
                    <a:pt x="34748" y="32194"/>
                  </a:cubicBezTo>
                  <a:cubicBezTo>
                    <a:pt x="35476" y="31267"/>
                    <a:pt x="36359" y="30472"/>
                    <a:pt x="37022" y="29478"/>
                  </a:cubicBezTo>
                  <a:cubicBezTo>
                    <a:pt x="37308" y="29059"/>
                    <a:pt x="37507" y="28485"/>
                    <a:pt x="37728" y="28021"/>
                  </a:cubicBezTo>
                  <a:cubicBezTo>
                    <a:pt x="37993" y="27359"/>
                    <a:pt x="38214" y="26675"/>
                    <a:pt x="38456" y="26012"/>
                  </a:cubicBezTo>
                  <a:cubicBezTo>
                    <a:pt x="38677" y="25372"/>
                    <a:pt x="38876" y="24732"/>
                    <a:pt x="39075" y="24070"/>
                  </a:cubicBezTo>
                  <a:cubicBezTo>
                    <a:pt x="39185" y="23739"/>
                    <a:pt x="39273" y="23385"/>
                    <a:pt x="39339" y="23054"/>
                  </a:cubicBezTo>
                  <a:cubicBezTo>
                    <a:pt x="39384" y="22922"/>
                    <a:pt x="39516" y="22260"/>
                    <a:pt x="39626" y="22215"/>
                  </a:cubicBezTo>
                  <a:cubicBezTo>
                    <a:pt x="39671" y="22193"/>
                    <a:pt x="39671" y="22105"/>
                    <a:pt x="39626" y="22083"/>
                  </a:cubicBezTo>
                  <a:cubicBezTo>
                    <a:pt x="39737" y="21928"/>
                    <a:pt x="39847" y="21730"/>
                    <a:pt x="39891" y="21531"/>
                  </a:cubicBezTo>
                  <a:cubicBezTo>
                    <a:pt x="40223" y="20449"/>
                    <a:pt x="40532" y="19301"/>
                    <a:pt x="40178" y="18198"/>
                  </a:cubicBezTo>
                  <a:cubicBezTo>
                    <a:pt x="40046" y="17756"/>
                    <a:pt x="39936" y="17293"/>
                    <a:pt x="39649" y="16895"/>
                  </a:cubicBezTo>
                  <a:cubicBezTo>
                    <a:pt x="39317" y="16432"/>
                    <a:pt x="39163" y="15858"/>
                    <a:pt x="38854" y="15350"/>
                  </a:cubicBezTo>
                  <a:cubicBezTo>
                    <a:pt x="38832" y="15328"/>
                    <a:pt x="38832" y="15306"/>
                    <a:pt x="38788" y="15262"/>
                  </a:cubicBezTo>
                  <a:cubicBezTo>
                    <a:pt x="38832" y="15239"/>
                    <a:pt x="38854" y="15195"/>
                    <a:pt x="38788" y="15195"/>
                  </a:cubicBezTo>
                  <a:cubicBezTo>
                    <a:pt x="38743" y="15151"/>
                    <a:pt x="38677" y="14975"/>
                    <a:pt x="38655" y="14886"/>
                  </a:cubicBezTo>
                  <a:cubicBezTo>
                    <a:pt x="38611" y="14820"/>
                    <a:pt x="38545" y="14776"/>
                    <a:pt x="38523" y="14710"/>
                  </a:cubicBezTo>
                  <a:cubicBezTo>
                    <a:pt x="38324" y="14334"/>
                    <a:pt x="38169" y="13937"/>
                    <a:pt x="37949" y="13584"/>
                  </a:cubicBezTo>
                  <a:cubicBezTo>
                    <a:pt x="37772" y="13341"/>
                    <a:pt x="37662" y="13120"/>
                    <a:pt x="37573" y="12877"/>
                  </a:cubicBezTo>
                  <a:cubicBezTo>
                    <a:pt x="37529" y="12546"/>
                    <a:pt x="37507" y="12127"/>
                    <a:pt x="37463" y="11818"/>
                  </a:cubicBezTo>
                  <a:cubicBezTo>
                    <a:pt x="37441" y="11332"/>
                    <a:pt x="37507" y="10891"/>
                    <a:pt x="37573" y="10383"/>
                  </a:cubicBezTo>
                  <a:cubicBezTo>
                    <a:pt x="37662" y="9698"/>
                    <a:pt x="37684" y="9058"/>
                    <a:pt x="38192" y="8528"/>
                  </a:cubicBezTo>
                  <a:cubicBezTo>
                    <a:pt x="38312" y="8408"/>
                    <a:pt x="38460" y="8306"/>
                    <a:pt x="38615" y="8209"/>
                  </a:cubicBezTo>
                  <a:lnTo>
                    <a:pt x="38615" y="8209"/>
                  </a:lnTo>
                  <a:cubicBezTo>
                    <a:pt x="38614" y="8213"/>
                    <a:pt x="38613" y="8216"/>
                    <a:pt x="38611" y="8219"/>
                  </a:cubicBezTo>
                  <a:cubicBezTo>
                    <a:pt x="38766" y="8131"/>
                    <a:pt x="38964" y="8065"/>
                    <a:pt x="39163" y="7999"/>
                  </a:cubicBezTo>
                  <a:cubicBezTo>
                    <a:pt x="39113" y="7979"/>
                    <a:pt x="39068" y="7968"/>
                    <a:pt x="39023" y="7960"/>
                  </a:cubicBezTo>
                  <a:lnTo>
                    <a:pt x="39023" y="7960"/>
                  </a:lnTo>
                  <a:cubicBezTo>
                    <a:pt x="38891" y="8044"/>
                    <a:pt x="38750" y="8124"/>
                    <a:pt x="38615" y="8209"/>
                  </a:cubicBezTo>
                  <a:lnTo>
                    <a:pt x="38615" y="8209"/>
                  </a:lnTo>
                  <a:cubicBezTo>
                    <a:pt x="38621" y="8177"/>
                    <a:pt x="38586" y="8147"/>
                    <a:pt x="38561" y="8147"/>
                  </a:cubicBezTo>
                  <a:cubicBezTo>
                    <a:pt x="38554" y="8147"/>
                    <a:pt x="38549" y="8149"/>
                    <a:pt x="38545" y="8153"/>
                  </a:cubicBezTo>
                  <a:cubicBezTo>
                    <a:pt x="38501" y="8219"/>
                    <a:pt x="38434" y="8264"/>
                    <a:pt x="38412" y="8330"/>
                  </a:cubicBezTo>
                  <a:cubicBezTo>
                    <a:pt x="38302" y="8374"/>
                    <a:pt x="38214" y="8462"/>
                    <a:pt x="38103" y="8573"/>
                  </a:cubicBezTo>
                  <a:cubicBezTo>
                    <a:pt x="37949" y="8727"/>
                    <a:pt x="37838" y="8926"/>
                    <a:pt x="37750" y="9147"/>
                  </a:cubicBezTo>
                  <a:cubicBezTo>
                    <a:pt x="37662" y="9257"/>
                    <a:pt x="37551" y="9367"/>
                    <a:pt x="37463" y="9500"/>
                  </a:cubicBezTo>
                  <a:cubicBezTo>
                    <a:pt x="37397" y="9676"/>
                    <a:pt x="37353" y="9875"/>
                    <a:pt x="37242" y="10030"/>
                  </a:cubicBezTo>
                  <a:cubicBezTo>
                    <a:pt x="37227" y="10045"/>
                    <a:pt x="37254" y="10071"/>
                    <a:pt x="37272" y="10071"/>
                  </a:cubicBezTo>
                  <a:cubicBezTo>
                    <a:pt x="37280" y="10071"/>
                    <a:pt x="37286" y="10065"/>
                    <a:pt x="37286" y="10052"/>
                  </a:cubicBezTo>
                  <a:cubicBezTo>
                    <a:pt x="37397" y="9919"/>
                    <a:pt x="37419" y="9765"/>
                    <a:pt x="37507" y="9588"/>
                  </a:cubicBezTo>
                  <a:cubicBezTo>
                    <a:pt x="37551" y="9500"/>
                    <a:pt x="37618" y="9434"/>
                    <a:pt x="37684" y="9345"/>
                  </a:cubicBezTo>
                  <a:lnTo>
                    <a:pt x="37684" y="9345"/>
                  </a:lnTo>
                  <a:cubicBezTo>
                    <a:pt x="37618" y="9610"/>
                    <a:pt x="37551" y="9919"/>
                    <a:pt x="37529" y="10228"/>
                  </a:cubicBezTo>
                  <a:cubicBezTo>
                    <a:pt x="37441" y="10913"/>
                    <a:pt x="37331" y="11531"/>
                    <a:pt x="37397" y="12215"/>
                  </a:cubicBezTo>
                  <a:cubicBezTo>
                    <a:pt x="37397" y="12259"/>
                    <a:pt x="37397" y="12325"/>
                    <a:pt x="37419" y="12370"/>
                  </a:cubicBezTo>
                  <a:lnTo>
                    <a:pt x="37419" y="12436"/>
                  </a:lnTo>
                  <a:cubicBezTo>
                    <a:pt x="37441" y="12635"/>
                    <a:pt x="37463" y="12855"/>
                    <a:pt x="37551" y="13032"/>
                  </a:cubicBezTo>
                  <a:cubicBezTo>
                    <a:pt x="37441" y="12877"/>
                    <a:pt x="37397" y="12701"/>
                    <a:pt x="37308" y="12546"/>
                  </a:cubicBezTo>
                  <a:cubicBezTo>
                    <a:pt x="37220" y="12303"/>
                    <a:pt x="37110" y="12105"/>
                    <a:pt x="37110" y="11818"/>
                  </a:cubicBezTo>
                  <a:cubicBezTo>
                    <a:pt x="37110" y="11807"/>
                    <a:pt x="37099" y="11801"/>
                    <a:pt x="37088" y="11801"/>
                  </a:cubicBezTo>
                  <a:cubicBezTo>
                    <a:pt x="37077" y="11801"/>
                    <a:pt x="37066" y="11807"/>
                    <a:pt x="37066" y="11818"/>
                  </a:cubicBezTo>
                  <a:cubicBezTo>
                    <a:pt x="37066" y="12016"/>
                    <a:pt x="37088" y="12237"/>
                    <a:pt x="37176" y="12414"/>
                  </a:cubicBezTo>
                  <a:lnTo>
                    <a:pt x="36999" y="12237"/>
                  </a:lnTo>
                  <a:cubicBezTo>
                    <a:pt x="36955" y="12193"/>
                    <a:pt x="36889" y="12149"/>
                    <a:pt x="36845" y="12105"/>
                  </a:cubicBezTo>
                  <a:lnTo>
                    <a:pt x="36845" y="12083"/>
                  </a:lnTo>
                  <a:cubicBezTo>
                    <a:pt x="36845" y="12061"/>
                    <a:pt x="36834" y="12050"/>
                    <a:pt x="36823" y="12050"/>
                  </a:cubicBezTo>
                  <a:cubicBezTo>
                    <a:pt x="36812" y="12050"/>
                    <a:pt x="36801" y="12061"/>
                    <a:pt x="36801" y="12083"/>
                  </a:cubicBezTo>
                  <a:cubicBezTo>
                    <a:pt x="36779" y="12039"/>
                    <a:pt x="36757" y="12016"/>
                    <a:pt x="36735" y="12016"/>
                  </a:cubicBezTo>
                  <a:cubicBezTo>
                    <a:pt x="36668" y="11928"/>
                    <a:pt x="36646" y="11818"/>
                    <a:pt x="36646" y="11818"/>
                  </a:cubicBezTo>
                  <a:cubicBezTo>
                    <a:pt x="36624" y="11752"/>
                    <a:pt x="36580" y="11663"/>
                    <a:pt x="36580" y="11575"/>
                  </a:cubicBezTo>
                  <a:cubicBezTo>
                    <a:pt x="36558" y="11332"/>
                    <a:pt x="36580" y="11045"/>
                    <a:pt x="36580" y="10802"/>
                  </a:cubicBezTo>
                  <a:cubicBezTo>
                    <a:pt x="36580" y="10791"/>
                    <a:pt x="36569" y="10786"/>
                    <a:pt x="36558" y="10786"/>
                  </a:cubicBezTo>
                  <a:cubicBezTo>
                    <a:pt x="36547" y="10786"/>
                    <a:pt x="36536" y="10791"/>
                    <a:pt x="36536" y="10802"/>
                  </a:cubicBezTo>
                  <a:cubicBezTo>
                    <a:pt x="36536" y="11111"/>
                    <a:pt x="36470" y="11465"/>
                    <a:pt x="36558" y="11774"/>
                  </a:cubicBezTo>
                  <a:cubicBezTo>
                    <a:pt x="36558" y="11796"/>
                    <a:pt x="36580" y="11818"/>
                    <a:pt x="36580" y="11862"/>
                  </a:cubicBezTo>
                  <a:cubicBezTo>
                    <a:pt x="36558" y="11818"/>
                    <a:pt x="36536" y="11796"/>
                    <a:pt x="36514" y="11796"/>
                  </a:cubicBezTo>
                  <a:cubicBezTo>
                    <a:pt x="36359" y="11641"/>
                    <a:pt x="36315" y="11465"/>
                    <a:pt x="36315" y="11244"/>
                  </a:cubicBezTo>
                  <a:lnTo>
                    <a:pt x="36315" y="10714"/>
                  </a:lnTo>
                  <a:cubicBezTo>
                    <a:pt x="36315" y="10703"/>
                    <a:pt x="36310" y="10697"/>
                    <a:pt x="36299" y="10697"/>
                  </a:cubicBezTo>
                  <a:cubicBezTo>
                    <a:pt x="36287" y="10697"/>
                    <a:pt x="36271" y="10703"/>
                    <a:pt x="36249" y="10714"/>
                  </a:cubicBezTo>
                  <a:cubicBezTo>
                    <a:pt x="36249" y="11001"/>
                    <a:pt x="36183" y="11420"/>
                    <a:pt x="36337" y="11663"/>
                  </a:cubicBezTo>
                  <a:cubicBezTo>
                    <a:pt x="36293" y="11641"/>
                    <a:pt x="36249" y="11575"/>
                    <a:pt x="36205" y="11553"/>
                  </a:cubicBezTo>
                  <a:cubicBezTo>
                    <a:pt x="36227" y="11531"/>
                    <a:pt x="36227" y="11487"/>
                    <a:pt x="36227" y="11442"/>
                  </a:cubicBezTo>
                  <a:cubicBezTo>
                    <a:pt x="36227" y="11431"/>
                    <a:pt x="36221" y="11426"/>
                    <a:pt x="36216" y="11426"/>
                  </a:cubicBezTo>
                  <a:cubicBezTo>
                    <a:pt x="36210" y="11426"/>
                    <a:pt x="36205" y="11431"/>
                    <a:pt x="36205" y="11442"/>
                  </a:cubicBezTo>
                  <a:cubicBezTo>
                    <a:pt x="36205" y="11465"/>
                    <a:pt x="36183" y="11465"/>
                    <a:pt x="36183" y="11487"/>
                  </a:cubicBezTo>
                  <a:cubicBezTo>
                    <a:pt x="36116" y="11244"/>
                    <a:pt x="36183" y="10979"/>
                    <a:pt x="36183" y="10714"/>
                  </a:cubicBezTo>
                  <a:cubicBezTo>
                    <a:pt x="36183" y="10703"/>
                    <a:pt x="36166" y="10697"/>
                    <a:pt x="36150" y="10697"/>
                  </a:cubicBezTo>
                  <a:cubicBezTo>
                    <a:pt x="36133" y="10697"/>
                    <a:pt x="36116" y="10703"/>
                    <a:pt x="36116" y="10714"/>
                  </a:cubicBezTo>
                  <a:cubicBezTo>
                    <a:pt x="36116" y="10979"/>
                    <a:pt x="36072" y="11244"/>
                    <a:pt x="36116" y="11531"/>
                  </a:cubicBezTo>
                  <a:cubicBezTo>
                    <a:pt x="36028" y="11465"/>
                    <a:pt x="35962" y="11420"/>
                    <a:pt x="35874" y="11376"/>
                  </a:cubicBezTo>
                  <a:cubicBezTo>
                    <a:pt x="35851" y="11376"/>
                    <a:pt x="35807" y="11354"/>
                    <a:pt x="35785" y="11354"/>
                  </a:cubicBezTo>
                  <a:cubicBezTo>
                    <a:pt x="35741" y="11111"/>
                    <a:pt x="35851" y="10670"/>
                    <a:pt x="35851" y="10537"/>
                  </a:cubicBezTo>
                  <a:cubicBezTo>
                    <a:pt x="35851" y="10515"/>
                    <a:pt x="35840" y="10504"/>
                    <a:pt x="35829" y="10504"/>
                  </a:cubicBezTo>
                  <a:cubicBezTo>
                    <a:pt x="35818" y="10504"/>
                    <a:pt x="35807" y="10515"/>
                    <a:pt x="35807" y="10537"/>
                  </a:cubicBezTo>
                  <a:cubicBezTo>
                    <a:pt x="35807" y="10604"/>
                    <a:pt x="35741" y="11045"/>
                    <a:pt x="35763" y="11332"/>
                  </a:cubicBezTo>
                  <a:cubicBezTo>
                    <a:pt x="35322" y="11133"/>
                    <a:pt x="34814" y="11045"/>
                    <a:pt x="34350" y="10913"/>
                  </a:cubicBezTo>
                  <a:cubicBezTo>
                    <a:pt x="33776" y="10758"/>
                    <a:pt x="33202" y="10559"/>
                    <a:pt x="32650" y="10361"/>
                  </a:cubicBezTo>
                  <a:cubicBezTo>
                    <a:pt x="32364" y="10272"/>
                    <a:pt x="32121" y="10118"/>
                    <a:pt x="31834" y="9941"/>
                  </a:cubicBezTo>
                  <a:cubicBezTo>
                    <a:pt x="32032" y="9941"/>
                    <a:pt x="32253" y="9875"/>
                    <a:pt x="32430" y="9787"/>
                  </a:cubicBezTo>
                  <a:cubicBezTo>
                    <a:pt x="32584" y="9676"/>
                    <a:pt x="32761" y="9500"/>
                    <a:pt x="32982" y="9478"/>
                  </a:cubicBezTo>
                  <a:cubicBezTo>
                    <a:pt x="33004" y="9478"/>
                    <a:pt x="33004" y="9456"/>
                    <a:pt x="32982" y="9456"/>
                  </a:cubicBezTo>
                  <a:cubicBezTo>
                    <a:pt x="32949" y="9442"/>
                    <a:pt x="32917" y="9435"/>
                    <a:pt x="32886" y="9435"/>
                  </a:cubicBezTo>
                  <a:cubicBezTo>
                    <a:pt x="32772" y="9435"/>
                    <a:pt x="32671" y="9519"/>
                    <a:pt x="32584" y="9588"/>
                  </a:cubicBezTo>
                  <a:cubicBezTo>
                    <a:pt x="32364" y="9765"/>
                    <a:pt x="32143" y="9897"/>
                    <a:pt x="31834" y="9897"/>
                  </a:cubicBezTo>
                  <a:cubicBezTo>
                    <a:pt x="31812" y="9897"/>
                    <a:pt x="31812" y="9919"/>
                    <a:pt x="31812" y="9919"/>
                  </a:cubicBezTo>
                  <a:cubicBezTo>
                    <a:pt x="31701" y="9875"/>
                    <a:pt x="31591" y="9787"/>
                    <a:pt x="31503" y="9721"/>
                  </a:cubicBezTo>
                  <a:cubicBezTo>
                    <a:pt x="31679" y="9698"/>
                    <a:pt x="31834" y="9676"/>
                    <a:pt x="32010" y="9610"/>
                  </a:cubicBezTo>
                  <a:cubicBezTo>
                    <a:pt x="32364" y="9500"/>
                    <a:pt x="32650" y="9257"/>
                    <a:pt x="32982" y="9147"/>
                  </a:cubicBezTo>
                  <a:cubicBezTo>
                    <a:pt x="33004" y="9147"/>
                    <a:pt x="33004" y="9102"/>
                    <a:pt x="32982" y="9102"/>
                  </a:cubicBezTo>
                  <a:cubicBezTo>
                    <a:pt x="32673" y="9125"/>
                    <a:pt x="32452" y="9345"/>
                    <a:pt x="32209" y="9456"/>
                  </a:cubicBezTo>
                  <a:cubicBezTo>
                    <a:pt x="31944" y="9566"/>
                    <a:pt x="31679" y="9610"/>
                    <a:pt x="31392" y="9654"/>
                  </a:cubicBezTo>
                  <a:cubicBezTo>
                    <a:pt x="31326" y="9588"/>
                    <a:pt x="31260" y="9566"/>
                    <a:pt x="31171" y="9500"/>
                  </a:cubicBezTo>
                  <a:cubicBezTo>
                    <a:pt x="31017" y="9434"/>
                    <a:pt x="30884" y="9345"/>
                    <a:pt x="30708" y="9257"/>
                  </a:cubicBezTo>
                  <a:lnTo>
                    <a:pt x="30708" y="9257"/>
                  </a:lnTo>
                  <a:cubicBezTo>
                    <a:pt x="30887" y="9295"/>
                    <a:pt x="31052" y="9319"/>
                    <a:pt x="31219" y="9319"/>
                  </a:cubicBezTo>
                  <a:cubicBezTo>
                    <a:pt x="31340" y="9319"/>
                    <a:pt x="31461" y="9307"/>
                    <a:pt x="31591" y="9279"/>
                  </a:cubicBezTo>
                  <a:cubicBezTo>
                    <a:pt x="31944" y="9213"/>
                    <a:pt x="32386" y="9036"/>
                    <a:pt x="32650" y="8793"/>
                  </a:cubicBezTo>
                  <a:cubicBezTo>
                    <a:pt x="32666" y="8778"/>
                    <a:pt x="32660" y="8752"/>
                    <a:pt x="32640" y="8752"/>
                  </a:cubicBezTo>
                  <a:cubicBezTo>
                    <a:pt x="32632" y="8752"/>
                    <a:pt x="32620" y="8758"/>
                    <a:pt x="32606" y="8771"/>
                  </a:cubicBezTo>
                  <a:cubicBezTo>
                    <a:pt x="32319" y="8992"/>
                    <a:pt x="31900" y="9169"/>
                    <a:pt x="31547" y="9257"/>
                  </a:cubicBezTo>
                  <a:cubicBezTo>
                    <a:pt x="31442" y="9278"/>
                    <a:pt x="31337" y="9286"/>
                    <a:pt x="31232" y="9286"/>
                  </a:cubicBezTo>
                  <a:cubicBezTo>
                    <a:pt x="31008" y="9286"/>
                    <a:pt x="30786" y="9250"/>
                    <a:pt x="30575" y="9235"/>
                  </a:cubicBezTo>
                  <a:cubicBezTo>
                    <a:pt x="30333" y="9125"/>
                    <a:pt x="30068" y="9058"/>
                    <a:pt x="29825" y="8992"/>
                  </a:cubicBezTo>
                  <a:cubicBezTo>
                    <a:pt x="29498" y="8918"/>
                    <a:pt x="29201" y="8824"/>
                    <a:pt x="28888" y="8824"/>
                  </a:cubicBezTo>
                  <a:cubicBezTo>
                    <a:pt x="28735" y="8824"/>
                    <a:pt x="28578" y="8846"/>
                    <a:pt x="28412" y="8904"/>
                  </a:cubicBezTo>
                  <a:cubicBezTo>
                    <a:pt x="28279" y="8948"/>
                    <a:pt x="28147" y="9014"/>
                    <a:pt x="28037" y="9058"/>
                  </a:cubicBezTo>
                  <a:lnTo>
                    <a:pt x="28037" y="9036"/>
                  </a:lnTo>
                  <a:lnTo>
                    <a:pt x="28059" y="9036"/>
                  </a:lnTo>
                  <a:cubicBezTo>
                    <a:pt x="28076" y="9036"/>
                    <a:pt x="28080" y="9008"/>
                    <a:pt x="28069" y="9008"/>
                  </a:cubicBezTo>
                  <a:cubicBezTo>
                    <a:pt x="28067" y="9008"/>
                    <a:pt x="28063" y="9010"/>
                    <a:pt x="28059" y="9014"/>
                  </a:cubicBezTo>
                  <a:lnTo>
                    <a:pt x="28015" y="9014"/>
                  </a:lnTo>
                  <a:cubicBezTo>
                    <a:pt x="28015" y="9014"/>
                    <a:pt x="27970" y="9014"/>
                    <a:pt x="27970" y="9036"/>
                  </a:cubicBezTo>
                  <a:cubicBezTo>
                    <a:pt x="27970" y="9058"/>
                    <a:pt x="27948" y="9102"/>
                    <a:pt x="27926" y="9147"/>
                  </a:cubicBezTo>
                  <a:cubicBezTo>
                    <a:pt x="27860" y="9169"/>
                    <a:pt x="27838" y="9169"/>
                    <a:pt x="27794" y="9213"/>
                  </a:cubicBezTo>
                  <a:cubicBezTo>
                    <a:pt x="27617" y="9235"/>
                    <a:pt x="27485" y="9257"/>
                    <a:pt x="27308" y="9279"/>
                  </a:cubicBezTo>
                  <a:cubicBezTo>
                    <a:pt x="27374" y="9257"/>
                    <a:pt x="27419" y="9213"/>
                    <a:pt x="27507" y="9147"/>
                  </a:cubicBezTo>
                  <a:cubicBezTo>
                    <a:pt x="27617" y="9058"/>
                    <a:pt x="27794" y="9036"/>
                    <a:pt x="27860" y="8926"/>
                  </a:cubicBezTo>
                  <a:cubicBezTo>
                    <a:pt x="27860" y="8904"/>
                    <a:pt x="27838" y="8904"/>
                    <a:pt x="27838" y="8904"/>
                  </a:cubicBezTo>
                  <a:cubicBezTo>
                    <a:pt x="27728" y="8992"/>
                    <a:pt x="27617" y="9014"/>
                    <a:pt x="27507" y="9102"/>
                  </a:cubicBezTo>
                  <a:cubicBezTo>
                    <a:pt x="27396" y="9169"/>
                    <a:pt x="27308" y="9279"/>
                    <a:pt x="27176" y="9279"/>
                  </a:cubicBezTo>
                  <a:cubicBezTo>
                    <a:pt x="27154" y="9279"/>
                    <a:pt x="27154" y="9323"/>
                    <a:pt x="27154" y="9345"/>
                  </a:cubicBezTo>
                  <a:cubicBezTo>
                    <a:pt x="27043" y="9367"/>
                    <a:pt x="26911" y="9389"/>
                    <a:pt x="26800" y="9434"/>
                  </a:cubicBezTo>
                  <a:cubicBezTo>
                    <a:pt x="26845" y="9367"/>
                    <a:pt x="26933" y="9323"/>
                    <a:pt x="26977" y="9257"/>
                  </a:cubicBezTo>
                  <a:cubicBezTo>
                    <a:pt x="27154" y="9125"/>
                    <a:pt x="27308" y="9036"/>
                    <a:pt x="27507" y="8948"/>
                  </a:cubicBezTo>
                  <a:cubicBezTo>
                    <a:pt x="27595" y="8904"/>
                    <a:pt x="27639" y="8882"/>
                    <a:pt x="27705" y="8793"/>
                  </a:cubicBezTo>
                  <a:cubicBezTo>
                    <a:pt x="27705" y="8771"/>
                    <a:pt x="27683" y="8771"/>
                    <a:pt x="27683" y="8771"/>
                  </a:cubicBezTo>
                  <a:cubicBezTo>
                    <a:pt x="27529" y="8904"/>
                    <a:pt x="27352" y="8926"/>
                    <a:pt x="27176" y="9036"/>
                  </a:cubicBezTo>
                  <a:cubicBezTo>
                    <a:pt x="27021" y="9125"/>
                    <a:pt x="26867" y="9257"/>
                    <a:pt x="26734" y="9345"/>
                  </a:cubicBezTo>
                  <a:cubicBezTo>
                    <a:pt x="26690" y="9367"/>
                    <a:pt x="26646" y="9434"/>
                    <a:pt x="26602" y="9456"/>
                  </a:cubicBezTo>
                  <a:lnTo>
                    <a:pt x="26271" y="9544"/>
                  </a:lnTo>
                  <a:lnTo>
                    <a:pt x="26359" y="9456"/>
                  </a:lnTo>
                  <a:cubicBezTo>
                    <a:pt x="26491" y="9279"/>
                    <a:pt x="26624" y="9169"/>
                    <a:pt x="26800" y="9058"/>
                  </a:cubicBezTo>
                  <a:cubicBezTo>
                    <a:pt x="26955" y="8948"/>
                    <a:pt x="27065" y="8815"/>
                    <a:pt x="27198" y="8683"/>
                  </a:cubicBezTo>
                  <a:cubicBezTo>
                    <a:pt x="27374" y="8506"/>
                    <a:pt x="27595" y="8440"/>
                    <a:pt x="27750" y="8286"/>
                  </a:cubicBezTo>
                  <a:cubicBezTo>
                    <a:pt x="27794" y="8286"/>
                    <a:pt x="27750" y="8264"/>
                    <a:pt x="27728" y="8264"/>
                  </a:cubicBezTo>
                  <a:cubicBezTo>
                    <a:pt x="27595" y="8352"/>
                    <a:pt x="27396" y="8396"/>
                    <a:pt x="27264" y="8506"/>
                  </a:cubicBezTo>
                  <a:cubicBezTo>
                    <a:pt x="27176" y="8595"/>
                    <a:pt x="27132" y="8705"/>
                    <a:pt x="27043" y="8793"/>
                  </a:cubicBezTo>
                  <a:cubicBezTo>
                    <a:pt x="26955" y="8882"/>
                    <a:pt x="26867" y="8926"/>
                    <a:pt x="26756" y="9014"/>
                  </a:cubicBezTo>
                  <a:cubicBezTo>
                    <a:pt x="26624" y="9125"/>
                    <a:pt x="26491" y="9213"/>
                    <a:pt x="26359" y="9345"/>
                  </a:cubicBezTo>
                  <a:cubicBezTo>
                    <a:pt x="26271" y="9456"/>
                    <a:pt x="26182" y="9544"/>
                    <a:pt x="26094" y="9610"/>
                  </a:cubicBezTo>
                  <a:cubicBezTo>
                    <a:pt x="26050" y="9654"/>
                    <a:pt x="26028" y="9654"/>
                    <a:pt x="25962" y="9676"/>
                  </a:cubicBezTo>
                  <a:cubicBezTo>
                    <a:pt x="25829" y="9721"/>
                    <a:pt x="25719" y="9787"/>
                    <a:pt x="25586" y="9831"/>
                  </a:cubicBezTo>
                  <a:cubicBezTo>
                    <a:pt x="25630" y="9765"/>
                    <a:pt x="25697" y="9698"/>
                    <a:pt x="25741" y="9610"/>
                  </a:cubicBezTo>
                  <a:cubicBezTo>
                    <a:pt x="25917" y="9389"/>
                    <a:pt x="26094" y="9213"/>
                    <a:pt x="26293" y="9036"/>
                  </a:cubicBezTo>
                  <a:cubicBezTo>
                    <a:pt x="26491" y="8882"/>
                    <a:pt x="26756" y="8683"/>
                    <a:pt x="27021" y="8573"/>
                  </a:cubicBezTo>
                  <a:cubicBezTo>
                    <a:pt x="27038" y="8573"/>
                    <a:pt x="27042" y="8535"/>
                    <a:pt x="27034" y="8535"/>
                  </a:cubicBezTo>
                  <a:cubicBezTo>
                    <a:pt x="27031" y="8535"/>
                    <a:pt x="27027" y="8540"/>
                    <a:pt x="27021" y="8551"/>
                  </a:cubicBezTo>
                  <a:cubicBezTo>
                    <a:pt x="26822" y="8573"/>
                    <a:pt x="26624" y="8705"/>
                    <a:pt x="26491" y="8815"/>
                  </a:cubicBezTo>
                  <a:cubicBezTo>
                    <a:pt x="26271" y="8948"/>
                    <a:pt x="26072" y="9169"/>
                    <a:pt x="25873" y="9367"/>
                  </a:cubicBezTo>
                  <a:cubicBezTo>
                    <a:pt x="25719" y="9544"/>
                    <a:pt x="25586" y="9765"/>
                    <a:pt x="25432" y="9919"/>
                  </a:cubicBezTo>
                  <a:cubicBezTo>
                    <a:pt x="25321" y="9985"/>
                    <a:pt x="25189" y="10030"/>
                    <a:pt x="25078" y="10096"/>
                  </a:cubicBezTo>
                  <a:cubicBezTo>
                    <a:pt x="25167" y="9941"/>
                    <a:pt x="25277" y="9831"/>
                    <a:pt x="25388" y="9721"/>
                  </a:cubicBezTo>
                  <a:cubicBezTo>
                    <a:pt x="25608" y="9544"/>
                    <a:pt x="25829" y="9345"/>
                    <a:pt x="26050" y="9125"/>
                  </a:cubicBezTo>
                  <a:cubicBezTo>
                    <a:pt x="26271" y="8904"/>
                    <a:pt x="26580" y="8771"/>
                    <a:pt x="26756" y="8506"/>
                  </a:cubicBezTo>
                  <a:cubicBezTo>
                    <a:pt x="26787" y="8491"/>
                    <a:pt x="26775" y="8475"/>
                    <a:pt x="26756" y="8475"/>
                  </a:cubicBezTo>
                  <a:cubicBezTo>
                    <a:pt x="26749" y="8475"/>
                    <a:pt x="26741" y="8478"/>
                    <a:pt x="26734" y="8484"/>
                  </a:cubicBezTo>
                  <a:cubicBezTo>
                    <a:pt x="26248" y="8882"/>
                    <a:pt x="25719" y="9257"/>
                    <a:pt x="25277" y="9721"/>
                  </a:cubicBezTo>
                  <a:lnTo>
                    <a:pt x="24946" y="10140"/>
                  </a:lnTo>
                  <a:cubicBezTo>
                    <a:pt x="24769" y="10228"/>
                    <a:pt x="24593" y="10339"/>
                    <a:pt x="24416" y="10427"/>
                  </a:cubicBezTo>
                  <a:cubicBezTo>
                    <a:pt x="24593" y="10162"/>
                    <a:pt x="24769" y="9941"/>
                    <a:pt x="24990" y="9765"/>
                  </a:cubicBezTo>
                  <a:cubicBezTo>
                    <a:pt x="25277" y="9500"/>
                    <a:pt x="25520" y="9257"/>
                    <a:pt x="25763" y="8992"/>
                  </a:cubicBezTo>
                  <a:cubicBezTo>
                    <a:pt x="25873" y="8882"/>
                    <a:pt x="26028" y="8771"/>
                    <a:pt x="26138" y="8661"/>
                  </a:cubicBezTo>
                  <a:cubicBezTo>
                    <a:pt x="26248" y="8551"/>
                    <a:pt x="26359" y="8352"/>
                    <a:pt x="26513" y="8286"/>
                  </a:cubicBezTo>
                  <a:cubicBezTo>
                    <a:pt x="26531" y="8286"/>
                    <a:pt x="26535" y="8257"/>
                    <a:pt x="26524" y="8257"/>
                  </a:cubicBezTo>
                  <a:cubicBezTo>
                    <a:pt x="26521" y="8257"/>
                    <a:pt x="26518" y="8259"/>
                    <a:pt x="26513" y="8264"/>
                  </a:cubicBezTo>
                  <a:cubicBezTo>
                    <a:pt x="26403" y="8264"/>
                    <a:pt x="26359" y="8330"/>
                    <a:pt x="26271" y="8396"/>
                  </a:cubicBezTo>
                  <a:cubicBezTo>
                    <a:pt x="26138" y="8551"/>
                    <a:pt x="25984" y="8661"/>
                    <a:pt x="25851" y="8771"/>
                  </a:cubicBezTo>
                  <a:cubicBezTo>
                    <a:pt x="25697" y="8904"/>
                    <a:pt x="25542" y="9102"/>
                    <a:pt x="25410" y="9257"/>
                  </a:cubicBezTo>
                  <a:cubicBezTo>
                    <a:pt x="25255" y="9434"/>
                    <a:pt x="25078" y="9588"/>
                    <a:pt x="24880" y="9721"/>
                  </a:cubicBezTo>
                  <a:cubicBezTo>
                    <a:pt x="24615" y="9985"/>
                    <a:pt x="24394" y="10272"/>
                    <a:pt x="24173" y="10559"/>
                  </a:cubicBezTo>
                  <a:cubicBezTo>
                    <a:pt x="23931" y="10714"/>
                    <a:pt x="23666" y="10891"/>
                    <a:pt x="23445" y="11111"/>
                  </a:cubicBezTo>
                  <a:cubicBezTo>
                    <a:pt x="23710" y="10758"/>
                    <a:pt x="24041" y="10427"/>
                    <a:pt x="24284" y="10118"/>
                  </a:cubicBezTo>
                  <a:cubicBezTo>
                    <a:pt x="24747" y="9566"/>
                    <a:pt x="25277" y="9058"/>
                    <a:pt x="25807" y="8573"/>
                  </a:cubicBezTo>
                  <a:cubicBezTo>
                    <a:pt x="25829" y="8551"/>
                    <a:pt x="25807" y="8551"/>
                    <a:pt x="25763" y="8551"/>
                  </a:cubicBezTo>
                  <a:cubicBezTo>
                    <a:pt x="25167" y="9036"/>
                    <a:pt x="24593" y="9610"/>
                    <a:pt x="24085" y="10228"/>
                  </a:cubicBezTo>
                  <a:cubicBezTo>
                    <a:pt x="23820" y="10559"/>
                    <a:pt x="23511" y="10891"/>
                    <a:pt x="23290" y="11266"/>
                  </a:cubicBezTo>
                  <a:cubicBezTo>
                    <a:pt x="23070" y="11487"/>
                    <a:pt x="22871" y="11707"/>
                    <a:pt x="22716" y="11994"/>
                  </a:cubicBezTo>
                  <a:cubicBezTo>
                    <a:pt x="22783" y="11685"/>
                    <a:pt x="22981" y="11420"/>
                    <a:pt x="23158" y="11133"/>
                  </a:cubicBezTo>
                  <a:cubicBezTo>
                    <a:pt x="23379" y="10802"/>
                    <a:pt x="23533" y="10493"/>
                    <a:pt x="23820" y="10228"/>
                  </a:cubicBezTo>
                  <a:cubicBezTo>
                    <a:pt x="24306" y="9676"/>
                    <a:pt x="24880" y="9169"/>
                    <a:pt x="25410" y="8617"/>
                  </a:cubicBezTo>
                  <a:cubicBezTo>
                    <a:pt x="25410" y="8595"/>
                    <a:pt x="25410" y="8595"/>
                    <a:pt x="25388" y="8595"/>
                  </a:cubicBezTo>
                  <a:cubicBezTo>
                    <a:pt x="24747" y="9169"/>
                    <a:pt x="24107" y="9765"/>
                    <a:pt x="23555" y="10383"/>
                  </a:cubicBezTo>
                  <a:cubicBezTo>
                    <a:pt x="23511" y="10449"/>
                    <a:pt x="23445" y="10537"/>
                    <a:pt x="23401" y="10582"/>
                  </a:cubicBezTo>
                  <a:lnTo>
                    <a:pt x="23489" y="10427"/>
                  </a:lnTo>
                  <a:cubicBezTo>
                    <a:pt x="23621" y="10206"/>
                    <a:pt x="23776" y="9985"/>
                    <a:pt x="23953" y="9765"/>
                  </a:cubicBezTo>
                  <a:cubicBezTo>
                    <a:pt x="24284" y="9323"/>
                    <a:pt x="24593" y="8882"/>
                    <a:pt x="24946" y="8484"/>
                  </a:cubicBezTo>
                  <a:cubicBezTo>
                    <a:pt x="25101" y="8330"/>
                    <a:pt x="25255" y="8153"/>
                    <a:pt x="25388" y="7999"/>
                  </a:cubicBezTo>
                  <a:cubicBezTo>
                    <a:pt x="25542" y="7800"/>
                    <a:pt x="25741" y="7690"/>
                    <a:pt x="25917" y="7491"/>
                  </a:cubicBezTo>
                  <a:cubicBezTo>
                    <a:pt x="25939" y="7469"/>
                    <a:pt x="25917" y="7469"/>
                    <a:pt x="25873" y="7469"/>
                  </a:cubicBezTo>
                  <a:cubicBezTo>
                    <a:pt x="25719" y="7623"/>
                    <a:pt x="25498" y="7734"/>
                    <a:pt x="25321" y="7932"/>
                  </a:cubicBezTo>
                  <a:cubicBezTo>
                    <a:pt x="25167" y="8131"/>
                    <a:pt x="24990" y="8286"/>
                    <a:pt x="24836" y="8462"/>
                  </a:cubicBezTo>
                  <a:cubicBezTo>
                    <a:pt x="24504" y="8815"/>
                    <a:pt x="24195" y="9235"/>
                    <a:pt x="23931" y="9610"/>
                  </a:cubicBezTo>
                  <a:cubicBezTo>
                    <a:pt x="23754" y="9831"/>
                    <a:pt x="23599" y="10052"/>
                    <a:pt x="23445" y="10272"/>
                  </a:cubicBezTo>
                  <a:cubicBezTo>
                    <a:pt x="23312" y="10471"/>
                    <a:pt x="23224" y="10692"/>
                    <a:pt x="23158" y="10913"/>
                  </a:cubicBezTo>
                  <a:cubicBezTo>
                    <a:pt x="23070" y="11111"/>
                    <a:pt x="22937" y="11222"/>
                    <a:pt x="22827" y="11376"/>
                  </a:cubicBezTo>
                  <a:cubicBezTo>
                    <a:pt x="22738" y="11531"/>
                    <a:pt x="22716" y="11685"/>
                    <a:pt x="22628" y="11818"/>
                  </a:cubicBezTo>
                  <a:cubicBezTo>
                    <a:pt x="22650" y="11707"/>
                    <a:pt x="22672" y="11641"/>
                    <a:pt x="22650" y="11531"/>
                  </a:cubicBezTo>
                  <a:cubicBezTo>
                    <a:pt x="22650" y="11531"/>
                    <a:pt x="22640" y="11511"/>
                    <a:pt x="22634" y="11511"/>
                  </a:cubicBezTo>
                  <a:cubicBezTo>
                    <a:pt x="22630" y="11511"/>
                    <a:pt x="22628" y="11516"/>
                    <a:pt x="22628" y="11531"/>
                  </a:cubicBezTo>
                  <a:cubicBezTo>
                    <a:pt x="22606" y="11641"/>
                    <a:pt x="22518" y="11752"/>
                    <a:pt x="22451" y="11818"/>
                  </a:cubicBezTo>
                  <a:cubicBezTo>
                    <a:pt x="22606" y="11465"/>
                    <a:pt x="22783" y="11133"/>
                    <a:pt x="22959" y="10802"/>
                  </a:cubicBezTo>
                  <a:cubicBezTo>
                    <a:pt x="23047" y="10228"/>
                    <a:pt x="23224" y="9698"/>
                    <a:pt x="23599" y="9235"/>
                  </a:cubicBezTo>
                  <a:cubicBezTo>
                    <a:pt x="23864" y="8838"/>
                    <a:pt x="24063" y="8396"/>
                    <a:pt x="24306" y="7999"/>
                  </a:cubicBezTo>
                  <a:cubicBezTo>
                    <a:pt x="24593" y="7535"/>
                    <a:pt x="24880" y="7071"/>
                    <a:pt x="25034" y="6586"/>
                  </a:cubicBezTo>
                  <a:cubicBezTo>
                    <a:pt x="25388" y="5438"/>
                    <a:pt x="25586" y="4290"/>
                    <a:pt x="26469" y="3429"/>
                  </a:cubicBezTo>
                  <a:cubicBezTo>
                    <a:pt x="26602" y="3297"/>
                    <a:pt x="26756" y="3120"/>
                    <a:pt x="26933" y="2987"/>
                  </a:cubicBezTo>
                  <a:cubicBezTo>
                    <a:pt x="27065" y="2877"/>
                    <a:pt x="27264" y="2877"/>
                    <a:pt x="27419" y="2833"/>
                  </a:cubicBezTo>
                  <a:cubicBezTo>
                    <a:pt x="27463" y="2833"/>
                    <a:pt x="27485" y="2789"/>
                    <a:pt x="27507" y="2789"/>
                  </a:cubicBezTo>
                  <a:cubicBezTo>
                    <a:pt x="27485" y="2833"/>
                    <a:pt x="27419" y="2855"/>
                    <a:pt x="27396" y="2899"/>
                  </a:cubicBezTo>
                  <a:lnTo>
                    <a:pt x="27352" y="2965"/>
                  </a:lnTo>
                  <a:cubicBezTo>
                    <a:pt x="27303" y="2979"/>
                    <a:pt x="27256" y="2989"/>
                    <a:pt x="27212" y="2998"/>
                  </a:cubicBezTo>
                  <a:lnTo>
                    <a:pt x="27212" y="2998"/>
                  </a:lnTo>
                  <a:cubicBezTo>
                    <a:pt x="27225" y="2987"/>
                    <a:pt x="27242" y="2987"/>
                    <a:pt x="27242" y="2987"/>
                  </a:cubicBezTo>
                  <a:cubicBezTo>
                    <a:pt x="27211" y="2987"/>
                    <a:pt x="27184" y="2997"/>
                    <a:pt x="27158" y="3010"/>
                  </a:cubicBezTo>
                  <a:lnTo>
                    <a:pt x="27158" y="3010"/>
                  </a:lnTo>
                  <a:cubicBezTo>
                    <a:pt x="27176" y="3006"/>
                    <a:pt x="27193" y="3002"/>
                    <a:pt x="27212" y="2998"/>
                  </a:cubicBezTo>
                  <a:lnTo>
                    <a:pt x="27212" y="2998"/>
                  </a:lnTo>
                  <a:cubicBezTo>
                    <a:pt x="27204" y="3005"/>
                    <a:pt x="27198" y="3015"/>
                    <a:pt x="27198" y="3032"/>
                  </a:cubicBezTo>
                  <a:cubicBezTo>
                    <a:pt x="27154" y="3032"/>
                    <a:pt x="27132" y="3054"/>
                    <a:pt x="27065" y="3054"/>
                  </a:cubicBezTo>
                  <a:cubicBezTo>
                    <a:pt x="27100" y="3042"/>
                    <a:pt x="27129" y="3024"/>
                    <a:pt x="27158" y="3010"/>
                  </a:cubicBezTo>
                  <a:lnTo>
                    <a:pt x="27158" y="3010"/>
                  </a:lnTo>
                  <a:cubicBezTo>
                    <a:pt x="27084" y="3027"/>
                    <a:pt x="27016" y="3049"/>
                    <a:pt x="26955" y="3098"/>
                  </a:cubicBezTo>
                  <a:cubicBezTo>
                    <a:pt x="26940" y="3113"/>
                    <a:pt x="26945" y="3139"/>
                    <a:pt x="26958" y="3139"/>
                  </a:cubicBezTo>
                  <a:cubicBezTo>
                    <a:pt x="26963" y="3139"/>
                    <a:pt x="26970" y="3134"/>
                    <a:pt x="26977" y="3120"/>
                  </a:cubicBezTo>
                  <a:lnTo>
                    <a:pt x="27021" y="3120"/>
                  </a:lnTo>
                  <a:cubicBezTo>
                    <a:pt x="27021" y="3120"/>
                    <a:pt x="27021" y="3164"/>
                    <a:pt x="27043" y="3164"/>
                  </a:cubicBezTo>
                  <a:lnTo>
                    <a:pt x="27087" y="3164"/>
                  </a:lnTo>
                  <a:cubicBezTo>
                    <a:pt x="27043" y="3186"/>
                    <a:pt x="26977" y="3208"/>
                    <a:pt x="26955" y="3274"/>
                  </a:cubicBezTo>
                  <a:cubicBezTo>
                    <a:pt x="26756" y="3429"/>
                    <a:pt x="26535" y="3561"/>
                    <a:pt x="26381" y="3782"/>
                  </a:cubicBezTo>
                  <a:cubicBezTo>
                    <a:pt x="26381" y="3826"/>
                    <a:pt x="26381" y="3826"/>
                    <a:pt x="26403" y="3826"/>
                  </a:cubicBezTo>
                  <a:cubicBezTo>
                    <a:pt x="26602" y="3606"/>
                    <a:pt x="26867" y="3407"/>
                    <a:pt x="27132" y="3208"/>
                  </a:cubicBezTo>
                  <a:lnTo>
                    <a:pt x="27132" y="3208"/>
                  </a:lnTo>
                  <a:cubicBezTo>
                    <a:pt x="27065" y="3297"/>
                    <a:pt x="27043" y="3385"/>
                    <a:pt x="27043" y="3451"/>
                  </a:cubicBezTo>
                  <a:cubicBezTo>
                    <a:pt x="27043" y="3455"/>
                    <a:pt x="27043" y="3459"/>
                    <a:pt x="27044" y="3462"/>
                  </a:cubicBezTo>
                  <a:lnTo>
                    <a:pt x="27044" y="3462"/>
                  </a:lnTo>
                  <a:cubicBezTo>
                    <a:pt x="26832" y="3567"/>
                    <a:pt x="26641" y="3655"/>
                    <a:pt x="26491" y="3826"/>
                  </a:cubicBezTo>
                  <a:cubicBezTo>
                    <a:pt x="26476" y="3842"/>
                    <a:pt x="26482" y="3858"/>
                    <a:pt x="26495" y="3858"/>
                  </a:cubicBezTo>
                  <a:cubicBezTo>
                    <a:pt x="26500" y="3858"/>
                    <a:pt x="26507" y="3855"/>
                    <a:pt x="26513" y="3848"/>
                  </a:cubicBezTo>
                  <a:cubicBezTo>
                    <a:pt x="26690" y="3672"/>
                    <a:pt x="26867" y="3561"/>
                    <a:pt x="27065" y="3495"/>
                  </a:cubicBezTo>
                  <a:cubicBezTo>
                    <a:pt x="27198" y="3429"/>
                    <a:pt x="27308" y="3341"/>
                    <a:pt x="27463" y="3274"/>
                  </a:cubicBezTo>
                  <a:lnTo>
                    <a:pt x="27553" y="3250"/>
                  </a:lnTo>
                  <a:lnTo>
                    <a:pt x="27553" y="3250"/>
                  </a:lnTo>
                  <a:cubicBezTo>
                    <a:pt x="27535" y="3276"/>
                    <a:pt x="27549" y="3319"/>
                    <a:pt x="27595" y="3319"/>
                  </a:cubicBezTo>
                  <a:lnTo>
                    <a:pt x="27838" y="3319"/>
                  </a:lnTo>
                  <a:cubicBezTo>
                    <a:pt x="27617" y="3429"/>
                    <a:pt x="27352" y="3517"/>
                    <a:pt x="27154" y="3650"/>
                  </a:cubicBezTo>
                  <a:cubicBezTo>
                    <a:pt x="26933" y="3826"/>
                    <a:pt x="26690" y="3937"/>
                    <a:pt x="26513" y="4157"/>
                  </a:cubicBezTo>
                  <a:cubicBezTo>
                    <a:pt x="26498" y="4173"/>
                    <a:pt x="26515" y="4189"/>
                    <a:pt x="26542" y="4189"/>
                  </a:cubicBezTo>
                  <a:cubicBezTo>
                    <a:pt x="26554" y="4189"/>
                    <a:pt x="26567" y="4186"/>
                    <a:pt x="26580" y="4180"/>
                  </a:cubicBezTo>
                  <a:cubicBezTo>
                    <a:pt x="26734" y="3981"/>
                    <a:pt x="27021" y="3782"/>
                    <a:pt x="27264" y="3672"/>
                  </a:cubicBezTo>
                  <a:cubicBezTo>
                    <a:pt x="27264" y="3704"/>
                    <a:pt x="27288" y="3725"/>
                    <a:pt x="27300" y="3725"/>
                  </a:cubicBezTo>
                  <a:cubicBezTo>
                    <a:pt x="27305" y="3725"/>
                    <a:pt x="27308" y="3722"/>
                    <a:pt x="27308" y="3716"/>
                  </a:cubicBezTo>
                  <a:cubicBezTo>
                    <a:pt x="27352" y="3628"/>
                    <a:pt x="27595" y="3561"/>
                    <a:pt x="27750" y="3561"/>
                  </a:cubicBezTo>
                  <a:cubicBezTo>
                    <a:pt x="27705" y="3606"/>
                    <a:pt x="27639" y="3606"/>
                    <a:pt x="27617" y="3606"/>
                  </a:cubicBezTo>
                  <a:cubicBezTo>
                    <a:pt x="27573" y="3606"/>
                    <a:pt x="27573" y="3672"/>
                    <a:pt x="27617" y="3672"/>
                  </a:cubicBezTo>
                  <a:cubicBezTo>
                    <a:pt x="27639" y="3672"/>
                    <a:pt x="27705" y="3672"/>
                    <a:pt x="27728" y="3650"/>
                  </a:cubicBezTo>
                  <a:cubicBezTo>
                    <a:pt x="27728" y="3650"/>
                    <a:pt x="27728" y="3672"/>
                    <a:pt x="27750" y="3672"/>
                  </a:cubicBezTo>
                  <a:cubicBezTo>
                    <a:pt x="27463" y="3826"/>
                    <a:pt x="27176" y="3981"/>
                    <a:pt x="26911" y="4157"/>
                  </a:cubicBezTo>
                  <a:cubicBezTo>
                    <a:pt x="26875" y="4175"/>
                    <a:pt x="26897" y="4208"/>
                    <a:pt x="26919" y="4208"/>
                  </a:cubicBezTo>
                  <a:cubicBezTo>
                    <a:pt x="26924" y="4208"/>
                    <a:pt x="26929" y="4206"/>
                    <a:pt x="26933" y="4202"/>
                  </a:cubicBezTo>
                  <a:cubicBezTo>
                    <a:pt x="27132" y="4069"/>
                    <a:pt x="27352" y="3959"/>
                    <a:pt x="27573" y="3870"/>
                  </a:cubicBezTo>
                  <a:lnTo>
                    <a:pt x="27573" y="3870"/>
                  </a:lnTo>
                  <a:cubicBezTo>
                    <a:pt x="27507" y="3937"/>
                    <a:pt x="27463" y="3981"/>
                    <a:pt x="27419" y="4047"/>
                  </a:cubicBezTo>
                  <a:cubicBezTo>
                    <a:pt x="27406" y="4073"/>
                    <a:pt x="27431" y="4084"/>
                    <a:pt x="27458" y="4084"/>
                  </a:cubicBezTo>
                  <a:cubicBezTo>
                    <a:pt x="27477" y="4084"/>
                    <a:pt x="27498" y="4078"/>
                    <a:pt x="27507" y="4069"/>
                  </a:cubicBezTo>
                  <a:cubicBezTo>
                    <a:pt x="27573" y="3893"/>
                    <a:pt x="27794" y="3870"/>
                    <a:pt x="27948" y="3826"/>
                  </a:cubicBezTo>
                  <a:cubicBezTo>
                    <a:pt x="28169" y="3738"/>
                    <a:pt x="28390" y="3694"/>
                    <a:pt x="28611" y="3628"/>
                  </a:cubicBezTo>
                  <a:cubicBezTo>
                    <a:pt x="28699" y="3606"/>
                    <a:pt x="28743" y="3583"/>
                    <a:pt x="28831" y="3583"/>
                  </a:cubicBezTo>
                  <a:cubicBezTo>
                    <a:pt x="29030" y="3539"/>
                    <a:pt x="29229" y="3517"/>
                    <a:pt x="29383" y="3495"/>
                  </a:cubicBezTo>
                  <a:lnTo>
                    <a:pt x="29383" y="3495"/>
                  </a:lnTo>
                  <a:lnTo>
                    <a:pt x="29361" y="3517"/>
                  </a:lnTo>
                  <a:lnTo>
                    <a:pt x="29361" y="3539"/>
                  </a:lnTo>
                  <a:cubicBezTo>
                    <a:pt x="29163" y="3583"/>
                    <a:pt x="28964" y="3650"/>
                    <a:pt x="28787" y="3760"/>
                  </a:cubicBezTo>
                  <a:cubicBezTo>
                    <a:pt x="28743" y="3760"/>
                    <a:pt x="28699" y="3804"/>
                    <a:pt x="28677" y="3804"/>
                  </a:cubicBezTo>
                  <a:lnTo>
                    <a:pt x="28257" y="3870"/>
                  </a:lnTo>
                  <a:cubicBezTo>
                    <a:pt x="28081" y="3937"/>
                    <a:pt x="27948" y="3981"/>
                    <a:pt x="27750" y="3981"/>
                  </a:cubicBezTo>
                  <a:cubicBezTo>
                    <a:pt x="27728" y="3981"/>
                    <a:pt x="27728" y="4047"/>
                    <a:pt x="27750" y="4047"/>
                  </a:cubicBezTo>
                  <a:cubicBezTo>
                    <a:pt x="27970" y="4047"/>
                    <a:pt x="28169" y="3959"/>
                    <a:pt x="28390" y="3915"/>
                  </a:cubicBezTo>
                  <a:lnTo>
                    <a:pt x="28390" y="3915"/>
                  </a:lnTo>
                  <a:cubicBezTo>
                    <a:pt x="28235" y="3959"/>
                    <a:pt x="28059" y="3981"/>
                    <a:pt x="27904" y="4091"/>
                  </a:cubicBezTo>
                  <a:cubicBezTo>
                    <a:pt x="27705" y="4202"/>
                    <a:pt x="27507" y="4268"/>
                    <a:pt x="27308" y="4356"/>
                  </a:cubicBezTo>
                  <a:cubicBezTo>
                    <a:pt x="27154" y="4378"/>
                    <a:pt x="27021" y="4422"/>
                    <a:pt x="26867" y="4511"/>
                  </a:cubicBezTo>
                  <a:cubicBezTo>
                    <a:pt x="26624" y="4643"/>
                    <a:pt x="26381" y="4754"/>
                    <a:pt x="26160" y="4930"/>
                  </a:cubicBezTo>
                  <a:cubicBezTo>
                    <a:pt x="26143" y="4947"/>
                    <a:pt x="26152" y="4989"/>
                    <a:pt x="26167" y="4989"/>
                  </a:cubicBezTo>
                  <a:cubicBezTo>
                    <a:pt x="26172" y="4989"/>
                    <a:pt x="26177" y="4985"/>
                    <a:pt x="26182" y="4974"/>
                  </a:cubicBezTo>
                  <a:cubicBezTo>
                    <a:pt x="26381" y="4842"/>
                    <a:pt x="26602" y="4754"/>
                    <a:pt x="26822" y="4643"/>
                  </a:cubicBezTo>
                  <a:cubicBezTo>
                    <a:pt x="27043" y="4511"/>
                    <a:pt x="27264" y="4422"/>
                    <a:pt x="27507" y="4378"/>
                  </a:cubicBezTo>
                  <a:cubicBezTo>
                    <a:pt x="27529" y="4378"/>
                    <a:pt x="27529" y="4312"/>
                    <a:pt x="27507" y="4312"/>
                  </a:cubicBezTo>
                  <a:cubicBezTo>
                    <a:pt x="27816" y="4180"/>
                    <a:pt x="28125" y="4069"/>
                    <a:pt x="28412" y="3959"/>
                  </a:cubicBezTo>
                  <a:cubicBezTo>
                    <a:pt x="28566" y="3937"/>
                    <a:pt x="28677" y="3848"/>
                    <a:pt x="28809" y="3804"/>
                  </a:cubicBezTo>
                  <a:cubicBezTo>
                    <a:pt x="28942" y="3760"/>
                    <a:pt x="29052" y="3716"/>
                    <a:pt x="29185" y="3694"/>
                  </a:cubicBezTo>
                  <a:cubicBezTo>
                    <a:pt x="29230" y="3663"/>
                    <a:pt x="29286" y="3654"/>
                    <a:pt x="29331" y="3644"/>
                  </a:cubicBezTo>
                  <a:lnTo>
                    <a:pt x="29331" y="3644"/>
                  </a:lnTo>
                  <a:cubicBezTo>
                    <a:pt x="29267" y="3668"/>
                    <a:pt x="29211" y="3703"/>
                    <a:pt x="29140" y="3738"/>
                  </a:cubicBezTo>
                  <a:cubicBezTo>
                    <a:pt x="28942" y="3760"/>
                    <a:pt x="28743" y="3848"/>
                    <a:pt x="28589" y="3937"/>
                  </a:cubicBezTo>
                  <a:cubicBezTo>
                    <a:pt x="28478" y="3981"/>
                    <a:pt x="28279" y="4025"/>
                    <a:pt x="28169" y="4091"/>
                  </a:cubicBezTo>
                  <a:cubicBezTo>
                    <a:pt x="27904" y="4202"/>
                    <a:pt x="27595" y="4290"/>
                    <a:pt x="27352" y="4489"/>
                  </a:cubicBezTo>
                  <a:cubicBezTo>
                    <a:pt x="27319" y="4505"/>
                    <a:pt x="27349" y="4548"/>
                    <a:pt x="27375" y="4548"/>
                  </a:cubicBezTo>
                  <a:cubicBezTo>
                    <a:pt x="27383" y="4548"/>
                    <a:pt x="27391" y="4543"/>
                    <a:pt x="27396" y="4533"/>
                  </a:cubicBezTo>
                  <a:cubicBezTo>
                    <a:pt x="27595" y="4378"/>
                    <a:pt x="27838" y="4290"/>
                    <a:pt x="28081" y="4202"/>
                  </a:cubicBezTo>
                  <a:lnTo>
                    <a:pt x="28081" y="4268"/>
                  </a:lnTo>
                  <a:cubicBezTo>
                    <a:pt x="28081" y="4290"/>
                    <a:pt x="28097" y="4301"/>
                    <a:pt x="28114" y="4301"/>
                  </a:cubicBezTo>
                  <a:cubicBezTo>
                    <a:pt x="28130" y="4301"/>
                    <a:pt x="28147" y="4290"/>
                    <a:pt x="28147" y="4268"/>
                  </a:cubicBezTo>
                  <a:cubicBezTo>
                    <a:pt x="28147" y="4202"/>
                    <a:pt x="28191" y="4180"/>
                    <a:pt x="28257" y="4157"/>
                  </a:cubicBezTo>
                  <a:cubicBezTo>
                    <a:pt x="28279" y="4135"/>
                    <a:pt x="28346" y="4135"/>
                    <a:pt x="28368" y="4091"/>
                  </a:cubicBezTo>
                  <a:cubicBezTo>
                    <a:pt x="28412" y="4069"/>
                    <a:pt x="28456" y="4069"/>
                    <a:pt x="28478" y="4069"/>
                  </a:cubicBezTo>
                  <a:cubicBezTo>
                    <a:pt x="28633" y="3981"/>
                    <a:pt x="28831" y="3937"/>
                    <a:pt x="29008" y="3870"/>
                  </a:cubicBezTo>
                  <a:cubicBezTo>
                    <a:pt x="29008" y="3870"/>
                    <a:pt x="29008" y="3915"/>
                    <a:pt x="29030" y="3915"/>
                  </a:cubicBezTo>
                  <a:cubicBezTo>
                    <a:pt x="29074" y="3937"/>
                    <a:pt x="29163" y="3937"/>
                    <a:pt x="29251" y="3937"/>
                  </a:cubicBezTo>
                  <a:cubicBezTo>
                    <a:pt x="29229" y="3937"/>
                    <a:pt x="29163" y="3959"/>
                    <a:pt x="29140" y="3959"/>
                  </a:cubicBezTo>
                  <a:cubicBezTo>
                    <a:pt x="29008" y="3981"/>
                    <a:pt x="28898" y="3981"/>
                    <a:pt x="28743" y="4047"/>
                  </a:cubicBezTo>
                  <a:cubicBezTo>
                    <a:pt x="28633" y="4069"/>
                    <a:pt x="28566" y="4135"/>
                    <a:pt x="28456" y="4180"/>
                  </a:cubicBezTo>
                  <a:cubicBezTo>
                    <a:pt x="28418" y="4199"/>
                    <a:pt x="28445" y="4250"/>
                    <a:pt x="28468" y="4250"/>
                  </a:cubicBezTo>
                  <a:cubicBezTo>
                    <a:pt x="28472" y="4250"/>
                    <a:pt x="28475" y="4249"/>
                    <a:pt x="28478" y="4246"/>
                  </a:cubicBezTo>
                  <a:cubicBezTo>
                    <a:pt x="28721" y="4135"/>
                    <a:pt x="29008" y="4091"/>
                    <a:pt x="29251" y="4025"/>
                  </a:cubicBezTo>
                  <a:cubicBezTo>
                    <a:pt x="29560" y="3937"/>
                    <a:pt x="29825" y="3826"/>
                    <a:pt x="30134" y="3760"/>
                  </a:cubicBezTo>
                  <a:cubicBezTo>
                    <a:pt x="30266" y="3738"/>
                    <a:pt x="30443" y="3716"/>
                    <a:pt x="30575" y="3694"/>
                  </a:cubicBezTo>
                  <a:lnTo>
                    <a:pt x="30575" y="3716"/>
                  </a:lnTo>
                  <a:cubicBezTo>
                    <a:pt x="30266" y="3826"/>
                    <a:pt x="29935" y="3937"/>
                    <a:pt x="29626" y="3981"/>
                  </a:cubicBezTo>
                  <a:lnTo>
                    <a:pt x="29449" y="3981"/>
                  </a:lnTo>
                  <a:cubicBezTo>
                    <a:pt x="29383" y="3981"/>
                    <a:pt x="29339" y="4025"/>
                    <a:pt x="29273" y="4025"/>
                  </a:cubicBezTo>
                  <a:cubicBezTo>
                    <a:pt x="29140" y="4069"/>
                    <a:pt x="28964" y="4135"/>
                    <a:pt x="28853" y="4180"/>
                  </a:cubicBezTo>
                  <a:cubicBezTo>
                    <a:pt x="28677" y="4246"/>
                    <a:pt x="28500" y="4290"/>
                    <a:pt x="28302" y="4356"/>
                  </a:cubicBezTo>
                  <a:cubicBezTo>
                    <a:pt x="28169" y="4400"/>
                    <a:pt x="27970" y="4511"/>
                    <a:pt x="27838" y="4511"/>
                  </a:cubicBezTo>
                  <a:cubicBezTo>
                    <a:pt x="27816" y="4511"/>
                    <a:pt x="27816" y="4577"/>
                    <a:pt x="27838" y="4577"/>
                  </a:cubicBezTo>
                  <a:cubicBezTo>
                    <a:pt x="27948" y="4577"/>
                    <a:pt x="28015" y="4511"/>
                    <a:pt x="28125" y="4489"/>
                  </a:cubicBezTo>
                  <a:cubicBezTo>
                    <a:pt x="28279" y="4400"/>
                    <a:pt x="28478" y="4378"/>
                    <a:pt x="28677" y="4312"/>
                  </a:cubicBezTo>
                  <a:lnTo>
                    <a:pt x="29251" y="4157"/>
                  </a:lnTo>
                  <a:cubicBezTo>
                    <a:pt x="29604" y="4157"/>
                    <a:pt x="29957" y="4047"/>
                    <a:pt x="30288" y="3937"/>
                  </a:cubicBezTo>
                  <a:lnTo>
                    <a:pt x="30575" y="3937"/>
                  </a:lnTo>
                  <a:cubicBezTo>
                    <a:pt x="30597" y="3937"/>
                    <a:pt x="30597" y="3870"/>
                    <a:pt x="30575" y="3870"/>
                  </a:cubicBezTo>
                  <a:lnTo>
                    <a:pt x="30487" y="3870"/>
                  </a:lnTo>
                  <a:cubicBezTo>
                    <a:pt x="30509" y="3870"/>
                    <a:pt x="30575" y="3848"/>
                    <a:pt x="30597" y="3848"/>
                  </a:cubicBezTo>
                  <a:cubicBezTo>
                    <a:pt x="30686" y="3826"/>
                    <a:pt x="30774" y="3826"/>
                    <a:pt x="30840" y="3804"/>
                  </a:cubicBezTo>
                  <a:cubicBezTo>
                    <a:pt x="30929" y="3760"/>
                    <a:pt x="31017" y="3738"/>
                    <a:pt x="31061" y="3716"/>
                  </a:cubicBezTo>
                  <a:cubicBezTo>
                    <a:pt x="31282" y="3650"/>
                    <a:pt x="31480" y="3606"/>
                    <a:pt x="31701" y="3539"/>
                  </a:cubicBezTo>
                  <a:cubicBezTo>
                    <a:pt x="31834" y="3517"/>
                    <a:pt x="31944" y="3473"/>
                    <a:pt x="32099" y="3429"/>
                  </a:cubicBezTo>
                  <a:lnTo>
                    <a:pt x="32121" y="3429"/>
                  </a:lnTo>
                  <a:cubicBezTo>
                    <a:pt x="32143" y="3429"/>
                    <a:pt x="32165" y="3429"/>
                    <a:pt x="32209" y="3407"/>
                  </a:cubicBezTo>
                  <a:cubicBezTo>
                    <a:pt x="32319" y="3385"/>
                    <a:pt x="32452" y="3363"/>
                    <a:pt x="32562" y="3363"/>
                  </a:cubicBezTo>
                  <a:cubicBezTo>
                    <a:pt x="32584" y="3363"/>
                    <a:pt x="32584" y="3297"/>
                    <a:pt x="32562" y="3297"/>
                  </a:cubicBezTo>
                  <a:lnTo>
                    <a:pt x="32584" y="3297"/>
                  </a:lnTo>
                  <a:cubicBezTo>
                    <a:pt x="32783" y="3297"/>
                    <a:pt x="32937" y="3297"/>
                    <a:pt x="33136" y="3319"/>
                  </a:cubicBezTo>
                  <a:cubicBezTo>
                    <a:pt x="33158" y="3319"/>
                    <a:pt x="33202" y="3274"/>
                    <a:pt x="33158" y="3252"/>
                  </a:cubicBezTo>
                  <a:cubicBezTo>
                    <a:pt x="33114" y="3186"/>
                    <a:pt x="33048" y="3164"/>
                    <a:pt x="33004" y="3164"/>
                  </a:cubicBezTo>
                  <a:cubicBezTo>
                    <a:pt x="33269" y="3142"/>
                    <a:pt x="33556" y="3142"/>
                    <a:pt x="33821" y="3098"/>
                  </a:cubicBezTo>
                  <a:cubicBezTo>
                    <a:pt x="33865" y="3098"/>
                    <a:pt x="33887" y="3054"/>
                    <a:pt x="33865" y="3054"/>
                  </a:cubicBezTo>
                  <a:cubicBezTo>
                    <a:pt x="33997" y="3054"/>
                    <a:pt x="34130" y="3054"/>
                    <a:pt x="34306" y="3032"/>
                  </a:cubicBezTo>
                  <a:cubicBezTo>
                    <a:pt x="34328" y="3032"/>
                    <a:pt x="34328" y="2987"/>
                    <a:pt x="34306" y="2965"/>
                  </a:cubicBezTo>
                  <a:cubicBezTo>
                    <a:pt x="34217" y="2952"/>
                    <a:pt x="34130" y="2946"/>
                    <a:pt x="34044" y="2946"/>
                  </a:cubicBezTo>
                  <a:cubicBezTo>
                    <a:pt x="33853" y="2946"/>
                    <a:pt x="33665" y="2972"/>
                    <a:pt x="33467" y="2987"/>
                  </a:cubicBezTo>
                  <a:cubicBezTo>
                    <a:pt x="33357" y="2987"/>
                    <a:pt x="33224" y="2987"/>
                    <a:pt x="33114" y="3032"/>
                  </a:cubicBezTo>
                  <a:cubicBezTo>
                    <a:pt x="32761" y="3032"/>
                    <a:pt x="32430" y="3054"/>
                    <a:pt x="32099" y="3164"/>
                  </a:cubicBezTo>
                  <a:cubicBezTo>
                    <a:pt x="32032" y="3164"/>
                    <a:pt x="31988" y="3186"/>
                    <a:pt x="31922" y="3186"/>
                  </a:cubicBezTo>
                  <a:cubicBezTo>
                    <a:pt x="31988" y="3164"/>
                    <a:pt x="32010" y="3164"/>
                    <a:pt x="32054" y="3142"/>
                  </a:cubicBezTo>
                  <a:cubicBezTo>
                    <a:pt x="32099" y="3098"/>
                    <a:pt x="32099" y="3054"/>
                    <a:pt x="32054" y="3054"/>
                  </a:cubicBezTo>
                  <a:cubicBezTo>
                    <a:pt x="32143" y="3032"/>
                    <a:pt x="32231" y="3032"/>
                    <a:pt x="32319" y="2987"/>
                  </a:cubicBezTo>
                  <a:cubicBezTo>
                    <a:pt x="32673" y="2921"/>
                    <a:pt x="33026" y="2877"/>
                    <a:pt x="33423" y="2833"/>
                  </a:cubicBezTo>
                  <a:cubicBezTo>
                    <a:pt x="33545" y="2833"/>
                    <a:pt x="33671" y="2838"/>
                    <a:pt x="33801" y="2838"/>
                  </a:cubicBezTo>
                  <a:cubicBezTo>
                    <a:pt x="33931" y="2838"/>
                    <a:pt x="34063" y="2833"/>
                    <a:pt x="34196" y="2811"/>
                  </a:cubicBezTo>
                  <a:cubicBezTo>
                    <a:pt x="34218" y="2811"/>
                    <a:pt x="34218" y="2767"/>
                    <a:pt x="34196" y="2745"/>
                  </a:cubicBezTo>
                  <a:cubicBezTo>
                    <a:pt x="33986" y="2723"/>
                    <a:pt x="33771" y="2711"/>
                    <a:pt x="33556" y="2711"/>
                  </a:cubicBezTo>
                  <a:cubicBezTo>
                    <a:pt x="33340" y="2711"/>
                    <a:pt x="33125" y="2723"/>
                    <a:pt x="32915" y="2745"/>
                  </a:cubicBezTo>
                  <a:cubicBezTo>
                    <a:pt x="32474" y="2811"/>
                    <a:pt x="32032" y="2943"/>
                    <a:pt x="31591" y="2943"/>
                  </a:cubicBezTo>
                  <a:cubicBezTo>
                    <a:pt x="31569" y="2943"/>
                    <a:pt x="31569" y="2943"/>
                    <a:pt x="31569" y="2965"/>
                  </a:cubicBezTo>
                  <a:cubicBezTo>
                    <a:pt x="31503" y="2965"/>
                    <a:pt x="31436" y="2987"/>
                    <a:pt x="31370" y="2987"/>
                  </a:cubicBezTo>
                  <a:lnTo>
                    <a:pt x="31348" y="2987"/>
                  </a:lnTo>
                  <a:cubicBezTo>
                    <a:pt x="31436" y="2965"/>
                    <a:pt x="31480" y="2943"/>
                    <a:pt x="31569" y="2921"/>
                  </a:cubicBezTo>
                  <a:cubicBezTo>
                    <a:pt x="31679" y="2877"/>
                    <a:pt x="31767" y="2877"/>
                    <a:pt x="31878" y="2855"/>
                  </a:cubicBezTo>
                  <a:cubicBezTo>
                    <a:pt x="32165" y="2833"/>
                    <a:pt x="32474" y="2767"/>
                    <a:pt x="32805" y="2745"/>
                  </a:cubicBezTo>
                  <a:cubicBezTo>
                    <a:pt x="33136" y="2723"/>
                    <a:pt x="33467" y="2634"/>
                    <a:pt x="33798" y="2612"/>
                  </a:cubicBezTo>
                  <a:cubicBezTo>
                    <a:pt x="33821" y="2612"/>
                    <a:pt x="33821" y="2546"/>
                    <a:pt x="33798" y="2546"/>
                  </a:cubicBezTo>
                  <a:cubicBezTo>
                    <a:pt x="33755" y="2540"/>
                    <a:pt x="33711" y="2537"/>
                    <a:pt x="33666" y="2537"/>
                  </a:cubicBezTo>
                  <a:cubicBezTo>
                    <a:pt x="33625" y="2537"/>
                    <a:pt x="33584" y="2539"/>
                    <a:pt x="33543" y="2543"/>
                  </a:cubicBezTo>
                  <a:lnTo>
                    <a:pt x="33543" y="2543"/>
                  </a:lnTo>
                  <a:cubicBezTo>
                    <a:pt x="33561" y="2534"/>
                    <a:pt x="33571" y="2502"/>
                    <a:pt x="33534" y="2502"/>
                  </a:cubicBezTo>
                  <a:cubicBezTo>
                    <a:pt x="33483" y="2499"/>
                    <a:pt x="33434" y="2497"/>
                    <a:pt x="33385" y="2497"/>
                  </a:cubicBezTo>
                  <a:cubicBezTo>
                    <a:pt x="33069" y="2497"/>
                    <a:pt x="32780" y="2555"/>
                    <a:pt x="32474" y="2612"/>
                  </a:cubicBezTo>
                  <a:cubicBezTo>
                    <a:pt x="32430" y="2612"/>
                    <a:pt x="32364" y="2634"/>
                    <a:pt x="32319" y="2634"/>
                  </a:cubicBezTo>
                  <a:cubicBezTo>
                    <a:pt x="32319" y="2612"/>
                    <a:pt x="32275" y="2612"/>
                    <a:pt x="32253" y="2612"/>
                  </a:cubicBezTo>
                  <a:cubicBezTo>
                    <a:pt x="32209" y="2634"/>
                    <a:pt x="32121" y="2634"/>
                    <a:pt x="32054" y="2656"/>
                  </a:cubicBezTo>
                  <a:lnTo>
                    <a:pt x="32054" y="2634"/>
                  </a:lnTo>
                  <a:cubicBezTo>
                    <a:pt x="32121" y="2612"/>
                    <a:pt x="32165" y="2590"/>
                    <a:pt x="32231" y="2524"/>
                  </a:cubicBezTo>
                  <a:cubicBezTo>
                    <a:pt x="32562" y="2480"/>
                    <a:pt x="32893" y="2369"/>
                    <a:pt x="33247" y="2303"/>
                  </a:cubicBezTo>
                  <a:cubicBezTo>
                    <a:pt x="33379" y="2303"/>
                    <a:pt x="33556" y="2281"/>
                    <a:pt x="33688" y="2281"/>
                  </a:cubicBezTo>
                  <a:cubicBezTo>
                    <a:pt x="33710" y="2281"/>
                    <a:pt x="33710" y="2259"/>
                    <a:pt x="33688" y="2259"/>
                  </a:cubicBezTo>
                  <a:lnTo>
                    <a:pt x="33357" y="2259"/>
                  </a:lnTo>
                  <a:cubicBezTo>
                    <a:pt x="33247" y="2259"/>
                    <a:pt x="33158" y="2259"/>
                    <a:pt x="33048" y="2281"/>
                  </a:cubicBezTo>
                  <a:cubicBezTo>
                    <a:pt x="32871" y="2303"/>
                    <a:pt x="32650" y="2303"/>
                    <a:pt x="32452" y="2303"/>
                  </a:cubicBezTo>
                  <a:lnTo>
                    <a:pt x="32272" y="2303"/>
                  </a:lnTo>
                  <a:cubicBezTo>
                    <a:pt x="32067" y="2345"/>
                    <a:pt x="31862" y="2395"/>
                    <a:pt x="31657" y="2413"/>
                  </a:cubicBezTo>
                  <a:cubicBezTo>
                    <a:pt x="31701" y="2369"/>
                    <a:pt x="31701" y="2303"/>
                    <a:pt x="31657" y="2303"/>
                  </a:cubicBezTo>
                  <a:lnTo>
                    <a:pt x="31613" y="2303"/>
                  </a:lnTo>
                  <a:cubicBezTo>
                    <a:pt x="31613" y="2303"/>
                    <a:pt x="31603" y="2293"/>
                    <a:pt x="31589" y="2286"/>
                  </a:cubicBezTo>
                  <a:lnTo>
                    <a:pt x="31589" y="2286"/>
                  </a:lnTo>
                  <a:cubicBezTo>
                    <a:pt x="31561" y="2293"/>
                    <a:pt x="31532" y="2299"/>
                    <a:pt x="31503" y="2303"/>
                  </a:cubicBezTo>
                  <a:cubicBezTo>
                    <a:pt x="31524" y="2292"/>
                    <a:pt x="31541" y="2287"/>
                    <a:pt x="31555" y="2281"/>
                  </a:cubicBezTo>
                  <a:lnTo>
                    <a:pt x="31555" y="2281"/>
                  </a:lnTo>
                  <a:cubicBezTo>
                    <a:pt x="31516" y="2282"/>
                    <a:pt x="31477" y="2287"/>
                    <a:pt x="31437" y="2294"/>
                  </a:cubicBezTo>
                  <a:lnTo>
                    <a:pt x="31437" y="2294"/>
                  </a:lnTo>
                  <a:cubicBezTo>
                    <a:pt x="31460" y="2288"/>
                    <a:pt x="31477" y="2281"/>
                    <a:pt x="31503" y="2281"/>
                  </a:cubicBezTo>
                  <a:cubicBezTo>
                    <a:pt x="31532" y="2281"/>
                    <a:pt x="31562" y="2271"/>
                    <a:pt x="31585" y="2265"/>
                  </a:cubicBezTo>
                  <a:lnTo>
                    <a:pt x="31585" y="2265"/>
                  </a:lnTo>
                  <a:cubicBezTo>
                    <a:pt x="31587" y="2263"/>
                    <a:pt x="31589" y="2261"/>
                    <a:pt x="31591" y="2259"/>
                  </a:cubicBezTo>
                  <a:cubicBezTo>
                    <a:pt x="31812" y="2171"/>
                    <a:pt x="32032" y="2104"/>
                    <a:pt x="32253" y="2038"/>
                  </a:cubicBezTo>
                  <a:cubicBezTo>
                    <a:pt x="32540" y="1950"/>
                    <a:pt x="32783" y="1817"/>
                    <a:pt x="33092" y="1773"/>
                  </a:cubicBezTo>
                  <a:cubicBezTo>
                    <a:pt x="33114" y="1773"/>
                    <a:pt x="33114" y="1751"/>
                    <a:pt x="33092" y="1729"/>
                  </a:cubicBezTo>
                  <a:lnTo>
                    <a:pt x="32937" y="1729"/>
                  </a:lnTo>
                  <a:cubicBezTo>
                    <a:pt x="33004" y="1707"/>
                    <a:pt x="33048" y="1707"/>
                    <a:pt x="33114" y="1663"/>
                  </a:cubicBezTo>
                  <a:cubicBezTo>
                    <a:pt x="33335" y="1641"/>
                    <a:pt x="33534" y="1597"/>
                    <a:pt x="33754" y="1530"/>
                  </a:cubicBezTo>
                  <a:cubicBezTo>
                    <a:pt x="33776" y="1530"/>
                    <a:pt x="33776" y="1508"/>
                    <a:pt x="33754" y="1508"/>
                  </a:cubicBezTo>
                  <a:cubicBezTo>
                    <a:pt x="33710" y="1508"/>
                    <a:pt x="33666" y="1508"/>
                    <a:pt x="33644" y="1530"/>
                  </a:cubicBezTo>
                  <a:cubicBezTo>
                    <a:pt x="33644" y="1530"/>
                    <a:pt x="33644" y="1508"/>
                    <a:pt x="33600" y="1508"/>
                  </a:cubicBezTo>
                  <a:cubicBezTo>
                    <a:pt x="33467" y="1508"/>
                    <a:pt x="33335" y="1530"/>
                    <a:pt x="33202" y="1597"/>
                  </a:cubicBezTo>
                  <a:cubicBezTo>
                    <a:pt x="32937" y="1619"/>
                    <a:pt x="32695" y="1663"/>
                    <a:pt x="32452" y="1707"/>
                  </a:cubicBezTo>
                  <a:cubicBezTo>
                    <a:pt x="32231" y="1729"/>
                    <a:pt x="32032" y="1773"/>
                    <a:pt x="31812" y="1817"/>
                  </a:cubicBezTo>
                  <a:cubicBezTo>
                    <a:pt x="31808" y="1817"/>
                    <a:pt x="31805" y="1817"/>
                    <a:pt x="31802" y="1818"/>
                  </a:cubicBezTo>
                  <a:lnTo>
                    <a:pt x="31802" y="1818"/>
                  </a:lnTo>
                  <a:cubicBezTo>
                    <a:pt x="31821" y="1803"/>
                    <a:pt x="31842" y="1785"/>
                    <a:pt x="31862" y="1765"/>
                  </a:cubicBezTo>
                  <a:lnTo>
                    <a:pt x="31862" y="1765"/>
                  </a:lnTo>
                  <a:cubicBezTo>
                    <a:pt x="31743" y="1788"/>
                    <a:pt x="31617" y="1816"/>
                    <a:pt x="31503" y="1862"/>
                  </a:cubicBezTo>
                  <a:cubicBezTo>
                    <a:pt x="31503" y="1840"/>
                    <a:pt x="31480" y="1840"/>
                    <a:pt x="31458" y="1840"/>
                  </a:cubicBezTo>
                  <a:cubicBezTo>
                    <a:pt x="31598" y="1797"/>
                    <a:pt x="31739" y="1773"/>
                    <a:pt x="31879" y="1750"/>
                  </a:cubicBezTo>
                  <a:lnTo>
                    <a:pt x="31879" y="1750"/>
                  </a:lnTo>
                  <a:cubicBezTo>
                    <a:pt x="31873" y="1755"/>
                    <a:pt x="31868" y="1760"/>
                    <a:pt x="31862" y="1765"/>
                  </a:cubicBezTo>
                  <a:lnTo>
                    <a:pt x="31862" y="1765"/>
                  </a:lnTo>
                  <a:cubicBezTo>
                    <a:pt x="31974" y="1745"/>
                    <a:pt x="32080" y="1728"/>
                    <a:pt x="32165" y="1707"/>
                  </a:cubicBezTo>
                  <a:cubicBezTo>
                    <a:pt x="32174" y="1701"/>
                    <a:pt x="32182" y="1696"/>
                    <a:pt x="32190" y="1692"/>
                  </a:cubicBezTo>
                  <a:lnTo>
                    <a:pt x="32190" y="1692"/>
                  </a:lnTo>
                  <a:cubicBezTo>
                    <a:pt x="32163" y="1700"/>
                    <a:pt x="32138" y="1707"/>
                    <a:pt x="32121" y="1707"/>
                  </a:cubicBezTo>
                  <a:cubicBezTo>
                    <a:pt x="32040" y="1723"/>
                    <a:pt x="31959" y="1736"/>
                    <a:pt x="31879" y="1750"/>
                  </a:cubicBezTo>
                  <a:lnTo>
                    <a:pt x="31879" y="1750"/>
                  </a:lnTo>
                  <a:cubicBezTo>
                    <a:pt x="31894" y="1735"/>
                    <a:pt x="31909" y="1720"/>
                    <a:pt x="31922" y="1707"/>
                  </a:cubicBezTo>
                  <a:cubicBezTo>
                    <a:pt x="31922" y="1707"/>
                    <a:pt x="31944" y="1707"/>
                    <a:pt x="31944" y="1663"/>
                  </a:cubicBezTo>
                  <a:cubicBezTo>
                    <a:pt x="32099" y="1619"/>
                    <a:pt x="32253" y="1597"/>
                    <a:pt x="32386" y="1530"/>
                  </a:cubicBezTo>
                  <a:cubicBezTo>
                    <a:pt x="32761" y="1486"/>
                    <a:pt x="33114" y="1420"/>
                    <a:pt x="33467" y="1398"/>
                  </a:cubicBezTo>
                  <a:cubicBezTo>
                    <a:pt x="33489" y="1398"/>
                    <a:pt x="33489" y="1376"/>
                    <a:pt x="33467" y="1376"/>
                  </a:cubicBezTo>
                  <a:lnTo>
                    <a:pt x="33202" y="1376"/>
                  </a:lnTo>
                  <a:cubicBezTo>
                    <a:pt x="33467" y="1332"/>
                    <a:pt x="33754" y="1310"/>
                    <a:pt x="34019" y="1266"/>
                  </a:cubicBezTo>
                  <a:cubicBezTo>
                    <a:pt x="34041" y="1266"/>
                    <a:pt x="34019" y="1221"/>
                    <a:pt x="34019" y="1221"/>
                  </a:cubicBezTo>
                  <a:cubicBezTo>
                    <a:pt x="33942" y="1216"/>
                    <a:pt x="33863" y="1213"/>
                    <a:pt x="33784" y="1213"/>
                  </a:cubicBezTo>
                  <a:cubicBezTo>
                    <a:pt x="33545" y="1213"/>
                    <a:pt x="33296" y="1238"/>
                    <a:pt x="33048" y="1288"/>
                  </a:cubicBezTo>
                  <a:cubicBezTo>
                    <a:pt x="33247" y="1199"/>
                    <a:pt x="33445" y="1155"/>
                    <a:pt x="33644" y="1111"/>
                  </a:cubicBezTo>
                  <a:cubicBezTo>
                    <a:pt x="33666" y="1111"/>
                    <a:pt x="33666" y="1067"/>
                    <a:pt x="33644" y="1067"/>
                  </a:cubicBezTo>
                  <a:lnTo>
                    <a:pt x="33600" y="1067"/>
                  </a:lnTo>
                  <a:cubicBezTo>
                    <a:pt x="33688" y="1067"/>
                    <a:pt x="33754" y="1067"/>
                    <a:pt x="33821" y="1045"/>
                  </a:cubicBezTo>
                  <a:cubicBezTo>
                    <a:pt x="33865" y="1045"/>
                    <a:pt x="33865" y="1001"/>
                    <a:pt x="33821" y="1001"/>
                  </a:cubicBezTo>
                  <a:cubicBezTo>
                    <a:pt x="33666" y="979"/>
                    <a:pt x="33534" y="979"/>
                    <a:pt x="33357" y="979"/>
                  </a:cubicBezTo>
                  <a:cubicBezTo>
                    <a:pt x="33423" y="956"/>
                    <a:pt x="33489" y="956"/>
                    <a:pt x="33556" y="934"/>
                  </a:cubicBezTo>
                  <a:cubicBezTo>
                    <a:pt x="33776" y="934"/>
                    <a:pt x="33975" y="934"/>
                    <a:pt x="34196" y="890"/>
                  </a:cubicBezTo>
                  <a:cubicBezTo>
                    <a:pt x="34218" y="890"/>
                    <a:pt x="34218" y="846"/>
                    <a:pt x="34196" y="846"/>
                  </a:cubicBezTo>
                  <a:cubicBezTo>
                    <a:pt x="33960" y="805"/>
                    <a:pt x="33709" y="788"/>
                    <a:pt x="33458" y="788"/>
                  </a:cubicBezTo>
                  <a:cubicBezTo>
                    <a:pt x="33169" y="788"/>
                    <a:pt x="32878" y="811"/>
                    <a:pt x="32606" y="846"/>
                  </a:cubicBezTo>
                  <a:lnTo>
                    <a:pt x="32131" y="919"/>
                  </a:lnTo>
                  <a:lnTo>
                    <a:pt x="32131" y="919"/>
                  </a:lnTo>
                  <a:cubicBezTo>
                    <a:pt x="32288" y="898"/>
                    <a:pt x="32443" y="880"/>
                    <a:pt x="32584" y="868"/>
                  </a:cubicBezTo>
                  <a:lnTo>
                    <a:pt x="33048" y="868"/>
                  </a:lnTo>
                  <a:cubicBezTo>
                    <a:pt x="32982" y="890"/>
                    <a:pt x="32915" y="934"/>
                    <a:pt x="32827" y="956"/>
                  </a:cubicBezTo>
                  <a:cubicBezTo>
                    <a:pt x="32584" y="956"/>
                    <a:pt x="32341" y="979"/>
                    <a:pt x="32121" y="1045"/>
                  </a:cubicBezTo>
                  <a:cubicBezTo>
                    <a:pt x="31900" y="1089"/>
                    <a:pt x="31657" y="1111"/>
                    <a:pt x="31392" y="1177"/>
                  </a:cubicBezTo>
                  <a:cubicBezTo>
                    <a:pt x="31503" y="1111"/>
                    <a:pt x="31613" y="1067"/>
                    <a:pt x="31723" y="979"/>
                  </a:cubicBezTo>
                  <a:cubicBezTo>
                    <a:pt x="31826" y="963"/>
                    <a:pt x="31931" y="947"/>
                    <a:pt x="32035" y="932"/>
                  </a:cubicBezTo>
                  <a:lnTo>
                    <a:pt x="32035" y="932"/>
                  </a:lnTo>
                  <a:cubicBezTo>
                    <a:pt x="32034" y="933"/>
                    <a:pt x="32033" y="934"/>
                    <a:pt x="32032" y="934"/>
                  </a:cubicBezTo>
                  <a:lnTo>
                    <a:pt x="32131" y="919"/>
                  </a:lnTo>
                  <a:lnTo>
                    <a:pt x="32131" y="919"/>
                  </a:lnTo>
                  <a:cubicBezTo>
                    <a:pt x="32099" y="923"/>
                    <a:pt x="32067" y="928"/>
                    <a:pt x="32035" y="932"/>
                  </a:cubicBezTo>
                  <a:lnTo>
                    <a:pt x="32035" y="932"/>
                  </a:lnTo>
                  <a:cubicBezTo>
                    <a:pt x="32101" y="890"/>
                    <a:pt x="32166" y="867"/>
                    <a:pt x="32231" y="824"/>
                  </a:cubicBezTo>
                  <a:cubicBezTo>
                    <a:pt x="32893" y="736"/>
                    <a:pt x="33578" y="780"/>
                    <a:pt x="34240" y="669"/>
                  </a:cubicBezTo>
                  <a:cubicBezTo>
                    <a:pt x="34262" y="669"/>
                    <a:pt x="34262" y="625"/>
                    <a:pt x="34240" y="625"/>
                  </a:cubicBezTo>
                  <a:lnTo>
                    <a:pt x="34152" y="625"/>
                  </a:lnTo>
                  <a:cubicBezTo>
                    <a:pt x="34196" y="625"/>
                    <a:pt x="34262" y="625"/>
                    <a:pt x="34328" y="603"/>
                  </a:cubicBezTo>
                  <a:cubicBezTo>
                    <a:pt x="34880" y="669"/>
                    <a:pt x="35432" y="824"/>
                    <a:pt x="35984" y="979"/>
                  </a:cubicBezTo>
                  <a:cubicBezTo>
                    <a:pt x="37088" y="1376"/>
                    <a:pt x="38103" y="1928"/>
                    <a:pt x="38788" y="2877"/>
                  </a:cubicBezTo>
                  <a:cubicBezTo>
                    <a:pt x="39119" y="3363"/>
                    <a:pt x="39494" y="3760"/>
                    <a:pt x="39737" y="4268"/>
                  </a:cubicBezTo>
                  <a:cubicBezTo>
                    <a:pt x="39869" y="4489"/>
                    <a:pt x="39980" y="4709"/>
                    <a:pt x="40223" y="4842"/>
                  </a:cubicBezTo>
                  <a:cubicBezTo>
                    <a:pt x="40046" y="4908"/>
                    <a:pt x="39936" y="5040"/>
                    <a:pt x="39715" y="5173"/>
                  </a:cubicBezTo>
                  <a:cubicBezTo>
                    <a:pt x="39406" y="5394"/>
                    <a:pt x="39075" y="5526"/>
                    <a:pt x="38721" y="5681"/>
                  </a:cubicBezTo>
                  <a:cubicBezTo>
                    <a:pt x="38390" y="5813"/>
                    <a:pt x="37993" y="5857"/>
                    <a:pt x="37662" y="6034"/>
                  </a:cubicBezTo>
                  <a:cubicBezTo>
                    <a:pt x="37728" y="5857"/>
                    <a:pt x="37772" y="5703"/>
                    <a:pt x="37838" y="5570"/>
                  </a:cubicBezTo>
                  <a:cubicBezTo>
                    <a:pt x="37949" y="5239"/>
                    <a:pt x="37949" y="4842"/>
                    <a:pt x="38103" y="4533"/>
                  </a:cubicBezTo>
                  <a:cubicBezTo>
                    <a:pt x="38119" y="4517"/>
                    <a:pt x="38101" y="4502"/>
                    <a:pt x="38090" y="4502"/>
                  </a:cubicBezTo>
                  <a:cubicBezTo>
                    <a:pt x="38085" y="4502"/>
                    <a:pt x="38081" y="4504"/>
                    <a:pt x="38081" y="4511"/>
                  </a:cubicBezTo>
                  <a:cubicBezTo>
                    <a:pt x="37905" y="4754"/>
                    <a:pt x="37882" y="5040"/>
                    <a:pt x="37838" y="5350"/>
                  </a:cubicBezTo>
                  <a:cubicBezTo>
                    <a:pt x="37772" y="5592"/>
                    <a:pt x="37662" y="5835"/>
                    <a:pt x="37551" y="6078"/>
                  </a:cubicBezTo>
                  <a:cubicBezTo>
                    <a:pt x="37507" y="6122"/>
                    <a:pt x="37463" y="6144"/>
                    <a:pt x="37419" y="6166"/>
                  </a:cubicBezTo>
                  <a:cubicBezTo>
                    <a:pt x="37529" y="5857"/>
                    <a:pt x="37662" y="5592"/>
                    <a:pt x="37750" y="5283"/>
                  </a:cubicBezTo>
                  <a:cubicBezTo>
                    <a:pt x="37838" y="4974"/>
                    <a:pt x="37838" y="4709"/>
                    <a:pt x="37905" y="4400"/>
                  </a:cubicBezTo>
                  <a:cubicBezTo>
                    <a:pt x="37905" y="4389"/>
                    <a:pt x="37899" y="4384"/>
                    <a:pt x="37894" y="4384"/>
                  </a:cubicBezTo>
                  <a:cubicBezTo>
                    <a:pt x="37888" y="4384"/>
                    <a:pt x="37882" y="4389"/>
                    <a:pt x="37882" y="4400"/>
                  </a:cubicBezTo>
                  <a:cubicBezTo>
                    <a:pt x="37794" y="4709"/>
                    <a:pt x="37794" y="5018"/>
                    <a:pt x="37662" y="5305"/>
                  </a:cubicBezTo>
                  <a:cubicBezTo>
                    <a:pt x="37551" y="5592"/>
                    <a:pt x="37397" y="5901"/>
                    <a:pt x="37331" y="6188"/>
                  </a:cubicBezTo>
                  <a:lnTo>
                    <a:pt x="37331" y="6233"/>
                  </a:lnTo>
                  <a:cubicBezTo>
                    <a:pt x="37242" y="6277"/>
                    <a:pt x="37198" y="6343"/>
                    <a:pt x="37110" y="6365"/>
                  </a:cubicBezTo>
                  <a:cubicBezTo>
                    <a:pt x="37066" y="6387"/>
                    <a:pt x="37022" y="6409"/>
                    <a:pt x="36999" y="6453"/>
                  </a:cubicBezTo>
                  <a:cubicBezTo>
                    <a:pt x="36955" y="6475"/>
                    <a:pt x="36911" y="6497"/>
                    <a:pt x="36867" y="6520"/>
                  </a:cubicBezTo>
                  <a:cubicBezTo>
                    <a:pt x="36889" y="6497"/>
                    <a:pt x="36911" y="6475"/>
                    <a:pt x="36911" y="6453"/>
                  </a:cubicBezTo>
                  <a:cubicBezTo>
                    <a:pt x="36911" y="6464"/>
                    <a:pt x="36922" y="6470"/>
                    <a:pt x="36936" y="6470"/>
                  </a:cubicBezTo>
                  <a:cubicBezTo>
                    <a:pt x="36950" y="6470"/>
                    <a:pt x="36966" y="6464"/>
                    <a:pt x="36977" y="6453"/>
                  </a:cubicBezTo>
                  <a:cubicBezTo>
                    <a:pt x="37110" y="6166"/>
                    <a:pt x="37220" y="5857"/>
                    <a:pt x="37286" y="5570"/>
                  </a:cubicBezTo>
                  <a:cubicBezTo>
                    <a:pt x="37308" y="5460"/>
                    <a:pt x="37286" y="5305"/>
                    <a:pt x="37308" y="5195"/>
                  </a:cubicBezTo>
                  <a:cubicBezTo>
                    <a:pt x="37331" y="5129"/>
                    <a:pt x="37419" y="4798"/>
                    <a:pt x="37419" y="4798"/>
                  </a:cubicBezTo>
                  <a:cubicBezTo>
                    <a:pt x="37441" y="4754"/>
                    <a:pt x="37397" y="4754"/>
                    <a:pt x="37397" y="4754"/>
                  </a:cubicBezTo>
                  <a:cubicBezTo>
                    <a:pt x="37286" y="4930"/>
                    <a:pt x="37242" y="5151"/>
                    <a:pt x="37242" y="5350"/>
                  </a:cubicBezTo>
                  <a:cubicBezTo>
                    <a:pt x="37242" y="5504"/>
                    <a:pt x="37198" y="5681"/>
                    <a:pt x="37132" y="5835"/>
                  </a:cubicBezTo>
                  <a:cubicBezTo>
                    <a:pt x="37110" y="5946"/>
                    <a:pt x="36999" y="6166"/>
                    <a:pt x="36977" y="6299"/>
                  </a:cubicBezTo>
                  <a:lnTo>
                    <a:pt x="36911" y="6299"/>
                  </a:lnTo>
                  <a:cubicBezTo>
                    <a:pt x="36867" y="6453"/>
                    <a:pt x="36757" y="6520"/>
                    <a:pt x="36668" y="6674"/>
                  </a:cubicBezTo>
                  <a:cubicBezTo>
                    <a:pt x="36646" y="6696"/>
                    <a:pt x="36646" y="6718"/>
                    <a:pt x="36624" y="6740"/>
                  </a:cubicBezTo>
                  <a:cubicBezTo>
                    <a:pt x="36596" y="6783"/>
                    <a:pt x="36622" y="6807"/>
                    <a:pt x="36651" y="6807"/>
                  </a:cubicBezTo>
                  <a:cubicBezTo>
                    <a:pt x="36666" y="6807"/>
                    <a:pt x="36683" y="6800"/>
                    <a:pt x="36690" y="6784"/>
                  </a:cubicBezTo>
                  <a:cubicBezTo>
                    <a:pt x="36690" y="6740"/>
                    <a:pt x="36735" y="6718"/>
                    <a:pt x="36735" y="6718"/>
                  </a:cubicBezTo>
                  <a:cubicBezTo>
                    <a:pt x="36735" y="6718"/>
                    <a:pt x="36735" y="6696"/>
                    <a:pt x="36757" y="6696"/>
                  </a:cubicBezTo>
                  <a:lnTo>
                    <a:pt x="36845" y="6608"/>
                  </a:lnTo>
                  <a:cubicBezTo>
                    <a:pt x="36845" y="6630"/>
                    <a:pt x="36867" y="6674"/>
                    <a:pt x="36889" y="6674"/>
                  </a:cubicBezTo>
                  <a:lnTo>
                    <a:pt x="36955" y="6674"/>
                  </a:lnTo>
                  <a:cubicBezTo>
                    <a:pt x="36977" y="6674"/>
                    <a:pt x="36977" y="6630"/>
                    <a:pt x="36977" y="6630"/>
                  </a:cubicBezTo>
                  <a:lnTo>
                    <a:pt x="37132" y="6564"/>
                  </a:lnTo>
                  <a:cubicBezTo>
                    <a:pt x="37220" y="6586"/>
                    <a:pt x="37331" y="6586"/>
                    <a:pt x="37419" y="6608"/>
                  </a:cubicBezTo>
                  <a:cubicBezTo>
                    <a:pt x="37419" y="6674"/>
                    <a:pt x="37441" y="6696"/>
                    <a:pt x="37529" y="6718"/>
                  </a:cubicBezTo>
                  <a:cubicBezTo>
                    <a:pt x="37618" y="6718"/>
                    <a:pt x="37684" y="6784"/>
                    <a:pt x="37772" y="6807"/>
                  </a:cubicBezTo>
                  <a:cubicBezTo>
                    <a:pt x="37750" y="6829"/>
                    <a:pt x="37728" y="6851"/>
                    <a:pt x="37728" y="6895"/>
                  </a:cubicBezTo>
                  <a:cubicBezTo>
                    <a:pt x="37551" y="6961"/>
                    <a:pt x="37419" y="7182"/>
                    <a:pt x="37308" y="7336"/>
                  </a:cubicBezTo>
                  <a:cubicBezTo>
                    <a:pt x="37066" y="7668"/>
                    <a:pt x="36757" y="7954"/>
                    <a:pt x="36558" y="8330"/>
                  </a:cubicBezTo>
                  <a:cubicBezTo>
                    <a:pt x="36558" y="8345"/>
                    <a:pt x="36569" y="8361"/>
                    <a:pt x="36575" y="8361"/>
                  </a:cubicBezTo>
                  <a:cubicBezTo>
                    <a:pt x="36578" y="8361"/>
                    <a:pt x="36580" y="8358"/>
                    <a:pt x="36580" y="8352"/>
                  </a:cubicBezTo>
                  <a:cubicBezTo>
                    <a:pt x="36757" y="8043"/>
                    <a:pt x="37022" y="7800"/>
                    <a:pt x="37220" y="7513"/>
                  </a:cubicBezTo>
                  <a:cubicBezTo>
                    <a:pt x="37308" y="7403"/>
                    <a:pt x="37397" y="7270"/>
                    <a:pt x="37463" y="7160"/>
                  </a:cubicBezTo>
                  <a:cubicBezTo>
                    <a:pt x="37505" y="7118"/>
                    <a:pt x="37666" y="6937"/>
                    <a:pt x="37720" y="6937"/>
                  </a:cubicBezTo>
                  <a:cubicBezTo>
                    <a:pt x="37723" y="6937"/>
                    <a:pt x="37726" y="6938"/>
                    <a:pt x="37728" y="6939"/>
                  </a:cubicBezTo>
                  <a:cubicBezTo>
                    <a:pt x="37662" y="7027"/>
                    <a:pt x="37573" y="7138"/>
                    <a:pt x="37551" y="7182"/>
                  </a:cubicBezTo>
                  <a:cubicBezTo>
                    <a:pt x="37463" y="7336"/>
                    <a:pt x="37397" y="7469"/>
                    <a:pt x="37286" y="7601"/>
                  </a:cubicBezTo>
                  <a:cubicBezTo>
                    <a:pt x="37132" y="7800"/>
                    <a:pt x="37022" y="8021"/>
                    <a:pt x="36867" y="8175"/>
                  </a:cubicBezTo>
                  <a:cubicBezTo>
                    <a:pt x="36851" y="8208"/>
                    <a:pt x="36858" y="8228"/>
                    <a:pt x="36872" y="8228"/>
                  </a:cubicBezTo>
                  <a:cubicBezTo>
                    <a:pt x="36877" y="8228"/>
                    <a:pt x="36883" y="8225"/>
                    <a:pt x="36889" y="8219"/>
                  </a:cubicBezTo>
                  <a:cubicBezTo>
                    <a:pt x="37110" y="8021"/>
                    <a:pt x="37286" y="7712"/>
                    <a:pt x="37441" y="7469"/>
                  </a:cubicBezTo>
                  <a:cubicBezTo>
                    <a:pt x="37507" y="7381"/>
                    <a:pt x="37551" y="7292"/>
                    <a:pt x="37618" y="7182"/>
                  </a:cubicBezTo>
                  <a:cubicBezTo>
                    <a:pt x="37640" y="7138"/>
                    <a:pt x="37684" y="7071"/>
                    <a:pt x="37750" y="7005"/>
                  </a:cubicBezTo>
                  <a:cubicBezTo>
                    <a:pt x="37750" y="7005"/>
                    <a:pt x="37772" y="6961"/>
                    <a:pt x="37772" y="6939"/>
                  </a:cubicBezTo>
                  <a:cubicBezTo>
                    <a:pt x="37860" y="6961"/>
                    <a:pt x="37905" y="7005"/>
                    <a:pt x="37971" y="7049"/>
                  </a:cubicBezTo>
                  <a:cubicBezTo>
                    <a:pt x="37905" y="7071"/>
                    <a:pt x="37882" y="7138"/>
                    <a:pt x="37860" y="7182"/>
                  </a:cubicBezTo>
                  <a:cubicBezTo>
                    <a:pt x="37772" y="7270"/>
                    <a:pt x="37728" y="7336"/>
                    <a:pt x="37640" y="7381"/>
                  </a:cubicBezTo>
                  <a:cubicBezTo>
                    <a:pt x="37551" y="7469"/>
                    <a:pt x="37529" y="7579"/>
                    <a:pt x="37463" y="7668"/>
                  </a:cubicBezTo>
                  <a:cubicBezTo>
                    <a:pt x="37331" y="7910"/>
                    <a:pt x="37110" y="8109"/>
                    <a:pt x="36911" y="8286"/>
                  </a:cubicBezTo>
                  <a:cubicBezTo>
                    <a:pt x="36757" y="8484"/>
                    <a:pt x="36690" y="8771"/>
                    <a:pt x="36536" y="8992"/>
                  </a:cubicBezTo>
                  <a:cubicBezTo>
                    <a:pt x="36536" y="8992"/>
                    <a:pt x="36536" y="9014"/>
                    <a:pt x="36558" y="9014"/>
                  </a:cubicBezTo>
                  <a:cubicBezTo>
                    <a:pt x="36690" y="8838"/>
                    <a:pt x="36735" y="8661"/>
                    <a:pt x="36845" y="8484"/>
                  </a:cubicBezTo>
                  <a:cubicBezTo>
                    <a:pt x="36955" y="8286"/>
                    <a:pt x="37132" y="8153"/>
                    <a:pt x="37286" y="7999"/>
                  </a:cubicBezTo>
                  <a:lnTo>
                    <a:pt x="37286" y="7999"/>
                  </a:lnTo>
                  <a:cubicBezTo>
                    <a:pt x="37088" y="8264"/>
                    <a:pt x="36889" y="8551"/>
                    <a:pt x="36690" y="8882"/>
                  </a:cubicBezTo>
                  <a:cubicBezTo>
                    <a:pt x="36675" y="8897"/>
                    <a:pt x="36703" y="8913"/>
                    <a:pt x="36729" y="8913"/>
                  </a:cubicBezTo>
                  <a:cubicBezTo>
                    <a:pt x="36740" y="8913"/>
                    <a:pt x="36750" y="8910"/>
                    <a:pt x="36757" y="8904"/>
                  </a:cubicBezTo>
                  <a:cubicBezTo>
                    <a:pt x="36977" y="8484"/>
                    <a:pt x="37220" y="8109"/>
                    <a:pt x="37529" y="7734"/>
                  </a:cubicBezTo>
                  <a:cubicBezTo>
                    <a:pt x="37640" y="7601"/>
                    <a:pt x="37772" y="7469"/>
                    <a:pt x="37905" y="7336"/>
                  </a:cubicBezTo>
                  <a:lnTo>
                    <a:pt x="38059" y="7182"/>
                  </a:lnTo>
                  <a:cubicBezTo>
                    <a:pt x="38081" y="7226"/>
                    <a:pt x="38103" y="7270"/>
                    <a:pt x="38125" y="7336"/>
                  </a:cubicBezTo>
                  <a:cubicBezTo>
                    <a:pt x="37882" y="7358"/>
                    <a:pt x="37750" y="7778"/>
                    <a:pt x="37640" y="7932"/>
                  </a:cubicBezTo>
                  <a:cubicBezTo>
                    <a:pt x="37463" y="8219"/>
                    <a:pt x="37286" y="8462"/>
                    <a:pt x="37110" y="8705"/>
                  </a:cubicBezTo>
                  <a:cubicBezTo>
                    <a:pt x="36911" y="9014"/>
                    <a:pt x="36779" y="9345"/>
                    <a:pt x="36646" y="9654"/>
                  </a:cubicBezTo>
                  <a:cubicBezTo>
                    <a:pt x="36646" y="9670"/>
                    <a:pt x="36657" y="9686"/>
                    <a:pt x="36664" y="9686"/>
                  </a:cubicBezTo>
                  <a:cubicBezTo>
                    <a:pt x="36666" y="9686"/>
                    <a:pt x="36668" y="9683"/>
                    <a:pt x="36668" y="9676"/>
                  </a:cubicBezTo>
                  <a:cubicBezTo>
                    <a:pt x="36779" y="9434"/>
                    <a:pt x="36867" y="9169"/>
                    <a:pt x="36999" y="8948"/>
                  </a:cubicBezTo>
                  <a:cubicBezTo>
                    <a:pt x="37110" y="8727"/>
                    <a:pt x="37286" y="8551"/>
                    <a:pt x="37441" y="8330"/>
                  </a:cubicBezTo>
                  <a:cubicBezTo>
                    <a:pt x="37551" y="8153"/>
                    <a:pt x="37684" y="7999"/>
                    <a:pt x="37794" y="7800"/>
                  </a:cubicBezTo>
                  <a:cubicBezTo>
                    <a:pt x="37833" y="7742"/>
                    <a:pt x="38058" y="7379"/>
                    <a:pt x="38158" y="7379"/>
                  </a:cubicBezTo>
                  <a:cubicBezTo>
                    <a:pt x="38172" y="7379"/>
                    <a:pt x="38183" y="7386"/>
                    <a:pt x="38192" y="7403"/>
                  </a:cubicBezTo>
                  <a:cubicBezTo>
                    <a:pt x="38192" y="7447"/>
                    <a:pt x="38214" y="7469"/>
                    <a:pt x="38214" y="7469"/>
                  </a:cubicBezTo>
                  <a:cubicBezTo>
                    <a:pt x="38192" y="7491"/>
                    <a:pt x="38192" y="7513"/>
                    <a:pt x="38169" y="7513"/>
                  </a:cubicBezTo>
                  <a:cubicBezTo>
                    <a:pt x="37993" y="7734"/>
                    <a:pt x="37794" y="7954"/>
                    <a:pt x="37662" y="8219"/>
                  </a:cubicBezTo>
                  <a:cubicBezTo>
                    <a:pt x="37419" y="8573"/>
                    <a:pt x="37198" y="8926"/>
                    <a:pt x="36977" y="9323"/>
                  </a:cubicBezTo>
                  <a:cubicBezTo>
                    <a:pt x="36845" y="9566"/>
                    <a:pt x="36580" y="9875"/>
                    <a:pt x="36558" y="10162"/>
                  </a:cubicBezTo>
                  <a:cubicBezTo>
                    <a:pt x="36558" y="10184"/>
                    <a:pt x="36574" y="10195"/>
                    <a:pt x="36591" y="10195"/>
                  </a:cubicBezTo>
                  <a:cubicBezTo>
                    <a:pt x="36608" y="10195"/>
                    <a:pt x="36624" y="10184"/>
                    <a:pt x="36624" y="10162"/>
                  </a:cubicBezTo>
                  <a:cubicBezTo>
                    <a:pt x="36646" y="9875"/>
                    <a:pt x="36889" y="9544"/>
                    <a:pt x="37066" y="9279"/>
                  </a:cubicBezTo>
                  <a:cubicBezTo>
                    <a:pt x="37220" y="8992"/>
                    <a:pt x="37419" y="8705"/>
                    <a:pt x="37618" y="8440"/>
                  </a:cubicBezTo>
                  <a:cubicBezTo>
                    <a:pt x="37750" y="8219"/>
                    <a:pt x="37905" y="8021"/>
                    <a:pt x="38059" y="7822"/>
                  </a:cubicBezTo>
                  <a:cubicBezTo>
                    <a:pt x="38125" y="7734"/>
                    <a:pt x="38192" y="7623"/>
                    <a:pt x="38280" y="7557"/>
                  </a:cubicBezTo>
                  <a:lnTo>
                    <a:pt x="38324" y="7601"/>
                  </a:lnTo>
                  <a:cubicBezTo>
                    <a:pt x="38390" y="7690"/>
                    <a:pt x="38456" y="7734"/>
                    <a:pt x="38545" y="7778"/>
                  </a:cubicBezTo>
                  <a:cubicBezTo>
                    <a:pt x="38412" y="7822"/>
                    <a:pt x="38302" y="7999"/>
                    <a:pt x="38192" y="8109"/>
                  </a:cubicBezTo>
                  <a:cubicBezTo>
                    <a:pt x="37971" y="8330"/>
                    <a:pt x="37772" y="8551"/>
                    <a:pt x="37618" y="8793"/>
                  </a:cubicBezTo>
                  <a:cubicBezTo>
                    <a:pt x="37419" y="9058"/>
                    <a:pt x="37242" y="9345"/>
                    <a:pt x="37088" y="9610"/>
                  </a:cubicBezTo>
                  <a:cubicBezTo>
                    <a:pt x="36999" y="9765"/>
                    <a:pt x="36977" y="9897"/>
                    <a:pt x="36911" y="10030"/>
                  </a:cubicBezTo>
                  <a:cubicBezTo>
                    <a:pt x="36867" y="10140"/>
                    <a:pt x="36801" y="10206"/>
                    <a:pt x="36801" y="10317"/>
                  </a:cubicBezTo>
                  <a:cubicBezTo>
                    <a:pt x="36801" y="10328"/>
                    <a:pt x="36817" y="10333"/>
                    <a:pt x="36834" y="10333"/>
                  </a:cubicBezTo>
                  <a:cubicBezTo>
                    <a:pt x="36850" y="10333"/>
                    <a:pt x="36867" y="10328"/>
                    <a:pt x="36867" y="10317"/>
                  </a:cubicBezTo>
                  <a:cubicBezTo>
                    <a:pt x="36867" y="10206"/>
                    <a:pt x="36955" y="10140"/>
                    <a:pt x="36977" y="10052"/>
                  </a:cubicBezTo>
                  <a:cubicBezTo>
                    <a:pt x="37066" y="9919"/>
                    <a:pt x="37088" y="9765"/>
                    <a:pt x="37176" y="9588"/>
                  </a:cubicBezTo>
                  <a:cubicBezTo>
                    <a:pt x="37286" y="9367"/>
                    <a:pt x="37441" y="9169"/>
                    <a:pt x="37573" y="8992"/>
                  </a:cubicBezTo>
                  <a:cubicBezTo>
                    <a:pt x="37728" y="8771"/>
                    <a:pt x="37882" y="8551"/>
                    <a:pt x="38059" y="8352"/>
                  </a:cubicBezTo>
                  <a:cubicBezTo>
                    <a:pt x="38080" y="8331"/>
                    <a:pt x="38509" y="7882"/>
                    <a:pt x="38598" y="7882"/>
                  </a:cubicBezTo>
                  <a:cubicBezTo>
                    <a:pt x="38604" y="7882"/>
                    <a:pt x="38608" y="7884"/>
                    <a:pt x="38611" y="7888"/>
                  </a:cubicBezTo>
                  <a:cubicBezTo>
                    <a:pt x="38611" y="7896"/>
                    <a:pt x="38616" y="7898"/>
                    <a:pt x="38622" y="7898"/>
                  </a:cubicBezTo>
                  <a:cubicBezTo>
                    <a:pt x="38636" y="7898"/>
                    <a:pt x="38655" y="7888"/>
                    <a:pt x="38655" y="7888"/>
                  </a:cubicBezTo>
                  <a:lnTo>
                    <a:pt x="38655" y="7844"/>
                  </a:lnTo>
                  <a:cubicBezTo>
                    <a:pt x="38721" y="7888"/>
                    <a:pt x="38766" y="7910"/>
                    <a:pt x="38854" y="7932"/>
                  </a:cubicBezTo>
                  <a:cubicBezTo>
                    <a:pt x="38915" y="7945"/>
                    <a:pt x="38969" y="7950"/>
                    <a:pt x="39023" y="7960"/>
                  </a:cubicBezTo>
                  <a:lnTo>
                    <a:pt x="39023" y="7960"/>
                  </a:lnTo>
                  <a:cubicBezTo>
                    <a:pt x="39071" y="7929"/>
                    <a:pt x="39118" y="7898"/>
                    <a:pt x="39163" y="7866"/>
                  </a:cubicBezTo>
                  <a:lnTo>
                    <a:pt x="39384" y="7866"/>
                  </a:lnTo>
                  <a:cubicBezTo>
                    <a:pt x="39654" y="7902"/>
                    <a:pt x="39939" y="7938"/>
                    <a:pt x="40215" y="7938"/>
                  </a:cubicBezTo>
                  <a:cubicBezTo>
                    <a:pt x="40277" y="7938"/>
                    <a:pt x="40338" y="7936"/>
                    <a:pt x="40399" y="7932"/>
                  </a:cubicBezTo>
                  <a:cubicBezTo>
                    <a:pt x="40841" y="7866"/>
                    <a:pt x="41415" y="7712"/>
                    <a:pt x="41812" y="7513"/>
                  </a:cubicBezTo>
                  <a:cubicBezTo>
                    <a:pt x="42033" y="7403"/>
                    <a:pt x="42253" y="7204"/>
                    <a:pt x="42474" y="7094"/>
                  </a:cubicBezTo>
                  <a:cubicBezTo>
                    <a:pt x="42695" y="6983"/>
                    <a:pt x="43159" y="6917"/>
                    <a:pt x="43401" y="6851"/>
                  </a:cubicBezTo>
                  <a:cubicBezTo>
                    <a:pt x="43482" y="6831"/>
                    <a:pt x="43471" y="6737"/>
                    <a:pt x="43402" y="6737"/>
                  </a:cubicBezTo>
                  <a:cubicBezTo>
                    <a:pt x="43395" y="6737"/>
                    <a:pt x="43387" y="6738"/>
                    <a:pt x="43379" y="6740"/>
                  </a:cubicBezTo>
                  <a:cubicBezTo>
                    <a:pt x="42850" y="6829"/>
                    <a:pt x="42540" y="6807"/>
                    <a:pt x="42099" y="7049"/>
                  </a:cubicBezTo>
                  <a:cubicBezTo>
                    <a:pt x="41635" y="7314"/>
                    <a:pt x="41106" y="7491"/>
                    <a:pt x="40554" y="7579"/>
                  </a:cubicBezTo>
                  <a:cubicBezTo>
                    <a:pt x="40429" y="7595"/>
                    <a:pt x="40249" y="7610"/>
                    <a:pt x="40045" y="7610"/>
                  </a:cubicBezTo>
                  <a:cubicBezTo>
                    <a:pt x="39960" y="7610"/>
                    <a:pt x="39872" y="7608"/>
                    <a:pt x="39781" y="7601"/>
                  </a:cubicBezTo>
                  <a:cubicBezTo>
                    <a:pt x="39825" y="7601"/>
                    <a:pt x="39825" y="7579"/>
                    <a:pt x="39781" y="7579"/>
                  </a:cubicBezTo>
                  <a:cubicBezTo>
                    <a:pt x="39737" y="7579"/>
                    <a:pt x="39671" y="7579"/>
                    <a:pt x="39649" y="7535"/>
                  </a:cubicBezTo>
                  <a:cubicBezTo>
                    <a:pt x="39516" y="7513"/>
                    <a:pt x="39450" y="7469"/>
                    <a:pt x="39406" y="7358"/>
                  </a:cubicBezTo>
                  <a:cubicBezTo>
                    <a:pt x="39339" y="7270"/>
                    <a:pt x="39295" y="7182"/>
                    <a:pt x="39229" y="7138"/>
                  </a:cubicBezTo>
                  <a:cubicBezTo>
                    <a:pt x="39185" y="7027"/>
                    <a:pt x="39075" y="6851"/>
                    <a:pt x="38920" y="6851"/>
                  </a:cubicBezTo>
                  <a:cubicBezTo>
                    <a:pt x="38898" y="6851"/>
                    <a:pt x="38898" y="6917"/>
                    <a:pt x="38920" y="6917"/>
                  </a:cubicBezTo>
                  <a:cubicBezTo>
                    <a:pt x="39075" y="6917"/>
                    <a:pt x="39119" y="7138"/>
                    <a:pt x="39185" y="7204"/>
                  </a:cubicBezTo>
                  <a:lnTo>
                    <a:pt x="39339" y="7469"/>
                  </a:lnTo>
                  <a:cubicBezTo>
                    <a:pt x="39362" y="7513"/>
                    <a:pt x="39406" y="7535"/>
                    <a:pt x="39450" y="7579"/>
                  </a:cubicBezTo>
                  <a:cubicBezTo>
                    <a:pt x="39362" y="7579"/>
                    <a:pt x="39295" y="7579"/>
                    <a:pt x="39207" y="7535"/>
                  </a:cubicBezTo>
                  <a:cubicBezTo>
                    <a:pt x="39008" y="7491"/>
                    <a:pt x="38876" y="7358"/>
                    <a:pt x="38766" y="7204"/>
                  </a:cubicBezTo>
                  <a:cubicBezTo>
                    <a:pt x="38655" y="7049"/>
                    <a:pt x="38545" y="6762"/>
                    <a:pt x="38346" y="6696"/>
                  </a:cubicBezTo>
                  <a:cubicBezTo>
                    <a:pt x="38324" y="6696"/>
                    <a:pt x="38324" y="6718"/>
                    <a:pt x="38346" y="6718"/>
                  </a:cubicBezTo>
                  <a:cubicBezTo>
                    <a:pt x="38523" y="6807"/>
                    <a:pt x="38633" y="7094"/>
                    <a:pt x="38743" y="7248"/>
                  </a:cubicBezTo>
                  <a:cubicBezTo>
                    <a:pt x="38788" y="7314"/>
                    <a:pt x="38876" y="7425"/>
                    <a:pt x="38964" y="7491"/>
                  </a:cubicBezTo>
                  <a:cubicBezTo>
                    <a:pt x="38986" y="7513"/>
                    <a:pt x="39008" y="7513"/>
                    <a:pt x="39075" y="7535"/>
                  </a:cubicBezTo>
                  <a:cubicBezTo>
                    <a:pt x="38810" y="7491"/>
                    <a:pt x="38633" y="7403"/>
                    <a:pt x="38456" y="7292"/>
                  </a:cubicBezTo>
                  <a:lnTo>
                    <a:pt x="38456" y="7248"/>
                  </a:lnTo>
                  <a:cubicBezTo>
                    <a:pt x="38456" y="7204"/>
                    <a:pt x="38456" y="7182"/>
                    <a:pt x="38434" y="7182"/>
                  </a:cubicBezTo>
                  <a:lnTo>
                    <a:pt x="38346" y="7182"/>
                  </a:lnTo>
                  <a:cubicBezTo>
                    <a:pt x="38302" y="7138"/>
                    <a:pt x="38258" y="7071"/>
                    <a:pt x="38236" y="7049"/>
                  </a:cubicBezTo>
                  <a:cubicBezTo>
                    <a:pt x="38302" y="7049"/>
                    <a:pt x="38302" y="6961"/>
                    <a:pt x="38258" y="6939"/>
                  </a:cubicBezTo>
                  <a:cubicBezTo>
                    <a:pt x="38147" y="6829"/>
                    <a:pt x="38015" y="6718"/>
                    <a:pt x="37882" y="6608"/>
                  </a:cubicBezTo>
                  <a:lnTo>
                    <a:pt x="37882" y="6608"/>
                  </a:lnTo>
                  <a:cubicBezTo>
                    <a:pt x="38071" y="6618"/>
                    <a:pt x="38261" y="6622"/>
                    <a:pt x="38452" y="6622"/>
                  </a:cubicBezTo>
                  <a:cubicBezTo>
                    <a:pt x="39131" y="6622"/>
                    <a:pt x="39820" y="6566"/>
                    <a:pt x="40509" y="6497"/>
                  </a:cubicBezTo>
                  <a:cubicBezTo>
                    <a:pt x="40597" y="6483"/>
                    <a:pt x="40686" y="6477"/>
                    <a:pt x="40776" y="6477"/>
                  </a:cubicBezTo>
                  <a:cubicBezTo>
                    <a:pt x="41091" y="6477"/>
                    <a:pt x="41414" y="6551"/>
                    <a:pt x="41724" y="6586"/>
                  </a:cubicBezTo>
                  <a:cubicBezTo>
                    <a:pt x="42055" y="6608"/>
                    <a:pt x="42386" y="6586"/>
                    <a:pt x="42717" y="6630"/>
                  </a:cubicBezTo>
                  <a:cubicBezTo>
                    <a:pt x="42883" y="6663"/>
                    <a:pt x="43059" y="6691"/>
                    <a:pt x="43233" y="6691"/>
                  </a:cubicBezTo>
                  <a:cubicBezTo>
                    <a:pt x="43407" y="6691"/>
                    <a:pt x="43578" y="6663"/>
                    <a:pt x="43733" y="6586"/>
                  </a:cubicBezTo>
                  <a:cubicBezTo>
                    <a:pt x="43777" y="6542"/>
                    <a:pt x="43777" y="6475"/>
                    <a:pt x="43755" y="6409"/>
                  </a:cubicBezTo>
                  <a:cubicBezTo>
                    <a:pt x="43644" y="6166"/>
                    <a:pt x="43424" y="6078"/>
                    <a:pt x="43181" y="5946"/>
                  </a:cubicBezTo>
                  <a:cubicBezTo>
                    <a:pt x="42761" y="5703"/>
                    <a:pt x="42408" y="5416"/>
                    <a:pt x="41944" y="5217"/>
                  </a:cubicBezTo>
                  <a:cubicBezTo>
                    <a:pt x="41569" y="5085"/>
                    <a:pt x="41172" y="4974"/>
                    <a:pt x="40774" y="4886"/>
                  </a:cubicBezTo>
                  <a:cubicBezTo>
                    <a:pt x="40576" y="4864"/>
                    <a:pt x="40421" y="4754"/>
                    <a:pt x="40245" y="4709"/>
                  </a:cubicBezTo>
                  <a:cubicBezTo>
                    <a:pt x="40289" y="4643"/>
                    <a:pt x="40289" y="4555"/>
                    <a:pt x="40200" y="4511"/>
                  </a:cubicBezTo>
                  <a:cubicBezTo>
                    <a:pt x="39869" y="4268"/>
                    <a:pt x="39847" y="3760"/>
                    <a:pt x="39626" y="3429"/>
                  </a:cubicBezTo>
                  <a:cubicBezTo>
                    <a:pt x="39317" y="3010"/>
                    <a:pt x="39008" y="2634"/>
                    <a:pt x="38699" y="2237"/>
                  </a:cubicBezTo>
                  <a:cubicBezTo>
                    <a:pt x="38258" y="1663"/>
                    <a:pt x="37485" y="1177"/>
                    <a:pt x="36823" y="868"/>
                  </a:cubicBezTo>
                  <a:cubicBezTo>
                    <a:pt x="35532" y="300"/>
                    <a:pt x="34135" y="1"/>
                    <a:pt x="32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1"/>
            <p:cNvSpPr/>
            <p:nvPr/>
          </p:nvSpPr>
          <p:spPr>
            <a:xfrm>
              <a:off x="3376400" y="3600125"/>
              <a:ext cx="6450" cy="7550"/>
            </a:xfrm>
            <a:custGeom>
              <a:avLst/>
              <a:gdLst/>
              <a:ahLst/>
              <a:cxnLst/>
              <a:rect l="l" t="t" r="r" b="b"/>
              <a:pathLst>
                <a:path w="258" h="302" extrusionOk="0">
                  <a:moveTo>
                    <a:pt x="172" y="0"/>
                  </a:moveTo>
                  <a:cubicBezTo>
                    <a:pt x="160" y="0"/>
                    <a:pt x="147" y="17"/>
                    <a:pt x="147" y="53"/>
                  </a:cubicBezTo>
                  <a:lnTo>
                    <a:pt x="147" y="141"/>
                  </a:lnTo>
                  <a:lnTo>
                    <a:pt x="37" y="252"/>
                  </a:lnTo>
                  <a:cubicBezTo>
                    <a:pt x="1" y="270"/>
                    <a:pt x="23" y="302"/>
                    <a:pt x="44" y="302"/>
                  </a:cubicBezTo>
                  <a:cubicBezTo>
                    <a:pt x="49" y="302"/>
                    <a:pt x="54" y="300"/>
                    <a:pt x="59" y="296"/>
                  </a:cubicBezTo>
                  <a:cubicBezTo>
                    <a:pt x="103" y="274"/>
                    <a:pt x="147" y="208"/>
                    <a:pt x="169" y="186"/>
                  </a:cubicBezTo>
                  <a:cubicBezTo>
                    <a:pt x="191" y="164"/>
                    <a:pt x="257" y="97"/>
                    <a:pt x="257" y="53"/>
                  </a:cubicBezTo>
                  <a:cubicBezTo>
                    <a:pt x="257" y="31"/>
                    <a:pt x="213" y="31"/>
                    <a:pt x="213" y="31"/>
                  </a:cubicBezTo>
                  <a:cubicBezTo>
                    <a:pt x="213" y="53"/>
                    <a:pt x="191" y="53"/>
                    <a:pt x="191" y="53"/>
                  </a:cubicBezTo>
                  <a:lnTo>
                    <a:pt x="191" y="31"/>
                  </a:lnTo>
                  <a:cubicBezTo>
                    <a:pt x="191" y="11"/>
                    <a:pt x="182"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1"/>
            <p:cNvSpPr/>
            <p:nvPr/>
          </p:nvSpPr>
          <p:spPr>
            <a:xfrm>
              <a:off x="3396625" y="3589150"/>
              <a:ext cx="8850" cy="10650"/>
            </a:xfrm>
            <a:custGeom>
              <a:avLst/>
              <a:gdLst/>
              <a:ahLst/>
              <a:cxnLst/>
              <a:rect l="l" t="t" r="r" b="b"/>
              <a:pathLst>
                <a:path w="354" h="426" extrusionOk="0">
                  <a:moveTo>
                    <a:pt x="44" y="1"/>
                  </a:moveTo>
                  <a:cubicBezTo>
                    <a:pt x="33" y="1"/>
                    <a:pt x="22" y="18"/>
                    <a:pt x="22" y="51"/>
                  </a:cubicBezTo>
                  <a:cubicBezTo>
                    <a:pt x="22" y="161"/>
                    <a:pt x="0" y="293"/>
                    <a:pt x="22" y="404"/>
                  </a:cubicBezTo>
                  <a:lnTo>
                    <a:pt x="44" y="426"/>
                  </a:lnTo>
                  <a:cubicBezTo>
                    <a:pt x="177" y="426"/>
                    <a:pt x="221" y="316"/>
                    <a:pt x="331" y="249"/>
                  </a:cubicBezTo>
                  <a:cubicBezTo>
                    <a:pt x="353" y="205"/>
                    <a:pt x="331" y="183"/>
                    <a:pt x="287" y="183"/>
                  </a:cubicBezTo>
                  <a:cubicBezTo>
                    <a:pt x="243" y="183"/>
                    <a:pt x="221" y="205"/>
                    <a:pt x="177" y="271"/>
                  </a:cubicBezTo>
                  <a:cubicBezTo>
                    <a:pt x="155" y="293"/>
                    <a:pt x="133" y="316"/>
                    <a:pt x="66" y="360"/>
                  </a:cubicBezTo>
                  <a:cubicBezTo>
                    <a:pt x="44" y="249"/>
                    <a:pt x="66" y="161"/>
                    <a:pt x="66" y="51"/>
                  </a:cubicBezTo>
                  <a:cubicBezTo>
                    <a:pt x="66" y="18"/>
                    <a:pt x="55"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1"/>
            <p:cNvSpPr/>
            <p:nvPr/>
          </p:nvSpPr>
          <p:spPr>
            <a:xfrm>
              <a:off x="3105775" y="3597450"/>
              <a:ext cx="257450" cy="107225"/>
            </a:xfrm>
            <a:custGeom>
              <a:avLst/>
              <a:gdLst/>
              <a:ahLst/>
              <a:cxnLst/>
              <a:rect l="l" t="t" r="r" b="b"/>
              <a:pathLst>
                <a:path w="10298" h="4289" extrusionOk="0">
                  <a:moveTo>
                    <a:pt x="10155" y="0"/>
                  </a:moveTo>
                  <a:cubicBezTo>
                    <a:pt x="10133" y="0"/>
                    <a:pt x="10111" y="17"/>
                    <a:pt x="10111" y="50"/>
                  </a:cubicBezTo>
                  <a:lnTo>
                    <a:pt x="10111" y="271"/>
                  </a:lnTo>
                  <a:cubicBezTo>
                    <a:pt x="9736" y="491"/>
                    <a:pt x="9272" y="580"/>
                    <a:pt x="8897" y="690"/>
                  </a:cubicBezTo>
                  <a:cubicBezTo>
                    <a:pt x="8477" y="800"/>
                    <a:pt x="8058" y="911"/>
                    <a:pt x="7661" y="1087"/>
                  </a:cubicBezTo>
                  <a:cubicBezTo>
                    <a:pt x="7440" y="1176"/>
                    <a:pt x="7263" y="1352"/>
                    <a:pt x="7064" y="1463"/>
                  </a:cubicBezTo>
                  <a:cubicBezTo>
                    <a:pt x="6888" y="1573"/>
                    <a:pt x="6689" y="1617"/>
                    <a:pt x="6491" y="1705"/>
                  </a:cubicBezTo>
                  <a:cubicBezTo>
                    <a:pt x="6093" y="1926"/>
                    <a:pt x="5762" y="2368"/>
                    <a:pt x="5365" y="2478"/>
                  </a:cubicBezTo>
                  <a:cubicBezTo>
                    <a:pt x="5267" y="2494"/>
                    <a:pt x="5169" y="2499"/>
                    <a:pt x="5072" y="2499"/>
                  </a:cubicBezTo>
                  <a:cubicBezTo>
                    <a:pt x="4966" y="2499"/>
                    <a:pt x="4862" y="2494"/>
                    <a:pt x="4760" y="2494"/>
                  </a:cubicBezTo>
                  <a:cubicBezTo>
                    <a:pt x="4703" y="2494"/>
                    <a:pt x="4647" y="2495"/>
                    <a:pt x="4592" y="2500"/>
                  </a:cubicBezTo>
                  <a:cubicBezTo>
                    <a:pt x="4393" y="2522"/>
                    <a:pt x="4217" y="2588"/>
                    <a:pt x="4062" y="2677"/>
                  </a:cubicBezTo>
                  <a:cubicBezTo>
                    <a:pt x="3643" y="2831"/>
                    <a:pt x="3267" y="2964"/>
                    <a:pt x="2870" y="3229"/>
                  </a:cubicBezTo>
                  <a:cubicBezTo>
                    <a:pt x="2671" y="3339"/>
                    <a:pt x="2495" y="3405"/>
                    <a:pt x="2274" y="3494"/>
                  </a:cubicBezTo>
                  <a:cubicBezTo>
                    <a:pt x="2009" y="3604"/>
                    <a:pt x="1788" y="3736"/>
                    <a:pt x="1523" y="3825"/>
                  </a:cubicBezTo>
                  <a:lnTo>
                    <a:pt x="773" y="4068"/>
                  </a:lnTo>
                  <a:cubicBezTo>
                    <a:pt x="567" y="4129"/>
                    <a:pt x="322" y="4268"/>
                    <a:pt x="75" y="4268"/>
                  </a:cubicBezTo>
                  <a:cubicBezTo>
                    <a:pt x="57" y="4268"/>
                    <a:pt x="40" y="4268"/>
                    <a:pt x="22" y="4266"/>
                  </a:cubicBezTo>
                  <a:cubicBezTo>
                    <a:pt x="0" y="4266"/>
                    <a:pt x="0" y="4288"/>
                    <a:pt x="22" y="4288"/>
                  </a:cubicBezTo>
                  <a:cubicBezTo>
                    <a:pt x="221" y="4288"/>
                    <a:pt x="420" y="4222"/>
                    <a:pt x="574" y="4156"/>
                  </a:cubicBezTo>
                  <a:cubicBezTo>
                    <a:pt x="839" y="4112"/>
                    <a:pt x="1060" y="4023"/>
                    <a:pt x="1303" y="3935"/>
                  </a:cubicBezTo>
                  <a:cubicBezTo>
                    <a:pt x="1766" y="3803"/>
                    <a:pt x="2186" y="3604"/>
                    <a:pt x="2627" y="3383"/>
                  </a:cubicBezTo>
                  <a:cubicBezTo>
                    <a:pt x="2914" y="3273"/>
                    <a:pt x="3135" y="3074"/>
                    <a:pt x="3400" y="3008"/>
                  </a:cubicBezTo>
                  <a:cubicBezTo>
                    <a:pt x="3621" y="2942"/>
                    <a:pt x="3819" y="2853"/>
                    <a:pt x="4018" y="2787"/>
                  </a:cubicBezTo>
                  <a:cubicBezTo>
                    <a:pt x="4283" y="2677"/>
                    <a:pt x="4526" y="2588"/>
                    <a:pt x="4835" y="2566"/>
                  </a:cubicBezTo>
                  <a:cubicBezTo>
                    <a:pt x="4914" y="2566"/>
                    <a:pt x="4994" y="2570"/>
                    <a:pt x="5072" y="2570"/>
                  </a:cubicBezTo>
                  <a:cubicBezTo>
                    <a:pt x="5189" y="2570"/>
                    <a:pt x="5303" y="2562"/>
                    <a:pt x="5409" y="2522"/>
                  </a:cubicBezTo>
                  <a:cubicBezTo>
                    <a:pt x="5806" y="2412"/>
                    <a:pt x="6115" y="2015"/>
                    <a:pt x="6446" y="1816"/>
                  </a:cubicBezTo>
                  <a:cubicBezTo>
                    <a:pt x="6623" y="1705"/>
                    <a:pt x="6822" y="1639"/>
                    <a:pt x="7020" y="1573"/>
                  </a:cubicBezTo>
                  <a:cubicBezTo>
                    <a:pt x="7241" y="1463"/>
                    <a:pt x="7440" y="1286"/>
                    <a:pt x="7683" y="1176"/>
                  </a:cubicBezTo>
                  <a:cubicBezTo>
                    <a:pt x="8168" y="955"/>
                    <a:pt x="8698" y="844"/>
                    <a:pt x="9206" y="690"/>
                  </a:cubicBezTo>
                  <a:cubicBezTo>
                    <a:pt x="9493" y="602"/>
                    <a:pt x="9802" y="513"/>
                    <a:pt x="10089" y="359"/>
                  </a:cubicBezTo>
                  <a:lnTo>
                    <a:pt x="10089" y="359"/>
                  </a:lnTo>
                  <a:cubicBezTo>
                    <a:pt x="10089" y="381"/>
                    <a:pt x="10045" y="425"/>
                    <a:pt x="10045" y="469"/>
                  </a:cubicBezTo>
                  <a:cubicBezTo>
                    <a:pt x="10023" y="580"/>
                    <a:pt x="10001" y="690"/>
                    <a:pt x="10023" y="756"/>
                  </a:cubicBezTo>
                  <a:cubicBezTo>
                    <a:pt x="10023" y="778"/>
                    <a:pt x="10028" y="789"/>
                    <a:pt x="10036" y="789"/>
                  </a:cubicBezTo>
                  <a:cubicBezTo>
                    <a:pt x="10045" y="789"/>
                    <a:pt x="10056" y="778"/>
                    <a:pt x="10067" y="756"/>
                  </a:cubicBezTo>
                  <a:cubicBezTo>
                    <a:pt x="10133" y="646"/>
                    <a:pt x="10133" y="513"/>
                    <a:pt x="10155" y="381"/>
                  </a:cubicBezTo>
                  <a:cubicBezTo>
                    <a:pt x="10155" y="359"/>
                    <a:pt x="10155" y="315"/>
                    <a:pt x="10199" y="293"/>
                  </a:cubicBezTo>
                  <a:cubicBezTo>
                    <a:pt x="10221" y="271"/>
                    <a:pt x="10243" y="271"/>
                    <a:pt x="10265" y="248"/>
                  </a:cubicBezTo>
                  <a:cubicBezTo>
                    <a:pt x="10298" y="216"/>
                    <a:pt x="10283" y="196"/>
                    <a:pt x="10264" y="196"/>
                  </a:cubicBezTo>
                  <a:cubicBezTo>
                    <a:pt x="10257" y="196"/>
                    <a:pt x="10249" y="198"/>
                    <a:pt x="10243" y="204"/>
                  </a:cubicBezTo>
                  <a:cubicBezTo>
                    <a:pt x="10243" y="204"/>
                    <a:pt x="10221" y="248"/>
                    <a:pt x="10199" y="248"/>
                  </a:cubicBezTo>
                  <a:lnTo>
                    <a:pt x="10199" y="50"/>
                  </a:lnTo>
                  <a:cubicBezTo>
                    <a:pt x="10199" y="17"/>
                    <a:pt x="10177" y="0"/>
                    <a:pt x="10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2" name="Google Shape;1382;p41"/>
          <p:cNvPicPr preferRelativeResize="0">
            <a:picLocks noGrp="1"/>
          </p:cNvPicPr>
          <p:nvPr>
            <p:ph type="pic" idx="3"/>
          </p:nvPr>
        </p:nvPicPr>
        <p:blipFill rotWithShape="1">
          <a:blip r:embed="rId3">
            <a:alphaModFix/>
          </a:blip>
          <a:srcRect l="28262" r="6945" b="32514"/>
          <a:stretch/>
        </p:blipFill>
        <p:spPr>
          <a:xfrm>
            <a:off x="1484725" y="1930625"/>
            <a:ext cx="2847073" cy="196680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57"/>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313712"/>
              </p:ext>
            </p:extLst>
          </p:nvPr>
        </p:nvGraphicFramePr>
        <p:xfrm>
          <a:off x="457201" y="575186"/>
          <a:ext cx="8273845" cy="3357412"/>
        </p:xfrm>
        <a:graphic>
          <a:graphicData uri="http://schemas.openxmlformats.org/drawingml/2006/table">
            <a:tbl>
              <a:tblPr firstRow="1" bandRow="1">
                <a:tableStyleId>{3C2FFA5D-87B4-456A-9821-1D502468CF0F}</a:tableStyleId>
              </a:tblPr>
              <a:tblGrid>
                <a:gridCol w="1654769">
                  <a:extLst>
                    <a:ext uri="{9D8B030D-6E8A-4147-A177-3AD203B41FA5}">
                      <a16:colId xmlns:a16="http://schemas.microsoft.com/office/drawing/2014/main" val="475578553"/>
                    </a:ext>
                  </a:extLst>
                </a:gridCol>
                <a:gridCol w="1449766">
                  <a:extLst>
                    <a:ext uri="{9D8B030D-6E8A-4147-A177-3AD203B41FA5}">
                      <a16:colId xmlns:a16="http://schemas.microsoft.com/office/drawing/2014/main" val="308692537"/>
                    </a:ext>
                  </a:extLst>
                </a:gridCol>
                <a:gridCol w="1769807">
                  <a:extLst>
                    <a:ext uri="{9D8B030D-6E8A-4147-A177-3AD203B41FA5}">
                      <a16:colId xmlns:a16="http://schemas.microsoft.com/office/drawing/2014/main" val="3889240000"/>
                    </a:ext>
                  </a:extLst>
                </a:gridCol>
                <a:gridCol w="1744734">
                  <a:extLst>
                    <a:ext uri="{9D8B030D-6E8A-4147-A177-3AD203B41FA5}">
                      <a16:colId xmlns:a16="http://schemas.microsoft.com/office/drawing/2014/main" val="4002153024"/>
                    </a:ext>
                  </a:extLst>
                </a:gridCol>
                <a:gridCol w="1654769">
                  <a:extLst>
                    <a:ext uri="{9D8B030D-6E8A-4147-A177-3AD203B41FA5}">
                      <a16:colId xmlns:a16="http://schemas.microsoft.com/office/drawing/2014/main" val="640918963"/>
                    </a:ext>
                  </a:extLst>
                </a:gridCol>
              </a:tblGrid>
              <a:tr h="648292">
                <a:tc>
                  <a:txBody>
                    <a:bodyPr/>
                    <a:lstStyle/>
                    <a:p>
                      <a:pPr algn="ctr">
                        <a:lnSpc>
                          <a:spcPct val="106000"/>
                        </a:lnSpc>
                        <a:spcAft>
                          <a:spcPts val="0"/>
                        </a:spcAft>
                      </a:pPr>
                      <a:r>
                        <a:rPr lang="en-US" sz="1400" dirty="0" err="1" smtClean="0">
                          <a:solidFill>
                            <a:schemeClr val="bg2"/>
                          </a:solidFill>
                          <a:effectLst/>
                        </a:rPr>
                        <a:t>EfficientNet</a:t>
                      </a:r>
                      <a:r>
                        <a:rPr lang="en-US" sz="1400" dirty="0" smtClean="0">
                          <a:solidFill>
                            <a:schemeClr val="bg2"/>
                          </a:solidFill>
                          <a:effectLst/>
                        </a:rPr>
                        <a:t> Family</a:t>
                      </a:r>
                      <a:endParaRPr lang="en-GB"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solidFill>
                            <a:schemeClr val="bg2"/>
                          </a:solidFill>
                          <a:effectLst/>
                        </a:rPr>
                        <a:t>Dataset</a:t>
                      </a:r>
                      <a:endParaRPr lang="en-GB"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solidFill>
                            <a:schemeClr val="bg2"/>
                          </a:solidFill>
                          <a:effectLst/>
                        </a:rPr>
                        <a:t>Number of epochs</a:t>
                      </a:r>
                      <a:endParaRPr lang="en-GB"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solidFill>
                            <a:schemeClr val="bg2"/>
                          </a:solidFill>
                          <a:effectLst/>
                        </a:rPr>
                        <a:t>Learning rate</a:t>
                      </a:r>
                      <a:endParaRPr lang="en-GB"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solidFill>
                            <a:schemeClr val="bg2"/>
                          </a:solidFill>
                          <a:effectLst/>
                        </a:rPr>
                        <a:t>Test accuracy</a:t>
                      </a:r>
                      <a:endParaRPr lang="en-GB"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2491973"/>
                  </a:ext>
                </a:extLst>
              </a:tr>
              <a:tr h="451520">
                <a:tc>
                  <a:txBody>
                    <a:bodyPr/>
                    <a:lstStyle/>
                    <a:p>
                      <a:pPr algn="ctr">
                        <a:lnSpc>
                          <a:spcPct val="106000"/>
                        </a:lnSpc>
                        <a:spcAft>
                          <a:spcPts val="0"/>
                        </a:spcAft>
                      </a:pPr>
                      <a:r>
                        <a:rPr lang="en-US" sz="1400" dirty="0">
                          <a:effectLst/>
                        </a:rPr>
                        <a:t>B0 (scratch)</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Dataset 1.1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50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a:effectLst/>
                        </a:rPr>
                        <a:t>0.1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35.36%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3801554"/>
                  </a:ext>
                </a:extLst>
              </a:tr>
              <a:tr h="451520">
                <a:tc>
                  <a:txBody>
                    <a:bodyPr/>
                    <a:lstStyle/>
                    <a:p>
                      <a:pPr algn="ctr">
                        <a:lnSpc>
                          <a:spcPct val="106000"/>
                        </a:lnSpc>
                        <a:spcAft>
                          <a:spcPts val="0"/>
                        </a:spcAft>
                      </a:pPr>
                      <a:r>
                        <a:rPr lang="en-US" sz="1400">
                          <a:effectLst/>
                        </a:rPr>
                        <a:t>B0 (scratch)</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Dataset 1.2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40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0.1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a:effectLst/>
                        </a:rPr>
                        <a:t>50.97%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1614031"/>
                  </a:ext>
                </a:extLst>
              </a:tr>
              <a:tr h="451520">
                <a:tc>
                  <a:txBody>
                    <a:bodyPr/>
                    <a:lstStyle/>
                    <a:p>
                      <a:pPr algn="ctr">
                        <a:lnSpc>
                          <a:spcPct val="106000"/>
                        </a:lnSpc>
                        <a:spcAft>
                          <a:spcPts val="0"/>
                        </a:spcAft>
                      </a:pPr>
                      <a:r>
                        <a:rPr lang="en-US" sz="1400">
                          <a:effectLst/>
                        </a:rPr>
                        <a:t>B0 (Fine-tuning)</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Dataset 1.1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20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0.1 (Step scheduler)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a:effectLst/>
                        </a:rPr>
                        <a:t>76.96%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1970853"/>
                  </a:ext>
                </a:extLst>
              </a:tr>
              <a:tr h="451520">
                <a:tc>
                  <a:txBody>
                    <a:bodyPr/>
                    <a:lstStyle/>
                    <a:p>
                      <a:pPr algn="ctr">
                        <a:lnSpc>
                          <a:spcPct val="106000"/>
                        </a:lnSpc>
                        <a:spcAft>
                          <a:spcPts val="0"/>
                        </a:spcAft>
                      </a:pPr>
                      <a:r>
                        <a:rPr lang="en-US" sz="1400">
                          <a:effectLst/>
                        </a:rPr>
                        <a:t>B0 (Fine-tuning)</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a:effectLst/>
                        </a:rPr>
                        <a:t>Dataset 1.2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15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0.1 (Step scheduler)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83.8%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383862"/>
                  </a:ext>
                </a:extLst>
              </a:tr>
              <a:tr h="451520">
                <a:tc>
                  <a:txBody>
                    <a:bodyPr/>
                    <a:lstStyle/>
                    <a:p>
                      <a:pPr algn="ctr">
                        <a:lnSpc>
                          <a:spcPct val="106000"/>
                        </a:lnSpc>
                        <a:spcAft>
                          <a:spcPts val="0"/>
                        </a:spcAft>
                      </a:pPr>
                      <a:r>
                        <a:rPr lang="en-US" sz="1400">
                          <a:effectLst/>
                        </a:rPr>
                        <a:t>B1 (Fine-tuning)</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a:effectLst/>
                        </a:rPr>
                        <a:t>Dataset 1.1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15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0.1 (Step scheduler)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78.48%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840024"/>
                  </a:ext>
                </a:extLst>
              </a:tr>
              <a:tr h="451520">
                <a:tc>
                  <a:txBody>
                    <a:bodyPr/>
                    <a:lstStyle/>
                    <a:p>
                      <a:pPr algn="ctr">
                        <a:lnSpc>
                          <a:spcPct val="106000"/>
                        </a:lnSpc>
                        <a:spcAft>
                          <a:spcPts val="0"/>
                        </a:spcAft>
                      </a:pPr>
                      <a:r>
                        <a:rPr lang="en-US" sz="1400">
                          <a:effectLst/>
                        </a:rPr>
                        <a:t>B1 (Fine-tuning)</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a:effectLst/>
                        </a:rPr>
                        <a:t>Dataset 1.2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15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0.1 (Step scheduler)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1400" dirty="0">
                          <a:effectLst/>
                        </a:rPr>
                        <a:t>84.64%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7830176"/>
                  </a:ext>
                </a:extLst>
              </a:tr>
            </a:tbl>
          </a:graphicData>
        </a:graphic>
      </p:graphicFrame>
      <p:sp>
        <p:nvSpPr>
          <p:cNvPr id="9" name="Google Shape;310;p37"/>
          <p:cNvSpPr txBox="1">
            <a:spLocks/>
          </p:cNvSpPr>
          <p:nvPr/>
        </p:nvSpPr>
        <p:spPr>
          <a:xfrm>
            <a:off x="457201" y="4667128"/>
            <a:ext cx="4741874" cy="542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nos"/>
              <a:buNone/>
              <a:defRPr sz="3600" b="1" i="0" u="none" strike="noStrike" cap="none">
                <a:solidFill>
                  <a:schemeClr val="dk1"/>
                </a:solidFill>
                <a:latin typeface="Tinos"/>
                <a:ea typeface="Tinos"/>
                <a:cs typeface="Tinos"/>
                <a:sym typeface="Tinos"/>
              </a:defRPr>
            </a:lvl1pPr>
            <a:lvl2pPr marR="0" lvl="1"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9pPr>
          </a:lstStyle>
          <a:p>
            <a:r>
              <a:rPr lang="en-US" sz="3200" dirty="0" smtClean="0"/>
              <a:t>Main Dataset</a:t>
            </a:r>
            <a:endParaRPr lang="en-GB" sz="2800" dirty="0"/>
          </a:p>
        </p:txBody>
      </p:sp>
      <p:sp>
        <p:nvSpPr>
          <p:cNvPr id="13" name="Rectangle 3"/>
          <p:cNvSpPr>
            <a:spLocks noChangeArrowheads="1"/>
          </p:cNvSpPr>
          <p:nvPr/>
        </p:nvSpPr>
        <p:spPr bwMode="auto">
          <a:xfrm>
            <a:off x="457201" y="313576"/>
            <a:ext cx="684514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30000" dirty="0" smtClean="0">
                <a:ln>
                  <a:noFill/>
                </a:ln>
                <a:solidFill>
                  <a:schemeClr val="tx1"/>
                </a:solidFill>
                <a:effectLst/>
                <a:latin typeface="Tinos" panose="020B0604020202020204" charset="0"/>
                <a:ea typeface="Tinos" panose="020B0604020202020204" charset="0"/>
                <a:cs typeface="Tinos" panose="020B0604020202020204" charset="0"/>
                <a:hlinkClick r:id="rId3"/>
              </a:rPr>
              <a:t>[</a:t>
            </a:r>
            <a:r>
              <a:rPr kumimoji="0" lang="en-US" altLang="en-US" sz="1100" b="0" i="0" u="none" strike="noStrike" cap="none" normalizeH="0" baseline="30000" dirty="0" smtClean="0" bmk="">
                <a:ln>
                  <a:noFill/>
                </a:ln>
                <a:solidFill>
                  <a:schemeClr val="tx1"/>
                </a:solidFill>
                <a:effectLst/>
                <a:latin typeface="Tinos" panose="020B0604020202020204" charset="0"/>
                <a:ea typeface="Tinos" panose="020B0604020202020204" charset="0"/>
                <a:cs typeface="Tinos" panose="020B0604020202020204" charset="0"/>
                <a:hlinkClick r:id="rId3"/>
              </a:rPr>
              <a:t>1]</a:t>
            </a:r>
            <a:r>
              <a:rPr kumimoji="0" lang="en-US" altLang="en-US" sz="1100" b="0" i="0" u="none" strike="noStrike" cap="none" normalizeH="0" baseline="0" dirty="0" smtClean="0">
                <a:ln>
                  <a:noFill/>
                </a:ln>
                <a:solidFill>
                  <a:schemeClr val="tx1"/>
                </a:solidFill>
                <a:effectLst/>
                <a:latin typeface="Tinos" panose="020B0604020202020204" charset="0"/>
                <a:ea typeface="Tinos" panose="020B0604020202020204" charset="0"/>
                <a:cs typeface="Tinos" panose="020B0604020202020204" charset="0"/>
              </a:rPr>
              <a:t> Step scheduler is used to adjust the training process by reducing the learning rate after specific number of epochs </a:t>
            </a:r>
            <a:endParaRPr kumimoji="0" lang="en-US" altLang="en-US" sz="2400" b="0" i="0" u="none" strike="noStrike" cap="none" normalizeH="0" baseline="0" dirty="0" smtClean="0">
              <a:ln>
                <a:noFill/>
              </a:ln>
              <a:solidFill>
                <a:schemeClr val="tx1"/>
              </a:solidFill>
              <a:effectLst/>
              <a:latin typeface="Tinos" panose="020B0604020202020204" charset="0"/>
              <a:ea typeface="Tinos" panose="020B0604020202020204" charset="0"/>
              <a:cs typeface="Tinos" panose="020B0604020202020204" charset="0"/>
            </a:endParaRPr>
          </a:p>
        </p:txBody>
      </p:sp>
      <p:sp>
        <p:nvSpPr>
          <p:cNvPr id="4" name="TextBox 3"/>
          <p:cNvSpPr txBox="1"/>
          <p:nvPr/>
        </p:nvSpPr>
        <p:spPr>
          <a:xfrm>
            <a:off x="457200" y="4038253"/>
            <a:ext cx="8273845" cy="523220"/>
          </a:xfrm>
          <a:prstGeom prst="rect">
            <a:avLst/>
          </a:prstGeom>
          <a:noFill/>
        </p:spPr>
        <p:txBody>
          <a:bodyPr wrap="square" rtlCol="0">
            <a:spAutoFit/>
          </a:bodyPr>
          <a:lstStyle/>
          <a:p>
            <a:r>
              <a:rPr lang="en-US" dirty="0" smtClean="0">
                <a:latin typeface="Tinos" panose="020B0604020202020204" charset="0"/>
                <a:ea typeface="Tinos" panose="020B0604020202020204" charset="0"/>
                <a:cs typeface="Tinos" panose="020B0604020202020204" charset="0"/>
              </a:rPr>
              <a:t>Results of the practical application of architecture on the main dataset are shown in the table above. In the experiment, the batch size was 32 and SGD with Momentum was used as an optimizer.</a:t>
            </a:r>
            <a:endParaRPr lang="en-GB" dirty="0">
              <a:latin typeface="Tinos" panose="020B0604020202020204" charset="0"/>
              <a:ea typeface="Tinos" panose="020B0604020202020204" charset="0"/>
              <a:cs typeface="Tinos" panose="020B0604020202020204" charset="0"/>
            </a:endParaRPr>
          </a:p>
        </p:txBody>
      </p:sp>
    </p:spTree>
    <p:extLst>
      <p:ext uri="{BB962C8B-B14F-4D97-AF65-F5344CB8AC3E}">
        <p14:creationId xmlns:p14="http://schemas.microsoft.com/office/powerpoint/2010/main" val="3367795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43"/>
          <p:cNvSpPr txBox="1">
            <a:spLocks noGrp="1"/>
          </p:cNvSpPr>
          <p:nvPr>
            <p:ph type="title"/>
          </p:nvPr>
        </p:nvSpPr>
        <p:spPr>
          <a:xfrm>
            <a:off x="375585" y="410134"/>
            <a:ext cx="8421329"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0" dirty="0" smtClean="0"/>
              <a:t>Fine-tuned EfficientNet-B1 (84.64%) training procedure</a:t>
            </a:r>
            <a:endParaRPr sz="2800" dirty="0">
              <a:solidFill>
                <a:schemeClr val="accent1"/>
              </a:solidFill>
            </a:endParaRPr>
          </a:p>
        </p:txBody>
      </p:sp>
      <p:cxnSp>
        <p:nvCxnSpPr>
          <p:cNvPr id="1401" name="Google Shape;1401;p43"/>
          <p:cNvCxnSpPr/>
          <p:nvPr/>
        </p:nvCxnSpPr>
        <p:spPr>
          <a:xfrm>
            <a:off x="0" y="1252279"/>
            <a:ext cx="9172500" cy="0"/>
          </a:xfrm>
          <a:prstGeom prst="straightConnector1">
            <a:avLst/>
          </a:prstGeom>
          <a:noFill/>
          <a:ln w="28575" cap="flat" cmpd="sng">
            <a:solidFill>
              <a:schemeClr val="dk2"/>
            </a:solidFill>
            <a:prstDash val="solid"/>
            <a:round/>
            <a:headEnd type="none" w="med" len="med"/>
            <a:tailEnd type="none" w="med" len="med"/>
          </a:ln>
        </p:spPr>
      </p:cxnSp>
      <p:graphicFrame>
        <p:nvGraphicFramePr>
          <p:cNvPr id="4" name="Chart 3"/>
          <p:cNvGraphicFramePr/>
          <p:nvPr>
            <p:extLst>
              <p:ext uri="{D42A27DB-BD31-4B8C-83A1-F6EECF244321}">
                <p14:modId xmlns:p14="http://schemas.microsoft.com/office/powerpoint/2010/main" val="2609489330"/>
              </p:ext>
            </p:extLst>
          </p:nvPr>
        </p:nvGraphicFramePr>
        <p:xfrm>
          <a:off x="517290" y="1607571"/>
          <a:ext cx="4069458" cy="28949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extLst>
              <p:ext uri="{D42A27DB-BD31-4B8C-83A1-F6EECF244321}">
                <p14:modId xmlns:p14="http://schemas.microsoft.com/office/powerpoint/2010/main" val="2933906219"/>
              </p:ext>
            </p:extLst>
          </p:nvPr>
        </p:nvGraphicFramePr>
        <p:xfrm>
          <a:off x="4645742" y="1607571"/>
          <a:ext cx="4069458" cy="289493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66223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491176" y="10192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smtClean="0">
                <a:ln>
                  <a:noFill/>
                </a:ln>
                <a:solidFill>
                  <a:schemeClr val="tx1"/>
                </a:solidFill>
                <a:effectLst/>
                <a:latin typeface="Arial" panose="020B0604020202020204" pitchFamily="34" charset="0"/>
              </a:rPr>
              <a:t/>
            </a:r>
            <a:br>
              <a:rPr kumimoji="0" lang="en-GB" altLang="en-US" sz="1800" b="0" i="0" u="none" strike="noStrike" cap="none" normalizeH="0" baseline="0" smtClean="0">
                <a:ln>
                  <a:noFill/>
                </a:ln>
                <a:solidFill>
                  <a:schemeClr val="tx1"/>
                </a:solidFill>
                <a:effectLst/>
                <a:latin typeface="Arial" panose="020B0604020202020204" pitchFamily="34" charset="0"/>
              </a:rPr>
            </a:b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872043872"/>
              </p:ext>
            </p:extLst>
          </p:nvPr>
        </p:nvGraphicFramePr>
        <p:xfrm>
          <a:off x="73739" y="228598"/>
          <a:ext cx="8974395" cy="4859597"/>
        </p:xfrm>
        <a:graphic>
          <a:graphicData uri="http://schemas.openxmlformats.org/drawingml/2006/table">
            <a:tbl>
              <a:tblPr firstRow="1" bandRow="1">
                <a:tableStyleId>{D186D363-F78F-4A9E-9D59-C737AE69354B}</a:tableStyleId>
              </a:tblPr>
              <a:tblGrid>
                <a:gridCol w="1794879">
                  <a:extLst>
                    <a:ext uri="{9D8B030D-6E8A-4147-A177-3AD203B41FA5}">
                      <a16:colId xmlns:a16="http://schemas.microsoft.com/office/drawing/2014/main" val="3399766080"/>
                    </a:ext>
                  </a:extLst>
                </a:gridCol>
                <a:gridCol w="1794879">
                  <a:extLst>
                    <a:ext uri="{9D8B030D-6E8A-4147-A177-3AD203B41FA5}">
                      <a16:colId xmlns:a16="http://schemas.microsoft.com/office/drawing/2014/main" val="2328412561"/>
                    </a:ext>
                  </a:extLst>
                </a:gridCol>
                <a:gridCol w="1794879">
                  <a:extLst>
                    <a:ext uri="{9D8B030D-6E8A-4147-A177-3AD203B41FA5}">
                      <a16:colId xmlns:a16="http://schemas.microsoft.com/office/drawing/2014/main" val="3155750001"/>
                    </a:ext>
                  </a:extLst>
                </a:gridCol>
                <a:gridCol w="1794879">
                  <a:extLst>
                    <a:ext uri="{9D8B030D-6E8A-4147-A177-3AD203B41FA5}">
                      <a16:colId xmlns:a16="http://schemas.microsoft.com/office/drawing/2014/main" val="135319491"/>
                    </a:ext>
                  </a:extLst>
                </a:gridCol>
                <a:gridCol w="1794879">
                  <a:extLst>
                    <a:ext uri="{9D8B030D-6E8A-4147-A177-3AD203B41FA5}">
                      <a16:colId xmlns:a16="http://schemas.microsoft.com/office/drawing/2014/main" val="4143030841"/>
                    </a:ext>
                  </a:extLst>
                </a:gridCol>
              </a:tblGrid>
              <a:tr h="694229">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Original image</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Cropped image</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Actual class</a:t>
                      </a:r>
                      <a:endParaRPr lang="en-GB" sz="1100" dirty="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(Label)</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Predicted class</a:t>
                      </a:r>
                      <a:endParaRPr lang="en-GB" sz="110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(Label)</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Predicted class sample image</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45800539"/>
                  </a:ext>
                </a:extLst>
              </a:tr>
              <a:tr h="1041342">
                <a:tc>
                  <a:txBody>
                    <a:bodyPr/>
                    <a:lstStyle/>
                    <a:p>
                      <a:pPr algn="ctr">
                        <a:lnSpc>
                          <a:spcPct val="106000"/>
                        </a:lnSpc>
                        <a:spcAft>
                          <a:spcPts val="0"/>
                        </a:spcAft>
                      </a:pPr>
                      <a:endParaRPr lang="en-US" sz="14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endParaRPr lang="en-US" sz="14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Acadian Flycatcher</a:t>
                      </a:r>
                      <a:endParaRPr lang="en-GB" sz="1100" dirty="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(37)</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Least Flycatcher</a:t>
                      </a:r>
                      <a:endParaRPr lang="en-GB" sz="1100" dirty="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(39)</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endParaRPr lang="en-US" sz="14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3983910"/>
                  </a:ext>
                </a:extLst>
              </a:tr>
              <a:tr h="1041342">
                <a:tc>
                  <a:txBody>
                    <a:bodyPr/>
                    <a:lstStyle/>
                    <a:p>
                      <a:pPr algn="ctr">
                        <a:lnSpc>
                          <a:spcPct val="106000"/>
                        </a:lnSpc>
                        <a:spcAft>
                          <a:spcPts val="0"/>
                        </a:spcAft>
                      </a:pPr>
                      <a:endParaRPr lang="en-US" sz="14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endParaRPr lang="en-US" sz="14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Yellow-bellied Flycatcher</a:t>
                      </a:r>
                      <a:endParaRPr lang="en-GB" sz="110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(43)</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Yellow-breasted Chat</a:t>
                      </a:r>
                      <a:endParaRPr lang="en-GB" sz="1100" dirty="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(20)</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endParaRPr lang="en-US" sz="14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59333990"/>
                  </a:ext>
                </a:extLst>
              </a:tr>
              <a:tr h="1041342">
                <a:tc>
                  <a:txBody>
                    <a:bodyPr/>
                    <a:lstStyle/>
                    <a:p>
                      <a:pPr algn="ctr">
                        <a:lnSpc>
                          <a:spcPct val="106000"/>
                        </a:lnSpc>
                        <a:spcAft>
                          <a:spcPts val="0"/>
                        </a:spcAft>
                      </a:pPr>
                      <a:endParaRPr lang="en-US" sz="14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endParaRPr lang="en-US" sz="14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Ring-billed</a:t>
                      </a:r>
                      <a:endParaRPr lang="en-GB" sz="110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Gull</a:t>
                      </a:r>
                      <a:endParaRPr lang="en-GB" sz="110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(64)</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Ivory</a:t>
                      </a:r>
                      <a:endParaRPr lang="en-GB" sz="1100" dirty="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Gull</a:t>
                      </a:r>
                      <a:endParaRPr lang="en-GB" sz="1100" dirty="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(63)</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endParaRPr lang="en-US" sz="14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47209033"/>
                  </a:ext>
                </a:extLst>
              </a:tr>
              <a:tr h="1041342">
                <a:tc>
                  <a:txBody>
                    <a:bodyPr/>
                    <a:lstStyle/>
                    <a:p>
                      <a:pPr algn="ctr">
                        <a:lnSpc>
                          <a:spcPct val="106000"/>
                        </a:lnSpc>
                        <a:spcAft>
                          <a:spcPts val="0"/>
                        </a:spcAft>
                      </a:pPr>
                      <a:endParaRPr lang="en-GB" sz="14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endParaRPr lang="en-GB" sz="14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Black-billed Cuckoo</a:t>
                      </a:r>
                      <a:endParaRPr lang="en-GB" sz="110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(31)</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Yellow-billed Cuckoo</a:t>
                      </a:r>
                      <a:endParaRPr lang="en-GB" sz="1100" dirty="0">
                        <a:effectLst/>
                        <a:latin typeface="Tinos" panose="020B0604020202020204" charset="0"/>
                        <a:ea typeface="Tinos" panose="020B0604020202020204" charset="0"/>
                        <a:cs typeface="Tinos" panose="020B0604020202020204" charset="0"/>
                      </a:endParaRPr>
                    </a:p>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(33)</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06000"/>
                        </a:lnSpc>
                        <a:spcAft>
                          <a:spcPts val="0"/>
                        </a:spcAft>
                      </a:pPr>
                      <a:endParaRPr lang="en-GB" sz="1400" dirty="0">
                        <a:effectLst/>
                        <a:latin typeface="Tinos" panose="020B0604020202020204" charset="0"/>
                        <a:ea typeface="Tinos" panose="020B0604020202020204" charset="0"/>
                        <a:cs typeface="Tinos" panose="020B060402020202020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985491"/>
                  </a:ext>
                </a:extLst>
              </a:tr>
            </a:tbl>
          </a:graphicData>
        </a:graphic>
      </p:graphicFrame>
      <p:pic>
        <p:nvPicPr>
          <p:cNvPr id="21" name="Picture 20"/>
          <p:cNvPicPr/>
          <p:nvPr/>
        </p:nvPicPr>
        <p:blipFill>
          <a:blip r:embed="rId3" cstate="print">
            <a:extLst>
              <a:ext uri="{28A0092B-C50C-407E-A947-70E740481C1C}">
                <a14:useLocalDpi xmlns:a14="http://schemas.microsoft.com/office/drawing/2010/main" val="0"/>
              </a:ext>
            </a:extLst>
          </a:blip>
          <a:stretch>
            <a:fillRect/>
          </a:stretch>
        </p:blipFill>
        <p:spPr>
          <a:xfrm>
            <a:off x="309656" y="748901"/>
            <a:ext cx="1370330" cy="1028065"/>
          </a:xfrm>
          <a:prstGeom prst="rect">
            <a:avLst/>
          </a:prstGeom>
        </p:spPr>
      </p:pic>
      <p:pic>
        <p:nvPicPr>
          <p:cNvPr id="22" name="Picture 21"/>
          <p:cNvPicPr/>
          <p:nvPr/>
        </p:nvPicPr>
        <p:blipFill>
          <a:blip r:embed="rId4">
            <a:extLst>
              <a:ext uri="{28A0092B-C50C-407E-A947-70E740481C1C}">
                <a14:useLocalDpi xmlns:a14="http://schemas.microsoft.com/office/drawing/2010/main" val="0"/>
              </a:ext>
            </a:extLst>
          </a:blip>
          <a:stretch>
            <a:fillRect/>
          </a:stretch>
        </p:blipFill>
        <p:spPr>
          <a:xfrm>
            <a:off x="2202395" y="840023"/>
            <a:ext cx="1125855" cy="845820"/>
          </a:xfrm>
          <a:prstGeom prst="rect">
            <a:avLst/>
          </a:prstGeom>
        </p:spPr>
      </p:pic>
      <p:pic>
        <p:nvPicPr>
          <p:cNvPr id="23" name="Picture 22"/>
          <p:cNvPicPr/>
          <p:nvPr/>
        </p:nvPicPr>
        <p:blipFill>
          <a:blip r:embed="rId5" cstate="print">
            <a:extLst>
              <a:ext uri="{28A0092B-C50C-407E-A947-70E740481C1C}">
                <a14:useLocalDpi xmlns:a14="http://schemas.microsoft.com/office/drawing/2010/main" val="0"/>
              </a:ext>
            </a:extLst>
          </a:blip>
          <a:stretch>
            <a:fillRect/>
          </a:stretch>
        </p:blipFill>
        <p:spPr>
          <a:xfrm>
            <a:off x="7751823" y="811478"/>
            <a:ext cx="824364" cy="1028065"/>
          </a:xfrm>
          <a:prstGeom prst="rect">
            <a:avLst/>
          </a:prstGeom>
        </p:spPr>
      </p:pic>
      <p:pic>
        <p:nvPicPr>
          <p:cNvPr id="24" name="Picture 23"/>
          <p:cNvPicPr/>
          <p:nvPr/>
        </p:nvPicPr>
        <p:blipFill>
          <a:blip r:embed="rId6" cstate="print">
            <a:extLst>
              <a:ext uri="{28A0092B-C50C-407E-A947-70E740481C1C}">
                <a14:useLocalDpi xmlns:a14="http://schemas.microsoft.com/office/drawing/2010/main" val="0"/>
              </a:ext>
            </a:extLst>
          </a:blip>
          <a:stretch>
            <a:fillRect/>
          </a:stretch>
        </p:blipFill>
        <p:spPr>
          <a:xfrm>
            <a:off x="536131" y="1839543"/>
            <a:ext cx="917379" cy="1097517"/>
          </a:xfrm>
          <a:prstGeom prst="rect">
            <a:avLst/>
          </a:prstGeom>
        </p:spPr>
      </p:pic>
      <p:pic>
        <p:nvPicPr>
          <p:cNvPr id="25" name="Picture 24"/>
          <p:cNvPicPr/>
          <p:nvPr/>
        </p:nvPicPr>
        <p:blipFill>
          <a:blip r:embed="rId7">
            <a:extLst>
              <a:ext uri="{28A0092B-C50C-407E-A947-70E740481C1C}">
                <a14:useLocalDpi xmlns:a14="http://schemas.microsoft.com/office/drawing/2010/main" val="0"/>
              </a:ext>
            </a:extLst>
          </a:blip>
          <a:stretch>
            <a:fillRect/>
          </a:stretch>
        </p:blipFill>
        <p:spPr>
          <a:xfrm>
            <a:off x="2202394" y="1876306"/>
            <a:ext cx="1125855" cy="1023989"/>
          </a:xfrm>
          <a:prstGeom prst="rect">
            <a:avLst/>
          </a:prstGeom>
        </p:spPr>
      </p:pic>
      <p:pic>
        <p:nvPicPr>
          <p:cNvPr id="26" name="Picture 25"/>
          <p:cNvPicPr/>
          <p:nvPr/>
        </p:nvPicPr>
        <p:blipFill>
          <a:blip r:embed="rId8" cstate="print">
            <a:extLst>
              <a:ext uri="{28A0092B-C50C-407E-A947-70E740481C1C}">
                <a14:useLocalDpi xmlns:a14="http://schemas.microsoft.com/office/drawing/2010/main" val="0"/>
              </a:ext>
            </a:extLst>
          </a:blip>
          <a:stretch>
            <a:fillRect/>
          </a:stretch>
        </p:blipFill>
        <p:spPr>
          <a:xfrm>
            <a:off x="7799666" y="1889801"/>
            <a:ext cx="728678" cy="1090407"/>
          </a:xfrm>
          <a:prstGeom prst="rect">
            <a:avLst/>
          </a:prstGeom>
        </p:spPr>
      </p:pic>
      <p:pic>
        <p:nvPicPr>
          <p:cNvPr id="27" name="Picture 26"/>
          <p:cNvPicPr/>
          <p:nvPr/>
        </p:nvPicPr>
        <p:blipFill>
          <a:blip r:embed="rId9" cstate="print">
            <a:extLst>
              <a:ext uri="{28A0092B-C50C-407E-A947-70E740481C1C}">
                <a14:useLocalDpi xmlns:a14="http://schemas.microsoft.com/office/drawing/2010/main" val="0"/>
              </a:ext>
            </a:extLst>
          </a:blip>
          <a:stretch>
            <a:fillRect/>
          </a:stretch>
        </p:blipFill>
        <p:spPr>
          <a:xfrm>
            <a:off x="462898" y="2980208"/>
            <a:ext cx="1063844" cy="1078394"/>
          </a:xfrm>
          <a:prstGeom prst="rect">
            <a:avLst/>
          </a:prstGeom>
        </p:spPr>
      </p:pic>
      <p:pic>
        <p:nvPicPr>
          <p:cNvPr id="28" name="Picture 27"/>
          <p:cNvPicPr/>
          <p:nvPr/>
        </p:nvPicPr>
        <p:blipFill>
          <a:blip r:embed="rId10" cstate="print">
            <a:extLst>
              <a:ext uri="{28A0092B-C50C-407E-A947-70E740481C1C}">
                <a14:useLocalDpi xmlns:a14="http://schemas.microsoft.com/office/drawing/2010/main" val="0"/>
              </a:ext>
            </a:extLst>
          </a:blip>
          <a:stretch>
            <a:fillRect/>
          </a:stretch>
        </p:blipFill>
        <p:spPr>
          <a:xfrm>
            <a:off x="2382098" y="2963862"/>
            <a:ext cx="766445" cy="1094740"/>
          </a:xfrm>
          <a:prstGeom prst="rect">
            <a:avLst/>
          </a:prstGeom>
        </p:spPr>
      </p:pic>
      <p:pic>
        <p:nvPicPr>
          <p:cNvPr id="29" name="Picture 28"/>
          <p:cNvPicPr/>
          <p:nvPr/>
        </p:nvPicPr>
        <p:blipFill>
          <a:blip r:embed="rId11" cstate="print">
            <a:extLst>
              <a:ext uri="{28A0092B-C50C-407E-A947-70E740481C1C}">
                <a14:useLocalDpi xmlns:a14="http://schemas.microsoft.com/office/drawing/2010/main" val="0"/>
              </a:ext>
            </a:extLst>
          </a:blip>
          <a:stretch>
            <a:fillRect/>
          </a:stretch>
        </p:blipFill>
        <p:spPr>
          <a:xfrm>
            <a:off x="7425182" y="3062922"/>
            <a:ext cx="1477645" cy="995680"/>
          </a:xfrm>
          <a:prstGeom prst="rect">
            <a:avLst/>
          </a:prstGeom>
        </p:spPr>
      </p:pic>
      <p:pic>
        <p:nvPicPr>
          <p:cNvPr id="30" name="Picture 29"/>
          <p:cNvPicPr/>
          <p:nvPr/>
        </p:nvPicPr>
        <p:blipFill>
          <a:blip r:embed="rId12" cstate="print">
            <a:extLst>
              <a:ext uri="{28A0092B-C50C-407E-A947-70E740481C1C}">
                <a14:useLocalDpi xmlns:a14="http://schemas.microsoft.com/office/drawing/2010/main" val="0"/>
              </a:ext>
            </a:extLst>
          </a:blip>
          <a:stretch>
            <a:fillRect/>
          </a:stretch>
        </p:blipFill>
        <p:spPr>
          <a:xfrm>
            <a:off x="314735" y="4131704"/>
            <a:ext cx="1360170" cy="905510"/>
          </a:xfrm>
          <a:prstGeom prst="rect">
            <a:avLst/>
          </a:prstGeom>
        </p:spPr>
      </p:pic>
      <p:pic>
        <p:nvPicPr>
          <p:cNvPr id="31" name="Picture 30"/>
          <p:cNvPicPr/>
          <p:nvPr/>
        </p:nvPicPr>
        <p:blipFill>
          <a:blip r:embed="rId13">
            <a:extLst>
              <a:ext uri="{28A0092B-C50C-407E-A947-70E740481C1C}">
                <a14:useLocalDpi xmlns:a14="http://schemas.microsoft.com/office/drawing/2010/main" val="0"/>
              </a:ext>
            </a:extLst>
          </a:blip>
          <a:stretch>
            <a:fillRect/>
          </a:stretch>
        </p:blipFill>
        <p:spPr>
          <a:xfrm>
            <a:off x="2202392" y="4131704"/>
            <a:ext cx="1125855" cy="936827"/>
          </a:xfrm>
          <a:prstGeom prst="rect">
            <a:avLst/>
          </a:prstGeom>
        </p:spPr>
      </p:pic>
      <p:pic>
        <p:nvPicPr>
          <p:cNvPr id="32" name="Picture 31"/>
          <p:cNvPicPr/>
          <p:nvPr/>
        </p:nvPicPr>
        <p:blipFill>
          <a:blip r:embed="rId14" cstate="print">
            <a:extLst>
              <a:ext uri="{28A0092B-C50C-407E-A947-70E740481C1C}">
                <a14:useLocalDpi xmlns:a14="http://schemas.microsoft.com/office/drawing/2010/main" val="0"/>
              </a:ext>
            </a:extLst>
          </a:blip>
          <a:stretch>
            <a:fillRect/>
          </a:stretch>
        </p:blipFill>
        <p:spPr>
          <a:xfrm>
            <a:off x="7751823" y="4088852"/>
            <a:ext cx="790022" cy="969092"/>
          </a:xfrm>
          <a:prstGeom prst="rect">
            <a:avLst/>
          </a:prstGeom>
        </p:spPr>
      </p:pic>
    </p:spTree>
    <p:extLst>
      <p:ext uri="{BB962C8B-B14F-4D97-AF65-F5344CB8AC3E}">
        <p14:creationId xmlns:p14="http://schemas.microsoft.com/office/powerpoint/2010/main" val="1276559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4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528" y="1066316"/>
            <a:ext cx="2438590" cy="2478241"/>
          </a:xfrm>
          <a:prstGeom prst="rect">
            <a:avLst/>
          </a:prstGeom>
        </p:spPr>
      </p:pic>
      <p:sp>
        <p:nvSpPr>
          <p:cNvPr id="547" name="Google Shape;547;p51"/>
          <p:cNvSpPr txBox="1"/>
          <p:nvPr/>
        </p:nvSpPr>
        <p:spPr>
          <a:xfrm>
            <a:off x="3009884" y="796884"/>
            <a:ext cx="2697262"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chemeClr val="dk1"/>
                </a:solidFill>
                <a:latin typeface="Tinos" panose="020B0604020202020204" charset="0"/>
                <a:ea typeface="Tinos" panose="020B0604020202020204" charset="0"/>
                <a:cs typeface="Tinos" panose="020B0604020202020204" charset="0"/>
                <a:sym typeface="Roboto"/>
              </a:rPr>
              <a:t>White – (Upper parts) – Grayish</a:t>
            </a:r>
          </a:p>
        </p:txBody>
      </p:sp>
      <p:sp>
        <p:nvSpPr>
          <p:cNvPr id="553" name="Google Shape;553;p51"/>
          <p:cNvSpPr txBox="1"/>
          <p:nvPr/>
        </p:nvSpPr>
        <p:spPr>
          <a:xfrm>
            <a:off x="2892410" y="1487131"/>
            <a:ext cx="2932209"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chemeClr val="dk1"/>
                </a:solidFill>
                <a:latin typeface="Tinos" panose="020B0604020202020204" charset="0"/>
                <a:ea typeface="Tinos" panose="020B0604020202020204" charset="0"/>
                <a:cs typeface="Tinos" panose="020B0604020202020204" charset="0"/>
                <a:sym typeface="Roboto"/>
              </a:rPr>
              <a:t>Red-orange – (Bill) – Red-black</a:t>
            </a:r>
            <a:endParaRPr sz="1600" dirty="0">
              <a:solidFill>
                <a:schemeClr val="dk1"/>
              </a:solidFill>
              <a:latin typeface="Tinos" panose="020B0604020202020204" charset="0"/>
              <a:ea typeface="Tinos" panose="020B0604020202020204" charset="0"/>
              <a:cs typeface="Tinos" panose="020B0604020202020204" charset="0"/>
              <a:sym typeface="Roboto"/>
            </a:endParaRPr>
          </a:p>
        </p:txBody>
      </p:sp>
      <p:sp>
        <p:nvSpPr>
          <p:cNvPr id="559" name="Google Shape;559;p51"/>
          <p:cNvSpPr txBox="1"/>
          <p:nvPr/>
        </p:nvSpPr>
        <p:spPr>
          <a:xfrm>
            <a:off x="3208367" y="2177378"/>
            <a:ext cx="2300295"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chemeClr val="dk1"/>
                </a:solidFill>
                <a:latin typeface="Tinos" panose="020B0604020202020204" charset="0"/>
                <a:ea typeface="Tinos" panose="020B0604020202020204" charset="0"/>
                <a:cs typeface="Tinos" panose="020B0604020202020204" charset="0"/>
                <a:sym typeface="Roboto"/>
              </a:rPr>
              <a:t>Black – (Feet) – Reddish</a:t>
            </a:r>
          </a:p>
          <a:p>
            <a:pPr marL="0" lvl="0" indent="0" algn="ctr" rtl="0">
              <a:spcBef>
                <a:spcPts val="0"/>
              </a:spcBef>
              <a:spcAft>
                <a:spcPts val="0"/>
              </a:spcAft>
              <a:buNone/>
            </a:pPr>
            <a:endParaRPr sz="1600" dirty="0">
              <a:solidFill>
                <a:schemeClr val="dk1"/>
              </a:solidFill>
              <a:latin typeface="Tinos" panose="020B0604020202020204" charset="0"/>
              <a:ea typeface="Tinos" panose="020B0604020202020204" charset="0"/>
              <a:cs typeface="Tinos" panose="020B0604020202020204" charset="0"/>
              <a:sym typeface="Roboto"/>
            </a:endParaRPr>
          </a:p>
        </p:txBody>
      </p:sp>
      <p:sp>
        <p:nvSpPr>
          <p:cNvPr id="560" name="Google Shape;560;p51"/>
          <p:cNvSpPr/>
          <p:nvPr/>
        </p:nvSpPr>
        <p:spPr>
          <a:xfrm>
            <a:off x="6860252" y="3222534"/>
            <a:ext cx="159000" cy="1590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51"/>
          <p:cNvCxnSpPr>
            <a:stCxn id="559" idx="3"/>
            <a:endCxn id="560" idx="2"/>
          </p:cNvCxnSpPr>
          <p:nvPr/>
        </p:nvCxnSpPr>
        <p:spPr>
          <a:xfrm>
            <a:off x="5508662" y="2377478"/>
            <a:ext cx="1351590" cy="924556"/>
          </a:xfrm>
          <a:prstGeom prst="bentConnector3">
            <a:avLst>
              <a:gd name="adj1" fmla="val 50000"/>
            </a:avLst>
          </a:prstGeom>
          <a:noFill/>
          <a:ln w="9525" cap="flat" cmpd="sng">
            <a:solidFill>
              <a:schemeClr val="dk1"/>
            </a:solidFill>
            <a:prstDash val="solid"/>
            <a:round/>
            <a:headEnd type="none" w="med" len="med"/>
            <a:tailEnd type="none" w="med" len="med"/>
          </a:ln>
        </p:spPr>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42" y="949149"/>
            <a:ext cx="2218885" cy="2712573"/>
          </a:xfrm>
          <a:prstGeom prst="rect">
            <a:avLst/>
          </a:prstGeom>
        </p:spPr>
      </p:pic>
      <p:sp>
        <p:nvSpPr>
          <p:cNvPr id="548" name="Google Shape;548;p51"/>
          <p:cNvSpPr/>
          <p:nvPr/>
        </p:nvSpPr>
        <p:spPr>
          <a:xfrm>
            <a:off x="7869995" y="1528231"/>
            <a:ext cx="159000" cy="1590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 name="Google Shape;549;p51"/>
          <p:cNvCxnSpPr>
            <a:stCxn id="547" idx="3"/>
            <a:endCxn id="548" idx="2"/>
          </p:cNvCxnSpPr>
          <p:nvPr/>
        </p:nvCxnSpPr>
        <p:spPr>
          <a:xfrm>
            <a:off x="5707146" y="996984"/>
            <a:ext cx="2162849" cy="610747"/>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5" name="Google Shape;549;p51"/>
          <p:cNvCxnSpPr>
            <a:stCxn id="547" idx="1"/>
            <a:endCxn id="38" idx="6"/>
          </p:cNvCxnSpPr>
          <p:nvPr/>
        </p:nvCxnSpPr>
        <p:spPr>
          <a:xfrm rot="10800000" flipV="1">
            <a:off x="2357992" y="996984"/>
            <a:ext cx="651893" cy="2796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38" name="Google Shape;548;p51"/>
          <p:cNvSpPr/>
          <p:nvPr/>
        </p:nvSpPr>
        <p:spPr>
          <a:xfrm>
            <a:off x="2198991" y="1197084"/>
            <a:ext cx="159000" cy="1590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1"/>
          <p:cNvSpPr/>
          <p:nvPr/>
        </p:nvSpPr>
        <p:spPr>
          <a:xfrm>
            <a:off x="7382706" y="2980011"/>
            <a:ext cx="159000" cy="1590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51"/>
          <p:cNvCxnSpPr>
            <a:stCxn id="553" idx="3"/>
            <a:endCxn id="554" idx="2"/>
          </p:cNvCxnSpPr>
          <p:nvPr/>
        </p:nvCxnSpPr>
        <p:spPr>
          <a:xfrm>
            <a:off x="5824619" y="1687231"/>
            <a:ext cx="1558087" cy="137228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3" name="Google Shape;555;p51"/>
          <p:cNvCxnSpPr>
            <a:stCxn id="553" idx="1"/>
            <a:endCxn id="56" idx="6"/>
          </p:cNvCxnSpPr>
          <p:nvPr/>
        </p:nvCxnSpPr>
        <p:spPr>
          <a:xfrm rot="10800000" flipV="1">
            <a:off x="1824680" y="1687231"/>
            <a:ext cx="1067731" cy="1002976"/>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56" name="Google Shape;548;p51"/>
          <p:cNvSpPr/>
          <p:nvPr/>
        </p:nvSpPr>
        <p:spPr>
          <a:xfrm>
            <a:off x="1665679" y="2610707"/>
            <a:ext cx="159000" cy="1590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561;p51"/>
          <p:cNvCxnSpPr>
            <a:stCxn id="559" idx="1"/>
            <a:endCxn id="64" idx="6"/>
          </p:cNvCxnSpPr>
          <p:nvPr/>
        </p:nvCxnSpPr>
        <p:spPr>
          <a:xfrm rot="10800000" flipV="1">
            <a:off x="1824679" y="2377478"/>
            <a:ext cx="1383688" cy="718988"/>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64" name="Google Shape;548;p51"/>
          <p:cNvSpPr/>
          <p:nvPr/>
        </p:nvSpPr>
        <p:spPr>
          <a:xfrm>
            <a:off x="1665679" y="3016966"/>
            <a:ext cx="159000" cy="1590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TextBox 58"/>
          <p:cNvSpPr txBox="1"/>
          <p:nvPr/>
        </p:nvSpPr>
        <p:spPr>
          <a:xfrm>
            <a:off x="1383209" y="3872268"/>
            <a:ext cx="6271204" cy="830997"/>
          </a:xfrm>
          <a:prstGeom prst="rect">
            <a:avLst/>
          </a:prstGeom>
          <a:noFill/>
        </p:spPr>
        <p:txBody>
          <a:bodyPr wrap="square" rtlCol="0">
            <a:spAutoFit/>
          </a:bodyPr>
          <a:lstStyle/>
          <a:p>
            <a:r>
              <a:rPr lang="az-Latn-AZ" sz="1600" dirty="0" smtClean="0">
                <a:latin typeface="Tinos" panose="020B0604020202020204" charset="0"/>
                <a:ea typeface="Tinos" panose="020B0604020202020204" charset="0"/>
                <a:cs typeface="Tinos" panose="020B0604020202020204" charset="0"/>
              </a:rPr>
              <a:t>Differences that can not be seen</a:t>
            </a:r>
            <a:r>
              <a:rPr lang="en-US" sz="1600" dirty="0" smtClean="0">
                <a:latin typeface="Tinos" panose="020B0604020202020204" charset="0"/>
                <a:ea typeface="Tinos" panose="020B0604020202020204" charset="0"/>
                <a:cs typeface="Tinos" panose="020B0604020202020204" charset="0"/>
              </a:rPr>
              <a:t>:</a:t>
            </a:r>
          </a:p>
          <a:p>
            <a:r>
              <a:rPr lang="en-US" sz="1600" dirty="0" smtClean="0">
                <a:latin typeface="Tinos" panose="020B0604020202020204" charset="0"/>
                <a:ea typeface="Tinos" panose="020B0604020202020204" charset="0"/>
                <a:cs typeface="Tinos" panose="020B0604020202020204" charset="0"/>
              </a:rPr>
              <a:t>Size – </a:t>
            </a:r>
            <a:r>
              <a:rPr lang="en-GB" sz="1600" dirty="0">
                <a:latin typeface="Tinos" panose="020B0604020202020204" charset="0"/>
                <a:ea typeface="Tinos" panose="020B0604020202020204" charset="0"/>
                <a:cs typeface="Tinos" panose="020B0604020202020204" charset="0"/>
              </a:rPr>
              <a:t>Caspian terns are generally larger than common </a:t>
            </a:r>
            <a:r>
              <a:rPr lang="en-GB" sz="1600" dirty="0" smtClean="0">
                <a:latin typeface="Tinos" panose="020B0604020202020204" charset="0"/>
                <a:ea typeface="Tinos" panose="020B0604020202020204" charset="0"/>
                <a:cs typeface="Tinos" panose="020B0604020202020204" charset="0"/>
              </a:rPr>
              <a:t>terns.</a:t>
            </a:r>
            <a:endParaRPr lang="en-US" sz="1600" dirty="0" smtClean="0">
              <a:latin typeface="Tinos" panose="020B0604020202020204" charset="0"/>
              <a:ea typeface="Tinos" panose="020B0604020202020204" charset="0"/>
              <a:cs typeface="Tinos" panose="020B0604020202020204" charset="0"/>
            </a:endParaRPr>
          </a:p>
          <a:p>
            <a:r>
              <a:rPr lang="en-US" sz="1600" dirty="0" smtClean="0">
                <a:latin typeface="Tinos" panose="020B0604020202020204" charset="0"/>
                <a:ea typeface="Tinos" panose="020B0604020202020204" charset="0"/>
                <a:cs typeface="Tinos" panose="020B0604020202020204" charset="0"/>
              </a:rPr>
              <a:t>Tail –</a:t>
            </a:r>
            <a:r>
              <a:rPr lang="en-US" sz="1600" dirty="0">
                <a:latin typeface="Tinos" panose="020B0604020202020204" charset="0"/>
                <a:ea typeface="Tinos" panose="020B0604020202020204" charset="0"/>
                <a:cs typeface="Tinos" panose="020B0604020202020204" charset="0"/>
              </a:rPr>
              <a:t> </a:t>
            </a:r>
            <a:r>
              <a:rPr lang="en-GB" sz="1600" dirty="0">
                <a:latin typeface="Tinos" panose="020B0604020202020204" charset="0"/>
                <a:ea typeface="Tinos" panose="020B0604020202020204" charset="0"/>
                <a:cs typeface="Tinos" panose="020B0604020202020204" charset="0"/>
              </a:rPr>
              <a:t>Caspian terns have a deeply forked </a:t>
            </a:r>
            <a:r>
              <a:rPr lang="en-GB" sz="1600" dirty="0" smtClean="0">
                <a:latin typeface="Tinos" panose="020B0604020202020204" charset="0"/>
                <a:ea typeface="Tinos" panose="020B0604020202020204" charset="0"/>
                <a:cs typeface="Tinos" panose="020B0604020202020204" charset="0"/>
              </a:rPr>
              <a:t>tail </a:t>
            </a:r>
            <a:r>
              <a:rPr lang="en-GB" sz="1600" dirty="0">
                <a:latin typeface="Tinos" panose="020B0604020202020204" charset="0"/>
                <a:ea typeface="Tinos" panose="020B0604020202020204" charset="0"/>
                <a:cs typeface="Tinos" panose="020B0604020202020204" charset="0"/>
              </a:rPr>
              <a:t>with long outer tail </a:t>
            </a:r>
            <a:r>
              <a:rPr lang="en-GB" sz="1600" dirty="0" smtClean="0">
                <a:latin typeface="Tinos" panose="020B0604020202020204" charset="0"/>
                <a:ea typeface="Tinos" panose="020B0604020202020204" charset="0"/>
                <a:cs typeface="Tinos" panose="020B0604020202020204" charset="0"/>
              </a:rPr>
              <a:t>feathers.</a:t>
            </a:r>
            <a:endParaRPr lang="en-US" sz="1600" dirty="0" smtClean="0">
              <a:latin typeface="Tinos" panose="020B0604020202020204" charset="0"/>
              <a:ea typeface="Tinos" panose="020B0604020202020204" charset="0"/>
              <a:cs typeface="Tinos" panose="020B0604020202020204" charset="0"/>
            </a:endParaRPr>
          </a:p>
        </p:txBody>
      </p:sp>
    </p:spTree>
    <p:extLst>
      <p:ext uri="{BB962C8B-B14F-4D97-AF65-F5344CB8AC3E}">
        <p14:creationId xmlns:p14="http://schemas.microsoft.com/office/powerpoint/2010/main" val="2681220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57"/>
        <p:cNvGrpSpPr/>
        <p:nvPr/>
      </p:nvGrpSpPr>
      <p:grpSpPr>
        <a:xfrm>
          <a:off x="0" y="0"/>
          <a:ext cx="0" cy="0"/>
          <a:chOff x="0" y="0"/>
          <a:chExt cx="0" cy="0"/>
        </a:xfrm>
      </p:grpSpPr>
      <p:sp>
        <p:nvSpPr>
          <p:cNvPr id="14" name="Google Shape;310;p37"/>
          <p:cNvSpPr txBox="1">
            <a:spLocks/>
          </p:cNvSpPr>
          <p:nvPr/>
        </p:nvSpPr>
        <p:spPr>
          <a:xfrm>
            <a:off x="457200" y="4667128"/>
            <a:ext cx="8015748" cy="542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nos"/>
              <a:buNone/>
              <a:defRPr sz="3600" b="1" i="0" u="none" strike="noStrike" cap="none">
                <a:solidFill>
                  <a:schemeClr val="dk1"/>
                </a:solidFill>
                <a:latin typeface="Tinos"/>
                <a:ea typeface="Tinos"/>
                <a:cs typeface="Tinos"/>
                <a:sym typeface="Tinos"/>
              </a:defRPr>
            </a:lvl1pPr>
            <a:lvl2pPr marR="0" lvl="1"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9pPr>
          </a:lstStyle>
          <a:p>
            <a:r>
              <a:rPr lang="en-US" sz="3200" dirty="0" smtClean="0"/>
              <a:t>Classification Report (Worst predictions)</a:t>
            </a:r>
            <a:endParaRPr lang="en-GB" sz="2800" dirty="0"/>
          </a:p>
        </p:txBody>
      </p:sp>
      <p:graphicFrame>
        <p:nvGraphicFramePr>
          <p:cNvPr id="3" name="Table 2"/>
          <p:cNvGraphicFramePr>
            <a:graphicFrameLocks noGrp="1"/>
          </p:cNvGraphicFramePr>
          <p:nvPr>
            <p:extLst>
              <p:ext uri="{D42A27DB-BD31-4B8C-83A1-F6EECF244321}">
                <p14:modId xmlns:p14="http://schemas.microsoft.com/office/powerpoint/2010/main" val="2425783357"/>
              </p:ext>
            </p:extLst>
          </p:nvPr>
        </p:nvGraphicFramePr>
        <p:xfrm>
          <a:off x="582562" y="368713"/>
          <a:ext cx="7978876" cy="4102508"/>
        </p:xfrm>
        <a:graphic>
          <a:graphicData uri="http://schemas.openxmlformats.org/drawingml/2006/table">
            <a:tbl>
              <a:tblPr firstRow="1" bandRow="1">
                <a:tableStyleId>{3C2FFA5D-87B4-456A-9821-1D502468CF0F}</a:tableStyleId>
              </a:tblPr>
              <a:tblGrid>
                <a:gridCol w="1994719">
                  <a:extLst>
                    <a:ext uri="{9D8B030D-6E8A-4147-A177-3AD203B41FA5}">
                      <a16:colId xmlns:a16="http://schemas.microsoft.com/office/drawing/2014/main" val="830275006"/>
                    </a:ext>
                  </a:extLst>
                </a:gridCol>
                <a:gridCol w="1994719">
                  <a:extLst>
                    <a:ext uri="{9D8B030D-6E8A-4147-A177-3AD203B41FA5}">
                      <a16:colId xmlns:a16="http://schemas.microsoft.com/office/drawing/2014/main" val="3569339056"/>
                    </a:ext>
                  </a:extLst>
                </a:gridCol>
                <a:gridCol w="1994719">
                  <a:extLst>
                    <a:ext uri="{9D8B030D-6E8A-4147-A177-3AD203B41FA5}">
                      <a16:colId xmlns:a16="http://schemas.microsoft.com/office/drawing/2014/main" val="1067745877"/>
                    </a:ext>
                  </a:extLst>
                </a:gridCol>
                <a:gridCol w="1994719">
                  <a:extLst>
                    <a:ext uri="{9D8B030D-6E8A-4147-A177-3AD203B41FA5}">
                      <a16:colId xmlns:a16="http://schemas.microsoft.com/office/drawing/2014/main" val="1420529973"/>
                    </a:ext>
                  </a:extLst>
                </a:gridCol>
              </a:tblGrid>
              <a:tr h="492300">
                <a:tc>
                  <a:txBody>
                    <a:bodyPr/>
                    <a:lstStyle/>
                    <a:p>
                      <a:pPr algn="ctr"/>
                      <a:r>
                        <a:rPr lang="en-US" sz="1800" dirty="0" smtClean="0">
                          <a:solidFill>
                            <a:schemeClr val="bg2"/>
                          </a:solidFill>
                          <a:latin typeface="Times New Roman" panose="02020603050405020304" pitchFamily="18" charset="0"/>
                          <a:cs typeface="Times New Roman" panose="02020603050405020304" pitchFamily="18" charset="0"/>
                        </a:rPr>
                        <a:t>Class</a:t>
                      </a:r>
                      <a:endParaRPr lang="en-GB" sz="18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smtClean="0">
                          <a:solidFill>
                            <a:schemeClr val="bg2"/>
                          </a:solidFill>
                          <a:latin typeface="Times New Roman" panose="02020603050405020304" pitchFamily="18" charset="0"/>
                          <a:cs typeface="Times New Roman" panose="02020603050405020304" pitchFamily="18" charset="0"/>
                        </a:rPr>
                        <a:t>Precision</a:t>
                      </a:r>
                      <a:endParaRPr lang="en-GB" sz="18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smtClean="0">
                          <a:solidFill>
                            <a:schemeClr val="bg2"/>
                          </a:solidFill>
                          <a:latin typeface="Times New Roman" panose="02020603050405020304" pitchFamily="18" charset="0"/>
                          <a:cs typeface="Times New Roman" panose="02020603050405020304" pitchFamily="18" charset="0"/>
                        </a:rPr>
                        <a:t>Recall</a:t>
                      </a:r>
                      <a:endParaRPr lang="en-GB" sz="18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smtClean="0">
                          <a:solidFill>
                            <a:schemeClr val="bg2"/>
                          </a:solidFill>
                          <a:latin typeface="Times New Roman" panose="02020603050405020304" pitchFamily="18" charset="0"/>
                          <a:cs typeface="Times New Roman" panose="02020603050405020304" pitchFamily="18" charset="0"/>
                        </a:rPr>
                        <a:t>F1-score</a:t>
                      </a:r>
                      <a:endParaRPr lang="en-GB" sz="1800" dirty="0">
                        <a:solidFill>
                          <a:schemeClr val="bg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7516371"/>
                  </a:ext>
                </a:extLst>
              </a:tr>
              <a:tr h="451276">
                <a:tc>
                  <a:txBody>
                    <a:bodyPr/>
                    <a:lstStyle/>
                    <a:p>
                      <a:pPr algn="ctr"/>
                      <a:r>
                        <a:rPr lang="en-US" sz="1600" dirty="0" smtClean="0">
                          <a:latin typeface="Tinos" panose="020B0604020202020204" charset="0"/>
                          <a:ea typeface="Tinos" panose="020B0604020202020204" charset="0"/>
                          <a:cs typeface="Tinos" panose="020B0604020202020204" charset="0"/>
                        </a:rPr>
                        <a:t>Brewer Blackbird</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0.4</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0.33</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0.36</a:t>
                      </a:r>
                      <a:endParaRPr lang="en-GB" sz="1600" dirty="0">
                        <a:latin typeface="Tinos" panose="020B0604020202020204" charset="0"/>
                        <a:ea typeface="Tinos" panose="020B0604020202020204" charset="0"/>
                        <a:cs typeface="Tinos" panose="020B0604020202020204" charset="0"/>
                      </a:endParaRPr>
                    </a:p>
                  </a:txBody>
                  <a:tcPr/>
                </a:tc>
                <a:extLst>
                  <a:ext uri="{0D108BD9-81ED-4DB2-BD59-A6C34878D82A}">
                    <a16:rowId xmlns:a16="http://schemas.microsoft.com/office/drawing/2014/main" val="1017807119"/>
                  </a:ext>
                </a:extLst>
              </a:tr>
              <a:tr h="451276">
                <a:tc>
                  <a:txBody>
                    <a:bodyPr/>
                    <a:lstStyle/>
                    <a:p>
                      <a:pPr algn="ctr"/>
                      <a:r>
                        <a:rPr lang="en-US" sz="1600" dirty="0" smtClean="0">
                          <a:latin typeface="Tinos" panose="020B0604020202020204" charset="0"/>
                          <a:ea typeface="Tinos" panose="020B0604020202020204" charset="0"/>
                          <a:cs typeface="Tinos" panose="020B0604020202020204" charset="0"/>
                        </a:rPr>
                        <a:t>Brandt Cormorant</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0.57</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0.67</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0.62</a:t>
                      </a:r>
                      <a:endParaRPr lang="en-GB" sz="1600" dirty="0">
                        <a:latin typeface="Tinos" panose="020B0604020202020204" charset="0"/>
                        <a:ea typeface="Tinos" panose="020B0604020202020204" charset="0"/>
                        <a:cs typeface="Tinos" panose="020B0604020202020204" charset="0"/>
                      </a:endParaRPr>
                    </a:p>
                  </a:txBody>
                  <a:tcPr/>
                </a:tc>
                <a:extLst>
                  <a:ext uri="{0D108BD9-81ED-4DB2-BD59-A6C34878D82A}">
                    <a16:rowId xmlns:a16="http://schemas.microsoft.com/office/drawing/2014/main" val="1025104607"/>
                  </a:ext>
                </a:extLst>
              </a:tr>
              <a:tr h="451276">
                <a:tc>
                  <a:txBody>
                    <a:bodyPr/>
                    <a:lstStyle/>
                    <a:p>
                      <a:pPr algn="ctr"/>
                      <a:r>
                        <a:rPr lang="en-US" sz="1600" dirty="0" smtClean="0">
                          <a:latin typeface="Tinos" panose="020B0604020202020204" charset="0"/>
                          <a:ea typeface="Tinos" panose="020B0604020202020204" charset="0"/>
                          <a:cs typeface="Tinos" panose="020B0604020202020204" charset="0"/>
                        </a:rPr>
                        <a:t>Shiny Cowbird</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0.4</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0.33</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0.36</a:t>
                      </a:r>
                      <a:endParaRPr lang="en-GB" sz="1600" dirty="0">
                        <a:latin typeface="Tinos" panose="020B0604020202020204" charset="0"/>
                        <a:ea typeface="Tinos" panose="020B0604020202020204" charset="0"/>
                        <a:cs typeface="Tinos" panose="020B0604020202020204" charset="0"/>
                      </a:endParaRPr>
                    </a:p>
                  </a:txBody>
                  <a:tcPr/>
                </a:tc>
                <a:extLst>
                  <a:ext uri="{0D108BD9-81ED-4DB2-BD59-A6C34878D82A}">
                    <a16:rowId xmlns:a16="http://schemas.microsoft.com/office/drawing/2014/main" val="4160652568"/>
                  </a:ext>
                </a:extLst>
              </a:tr>
              <a:tr h="451276">
                <a:tc>
                  <a:txBody>
                    <a:bodyPr/>
                    <a:lstStyle/>
                    <a:p>
                      <a:pPr algn="ctr"/>
                      <a:r>
                        <a:rPr lang="en-US" sz="1600" dirty="0" smtClean="0">
                          <a:latin typeface="Tinos" panose="020B0604020202020204" charset="0"/>
                          <a:ea typeface="Tinos" panose="020B0604020202020204" charset="0"/>
                          <a:cs typeface="Tinos" panose="020B0604020202020204" charset="0"/>
                        </a:rPr>
                        <a:t>American Crow</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0.4</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0.67</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0.5</a:t>
                      </a:r>
                      <a:endParaRPr lang="en-GB" sz="1600" dirty="0">
                        <a:latin typeface="Tinos" panose="020B0604020202020204" charset="0"/>
                        <a:ea typeface="Tinos" panose="020B0604020202020204" charset="0"/>
                        <a:cs typeface="Tinos" panose="020B0604020202020204" charset="0"/>
                      </a:endParaRPr>
                    </a:p>
                  </a:txBody>
                  <a:tcPr/>
                </a:tc>
                <a:extLst>
                  <a:ext uri="{0D108BD9-81ED-4DB2-BD59-A6C34878D82A}">
                    <a16:rowId xmlns:a16="http://schemas.microsoft.com/office/drawing/2014/main" val="357571642"/>
                  </a:ext>
                </a:extLst>
              </a:tr>
              <a:tr h="451276">
                <a:tc>
                  <a:txBody>
                    <a:bodyPr/>
                    <a:lstStyle/>
                    <a:p>
                      <a:pPr algn="ctr"/>
                      <a:r>
                        <a:rPr lang="en-US" sz="1600" dirty="0" smtClean="0">
                          <a:latin typeface="Tinos" panose="020B0604020202020204" charset="0"/>
                          <a:ea typeface="Tinos" panose="020B0604020202020204" charset="0"/>
                          <a:cs typeface="Tinos" panose="020B0604020202020204" charset="0"/>
                        </a:rPr>
                        <a:t>California Gull</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0.25</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0.17</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0.2</a:t>
                      </a:r>
                      <a:endParaRPr lang="en-GB" sz="1600" dirty="0">
                        <a:latin typeface="Tinos" panose="020B0604020202020204" charset="0"/>
                        <a:ea typeface="Tinos" panose="020B0604020202020204" charset="0"/>
                        <a:cs typeface="Tinos" panose="020B0604020202020204" charset="0"/>
                      </a:endParaRPr>
                    </a:p>
                  </a:txBody>
                  <a:tcPr/>
                </a:tc>
                <a:extLst>
                  <a:ext uri="{0D108BD9-81ED-4DB2-BD59-A6C34878D82A}">
                    <a16:rowId xmlns:a16="http://schemas.microsoft.com/office/drawing/2014/main" val="1879717179"/>
                  </a:ext>
                </a:extLst>
              </a:tr>
              <a:tr h="451276">
                <a:tc>
                  <a:txBody>
                    <a:bodyPr/>
                    <a:lstStyle/>
                    <a:p>
                      <a:pPr algn="ctr"/>
                      <a:r>
                        <a:rPr lang="en-US" sz="1600" dirty="0" smtClean="0">
                          <a:latin typeface="Tinos" panose="020B0604020202020204" charset="0"/>
                          <a:ea typeface="Tinos" panose="020B0604020202020204" charset="0"/>
                          <a:cs typeface="Tinos" panose="020B0604020202020204" charset="0"/>
                        </a:rPr>
                        <a:t>Long tailed Jaeger</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0.44</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0.67</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0.62</a:t>
                      </a:r>
                      <a:endParaRPr lang="en-GB" sz="1600" dirty="0">
                        <a:latin typeface="Tinos" panose="020B0604020202020204" charset="0"/>
                        <a:ea typeface="Tinos" panose="020B0604020202020204" charset="0"/>
                        <a:cs typeface="Tinos" panose="020B0604020202020204" charset="0"/>
                      </a:endParaRPr>
                    </a:p>
                  </a:txBody>
                  <a:tcPr/>
                </a:tc>
                <a:extLst>
                  <a:ext uri="{0D108BD9-81ED-4DB2-BD59-A6C34878D82A}">
                    <a16:rowId xmlns:a16="http://schemas.microsoft.com/office/drawing/2014/main" val="862260638"/>
                  </a:ext>
                </a:extLst>
              </a:tr>
              <a:tr h="451276">
                <a:tc>
                  <a:txBody>
                    <a:bodyPr/>
                    <a:lstStyle/>
                    <a:p>
                      <a:pPr algn="ctr"/>
                      <a:r>
                        <a:rPr lang="en-US" sz="1600" dirty="0" smtClean="0">
                          <a:latin typeface="Tinos" panose="020B0604020202020204" charset="0"/>
                          <a:ea typeface="Tinos" panose="020B0604020202020204" charset="0"/>
                          <a:cs typeface="Tinos" panose="020B0604020202020204" charset="0"/>
                        </a:rPr>
                        <a:t>Common</a:t>
                      </a:r>
                      <a:r>
                        <a:rPr lang="en-US" sz="1600" baseline="0" dirty="0" smtClean="0">
                          <a:latin typeface="Tinos" panose="020B0604020202020204" charset="0"/>
                          <a:ea typeface="Tinos" panose="020B0604020202020204" charset="0"/>
                          <a:cs typeface="Tinos" panose="020B0604020202020204" charset="0"/>
                        </a:rPr>
                        <a:t> Tern</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0.33</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0.33</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0.33</a:t>
                      </a:r>
                      <a:endParaRPr lang="en-GB" sz="1600" dirty="0">
                        <a:latin typeface="Tinos" panose="020B0604020202020204" charset="0"/>
                        <a:ea typeface="Tinos" panose="020B0604020202020204" charset="0"/>
                        <a:cs typeface="Tinos" panose="020B0604020202020204" charset="0"/>
                      </a:endParaRPr>
                    </a:p>
                  </a:txBody>
                  <a:tcPr/>
                </a:tc>
                <a:extLst>
                  <a:ext uri="{0D108BD9-81ED-4DB2-BD59-A6C34878D82A}">
                    <a16:rowId xmlns:a16="http://schemas.microsoft.com/office/drawing/2014/main" val="2979231194"/>
                  </a:ext>
                </a:extLst>
              </a:tr>
              <a:tr h="451276">
                <a:tc>
                  <a:txBody>
                    <a:bodyPr/>
                    <a:lstStyle/>
                    <a:p>
                      <a:pPr algn="ctr"/>
                      <a:r>
                        <a:rPr lang="en-US" sz="1600" dirty="0" err="1" smtClean="0">
                          <a:latin typeface="Tinos" panose="020B0604020202020204" charset="0"/>
                          <a:ea typeface="Tinos" panose="020B0604020202020204" charset="0"/>
                          <a:cs typeface="Tinos" panose="020B0604020202020204" charset="0"/>
                        </a:rPr>
                        <a:t>Forsters</a:t>
                      </a:r>
                      <a:r>
                        <a:rPr lang="en-US" sz="1600" dirty="0" smtClean="0">
                          <a:latin typeface="Tinos" panose="020B0604020202020204" charset="0"/>
                          <a:ea typeface="Tinos" panose="020B0604020202020204" charset="0"/>
                          <a:cs typeface="Tinos" panose="020B0604020202020204" charset="0"/>
                        </a:rPr>
                        <a:t> Tern</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0.38</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0.5</a:t>
                      </a:r>
                      <a:endParaRPr lang="en-GB" sz="1600" dirty="0">
                        <a:latin typeface="Tinos" panose="020B0604020202020204" charset="0"/>
                        <a:ea typeface="Tinos" panose="020B0604020202020204" charset="0"/>
                        <a:cs typeface="Tinos" panose="020B0604020202020204" charset="0"/>
                      </a:endParaRPr>
                    </a:p>
                  </a:txBody>
                  <a:tcPr/>
                </a:tc>
                <a:tc>
                  <a:txBody>
                    <a:bodyPr/>
                    <a:lstStyle/>
                    <a:p>
                      <a:pPr algn="ctr"/>
                      <a:r>
                        <a:rPr lang="en-US" sz="1600" dirty="0" smtClean="0">
                          <a:latin typeface="Tinos" panose="020B0604020202020204" charset="0"/>
                          <a:ea typeface="Tinos" panose="020B0604020202020204" charset="0"/>
                          <a:cs typeface="Tinos" panose="020B0604020202020204" charset="0"/>
                        </a:rPr>
                        <a:t>0.43</a:t>
                      </a:r>
                      <a:endParaRPr lang="en-GB" sz="1600" dirty="0">
                        <a:latin typeface="Tinos" panose="020B0604020202020204" charset="0"/>
                        <a:ea typeface="Tinos" panose="020B0604020202020204" charset="0"/>
                        <a:cs typeface="Tinos" panose="020B0604020202020204" charset="0"/>
                      </a:endParaRPr>
                    </a:p>
                  </a:txBody>
                  <a:tcPr/>
                </a:tc>
                <a:extLst>
                  <a:ext uri="{0D108BD9-81ED-4DB2-BD59-A6C34878D82A}">
                    <a16:rowId xmlns:a16="http://schemas.microsoft.com/office/drawing/2014/main" val="1691804910"/>
                  </a:ext>
                </a:extLst>
              </a:tr>
            </a:tbl>
          </a:graphicData>
        </a:graphic>
      </p:graphicFrame>
    </p:spTree>
    <p:extLst>
      <p:ext uri="{BB962C8B-B14F-4D97-AF65-F5344CB8AC3E}">
        <p14:creationId xmlns:p14="http://schemas.microsoft.com/office/powerpoint/2010/main" val="4193497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57"/>
        <p:cNvGrpSpPr/>
        <p:nvPr/>
      </p:nvGrpSpPr>
      <p:grpSpPr>
        <a:xfrm>
          <a:off x="0" y="0"/>
          <a:ext cx="0" cy="0"/>
          <a:chOff x="0" y="0"/>
          <a:chExt cx="0" cy="0"/>
        </a:xfrm>
      </p:grpSpPr>
      <p:sp>
        <p:nvSpPr>
          <p:cNvPr id="9" name="Google Shape;310;p37"/>
          <p:cNvSpPr txBox="1">
            <a:spLocks/>
          </p:cNvSpPr>
          <p:nvPr/>
        </p:nvSpPr>
        <p:spPr>
          <a:xfrm>
            <a:off x="457201" y="4667128"/>
            <a:ext cx="4741874" cy="542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nos"/>
              <a:buNone/>
              <a:defRPr sz="3600" b="1" i="0" u="none" strike="noStrike" cap="none">
                <a:solidFill>
                  <a:schemeClr val="dk1"/>
                </a:solidFill>
                <a:latin typeface="Tinos"/>
                <a:ea typeface="Tinos"/>
                <a:cs typeface="Tinos"/>
                <a:sym typeface="Tinos"/>
              </a:defRPr>
            </a:lvl1pPr>
            <a:lvl2pPr marR="0" lvl="1"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9pPr>
          </a:lstStyle>
          <a:p>
            <a:r>
              <a:rPr lang="en-US" sz="3200" dirty="0" smtClean="0"/>
              <a:t>The second dataset</a:t>
            </a:r>
            <a:endParaRPr lang="en-GB" sz="2800" dirty="0"/>
          </a:p>
        </p:txBody>
      </p:sp>
      <p:graphicFrame>
        <p:nvGraphicFramePr>
          <p:cNvPr id="6" name="Table 5"/>
          <p:cNvGraphicFramePr>
            <a:graphicFrameLocks noGrp="1"/>
          </p:cNvGraphicFramePr>
          <p:nvPr>
            <p:extLst>
              <p:ext uri="{D42A27DB-BD31-4B8C-83A1-F6EECF244321}">
                <p14:modId xmlns:p14="http://schemas.microsoft.com/office/powerpoint/2010/main" val="1299719220"/>
              </p:ext>
            </p:extLst>
          </p:nvPr>
        </p:nvGraphicFramePr>
        <p:xfrm>
          <a:off x="457201" y="784080"/>
          <a:ext cx="8196416" cy="2883312"/>
        </p:xfrm>
        <a:graphic>
          <a:graphicData uri="http://schemas.openxmlformats.org/drawingml/2006/table">
            <a:tbl>
              <a:tblPr firstRow="1" bandRow="1">
                <a:tableStyleId>{3C2FFA5D-87B4-456A-9821-1D502468CF0F}</a:tableStyleId>
              </a:tblPr>
              <a:tblGrid>
                <a:gridCol w="1639283">
                  <a:extLst>
                    <a:ext uri="{9D8B030D-6E8A-4147-A177-3AD203B41FA5}">
                      <a16:colId xmlns:a16="http://schemas.microsoft.com/office/drawing/2014/main" val="3970437572"/>
                    </a:ext>
                  </a:extLst>
                </a:gridCol>
                <a:gridCol w="1540991">
                  <a:extLst>
                    <a:ext uri="{9D8B030D-6E8A-4147-A177-3AD203B41FA5}">
                      <a16:colId xmlns:a16="http://schemas.microsoft.com/office/drawing/2014/main" val="646317411"/>
                    </a:ext>
                  </a:extLst>
                </a:gridCol>
                <a:gridCol w="1737576">
                  <a:extLst>
                    <a:ext uri="{9D8B030D-6E8A-4147-A177-3AD203B41FA5}">
                      <a16:colId xmlns:a16="http://schemas.microsoft.com/office/drawing/2014/main" val="3444343460"/>
                    </a:ext>
                  </a:extLst>
                </a:gridCol>
                <a:gridCol w="1639283">
                  <a:extLst>
                    <a:ext uri="{9D8B030D-6E8A-4147-A177-3AD203B41FA5}">
                      <a16:colId xmlns:a16="http://schemas.microsoft.com/office/drawing/2014/main" val="2555711179"/>
                    </a:ext>
                  </a:extLst>
                </a:gridCol>
                <a:gridCol w="1639283">
                  <a:extLst>
                    <a:ext uri="{9D8B030D-6E8A-4147-A177-3AD203B41FA5}">
                      <a16:colId xmlns:a16="http://schemas.microsoft.com/office/drawing/2014/main" val="3429967944"/>
                    </a:ext>
                  </a:extLst>
                </a:gridCol>
              </a:tblGrid>
              <a:tr h="720828">
                <a:tc>
                  <a:txBody>
                    <a:bodyPr/>
                    <a:lstStyle/>
                    <a:p>
                      <a:pPr algn="ctr">
                        <a:lnSpc>
                          <a:spcPct val="106000"/>
                        </a:lnSpc>
                        <a:spcAft>
                          <a:spcPts val="0"/>
                        </a:spcAft>
                      </a:pP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EfficientNet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Architecture</a:t>
                      </a:r>
                      <a:endParaRPr lang="en-GB"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Number of epochs</a:t>
                      </a:r>
                      <a:endParaRPr lang="en-GB"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Learning rate</a:t>
                      </a:r>
                      <a:endParaRPr lang="en-GB"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Optimizer</a:t>
                      </a:r>
                      <a:endParaRPr lang="en-GB"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Test accuracy</a:t>
                      </a:r>
                      <a:endParaRPr lang="en-GB"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72518766"/>
                  </a:ext>
                </a:extLst>
              </a:tr>
              <a:tr h="360414">
                <a:tc rowSpan="2">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B0 (scratch)</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rowSpan="2">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30</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0.005</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SGD (Momentum)</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77.31%</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extLst>
                  <a:ext uri="{0D108BD9-81ED-4DB2-BD59-A6C34878D82A}">
                    <a16:rowId xmlns:a16="http://schemas.microsoft.com/office/drawing/2014/main" val="2587075251"/>
                  </a:ext>
                </a:extLst>
              </a:tr>
              <a:tr h="360414">
                <a:tc vMerge="1">
                  <a:txBody>
                    <a:bodyPr/>
                    <a:lstStyle/>
                    <a:p>
                      <a:endParaRPr lang="en-GB"/>
                    </a:p>
                  </a:txBody>
                  <a:tcPr/>
                </a:tc>
                <a:tc vMerge="1">
                  <a:txBody>
                    <a:bodyPr/>
                    <a:lstStyle/>
                    <a:p>
                      <a:endParaRPr lang="en-GB"/>
                    </a:p>
                  </a:txBody>
                  <a:tcP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0.001</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Adam</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74.33%</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extLst>
                  <a:ext uri="{0D108BD9-81ED-4DB2-BD59-A6C34878D82A}">
                    <a16:rowId xmlns:a16="http://schemas.microsoft.com/office/drawing/2014/main" val="695957518"/>
                  </a:ext>
                </a:extLst>
              </a:tr>
              <a:tr h="360414">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B1 (scratch)</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30</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0.005</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SGD (Momentum)</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76.49%</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extLst>
                  <a:ext uri="{0D108BD9-81ED-4DB2-BD59-A6C34878D82A}">
                    <a16:rowId xmlns:a16="http://schemas.microsoft.com/office/drawing/2014/main" val="2882968218"/>
                  </a:ext>
                </a:extLst>
              </a:tr>
              <a:tr h="360414">
                <a:tc rowSpan="2">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B0 (Pre-trained)</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rowSpan="2">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13</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rowSpan="2">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0.1 (Step scheduler)</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SGD (Momentum)</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95.24%</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extLst>
                  <a:ext uri="{0D108BD9-81ED-4DB2-BD59-A6C34878D82A}">
                    <a16:rowId xmlns:a16="http://schemas.microsoft.com/office/drawing/2014/main" val="2266738323"/>
                  </a:ext>
                </a:extLst>
              </a:tr>
              <a:tr h="360414">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Adam</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95.83%</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extLst>
                  <a:ext uri="{0D108BD9-81ED-4DB2-BD59-A6C34878D82A}">
                    <a16:rowId xmlns:a16="http://schemas.microsoft.com/office/drawing/2014/main" val="1850841088"/>
                  </a:ext>
                </a:extLst>
              </a:tr>
              <a:tr h="360414">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B1 (Pre-trained)</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13</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0.1 (Step scheduler)</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a:effectLst/>
                          <a:latin typeface="Tinos" panose="020B0604020202020204" charset="0"/>
                          <a:ea typeface="Tinos" panose="020B0604020202020204" charset="0"/>
                          <a:cs typeface="Tinos" panose="020B0604020202020204" charset="0"/>
                        </a:rPr>
                        <a:t>SGD (Momentum)</a:t>
                      </a:r>
                      <a:endParaRPr lang="en-GB" sz="110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93.45%</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extLst>
                  <a:ext uri="{0D108BD9-81ED-4DB2-BD59-A6C34878D82A}">
                    <a16:rowId xmlns:a16="http://schemas.microsoft.com/office/drawing/2014/main" val="3603279192"/>
                  </a:ext>
                </a:extLst>
              </a:tr>
            </a:tbl>
          </a:graphicData>
        </a:graphic>
      </p:graphicFrame>
      <p:sp>
        <p:nvSpPr>
          <p:cNvPr id="7" name="Rectangle 6"/>
          <p:cNvSpPr/>
          <p:nvPr/>
        </p:nvSpPr>
        <p:spPr>
          <a:xfrm>
            <a:off x="457201" y="3728060"/>
            <a:ext cx="8196416" cy="307777"/>
          </a:xfrm>
          <a:prstGeom prst="rect">
            <a:avLst/>
          </a:prstGeom>
        </p:spPr>
        <p:txBody>
          <a:bodyPr wrap="square">
            <a:spAutoFit/>
          </a:bodyPr>
          <a:lstStyle/>
          <a:p>
            <a:pPr algn="ctr"/>
            <a:r>
              <a:rPr lang="en-US" dirty="0" smtClean="0"/>
              <a:t>Practical results of the models on the </a:t>
            </a:r>
            <a:r>
              <a:rPr lang="en-US" b="1" dirty="0" smtClean="0"/>
              <a:t>second</a:t>
            </a:r>
            <a:r>
              <a:rPr lang="en-US" dirty="0" smtClean="0"/>
              <a:t> dataset (Batch size was 16)</a:t>
            </a:r>
            <a:endParaRPr lang="en-GB" dirty="0"/>
          </a:p>
        </p:txBody>
      </p:sp>
    </p:spTree>
    <p:extLst>
      <p:ext uri="{BB962C8B-B14F-4D97-AF65-F5344CB8AC3E}">
        <p14:creationId xmlns:p14="http://schemas.microsoft.com/office/powerpoint/2010/main" val="13005625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43"/>
          <p:cNvSpPr txBox="1">
            <a:spLocks noGrp="1"/>
          </p:cNvSpPr>
          <p:nvPr>
            <p:ph type="title"/>
          </p:nvPr>
        </p:nvSpPr>
        <p:spPr>
          <a:xfrm>
            <a:off x="375585" y="243347"/>
            <a:ext cx="8421329" cy="10089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dirty="0" smtClean="0"/>
              <a:t>EfficientNet-B0 built from scratch (SGD with Momentum optimizer) training procedure</a:t>
            </a:r>
            <a:endParaRPr sz="2400" dirty="0">
              <a:solidFill>
                <a:schemeClr val="accent1"/>
              </a:solidFill>
            </a:endParaRPr>
          </a:p>
        </p:txBody>
      </p:sp>
      <p:cxnSp>
        <p:nvCxnSpPr>
          <p:cNvPr id="1401" name="Google Shape;1401;p43"/>
          <p:cNvCxnSpPr/>
          <p:nvPr/>
        </p:nvCxnSpPr>
        <p:spPr>
          <a:xfrm>
            <a:off x="0" y="1252279"/>
            <a:ext cx="9172500" cy="0"/>
          </a:xfrm>
          <a:prstGeom prst="straightConnector1">
            <a:avLst/>
          </a:prstGeom>
          <a:noFill/>
          <a:ln w="28575" cap="flat" cmpd="sng">
            <a:solidFill>
              <a:schemeClr val="dk2"/>
            </a:solidFill>
            <a:prstDash val="solid"/>
            <a:round/>
            <a:headEnd type="none" w="med" len="med"/>
            <a:tailEnd type="none" w="med" len="med"/>
          </a:ln>
        </p:spPr>
      </p:cxnSp>
      <p:graphicFrame>
        <p:nvGraphicFramePr>
          <p:cNvPr id="4" name="Chart 3"/>
          <p:cNvGraphicFramePr/>
          <p:nvPr>
            <p:extLst>
              <p:ext uri="{D42A27DB-BD31-4B8C-83A1-F6EECF244321}">
                <p14:modId xmlns:p14="http://schemas.microsoft.com/office/powerpoint/2010/main" val="2864084119"/>
              </p:ext>
            </p:extLst>
          </p:nvPr>
        </p:nvGraphicFramePr>
        <p:xfrm>
          <a:off x="517290" y="1607571"/>
          <a:ext cx="4069458" cy="28949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extLst>
              <p:ext uri="{D42A27DB-BD31-4B8C-83A1-F6EECF244321}">
                <p14:modId xmlns:p14="http://schemas.microsoft.com/office/powerpoint/2010/main" val="1601277344"/>
              </p:ext>
            </p:extLst>
          </p:nvPr>
        </p:nvGraphicFramePr>
        <p:xfrm>
          <a:off x="4645742" y="1607571"/>
          <a:ext cx="4069458" cy="289493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65373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Bird encyclopedia infographics</a:t>
            </a:r>
            <a:endParaRPr dirty="0"/>
          </a:p>
        </p:txBody>
      </p:sp>
      <p:sp>
        <p:nvSpPr>
          <p:cNvPr id="1256" name="Google Shape;1256;p23"/>
          <p:cNvSpPr/>
          <p:nvPr/>
        </p:nvSpPr>
        <p:spPr>
          <a:xfrm>
            <a:off x="981224" y="1349825"/>
            <a:ext cx="2866800" cy="28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23"/>
          <p:cNvGrpSpPr/>
          <p:nvPr/>
        </p:nvGrpSpPr>
        <p:grpSpPr>
          <a:xfrm>
            <a:off x="989244" y="1576357"/>
            <a:ext cx="2917374" cy="2495085"/>
            <a:chOff x="3560850" y="1175250"/>
            <a:chExt cx="2014900" cy="1723125"/>
          </a:xfrm>
        </p:grpSpPr>
        <p:sp>
          <p:nvSpPr>
            <p:cNvPr id="1258" name="Google Shape;1258;p23"/>
            <p:cNvSpPr/>
            <p:nvPr/>
          </p:nvSpPr>
          <p:spPr>
            <a:xfrm>
              <a:off x="3747525" y="2090975"/>
              <a:ext cx="1635475" cy="510500"/>
            </a:xfrm>
            <a:custGeom>
              <a:avLst/>
              <a:gdLst/>
              <a:ahLst/>
              <a:cxnLst/>
              <a:rect l="l" t="t" r="r" b="b"/>
              <a:pathLst>
                <a:path w="65419" h="20420" extrusionOk="0">
                  <a:moveTo>
                    <a:pt x="64478" y="0"/>
                  </a:moveTo>
                  <a:cubicBezTo>
                    <a:pt x="64338" y="0"/>
                    <a:pt x="64198" y="36"/>
                    <a:pt x="64071" y="109"/>
                  </a:cubicBezTo>
                  <a:cubicBezTo>
                    <a:pt x="64010" y="130"/>
                    <a:pt x="58757" y="3190"/>
                    <a:pt x="53080" y="6349"/>
                  </a:cubicBezTo>
                  <a:cubicBezTo>
                    <a:pt x="49505" y="8360"/>
                    <a:pt x="47398" y="8714"/>
                    <a:pt x="45314" y="8714"/>
                  </a:cubicBezTo>
                  <a:cubicBezTo>
                    <a:pt x="44770" y="8714"/>
                    <a:pt x="44227" y="8690"/>
                    <a:pt x="43660" y="8665"/>
                  </a:cubicBezTo>
                  <a:cubicBezTo>
                    <a:pt x="43016" y="8644"/>
                    <a:pt x="42372" y="8624"/>
                    <a:pt x="41667" y="8624"/>
                  </a:cubicBezTo>
                  <a:cubicBezTo>
                    <a:pt x="37702" y="8624"/>
                    <a:pt x="2215" y="18366"/>
                    <a:pt x="706" y="18788"/>
                  </a:cubicBezTo>
                  <a:cubicBezTo>
                    <a:pt x="263" y="18909"/>
                    <a:pt x="1" y="19373"/>
                    <a:pt x="121" y="19816"/>
                  </a:cubicBezTo>
                  <a:cubicBezTo>
                    <a:pt x="223" y="20178"/>
                    <a:pt x="564" y="20420"/>
                    <a:pt x="927" y="20420"/>
                  </a:cubicBezTo>
                  <a:cubicBezTo>
                    <a:pt x="1007" y="20420"/>
                    <a:pt x="1068" y="20399"/>
                    <a:pt x="1149" y="20379"/>
                  </a:cubicBezTo>
                  <a:cubicBezTo>
                    <a:pt x="11374" y="17581"/>
                    <a:pt x="38567" y="10275"/>
                    <a:pt x="41667" y="10275"/>
                  </a:cubicBezTo>
                  <a:cubicBezTo>
                    <a:pt x="42332" y="10275"/>
                    <a:pt x="42976" y="10294"/>
                    <a:pt x="43580" y="10315"/>
                  </a:cubicBezTo>
                  <a:cubicBezTo>
                    <a:pt x="44187" y="10344"/>
                    <a:pt x="44777" y="10372"/>
                    <a:pt x="45375" y="10372"/>
                  </a:cubicBezTo>
                  <a:cubicBezTo>
                    <a:pt x="47631" y="10372"/>
                    <a:pt x="50008" y="9979"/>
                    <a:pt x="53905" y="7798"/>
                  </a:cubicBezTo>
                  <a:cubicBezTo>
                    <a:pt x="59581" y="4618"/>
                    <a:pt x="64836" y="1579"/>
                    <a:pt x="64895" y="1539"/>
                  </a:cubicBezTo>
                  <a:cubicBezTo>
                    <a:pt x="65298" y="1317"/>
                    <a:pt x="65418" y="814"/>
                    <a:pt x="65198" y="412"/>
                  </a:cubicBezTo>
                  <a:cubicBezTo>
                    <a:pt x="65037" y="143"/>
                    <a:pt x="64759" y="0"/>
                    <a:pt x="644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3"/>
            <p:cNvSpPr/>
            <p:nvPr/>
          </p:nvSpPr>
          <p:spPr>
            <a:xfrm>
              <a:off x="3832600" y="1418950"/>
              <a:ext cx="324575" cy="606850"/>
            </a:xfrm>
            <a:custGeom>
              <a:avLst/>
              <a:gdLst/>
              <a:ahLst/>
              <a:cxnLst/>
              <a:rect l="l" t="t" r="r" b="b"/>
              <a:pathLst>
                <a:path w="12983" h="24274" extrusionOk="0">
                  <a:moveTo>
                    <a:pt x="5326" y="0"/>
                  </a:moveTo>
                  <a:cubicBezTo>
                    <a:pt x="5255" y="0"/>
                    <a:pt x="5184" y="6"/>
                    <a:pt x="5113" y="18"/>
                  </a:cubicBezTo>
                  <a:cubicBezTo>
                    <a:pt x="4267" y="139"/>
                    <a:pt x="3763" y="1024"/>
                    <a:pt x="3583" y="1870"/>
                  </a:cubicBezTo>
                  <a:cubicBezTo>
                    <a:pt x="3401" y="2594"/>
                    <a:pt x="3382" y="3359"/>
                    <a:pt x="3503" y="4105"/>
                  </a:cubicBezTo>
                  <a:cubicBezTo>
                    <a:pt x="3583" y="4709"/>
                    <a:pt x="3763" y="5272"/>
                    <a:pt x="3945" y="5836"/>
                  </a:cubicBezTo>
                  <a:cubicBezTo>
                    <a:pt x="4206" y="6660"/>
                    <a:pt x="4549" y="7366"/>
                    <a:pt x="4810" y="8171"/>
                  </a:cubicBezTo>
                  <a:cubicBezTo>
                    <a:pt x="4267" y="7446"/>
                    <a:pt x="3623" y="6802"/>
                    <a:pt x="2878" y="6279"/>
                  </a:cubicBezTo>
                  <a:cubicBezTo>
                    <a:pt x="2437" y="5970"/>
                    <a:pt x="1880" y="5707"/>
                    <a:pt x="1366" y="5707"/>
                  </a:cubicBezTo>
                  <a:cubicBezTo>
                    <a:pt x="1108" y="5707"/>
                    <a:pt x="860" y="5774"/>
                    <a:pt x="644" y="5936"/>
                  </a:cubicBezTo>
                  <a:cubicBezTo>
                    <a:pt x="0" y="6419"/>
                    <a:pt x="60" y="7406"/>
                    <a:pt x="242" y="8171"/>
                  </a:cubicBezTo>
                  <a:cubicBezTo>
                    <a:pt x="966" y="11048"/>
                    <a:pt x="2536" y="13705"/>
                    <a:pt x="4710" y="15699"/>
                  </a:cubicBezTo>
                  <a:cubicBezTo>
                    <a:pt x="4499" y="15598"/>
                    <a:pt x="4262" y="15538"/>
                    <a:pt x="4033" y="15538"/>
                  </a:cubicBezTo>
                  <a:cubicBezTo>
                    <a:pt x="3804" y="15538"/>
                    <a:pt x="3582" y="15598"/>
                    <a:pt x="3401" y="15739"/>
                  </a:cubicBezTo>
                  <a:cubicBezTo>
                    <a:pt x="3060" y="16021"/>
                    <a:pt x="2958" y="16523"/>
                    <a:pt x="3060" y="16947"/>
                  </a:cubicBezTo>
                  <a:cubicBezTo>
                    <a:pt x="3160" y="17369"/>
                    <a:pt x="3422" y="17752"/>
                    <a:pt x="3683" y="18093"/>
                  </a:cubicBezTo>
                  <a:cubicBezTo>
                    <a:pt x="5374" y="20388"/>
                    <a:pt x="7367" y="22462"/>
                    <a:pt x="9560" y="24274"/>
                  </a:cubicBezTo>
                  <a:cubicBezTo>
                    <a:pt x="11533" y="21496"/>
                    <a:pt x="12741" y="18235"/>
                    <a:pt x="12942" y="14853"/>
                  </a:cubicBezTo>
                  <a:cubicBezTo>
                    <a:pt x="12982" y="13968"/>
                    <a:pt x="12942" y="13021"/>
                    <a:pt x="12399" y="12337"/>
                  </a:cubicBezTo>
                  <a:cubicBezTo>
                    <a:pt x="12258" y="12175"/>
                    <a:pt x="12097" y="12014"/>
                    <a:pt x="11876" y="11974"/>
                  </a:cubicBezTo>
                  <a:cubicBezTo>
                    <a:pt x="11828" y="11963"/>
                    <a:pt x="11779" y="11958"/>
                    <a:pt x="11730" y="11958"/>
                  </a:cubicBezTo>
                  <a:cubicBezTo>
                    <a:pt x="11434" y="11958"/>
                    <a:pt x="11140" y="12156"/>
                    <a:pt x="10950" y="12398"/>
                  </a:cubicBezTo>
                  <a:cubicBezTo>
                    <a:pt x="10709" y="12659"/>
                    <a:pt x="10507" y="12921"/>
                    <a:pt x="10225" y="13142"/>
                  </a:cubicBezTo>
                  <a:cubicBezTo>
                    <a:pt x="10929" y="10686"/>
                    <a:pt x="11654" y="8150"/>
                    <a:pt x="11554" y="5594"/>
                  </a:cubicBezTo>
                  <a:cubicBezTo>
                    <a:pt x="11514" y="4870"/>
                    <a:pt x="11312" y="4003"/>
                    <a:pt x="10607" y="3802"/>
                  </a:cubicBezTo>
                  <a:cubicBezTo>
                    <a:pt x="10522" y="3778"/>
                    <a:pt x="10435" y="3766"/>
                    <a:pt x="10346" y="3766"/>
                  </a:cubicBezTo>
                  <a:cubicBezTo>
                    <a:pt x="9996" y="3766"/>
                    <a:pt x="9633" y="3944"/>
                    <a:pt x="9359" y="4185"/>
                  </a:cubicBezTo>
                  <a:cubicBezTo>
                    <a:pt x="8594" y="4849"/>
                    <a:pt x="8172" y="5815"/>
                    <a:pt x="8031" y="6821"/>
                  </a:cubicBezTo>
                  <a:cubicBezTo>
                    <a:pt x="8071" y="5332"/>
                    <a:pt x="7789" y="3842"/>
                    <a:pt x="7407" y="2414"/>
                  </a:cubicBezTo>
                  <a:cubicBezTo>
                    <a:pt x="7246" y="1829"/>
                    <a:pt x="7065" y="1226"/>
                    <a:pt x="6683" y="742"/>
                  </a:cubicBezTo>
                  <a:cubicBezTo>
                    <a:pt x="6363" y="316"/>
                    <a:pt x="5856" y="0"/>
                    <a:pt x="5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3"/>
            <p:cNvSpPr/>
            <p:nvPr/>
          </p:nvSpPr>
          <p:spPr>
            <a:xfrm>
              <a:off x="3956375" y="1420925"/>
              <a:ext cx="116775" cy="605875"/>
            </a:xfrm>
            <a:custGeom>
              <a:avLst/>
              <a:gdLst/>
              <a:ahLst/>
              <a:cxnLst/>
              <a:rect l="l" t="t" r="r" b="b"/>
              <a:pathLst>
                <a:path w="4671" h="24235" extrusionOk="0">
                  <a:moveTo>
                    <a:pt x="41" y="0"/>
                  </a:moveTo>
                  <a:cubicBezTo>
                    <a:pt x="20" y="0"/>
                    <a:pt x="1" y="19"/>
                    <a:pt x="1" y="40"/>
                  </a:cubicBezTo>
                  <a:cubicBezTo>
                    <a:pt x="41" y="242"/>
                    <a:pt x="4247" y="20652"/>
                    <a:pt x="4569" y="24195"/>
                  </a:cubicBezTo>
                  <a:cubicBezTo>
                    <a:pt x="4569" y="24214"/>
                    <a:pt x="4590" y="24235"/>
                    <a:pt x="4609" y="24235"/>
                  </a:cubicBezTo>
                  <a:lnTo>
                    <a:pt x="4630" y="24235"/>
                  </a:lnTo>
                  <a:cubicBezTo>
                    <a:pt x="4650" y="24235"/>
                    <a:pt x="4671" y="24214"/>
                    <a:pt x="4650" y="24195"/>
                  </a:cubicBezTo>
                  <a:cubicBezTo>
                    <a:pt x="4328" y="20631"/>
                    <a:pt x="122" y="242"/>
                    <a:pt x="81" y="19"/>
                  </a:cubicBezTo>
                  <a:cubicBezTo>
                    <a:pt x="81" y="0"/>
                    <a:pt x="60" y="0"/>
                    <a:pt x="4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3"/>
            <p:cNvSpPr/>
            <p:nvPr/>
          </p:nvSpPr>
          <p:spPr>
            <a:xfrm>
              <a:off x="3917625" y="1486625"/>
              <a:ext cx="103200" cy="90300"/>
            </a:xfrm>
            <a:custGeom>
              <a:avLst/>
              <a:gdLst/>
              <a:ahLst/>
              <a:cxnLst/>
              <a:rect l="l" t="t" r="r" b="b"/>
              <a:pathLst>
                <a:path w="4128" h="3612" extrusionOk="0">
                  <a:moveTo>
                    <a:pt x="4077" y="0"/>
                  </a:moveTo>
                  <a:cubicBezTo>
                    <a:pt x="4056" y="0"/>
                    <a:pt x="4047" y="14"/>
                    <a:pt x="4047" y="29"/>
                  </a:cubicBezTo>
                  <a:lnTo>
                    <a:pt x="2858" y="3491"/>
                  </a:lnTo>
                  <a:lnTo>
                    <a:pt x="81" y="754"/>
                  </a:lnTo>
                  <a:cubicBezTo>
                    <a:pt x="71" y="743"/>
                    <a:pt x="61" y="738"/>
                    <a:pt x="51" y="738"/>
                  </a:cubicBezTo>
                  <a:cubicBezTo>
                    <a:pt x="41" y="738"/>
                    <a:pt x="31" y="743"/>
                    <a:pt x="21" y="754"/>
                  </a:cubicBezTo>
                  <a:cubicBezTo>
                    <a:pt x="0" y="773"/>
                    <a:pt x="0" y="794"/>
                    <a:pt x="21" y="813"/>
                  </a:cubicBezTo>
                  <a:lnTo>
                    <a:pt x="2858" y="3612"/>
                  </a:lnTo>
                  <a:lnTo>
                    <a:pt x="2879" y="3612"/>
                  </a:lnTo>
                  <a:cubicBezTo>
                    <a:pt x="2899" y="3612"/>
                    <a:pt x="2920" y="3591"/>
                    <a:pt x="2920" y="3591"/>
                  </a:cubicBezTo>
                  <a:lnTo>
                    <a:pt x="4127" y="48"/>
                  </a:lnTo>
                  <a:cubicBezTo>
                    <a:pt x="4127" y="29"/>
                    <a:pt x="4127" y="8"/>
                    <a:pt x="4106" y="8"/>
                  </a:cubicBezTo>
                  <a:cubicBezTo>
                    <a:pt x="4095" y="2"/>
                    <a:pt x="4085" y="0"/>
                    <a:pt x="407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3"/>
            <p:cNvSpPr/>
            <p:nvPr/>
          </p:nvSpPr>
          <p:spPr>
            <a:xfrm>
              <a:off x="4016775" y="1517525"/>
              <a:ext cx="91075" cy="206825"/>
            </a:xfrm>
            <a:custGeom>
              <a:avLst/>
              <a:gdLst/>
              <a:ahLst/>
              <a:cxnLst/>
              <a:rect l="l" t="t" r="r" b="b"/>
              <a:pathLst>
                <a:path w="3643" h="8273" extrusionOk="0">
                  <a:moveTo>
                    <a:pt x="3602" y="1"/>
                  </a:moveTo>
                  <a:cubicBezTo>
                    <a:pt x="3583" y="1"/>
                    <a:pt x="3562" y="1"/>
                    <a:pt x="3562" y="20"/>
                  </a:cubicBezTo>
                  <a:lnTo>
                    <a:pt x="20" y="8213"/>
                  </a:lnTo>
                  <a:cubicBezTo>
                    <a:pt x="0" y="8232"/>
                    <a:pt x="20" y="8253"/>
                    <a:pt x="40" y="8273"/>
                  </a:cubicBezTo>
                  <a:cubicBezTo>
                    <a:pt x="60" y="8273"/>
                    <a:pt x="81" y="8253"/>
                    <a:pt x="81" y="8253"/>
                  </a:cubicBezTo>
                  <a:lnTo>
                    <a:pt x="3643" y="60"/>
                  </a:lnTo>
                  <a:cubicBezTo>
                    <a:pt x="3643" y="41"/>
                    <a:pt x="3643" y="20"/>
                    <a:pt x="360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3"/>
            <p:cNvSpPr/>
            <p:nvPr/>
          </p:nvSpPr>
          <p:spPr>
            <a:xfrm>
              <a:off x="4024825" y="1553250"/>
              <a:ext cx="97650" cy="206325"/>
            </a:xfrm>
            <a:custGeom>
              <a:avLst/>
              <a:gdLst/>
              <a:ahLst/>
              <a:cxnLst/>
              <a:rect l="l" t="t" r="r" b="b"/>
              <a:pathLst>
                <a:path w="3906" h="8253" extrusionOk="0">
                  <a:moveTo>
                    <a:pt x="3865" y="0"/>
                  </a:moveTo>
                  <a:cubicBezTo>
                    <a:pt x="3844" y="0"/>
                    <a:pt x="3825" y="0"/>
                    <a:pt x="3804" y="21"/>
                  </a:cubicBezTo>
                  <a:lnTo>
                    <a:pt x="0" y="8193"/>
                  </a:lnTo>
                  <a:cubicBezTo>
                    <a:pt x="0" y="8212"/>
                    <a:pt x="0" y="8233"/>
                    <a:pt x="20" y="8233"/>
                  </a:cubicBezTo>
                  <a:cubicBezTo>
                    <a:pt x="20" y="8253"/>
                    <a:pt x="41" y="8253"/>
                    <a:pt x="41" y="8253"/>
                  </a:cubicBezTo>
                  <a:cubicBezTo>
                    <a:pt x="60" y="8253"/>
                    <a:pt x="60" y="8233"/>
                    <a:pt x="81" y="8212"/>
                  </a:cubicBezTo>
                  <a:lnTo>
                    <a:pt x="3884" y="61"/>
                  </a:lnTo>
                  <a:cubicBezTo>
                    <a:pt x="3905" y="40"/>
                    <a:pt x="3884" y="21"/>
                    <a:pt x="386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3"/>
            <p:cNvSpPr/>
            <p:nvPr/>
          </p:nvSpPr>
          <p:spPr>
            <a:xfrm>
              <a:off x="3840650" y="1635900"/>
              <a:ext cx="198775" cy="194125"/>
            </a:xfrm>
            <a:custGeom>
              <a:avLst/>
              <a:gdLst/>
              <a:ahLst/>
              <a:cxnLst/>
              <a:rect l="l" t="t" r="r" b="b"/>
              <a:pathLst>
                <a:path w="7951" h="7765" extrusionOk="0">
                  <a:moveTo>
                    <a:pt x="50" y="0"/>
                  </a:moveTo>
                  <a:cubicBezTo>
                    <a:pt x="40" y="0"/>
                    <a:pt x="30" y="6"/>
                    <a:pt x="20" y="16"/>
                  </a:cubicBezTo>
                  <a:cubicBezTo>
                    <a:pt x="0" y="35"/>
                    <a:pt x="0" y="56"/>
                    <a:pt x="20" y="76"/>
                  </a:cubicBezTo>
                  <a:lnTo>
                    <a:pt x="7870" y="7765"/>
                  </a:lnTo>
                  <a:lnTo>
                    <a:pt x="7931" y="7765"/>
                  </a:lnTo>
                  <a:cubicBezTo>
                    <a:pt x="7950" y="7745"/>
                    <a:pt x="7950" y="7724"/>
                    <a:pt x="7931" y="7705"/>
                  </a:cubicBezTo>
                  <a:lnTo>
                    <a:pt x="81" y="16"/>
                  </a:lnTo>
                  <a:cubicBezTo>
                    <a:pt x="70" y="6"/>
                    <a:pt x="60" y="0"/>
                    <a:pt x="5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3"/>
            <p:cNvSpPr/>
            <p:nvPr/>
          </p:nvSpPr>
          <p:spPr>
            <a:xfrm>
              <a:off x="4053475" y="1726350"/>
              <a:ext cx="90600" cy="192250"/>
            </a:xfrm>
            <a:custGeom>
              <a:avLst/>
              <a:gdLst/>
              <a:ahLst/>
              <a:cxnLst/>
              <a:rect l="l" t="t" r="r" b="b"/>
              <a:pathLst>
                <a:path w="3624" h="7690" extrusionOk="0">
                  <a:moveTo>
                    <a:pt x="3584" y="0"/>
                  </a:moveTo>
                  <a:cubicBezTo>
                    <a:pt x="3564" y="0"/>
                    <a:pt x="3543" y="0"/>
                    <a:pt x="3524" y="21"/>
                  </a:cubicBezTo>
                  <a:lnTo>
                    <a:pt x="22" y="7630"/>
                  </a:lnTo>
                  <a:cubicBezTo>
                    <a:pt x="1" y="7649"/>
                    <a:pt x="22" y="7670"/>
                    <a:pt x="41" y="7689"/>
                  </a:cubicBezTo>
                  <a:cubicBezTo>
                    <a:pt x="62" y="7689"/>
                    <a:pt x="81" y="7670"/>
                    <a:pt x="81" y="7670"/>
                  </a:cubicBezTo>
                  <a:lnTo>
                    <a:pt x="3605" y="61"/>
                  </a:lnTo>
                  <a:cubicBezTo>
                    <a:pt x="3624" y="41"/>
                    <a:pt x="3605" y="21"/>
                    <a:pt x="358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3"/>
            <p:cNvSpPr/>
            <p:nvPr/>
          </p:nvSpPr>
          <p:spPr>
            <a:xfrm>
              <a:off x="4063075" y="1773450"/>
              <a:ext cx="95100" cy="197000"/>
            </a:xfrm>
            <a:custGeom>
              <a:avLst/>
              <a:gdLst/>
              <a:ahLst/>
              <a:cxnLst/>
              <a:rect l="l" t="t" r="r" b="b"/>
              <a:pathLst>
                <a:path w="3804" h="7880" extrusionOk="0">
                  <a:moveTo>
                    <a:pt x="3766" y="0"/>
                  </a:moveTo>
                  <a:cubicBezTo>
                    <a:pt x="3752" y="0"/>
                    <a:pt x="3738" y="14"/>
                    <a:pt x="3723" y="29"/>
                  </a:cubicBezTo>
                  <a:lnTo>
                    <a:pt x="0" y="7818"/>
                  </a:lnTo>
                  <a:cubicBezTo>
                    <a:pt x="0" y="7839"/>
                    <a:pt x="0" y="7879"/>
                    <a:pt x="19" y="7879"/>
                  </a:cubicBezTo>
                  <a:lnTo>
                    <a:pt x="40" y="7879"/>
                  </a:lnTo>
                  <a:cubicBezTo>
                    <a:pt x="60" y="7879"/>
                    <a:pt x="81" y="7879"/>
                    <a:pt x="81" y="7858"/>
                  </a:cubicBezTo>
                  <a:lnTo>
                    <a:pt x="3804" y="70"/>
                  </a:lnTo>
                  <a:cubicBezTo>
                    <a:pt x="3804" y="49"/>
                    <a:pt x="3804" y="8"/>
                    <a:pt x="3784" y="8"/>
                  </a:cubicBezTo>
                  <a:cubicBezTo>
                    <a:pt x="3778" y="3"/>
                    <a:pt x="3772" y="0"/>
                    <a:pt x="376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3911100" y="1821600"/>
              <a:ext cx="148450" cy="123175"/>
            </a:xfrm>
            <a:custGeom>
              <a:avLst/>
              <a:gdLst/>
              <a:ahLst/>
              <a:cxnLst/>
              <a:rect l="l" t="t" r="r" b="b"/>
              <a:pathLst>
                <a:path w="5938" h="4927" extrusionOk="0">
                  <a:moveTo>
                    <a:pt x="50" y="0"/>
                  </a:moveTo>
                  <a:cubicBezTo>
                    <a:pt x="40" y="0"/>
                    <a:pt x="30" y="5"/>
                    <a:pt x="20" y="15"/>
                  </a:cubicBezTo>
                  <a:cubicBezTo>
                    <a:pt x="0" y="36"/>
                    <a:pt x="0" y="55"/>
                    <a:pt x="20" y="76"/>
                  </a:cubicBezTo>
                  <a:lnTo>
                    <a:pt x="5857" y="4926"/>
                  </a:lnTo>
                  <a:lnTo>
                    <a:pt x="5897" y="4926"/>
                  </a:lnTo>
                  <a:cubicBezTo>
                    <a:pt x="5897" y="4926"/>
                    <a:pt x="5918" y="4926"/>
                    <a:pt x="5918" y="4907"/>
                  </a:cubicBezTo>
                  <a:cubicBezTo>
                    <a:pt x="5937" y="4886"/>
                    <a:pt x="5937" y="4866"/>
                    <a:pt x="5918" y="4846"/>
                  </a:cubicBezTo>
                  <a:lnTo>
                    <a:pt x="81" y="15"/>
                  </a:lnTo>
                  <a:cubicBezTo>
                    <a:pt x="70" y="5"/>
                    <a:pt x="60" y="0"/>
                    <a:pt x="5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3"/>
            <p:cNvSpPr/>
            <p:nvPr/>
          </p:nvSpPr>
          <p:spPr>
            <a:xfrm>
              <a:off x="3951825" y="1622325"/>
              <a:ext cx="58925" cy="64800"/>
            </a:xfrm>
            <a:custGeom>
              <a:avLst/>
              <a:gdLst/>
              <a:ahLst/>
              <a:cxnLst/>
              <a:rect l="l" t="t" r="r" b="b"/>
              <a:pathLst>
                <a:path w="2357" h="2592" extrusionOk="0">
                  <a:moveTo>
                    <a:pt x="44" y="0"/>
                  </a:moveTo>
                  <a:cubicBezTo>
                    <a:pt x="32" y="0"/>
                    <a:pt x="22" y="5"/>
                    <a:pt x="22" y="15"/>
                  </a:cubicBezTo>
                  <a:cubicBezTo>
                    <a:pt x="1" y="15"/>
                    <a:pt x="1" y="55"/>
                    <a:pt x="1" y="55"/>
                  </a:cubicBezTo>
                  <a:lnTo>
                    <a:pt x="2296" y="2572"/>
                  </a:lnTo>
                  <a:cubicBezTo>
                    <a:pt x="2296" y="2591"/>
                    <a:pt x="2316" y="2591"/>
                    <a:pt x="2316" y="2591"/>
                  </a:cubicBezTo>
                  <a:lnTo>
                    <a:pt x="2336" y="2591"/>
                  </a:lnTo>
                  <a:cubicBezTo>
                    <a:pt x="2357" y="2572"/>
                    <a:pt x="2357" y="2551"/>
                    <a:pt x="2357" y="2532"/>
                  </a:cubicBezTo>
                  <a:lnTo>
                    <a:pt x="81" y="15"/>
                  </a:lnTo>
                  <a:cubicBezTo>
                    <a:pt x="72" y="5"/>
                    <a:pt x="57" y="0"/>
                    <a:pt x="4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3"/>
            <p:cNvSpPr/>
            <p:nvPr/>
          </p:nvSpPr>
          <p:spPr>
            <a:xfrm>
              <a:off x="3756100" y="1888625"/>
              <a:ext cx="290375" cy="400700"/>
            </a:xfrm>
            <a:custGeom>
              <a:avLst/>
              <a:gdLst/>
              <a:ahLst/>
              <a:cxnLst/>
              <a:rect l="l" t="t" r="r" b="b"/>
              <a:pathLst>
                <a:path w="11615" h="16028" extrusionOk="0">
                  <a:moveTo>
                    <a:pt x="2089" y="0"/>
                  </a:moveTo>
                  <a:cubicBezTo>
                    <a:pt x="1015" y="0"/>
                    <a:pt x="52" y="743"/>
                    <a:pt x="20" y="1944"/>
                  </a:cubicBezTo>
                  <a:cubicBezTo>
                    <a:pt x="1" y="2467"/>
                    <a:pt x="121" y="2970"/>
                    <a:pt x="282" y="3474"/>
                  </a:cubicBezTo>
                  <a:cubicBezTo>
                    <a:pt x="1128" y="6190"/>
                    <a:pt x="2878" y="8525"/>
                    <a:pt x="4811" y="10578"/>
                  </a:cubicBezTo>
                  <a:cubicBezTo>
                    <a:pt x="5736" y="11565"/>
                    <a:pt x="6724" y="12491"/>
                    <a:pt x="7730" y="13417"/>
                  </a:cubicBezTo>
                  <a:cubicBezTo>
                    <a:pt x="8656" y="14242"/>
                    <a:pt x="9561" y="15168"/>
                    <a:pt x="10648" y="15812"/>
                  </a:cubicBezTo>
                  <a:cubicBezTo>
                    <a:pt x="10787" y="15895"/>
                    <a:pt x="10936" y="16027"/>
                    <a:pt x="11082" y="16027"/>
                  </a:cubicBezTo>
                  <a:cubicBezTo>
                    <a:pt x="11146" y="16027"/>
                    <a:pt x="11211" y="16001"/>
                    <a:pt x="11273" y="15932"/>
                  </a:cubicBezTo>
                  <a:cubicBezTo>
                    <a:pt x="11614" y="15591"/>
                    <a:pt x="11050" y="14544"/>
                    <a:pt x="10930" y="14182"/>
                  </a:cubicBezTo>
                  <a:cubicBezTo>
                    <a:pt x="10648" y="13337"/>
                    <a:pt x="10366" y="12511"/>
                    <a:pt x="10084" y="11686"/>
                  </a:cubicBezTo>
                  <a:cubicBezTo>
                    <a:pt x="8836" y="8023"/>
                    <a:pt x="7368" y="4258"/>
                    <a:pt x="4650" y="1421"/>
                  </a:cubicBezTo>
                  <a:cubicBezTo>
                    <a:pt x="4166" y="917"/>
                    <a:pt x="3624" y="433"/>
                    <a:pt x="2980" y="173"/>
                  </a:cubicBezTo>
                  <a:cubicBezTo>
                    <a:pt x="2686" y="56"/>
                    <a:pt x="2383" y="0"/>
                    <a:pt x="20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3"/>
            <p:cNvSpPr/>
            <p:nvPr/>
          </p:nvSpPr>
          <p:spPr>
            <a:xfrm>
              <a:off x="3560850" y="2074275"/>
              <a:ext cx="431800" cy="258625"/>
            </a:xfrm>
            <a:custGeom>
              <a:avLst/>
              <a:gdLst/>
              <a:ahLst/>
              <a:cxnLst/>
              <a:rect l="l" t="t" r="r" b="b"/>
              <a:pathLst>
                <a:path w="17272" h="10345" extrusionOk="0">
                  <a:moveTo>
                    <a:pt x="2752" y="1"/>
                  </a:moveTo>
                  <a:cubicBezTo>
                    <a:pt x="2661" y="1"/>
                    <a:pt x="2568" y="4"/>
                    <a:pt x="2476" y="12"/>
                  </a:cubicBezTo>
                  <a:cubicBezTo>
                    <a:pt x="1027" y="154"/>
                    <a:pt x="1" y="1563"/>
                    <a:pt x="685" y="2951"/>
                  </a:cubicBezTo>
                  <a:cubicBezTo>
                    <a:pt x="906" y="3415"/>
                    <a:pt x="1249" y="3817"/>
                    <a:pt x="1611" y="4180"/>
                  </a:cubicBezTo>
                  <a:cubicBezTo>
                    <a:pt x="3624" y="6192"/>
                    <a:pt x="6260" y="7460"/>
                    <a:pt x="8917" y="8386"/>
                  </a:cubicBezTo>
                  <a:cubicBezTo>
                    <a:pt x="10186" y="8829"/>
                    <a:pt x="11493" y="9212"/>
                    <a:pt x="12822" y="9553"/>
                  </a:cubicBezTo>
                  <a:cubicBezTo>
                    <a:pt x="14030" y="9856"/>
                    <a:pt x="15258" y="10258"/>
                    <a:pt x="16526" y="10318"/>
                  </a:cubicBezTo>
                  <a:cubicBezTo>
                    <a:pt x="16615" y="10327"/>
                    <a:pt x="16718" y="10345"/>
                    <a:pt x="16814" y="10345"/>
                  </a:cubicBezTo>
                  <a:cubicBezTo>
                    <a:pt x="16955" y="10345"/>
                    <a:pt x="17081" y="10305"/>
                    <a:pt x="17129" y="10138"/>
                  </a:cubicBezTo>
                  <a:cubicBezTo>
                    <a:pt x="17271" y="9674"/>
                    <a:pt x="16284" y="9010"/>
                    <a:pt x="16023" y="8748"/>
                  </a:cubicBezTo>
                  <a:cubicBezTo>
                    <a:pt x="15379" y="8144"/>
                    <a:pt x="14754" y="7521"/>
                    <a:pt x="14110" y="6917"/>
                  </a:cubicBezTo>
                  <a:cubicBezTo>
                    <a:pt x="11292" y="4260"/>
                    <a:pt x="8273" y="1603"/>
                    <a:pt x="4529" y="355"/>
                  </a:cubicBezTo>
                  <a:cubicBezTo>
                    <a:pt x="3953" y="162"/>
                    <a:pt x="3360" y="1"/>
                    <a:pt x="2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3"/>
            <p:cNvSpPr/>
            <p:nvPr/>
          </p:nvSpPr>
          <p:spPr>
            <a:xfrm>
              <a:off x="4937125" y="1362000"/>
              <a:ext cx="160050" cy="435350"/>
            </a:xfrm>
            <a:custGeom>
              <a:avLst/>
              <a:gdLst/>
              <a:ahLst/>
              <a:cxnLst/>
              <a:rect l="l" t="t" r="r" b="b"/>
              <a:pathLst>
                <a:path w="6402" h="17414" extrusionOk="0">
                  <a:moveTo>
                    <a:pt x="5268" y="1"/>
                  </a:moveTo>
                  <a:cubicBezTo>
                    <a:pt x="4814" y="1"/>
                    <a:pt x="4346" y="332"/>
                    <a:pt x="4007" y="686"/>
                  </a:cubicBezTo>
                  <a:cubicBezTo>
                    <a:pt x="2759" y="2035"/>
                    <a:pt x="2075" y="3785"/>
                    <a:pt x="1571" y="5537"/>
                  </a:cubicBezTo>
                  <a:cubicBezTo>
                    <a:pt x="988" y="7590"/>
                    <a:pt x="604" y="9703"/>
                    <a:pt x="464" y="11837"/>
                  </a:cubicBezTo>
                  <a:cubicBezTo>
                    <a:pt x="403" y="12703"/>
                    <a:pt x="1" y="17252"/>
                    <a:pt x="907" y="17413"/>
                  </a:cubicBezTo>
                  <a:cubicBezTo>
                    <a:pt x="1732" y="14998"/>
                    <a:pt x="2416" y="12561"/>
                    <a:pt x="3382" y="10186"/>
                  </a:cubicBezTo>
                  <a:cubicBezTo>
                    <a:pt x="4348" y="7851"/>
                    <a:pt x="5335" y="5516"/>
                    <a:pt x="6020" y="3061"/>
                  </a:cubicBezTo>
                  <a:cubicBezTo>
                    <a:pt x="6221" y="2357"/>
                    <a:pt x="6401" y="1592"/>
                    <a:pt x="6200" y="887"/>
                  </a:cubicBezTo>
                  <a:cubicBezTo>
                    <a:pt x="6120" y="565"/>
                    <a:pt x="5959" y="243"/>
                    <a:pt x="5677" y="103"/>
                  </a:cubicBezTo>
                  <a:cubicBezTo>
                    <a:pt x="5545" y="32"/>
                    <a:pt x="5407" y="1"/>
                    <a:pt x="5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3"/>
            <p:cNvSpPr/>
            <p:nvPr/>
          </p:nvSpPr>
          <p:spPr>
            <a:xfrm>
              <a:off x="4912975" y="1602225"/>
              <a:ext cx="346225" cy="320925"/>
            </a:xfrm>
            <a:custGeom>
              <a:avLst/>
              <a:gdLst/>
              <a:ahLst/>
              <a:cxnLst/>
              <a:rect l="l" t="t" r="r" b="b"/>
              <a:pathLst>
                <a:path w="13849" h="12837" extrusionOk="0">
                  <a:moveTo>
                    <a:pt x="12697" y="0"/>
                  </a:moveTo>
                  <a:cubicBezTo>
                    <a:pt x="12446" y="0"/>
                    <a:pt x="12187" y="46"/>
                    <a:pt x="11957" y="115"/>
                  </a:cubicBezTo>
                  <a:cubicBezTo>
                    <a:pt x="10206" y="618"/>
                    <a:pt x="8717" y="1766"/>
                    <a:pt x="7367" y="3014"/>
                  </a:cubicBezTo>
                  <a:cubicBezTo>
                    <a:pt x="5818" y="4463"/>
                    <a:pt x="4409" y="6073"/>
                    <a:pt x="3181" y="7824"/>
                  </a:cubicBezTo>
                  <a:cubicBezTo>
                    <a:pt x="2698" y="8548"/>
                    <a:pt x="0" y="12232"/>
                    <a:pt x="685" y="12836"/>
                  </a:cubicBezTo>
                  <a:cubicBezTo>
                    <a:pt x="2638" y="11186"/>
                    <a:pt x="4490" y="9474"/>
                    <a:pt x="6543" y="7925"/>
                  </a:cubicBezTo>
                  <a:cubicBezTo>
                    <a:pt x="8556" y="6415"/>
                    <a:pt x="10609" y="4925"/>
                    <a:pt x="12461" y="3175"/>
                  </a:cubicBezTo>
                  <a:cubicBezTo>
                    <a:pt x="13003" y="2671"/>
                    <a:pt x="13527" y="2107"/>
                    <a:pt x="13749" y="1403"/>
                  </a:cubicBezTo>
                  <a:cubicBezTo>
                    <a:pt x="13830" y="1081"/>
                    <a:pt x="13849" y="738"/>
                    <a:pt x="13688" y="456"/>
                  </a:cubicBezTo>
                  <a:cubicBezTo>
                    <a:pt x="13489" y="121"/>
                    <a:pt x="13104" y="0"/>
                    <a:pt x="12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3"/>
            <p:cNvSpPr/>
            <p:nvPr/>
          </p:nvSpPr>
          <p:spPr>
            <a:xfrm>
              <a:off x="5113450" y="1983475"/>
              <a:ext cx="35575" cy="51300"/>
            </a:xfrm>
            <a:custGeom>
              <a:avLst/>
              <a:gdLst/>
              <a:ahLst/>
              <a:cxnLst/>
              <a:rect l="l" t="t" r="r" b="b"/>
              <a:pathLst>
                <a:path w="1423" h="2052" extrusionOk="0">
                  <a:moveTo>
                    <a:pt x="999" y="1"/>
                  </a:moveTo>
                  <a:cubicBezTo>
                    <a:pt x="924" y="1"/>
                    <a:pt x="848" y="21"/>
                    <a:pt x="778" y="61"/>
                  </a:cubicBezTo>
                  <a:cubicBezTo>
                    <a:pt x="637" y="123"/>
                    <a:pt x="537" y="222"/>
                    <a:pt x="435" y="364"/>
                  </a:cubicBezTo>
                  <a:cubicBezTo>
                    <a:pt x="175" y="705"/>
                    <a:pt x="33" y="1129"/>
                    <a:pt x="14" y="1572"/>
                  </a:cubicBezTo>
                  <a:cubicBezTo>
                    <a:pt x="0" y="1887"/>
                    <a:pt x="185" y="2052"/>
                    <a:pt x="410" y="2052"/>
                  </a:cubicBezTo>
                  <a:cubicBezTo>
                    <a:pt x="543" y="2052"/>
                    <a:pt x="691" y="1993"/>
                    <a:pt x="819" y="1873"/>
                  </a:cubicBezTo>
                  <a:cubicBezTo>
                    <a:pt x="1100" y="1591"/>
                    <a:pt x="1302" y="1089"/>
                    <a:pt x="1361" y="705"/>
                  </a:cubicBezTo>
                  <a:cubicBezTo>
                    <a:pt x="1423" y="485"/>
                    <a:pt x="1402" y="203"/>
                    <a:pt x="1221" y="61"/>
                  </a:cubicBezTo>
                  <a:cubicBezTo>
                    <a:pt x="1150" y="21"/>
                    <a:pt x="1075" y="1"/>
                    <a:pt x="999"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3"/>
            <p:cNvSpPr/>
            <p:nvPr/>
          </p:nvSpPr>
          <p:spPr>
            <a:xfrm>
              <a:off x="5042000" y="1999850"/>
              <a:ext cx="35575" cy="51025"/>
            </a:xfrm>
            <a:custGeom>
              <a:avLst/>
              <a:gdLst/>
              <a:ahLst/>
              <a:cxnLst/>
              <a:rect l="l" t="t" r="r" b="b"/>
              <a:pathLst>
                <a:path w="1423" h="2041" extrusionOk="0">
                  <a:moveTo>
                    <a:pt x="999" y="1"/>
                  </a:moveTo>
                  <a:cubicBezTo>
                    <a:pt x="923" y="1"/>
                    <a:pt x="848" y="21"/>
                    <a:pt x="778" y="50"/>
                  </a:cubicBezTo>
                  <a:cubicBezTo>
                    <a:pt x="636" y="112"/>
                    <a:pt x="537" y="232"/>
                    <a:pt x="435" y="353"/>
                  </a:cubicBezTo>
                  <a:cubicBezTo>
                    <a:pt x="174" y="695"/>
                    <a:pt x="33" y="1137"/>
                    <a:pt x="13" y="1561"/>
                  </a:cubicBezTo>
                  <a:cubicBezTo>
                    <a:pt x="0" y="1876"/>
                    <a:pt x="185" y="2041"/>
                    <a:pt x="409" y="2041"/>
                  </a:cubicBezTo>
                  <a:cubicBezTo>
                    <a:pt x="543" y="2041"/>
                    <a:pt x="690" y="1982"/>
                    <a:pt x="818" y="1862"/>
                  </a:cubicBezTo>
                  <a:cubicBezTo>
                    <a:pt x="1079" y="1601"/>
                    <a:pt x="1281" y="1078"/>
                    <a:pt x="1361" y="715"/>
                  </a:cubicBezTo>
                  <a:cubicBezTo>
                    <a:pt x="1422" y="474"/>
                    <a:pt x="1401" y="192"/>
                    <a:pt x="1221" y="71"/>
                  </a:cubicBezTo>
                  <a:cubicBezTo>
                    <a:pt x="1150" y="21"/>
                    <a:pt x="1074" y="1"/>
                    <a:pt x="999"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3"/>
            <p:cNvSpPr/>
            <p:nvPr/>
          </p:nvSpPr>
          <p:spPr>
            <a:xfrm>
              <a:off x="5081050" y="1913975"/>
              <a:ext cx="35250" cy="51225"/>
            </a:xfrm>
            <a:custGeom>
              <a:avLst/>
              <a:gdLst/>
              <a:ahLst/>
              <a:cxnLst/>
              <a:rect l="l" t="t" r="r" b="b"/>
              <a:pathLst>
                <a:path w="1410" h="2049" extrusionOk="0">
                  <a:moveTo>
                    <a:pt x="978" y="1"/>
                  </a:moveTo>
                  <a:cubicBezTo>
                    <a:pt x="906" y="1"/>
                    <a:pt x="831" y="16"/>
                    <a:pt x="765" y="44"/>
                  </a:cubicBezTo>
                  <a:cubicBezTo>
                    <a:pt x="625" y="125"/>
                    <a:pt x="524" y="225"/>
                    <a:pt x="424" y="345"/>
                  </a:cubicBezTo>
                  <a:cubicBezTo>
                    <a:pt x="161" y="708"/>
                    <a:pt x="21" y="1131"/>
                    <a:pt x="0" y="1574"/>
                  </a:cubicBezTo>
                  <a:cubicBezTo>
                    <a:pt x="0" y="1880"/>
                    <a:pt x="187" y="2049"/>
                    <a:pt x="411" y="2049"/>
                  </a:cubicBezTo>
                  <a:cubicBezTo>
                    <a:pt x="539" y="2049"/>
                    <a:pt x="681" y="1993"/>
                    <a:pt x="806" y="1875"/>
                  </a:cubicBezTo>
                  <a:cubicBezTo>
                    <a:pt x="1087" y="1593"/>
                    <a:pt x="1289" y="1091"/>
                    <a:pt x="1369" y="708"/>
                  </a:cubicBezTo>
                  <a:cubicBezTo>
                    <a:pt x="1409" y="487"/>
                    <a:pt x="1390" y="205"/>
                    <a:pt x="1208" y="64"/>
                  </a:cubicBezTo>
                  <a:cubicBezTo>
                    <a:pt x="1144" y="21"/>
                    <a:pt x="1062" y="1"/>
                    <a:pt x="978"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3"/>
            <p:cNvSpPr/>
            <p:nvPr/>
          </p:nvSpPr>
          <p:spPr>
            <a:xfrm>
              <a:off x="3735975" y="1607400"/>
              <a:ext cx="46975" cy="43825"/>
            </a:xfrm>
            <a:custGeom>
              <a:avLst/>
              <a:gdLst/>
              <a:ahLst/>
              <a:cxnLst/>
              <a:rect l="l" t="t" r="r" b="b"/>
              <a:pathLst>
                <a:path w="1879" h="1753" extrusionOk="0">
                  <a:moveTo>
                    <a:pt x="393" y="0"/>
                  </a:moveTo>
                  <a:cubicBezTo>
                    <a:pt x="317" y="0"/>
                    <a:pt x="244" y="20"/>
                    <a:pt x="181" y="69"/>
                  </a:cubicBezTo>
                  <a:cubicBezTo>
                    <a:pt x="41" y="150"/>
                    <a:pt x="0" y="311"/>
                    <a:pt x="0" y="472"/>
                  </a:cubicBezTo>
                  <a:cubicBezTo>
                    <a:pt x="20" y="633"/>
                    <a:pt x="100" y="773"/>
                    <a:pt x="181" y="894"/>
                  </a:cubicBezTo>
                  <a:cubicBezTo>
                    <a:pt x="422" y="1256"/>
                    <a:pt x="765" y="1538"/>
                    <a:pt x="1168" y="1699"/>
                  </a:cubicBezTo>
                  <a:cubicBezTo>
                    <a:pt x="1252" y="1736"/>
                    <a:pt x="1331" y="1752"/>
                    <a:pt x="1402" y="1752"/>
                  </a:cubicBezTo>
                  <a:cubicBezTo>
                    <a:pt x="1718" y="1752"/>
                    <a:pt x="1879" y="1420"/>
                    <a:pt x="1732" y="1076"/>
                  </a:cubicBezTo>
                  <a:cubicBezTo>
                    <a:pt x="1571" y="713"/>
                    <a:pt x="1168" y="351"/>
                    <a:pt x="825" y="150"/>
                  </a:cubicBezTo>
                  <a:cubicBezTo>
                    <a:pt x="693" y="71"/>
                    <a:pt x="537" y="0"/>
                    <a:pt x="393"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3"/>
            <p:cNvSpPr/>
            <p:nvPr/>
          </p:nvSpPr>
          <p:spPr>
            <a:xfrm>
              <a:off x="3726400" y="1680075"/>
              <a:ext cx="47475" cy="43900"/>
            </a:xfrm>
            <a:custGeom>
              <a:avLst/>
              <a:gdLst/>
              <a:ahLst/>
              <a:cxnLst/>
              <a:rect l="l" t="t" r="r" b="b"/>
              <a:pathLst>
                <a:path w="1899" h="1756" extrusionOk="0">
                  <a:moveTo>
                    <a:pt x="400" y="1"/>
                  </a:moveTo>
                  <a:cubicBezTo>
                    <a:pt x="320" y="1"/>
                    <a:pt x="245" y="19"/>
                    <a:pt x="182" y="61"/>
                  </a:cubicBezTo>
                  <a:cubicBezTo>
                    <a:pt x="61" y="160"/>
                    <a:pt x="0" y="321"/>
                    <a:pt x="21" y="483"/>
                  </a:cubicBezTo>
                  <a:cubicBezTo>
                    <a:pt x="21" y="624"/>
                    <a:pt x="102" y="764"/>
                    <a:pt x="182" y="885"/>
                  </a:cubicBezTo>
                  <a:cubicBezTo>
                    <a:pt x="424" y="1268"/>
                    <a:pt x="765" y="1550"/>
                    <a:pt x="1168" y="1711"/>
                  </a:cubicBezTo>
                  <a:cubicBezTo>
                    <a:pt x="1246" y="1742"/>
                    <a:pt x="1319" y="1755"/>
                    <a:pt x="1387" y="1755"/>
                  </a:cubicBezTo>
                  <a:cubicBezTo>
                    <a:pt x="1719" y="1755"/>
                    <a:pt x="1899" y="1418"/>
                    <a:pt x="1731" y="1067"/>
                  </a:cubicBezTo>
                  <a:cubicBezTo>
                    <a:pt x="1570" y="705"/>
                    <a:pt x="1168" y="342"/>
                    <a:pt x="846" y="141"/>
                  </a:cubicBezTo>
                  <a:cubicBezTo>
                    <a:pt x="715" y="62"/>
                    <a:pt x="549" y="1"/>
                    <a:pt x="400"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3"/>
            <p:cNvSpPr/>
            <p:nvPr/>
          </p:nvSpPr>
          <p:spPr>
            <a:xfrm>
              <a:off x="3659475" y="1613925"/>
              <a:ext cx="47050" cy="44125"/>
            </a:xfrm>
            <a:custGeom>
              <a:avLst/>
              <a:gdLst/>
              <a:ahLst/>
              <a:cxnLst/>
              <a:rect l="l" t="t" r="r" b="b"/>
              <a:pathLst>
                <a:path w="1882" h="1765" extrusionOk="0">
                  <a:moveTo>
                    <a:pt x="393" y="1"/>
                  </a:moveTo>
                  <a:cubicBezTo>
                    <a:pt x="317" y="1"/>
                    <a:pt x="244" y="20"/>
                    <a:pt x="181" y="69"/>
                  </a:cubicBezTo>
                  <a:cubicBezTo>
                    <a:pt x="41" y="150"/>
                    <a:pt x="1" y="331"/>
                    <a:pt x="1" y="472"/>
                  </a:cubicBezTo>
                  <a:cubicBezTo>
                    <a:pt x="20" y="633"/>
                    <a:pt x="101" y="774"/>
                    <a:pt x="181" y="895"/>
                  </a:cubicBezTo>
                  <a:cubicBezTo>
                    <a:pt x="423" y="1257"/>
                    <a:pt x="766" y="1559"/>
                    <a:pt x="1168" y="1720"/>
                  </a:cubicBezTo>
                  <a:cubicBezTo>
                    <a:pt x="1247" y="1750"/>
                    <a:pt x="1320" y="1764"/>
                    <a:pt x="1386" y="1764"/>
                  </a:cubicBezTo>
                  <a:cubicBezTo>
                    <a:pt x="1713" y="1764"/>
                    <a:pt x="1882" y="1427"/>
                    <a:pt x="1732" y="1075"/>
                  </a:cubicBezTo>
                  <a:cubicBezTo>
                    <a:pt x="1571" y="713"/>
                    <a:pt x="1147" y="351"/>
                    <a:pt x="825" y="150"/>
                  </a:cubicBezTo>
                  <a:cubicBezTo>
                    <a:pt x="694" y="71"/>
                    <a:pt x="537" y="1"/>
                    <a:pt x="393"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3"/>
            <p:cNvSpPr/>
            <p:nvPr/>
          </p:nvSpPr>
          <p:spPr>
            <a:xfrm>
              <a:off x="4717250" y="2078200"/>
              <a:ext cx="185675" cy="263325"/>
            </a:xfrm>
            <a:custGeom>
              <a:avLst/>
              <a:gdLst/>
              <a:ahLst/>
              <a:cxnLst/>
              <a:rect l="l" t="t" r="r" b="b"/>
              <a:pathLst>
                <a:path w="7427" h="10533" extrusionOk="0">
                  <a:moveTo>
                    <a:pt x="7239" y="0"/>
                  </a:moveTo>
                  <a:cubicBezTo>
                    <a:pt x="7176" y="0"/>
                    <a:pt x="7115" y="38"/>
                    <a:pt x="7085" y="97"/>
                  </a:cubicBezTo>
                  <a:cubicBezTo>
                    <a:pt x="6240" y="1989"/>
                    <a:pt x="5274" y="3821"/>
                    <a:pt x="4206" y="5572"/>
                  </a:cubicBezTo>
                  <a:cubicBezTo>
                    <a:pt x="3683" y="6457"/>
                    <a:pt x="3119" y="7303"/>
                    <a:pt x="2456" y="8048"/>
                  </a:cubicBezTo>
                  <a:cubicBezTo>
                    <a:pt x="1791" y="8813"/>
                    <a:pt x="1026" y="9396"/>
                    <a:pt x="201" y="9900"/>
                  </a:cubicBezTo>
                  <a:lnTo>
                    <a:pt x="201" y="9919"/>
                  </a:lnTo>
                  <a:cubicBezTo>
                    <a:pt x="60" y="9981"/>
                    <a:pt x="0" y="10142"/>
                    <a:pt x="60" y="10303"/>
                  </a:cubicBezTo>
                  <a:cubicBezTo>
                    <a:pt x="94" y="10440"/>
                    <a:pt x="245" y="10532"/>
                    <a:pt x="388" y="10532"/>
                  </a:cubicBezTo>
                  <a:cubicBezTo>
                    <a:pt x="413" y="10532"/>
                    <a:pt x="438" y="10529"/>
                    <a:pt x="462" y="10523"/>
                  </a:cubicBezTo>
                  <a:cubicBezTo>
                    <a:pt x="1007" y="10343"/>
                    <a:pt x="1490" y="10061"/>
                    <a:pt x="1912" y="9718"/>
                  </a:cubicBezTo>
                  <a:cubicBezTo>
                    <a:pt x="2335" y="9377"/>
                    <a:pt x="2717" y="8974"/>
                    <a:pt x="3060" y="8551"/>
                  </a:cubicBezTo>
                  <a:cubicBezTo>
                    <a:pt x="3744" y="7726"/>
                    <a:pt x="4287" y="6820"/>
                    <a:pt x="4791" y="5915"/>
                  </a:cubicBezTo>
                  <a:cubicBezTo>
                    <a:pt x="5797" y="4082"/>
                    <a:pt x="6683" y="2190"/>
                    <a:pt x="7387" y="238"/>
                  </a:cubicBezTo>
                  <a:cubicBezTo>
                    <a:pt x="7427" y="158"/>
                    <a:pt x="7387" y="57"/>
                    <a:pt x="7306" y="16"/>
                  </a:cubicBezTo>
                  <a:cubicBezTo>
                    <a:pt x="7284" y="5"/>
                    <a:pt x="7262" y="0"/>
                    <a:pt x="7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3"/>
            <p:cNvSpPr/>
            <p:nvPr/>
          </p:nvSpPr>
          <p:spPr>
            <a:xfrm>
              <a:off x="4801250" y="1987675"/>
              <a:ext cx="85100" cy="217275"/>
            </a:xfrm>
            <a:custGeom>
              <a:avLst/>
              <a:gdLst/>
              <a:ahLst/>
              <a:cxnLst/>
              <a:rect l="l" t="t" r="r" b="b"/>
              <a:pathLst>
                <a:path w="3404" h="8691" extrusionOk="0">
                  <a:moveTo>
                    <a:pt x="2491" y="1"/>
                  </a:moveTo>
                  <a:cubicBezTo>
                    <a:pt x="2427" y="1"/>
                    <a:pt x="2361" y="31"/>
                    <a:pt x="2316" y="95"/>
                  </a:cubicBezTo>
                  <a:cubicBezTo>
                    <a:pt x="2035" y="618"/>
                    <a:pt x="1471" y="1726"/>
                    <a:pt x="867" y="3516"/>
                  </a:cubicBezTo>
                  <a:cubicBezTo>
                    <a:pt x="1" y="6114"/>
                    <a:pt x="1109" y="8690"/>
                    <a:pt x="1109" y="8690"/>
                  </a:cubicBezTo>
                  <a:cubicBezTo>
                    <a:pt x="1109" y="8690"/>
                    <a:pt x="2618" y="5752"/>
                    <a:pt x="3060" y="3900"/>
                  </a:cubicBezTo>
                  <a:cubicBezTo>
                    <a:pt x="3403" y="2491"/>
                    <a:pt x="2920" y="860"/>
                    <a:pt x="2679" y="135"/>
                  </a:cubicBezTo>
                  <a:cubicBezTo>
                    <a:pt x="2645" y="46"/>
                    <a:pt x="2569"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3"/>
            <p:cNvSpPr/>
            <p:nvPr/>
          </p:nvSpPr>
          <p:spPr>
            <a:xfrm>
              <a:off x="4827950" y="1987000"/>
              <a:ext cx="37250" cy="218950"/>
            </a:xfrm>
            <a:custGeom>
              <a:avLst/>
              <a:gdLst/>
              <a:ahLst/>
              <a:cxnLst/>
              <a:rect l="l" t="t" r="r" b="b"/>
              <a:pathLst>
                <a:path w="1490" h="8758" extrusionOk="0">
                  <a:moveTo>
                    <a:pt x="1450" y="1"/>
                  </a:moveTo>
                  <a:cubicBezTo>
                    <a:pt x="1429" y="1"/>
                    <a:pt x="1409" y="1"/>
                    <a:pt x="1409" y="41"/>
                  </a:cubicBezTo>
                  <a:lnTo>
                    <a:pt x="0" y="8717"/>
                  </a:lnTo>
                  <a:cubicBezTo>
                    <a:pt x="0" y="8737"/>
                    <a:pt x="20" y="8758"/>
                    <a:pt x="41" y="8758"/>
                  </a:cubicBezTo>
                  <a:cubicBezTo>
                    <a:pt x="60" y="8758"/>
                    <a:pt x="81" y="8758"/>
                    <a:pt x="100" y="8737"/>
                  </a:cubicBezTo>
                  <a:lnTo>
                    <a:pt x="1490" y="41"/>
                  </a:lnTo>
                  <a:cubicBezTo>
                    <a:pt x="1490" y="22"/>
                    <a:pt x="1469" y="1"/>
                    <a:pt x="145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3"/>
            <p:cNvSpPr/>
            <p:nvPr/>
          </p:nvSpPr>
          <p:spPr>
            <a:xfrm>
              <a:off x="4838500" y="2027575"/>
              <a:ext cx="40800" cy="18350"/>
            </a:xfrm>
            <a:custGeom>
              <a:avLst/>
              <a:gdLst/>
              <a:ahLst/>
              <a:cxnLst/>
              <a:rect l="l" t="t" r="r" b="b"/>
              <a:pathLst>
                <a:path w="1632" h="734" extrusionOk="0">
                  <a:moveTo>
                    <a:pt x="1589" y="0"/>
                  </a:moveTo>
                  <a:cubicBezTo>
                    <a:pt x="1583" y="0"/>
                    <a:pt x="1577" y="3"/>
                    <a:pt x="1570" y="9"/>
                  </a:cubicBezTo>
                  <a:lnTo>
                    <a:pt x="665" y="653"/>
                  </a:lnTo>
                  <a:lnTo>
                    <a:pt x="81" y="28"/>
                  </a:lnTo>
                  <a:lnTo>
                    <a:pt x="21" y="28"/>
                  </a:lnTo>
                  <a:cubicBezTo>
                    <a:pt x="0" y="49"/>
                    <a:pt x="0" y="69"/>
                    <a:pt x="21" y="90"/>
                  </a:cubicBezTo>
                  <a:lnTo>
                    <a:pt x="625" y="734"/>
                  </a:lnTo>
                  <a:lnTo>
                    <a:pt x="685" y="734"/>
                  </a:lnTo>
                  <a:lnTo>
                    <a:pt x="1611" y="69"/>
                  </a:lnTo>
                  <a:cubicBezTo>
                    <a:pt x="1632" y="69"/>
                    <a:pt x="1632" y="28"/>
                    <a:pt x="1632" y="28"/>
                  </a:cubicBezTo>
                  <a:cubicBezTo>
                    <a:pt x="1617" y="15"/>
                    <a:pt x="1603" y="0"/>
                    <a:pt x="158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3"/>
            <p:cNvSpPr/>
            <p:nvPr/>
          </p:nvSpPr>
          <p:spPr>
            <a:xfrm>
              <a:off x="4822400" y="2069050"/>
              <a:ext cx="58925" cy="23650"/>
            </a:xfrm>
            <a:custGeom>
              <a:avLst/>
              <a:gdLst/>
              <a:ahLst/>
              <a:cxnLst/>
              <a:rect l="l" t="t" r="r" b="b"/>
              <a:pathLst>
                <a:path w="2357" h="946" extrusionOk="0">
                  <a:moveTo>
                    <a:pt x="2295" y="1"/>
                  </a:moveTo>
                  <a:lnTo>
                    <a:pt x="1028" y="846"/>
                  </a:lnTo>
                  <a:lnTo>
                    <a:pt x="81" y="141"/>
                  </a:lnTo>
                  <a:cubicBezTo>
                    <a:pt x="61" y="141"/>
                    <a:pt x="21" y="141"/>
                    <a:pt x="21" y="162"/>
                  </a:cubicBezTo>
                  <a:cubicBezTo>
                    <a:pt x="0" y="181"/>
                    <a:pt x="0" y="202"/>
                    <a:pt x="21" y="221"/>
                  </a:cubicBezTo>
                  <a:lnTo>
                    <a:pt x="987" y="927"/>
                  </a:lnTo>
                  <a:cubicBezTo>
                    <a:pt x="1007" y="946"/>
                    <a:pt x="1007" y="946"/>
                    <a:pt x="1028" y="946"/>
                  </a:cubicBezTo>
                  <a:lnTo>
                    <a:pt x="1047" y="927"/>
                  </a:lnTo>
                  <a:lnTo>
                    <a:pt x="2335" y="81"/>
                  </a:lnTo>
                  <a:cubicBezTo>
                    <a:pt x="2356" y="60"/>
                    <a:pt x="2356" y="41"/>
                    <a:pt x="2356" y="20"/>
                  </a:cubicBezTo>
                  <a:cubicBezTo>
                    <a:pt x="2335" y="1"/>
                    <a:pt x="2316" y="1"/>
                    <a:pt x="229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3"/>
            <p:cNvSpPr/>
            <p:nvPr/>
          </p:nvSpPr>
          <p:spPr>
            <a:xfrm>
              <a:off x="4813850" y="2110925"/>
              <a:ext cx="55875" cy="23050"/>
            </a:xfrm>
            <a:custGeom>
              <a:avLst/>
              <a:gdLst/>
              <a:ahLst/>
              <a:cxnLst/>
              <a:rect l="l" t="t" r="r" b="b"/>
              <a:pathLst>
                <a:path w="2235" h="922" extrusionOk="0">
                  <a:moveTo>
                    <a:pt x="51" y="1"/>
                  </a:moveTo>
                  <a:cubicBezTo>
                    <a:pt x="41" y="1"/>
                    <a:pt x="31" y="6"/>
                    <a:pt x="20" y="16"/>
                  </a:cubicBezTo>
                  <a:cubicBezTo>
                    <a:pt x="1" y="36"/>
                    <a:pt x="1" y="57"/>
                    <a:pt x="20" y="76"/>
                  </a:cubicBezTo>
                  <a:lnTo>
                    <a:pt x="1027" y="921"/>
                  </a:lnTo>
                  <a:lnTo>
                    <a:pt x="1067" y="921"/>
                  </a:lnTo>
                  <a:lnTo>
                    <a:pt x="2215" y="197"/>
                  </a:lnTo>
                  <a:cubicBezTo>
                    <a:pt x="2234" y="177"/>
                    <a:pt x="2234" y="156"/>
                    <a:pt x="2234" y="137"/>
                  </a:cubicBezTo>
                  <a:cubicBezTo>
                    <a:pt x="2215" y="116"/>
                    <a:pt x="2194" y="116"/>
                    <a:pt x="2175" y="116"/>
                  </a:cubicBezTo>
                  <a:lnTo>
                    <a:pt x="1048" y="841"/>
                  </a:lnTo>
                  <a:lnTo>
                    <a:pt x="81" y="16"/>
                  </a:lnTo>
                  <a:cubicBezTo>
                    <a:pt x="71" y="6"/>
                    <a:pt x="61" y="1"/>
                    <a:pt x="5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3"/>
            <p:cNvSpPr/>
            <p:nvPr/>
          </p:nvSpPr>
          <p:spPr>
            <a:xfrm>
              <a:off x="4814350" y="2147550"/>
              <a:ext cx="39275" cy="20150"/>
            </a:xfrm>
            <a:custGeom>
              <a:avLst/>
              <a:gdLst/>
              <a:ahLst/>
              <a:cxnLst/>
              <a:rect l="l" t="t" r="r" b="b"/>
              <a:pathLst>
                <a:path w="1571" h="806" extrusionOk="0">
                  <a:moveTo>
                    <a:pt x="81" y="1"/>
                  </a:moveTo>
                  <a:cubicBezTo>
                    <a:pt x="61" y="1"/>
                    <a:pt x="21" y="1"/>
                    <a:pt x="21" y="20"/>
                  </a:cubicBezTo>
                  <a:cubicBezTo>
                    <a:pt x="0" y="20"/>
                    <a:pt x="0" y="60"/>
                    <a:pt x="21" y="81"/>
                  </a:cubicBezTo>
                  <a:lnTo>
                    <a:pt x="826" y="806"/>
                  </a:lnTo>
                  <a:lnTo>
                    <a:pt x="867" y="806"/>
                  </a:lnTo>
                  <a:lnTo>
                    <a:pt x="1551" y="342"/>
                  </a:lnTo>
                  <a:cubicBezTo>
                    <a:pt x="1570" y="323"/>
                    <a:pt x="1570" y="302"/>
                    <a:pt x="1551" y="282"/>
                  </a:cubicBezTo>
                  <a:cubicBezTo>
                    <a:pt x="1551" y="272"/>
                    <a:pt x="1541" y="267"/>
                    <a:pt x="1531" y="267"/>
                  </a:cubicBezTo>
                  <a:cubicBezTo>
                    <a:pt x="1521" y="267"/>
                    <a:pt x="1511" y="272"/>
                    <a:pt x="1511" y="282"/>
                  </a:cubicBezTo>
                  <a:lnTo>
                    <a:pt x="846" y="725"/>
                  </a:lnTo>
                  <a:lnTo>
                    <a:pt x="8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3"/>
            <p:cNvSpPr/>
            <p:nvPr/>
          </p:nvSpPr>
          <p:spPr>
            <a:xfrm>
              <a:off x="4836475" y="2087850"/>
              <a:ext cx="176875" cy="135700"/>
            </a:xfrm>
            <a:custGeom>
              <a:avLst/>
              <a:gdLst/>
              <a:ahLst/>
              <a:cxnLst/>
              <a:rect l="l" t="t" r="r" b="b"/>
              <a:pathLst>
                <a:path w="7075" h="5428" extrusionOk="0">
                  <a:moveTo>
                    <a:pt x="6855" y="0"/>
                  </a:moveTo>
                  <a:cubicBezTo>
                    <a:pt x="6832" y="0"/>
                    <a:pt x="6809" y="4"/>
                    <a:pt x="6785" y="13"/>
                  </a:cubicBezTo>
                  <a:cubicBezTo>
                    <a:pt x="6200" y="175"/>
                    <a:pt x="5033" y="596"/>
                    <a:pt x="3363" y="1482"/>
                  </a:cubicBezTo>
                  <a:cubicBezTo>
                    <a:pt x="948" y="2791"/>
                    <a:pt x="1" y="5427"/>
                    <a:pt x="1" y="5427"/>
                  </a:cubicBezTo>
                  <a:cubicBezTo>
                    <a:pt x="1" y="5427"/>
                    <a:pt x="3101" y="4321"/>
                    <a:pt x="4711" y="3274"/>
                  </a:cubicBezTo>
                  <a:cubicBezTo>
                    <a:pt x="5919" y="2488"/>
                    <a:pt x="6704" y="980"/>
                    <a:pt x="7006" y="274"/>
                  </a:cubicBezTo>
                  <a:cubicBezTo>
                    <a:pt x="7074" y="137"/>
                    <a:pt x="6983" y="0"/>
                    <a:pt x="6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3"/>
            <p:cNvSpPr/>
            <p:nvPr/>
          </p:nvSpPr>
          <p:spPr>
            <a:xfrm>
              <a:off x="4835000" y="2088650"/>
              <a:ext cx="177150" cy="135900"/>
            </a:xfrm>
            <a:custGeom>
              <a:avLst/>
              <a:gdLst/>
              <a:ahLst/>
              <a:cxnLst/>
              <a:rect l="l" t="t" r="r" b="b"/>
              <a:pathLst>
                <a:path w="7086" h="5436" extrusionOk="0">
                  <a:moveTo>
                    <a:pt x="7005" y="1"/>
                  </a:moveTo>
                  <a:lnTo>
                    <a:pt x="20" y="5355"/>
                  </a:lnTo>
                  <a:cubicBezTo>
                    <a:pt x="20" y="5376"/>
                    <a:pt x="0" y="5395"/>
                    <a:pt x="20" y="5416"/>
                  </a:cubicBezTo>
                  <a:cubicBezTo>
                    <a:pt x="20" y="5436"/>
                    <a:pt x="41" y="5436"/>
                    <a:pt x="60" y="5436"/>
                  </a:cubicBezTo>
                  <a:lnTo>
                    <a:pt x="81" y="5436"/>
                  </a:lnTo>
                  <a:lnTo>
                    <a:pt x="7065" y="81"/>
                  </a:lnTo>
                  <a:cubicBezTo>
                    <a:pt x="7086" y="62"/>
                    <a:pt x="7086" y="41"/>
                    <a:pt x="7065" y="22"/>
                  </a:cubicBezTo>
                  <a:cubicBezTo>
                    <a:pt x="7045" y="1"/>
                    <a:pt x="7024" y="1"/>
                    <a:pt x="700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3"/>
            <p:cNvSpPr/>
            <p:nvPr/>
          </p:nvSpPr>
          <p:spPr>
            <a:xfrm>
              <a:off x="4963825" y="2101750"/>
              <a:ext cx="30700" cy="28200"/>
            </a:xfrm>
            <a:custGeom>
              <a:avLst/>
              <a:gdLst/>
              <a:ahLst/>
              <a:cxnLst/>
              <a:rect l="l" t="t" r="r" b="b"/>
              <a:pathLst>
                <a:path w="1228" h="1128" extrusionOk="0">
                  <a:moveTo>
                    <a:pt x="40" y="0"/>
                  </a:moveTo>
                  <a:cubicBezTo>
                    <a:pt x="20" y="0"/>
                    <a:pt x="0" y="21"/>
                    <a:pt x="0" y="40"/>
                  </a:cubicBezTo>
                  <a:lnTo>
                    <a:pt x="20" y="926"/>
                  </a:lnTo>
                  <a:cubicBezTo>
                    <a:pt x="20" y="947"/>
                    <a:pt x="20" y="966"/>
                    <a:pt x="40" y="966"/>
                  </a:cubicBezTo>
                  <a:lnTo>
                    <a:pt x="1168" y="1127"/>
                  </a:lnTo>
                  <a:lnTo>
                    <a:pt x="1187" y="1127"/>
                  </a:lnTo>
                  <a:cubicBezTo>
                    <a:pt x="1208" y="1127"/>
                    <a:pt x="1208" y="1127"/>
                    <a:pt x="1227" y="1108"/>
                  </a:cubicBezTo>
                  <a:cubicBezTo>
                    <a:pt x="1227" y="1068"/>
                    <a:pt x="1208" y="1047"/>
                    <a:pt x="1187" y="1047"/>
                  </a:cubicBezTo>
                  <a:lnTo>
                    <a:pt x="100" y="886"/>
                  </a:lnTo>
                  <a:lnTo>
                    <a:pt x="81" y="40"/>
                  </a:lnTo>
                  <a:cubicBezTo>
                    <a:pt x="81" y="21"/>
                    <a:pt x="60" y="0"/>
                    <a:pt x="4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a:off x="4921550" y="2122875"/>
              <a:ext cx="45800" cy="38800"/>
            </a:xfrm>
            <a:custGeom>
              <a:avLst/>
              <a:gdLst/>
              <a:ahLst/>
              <a:cxnLst/>
              <a:rect l="l" t="t" r="r" b="b"/>
              <a:pathLst>
                <a:path w="1832" h="1552" extrusionOk="0">
                  <a:moveTo>
                    <a:pt x="41" y="1"/>
                  </a:moveTo>
                  <a:cubicBezTo>
                    <a:pt x="20" y="1"/>
                    <a:pt x="0" y="41"/>
                    <a:pt x="0" y="62"/>
                  </a:cubicBezTo>
                  <a:lnTo>
                    <a:pt x="221" y="1249"/>
                  </a:lnTo>
                  <a:cubicBezTo>
                    <a:pt x="221" y="1269"/>
                    <a:pt x="242" y="1269"/>
                    <a:pt x="242" y="1269"/>
                  </a:cubicBezTo>
                  <a:lnTo>
                    <a:pt x="1772" y="1551"/>
                  </a:lnTo>
                  <a:lnTo>
                    <a:pt x="1791" y="1551"/>
                  </a:lnTo>
                  <a:cubicBezTo>
                    <a:pt x="1812" y="1551"/>
                    <a:pt x="1831" y="1530"/>
                    <a:pt x="1831" y="1511"/>
                  </a:cubicBezTo>
                  <a:cubicBezTo>
                    <a:pt x="1831" y="1490"/>
                    <a:pt x="1812" y="1471"/>
                    <a:pt x="1791" y="1471"/>
                  </a:cubicBezTo>
                  <a:lnTo>
                    <a:pt x="282" y="1208"/>
                  </a:lnTo>
                  <a:lnTo>
                    <a:pt x="81" y="41"/>
                  </a:lnTo>
                  <a:cubicBezTo>
                    <a:pt x="81" y="21"/>
                    <a:pt x="60" y="1"/>
                    <a:pt x="4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3"/>
            <p:cNvSpPr/>
            <p:nvPr/>
          </p:nvSpPr>
          <p:spPr>
            <a:xfrm>
              <a:off x="4888825" y="2145025"/>
              <a:ext cx="39275" cy="40800"/>
            </a:xfrm>
            <a:custGeom>
              <a:avLst/>
              <a:gdLst/>
              <a:ahLst/>
              <a:cxnLst/>
              <a:rect l="l" t="t" r="r" b="b"/>
              <a:pathLst>
                <a:path w="1571" h="1632" extrusionOk="0">
                  <a:moveTo>
                    <a:pt x="41" y="0"/>
                  </a:moveTo>
                  <a:cubicBezTo>
                    <a:pt x="21" y="0"/>
                    <a:pt x="0" y="21"/>
                    <a:pt x="21" y="40"/>
                  </a:cubicBezTo>
                  <a:lnTo>
                    <a:pt x="161" y="1350"/>
                  </a:lnTo>
                  <a:cubicBezTo>
                    <a:pt x="161" y="1369"/>
                    <a:pt x="182" y="1390"/>
                    <a:pt x="182" y="1390"/>
                  </a:cubicBezTo>
                  <a:lnTo>
                    <a:pt x="1530" y="1631"/>
                  </a:lnTo>
                  <a:cubicBezTo>
                    <a:pt x="1551" y="1631"/>
                    <a:pt x="1570" y="1631"/>
                    <a:pt x="1570" y="1610"/>
                  </a:cubicBezTo>
                  <a:cubicBezTo>
                    <a:pt x="1570" y="1591"/>
                    <a:pt x="1551" y="1570"/>
                    <a:pt x="1530" y="1551"/>
                  </a:cubicBezTo>
                  <a:lnTo>
                    <a:pt x="242" y="1309"/>
                  </a:lnTo>
                  <a:lnTo>
                    <a:pt x="102" y="40"/>
                  </a:lnTo>
                  <a:cubicBezTo>
                    <a:pt x="81" y="21"/>
                    <a:pt x="81" y="0"/>
                    <a:pt x="4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3"/>
            <p:cNvSpPr/>
            <p:nvPr/>
          </p:nvSpPr>
          <p:spPr>
            <a:xfrm>
              <a:off x="4864175" y="2171700"/>
              <a:ext cx="24675" cy="32725"/>
            </a:xfrm>
            <a:custGeom>
              <a:avLst/>
              <a:gdLst/>
              <a:ahLst/>
              <a:cxnLst/>
              <a:rect l="l" t="t" r="r" b="b"/>
              <a:pathLst>
                <a:path w="987" h="1309" extrusionOk="0">
                  <a:moveTo>
                    <a:pt x="41" y="1"/>
                  </a:moveTo>
                  <a:cubicBezTo>
                    <a:pt x="20" y="20"/>
                    <a:pt x="1" y="41"/>
                    <a:pt x="1" y="60"/>
                  </a:cubicBezTo>
                  <a:lnTo>
                    <a:pt x="81" y="1147"/>
                  </a:lnTo>
                  <a:cubicBezTo>
                    <a:pt x="81" y="1147"/>
                    <a:pt x="101" y="1168"/>
                    <a:pt x="122" y="1168"/>
                  </a:cubicBezTo>
                  <a:lnTo>
                    <a:pt x="927" y="1308"/>
                  </a:lnTo>
                  <a:cubicBezTo>
                    <a:pt x="946" y="1308"/>
                    <a:pt x="967" y="1289"/>
                    <a:pt x="967" y="1268"/>
                  </a:cubicBezTo>
                  <a:cubicBezTo>
                    <a:pt x="986" y="1249"/>
                    <a:pt x="967" y="1228"/>
                    <a:pt x="946" y="1228"/>
                  </a:cubicBezTo>
                  <a:lnTo>
                    <a:pt x="162" y="1107"/>
                  </a:lnTo>
                  <a:lnTo>
                    <a:pt x="81" y="41"/>
                  </a:lnTo>
                  <a:cubicBezTo>
                    <a:pt x="81" y="20"/>
                    <a:pt x="60" y="1"/>
                    <a:pt x="4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3"/>
            <p:cNvSpPr/>
            <p:nvPr/>
          </p:nvSpPr>
          <p:spPr>
            <a:xfrm>
              <a:off x="5087600" y="2120675"/>
              <a:ext cx="113225" cy="133125"/>
            </a:xfrm>
            <a:custGeom>
              <a:avLst/>
              <a:gdLst/>
              <a:ahLst/>
              <a:cxnLst/>
              <a:rect l="l" t="t" r="r" b="b"/>
              <a:pathLst>
                <a:path w="4529" h="5325" extrusionOk="0">
                  <a:moveTo>
                    <a:pt x="4457" y="0"/>
                  </a:moveTo>
                  <a:cubicBezTo>
                    <a:pt x="4430" y="0"/>
                    <a:pt x="4408" y="19"/>
                    <a:pt x="4408" y="48"/>
                  </a:cubicBezTo>
                  <a:cubicBezTo>
                    <a:pt x="4188" y="531"/>
                    <a:pt x="3946" y="1014"/>
                    <a:pt x="3643" y="1457"/>
                  </a:cubicBezTo>
                  <a:cubicBezTo>
                    <a:pt x="3342" y="1900"/>
                    <a:pt x="3020" y="2343"/>
                    <a:pt x="2658" y="2726"/>
                  </a:cubicBezTo>
                  <a:cubicBezTo>
                    <a:pt x="2275" y="3108"/>
                    <a:pt x="1893" y="3491"/>
                    <a:pt x="1490" y="3813"/>
                  </a:cubicBezTo>
                  <a:cubicBezTo>
                    <a:pt x="1067" y="4155"/>
                    <a:pt x="624" y="4477"/>
                    <a:pt x="202" y="4739"/>
                  </a:cubicBezTo>
                  <a:lnTo>
                    <a:pt x="181" y="4758"/>
                  </a:lnTo>
                  <a:lnTo>
                    <a:pt x="162" y="4758"/>
                  </a:lnTo>
                  <a:cubicBezTo>
                    <a:pt x="20" y="4860"/>
                    <a:pt x="1" y="5061"/>
                    <a:pt x="101" y="5201"/>
                  </a:cubicBezTo>
                  <a:cubicBezTo>
                    <a:pt x="160" y="5284"/>
                    <a:pt x="246" y="5325"/>
                    <a:pt x="335" y="5325"/>
                  </a:cubicBezTo>
                  <a:cubicBezTo>
                    <a:pt x="399" y="5325"/>
                    <a:pt x="465" y="5304"/>
                    <a:pt x="524" y="5262"/>
                  </a:cubicBezTo>
                  <a:cubicBezTo>
                    <a:pt x="986" y="4940"/>
                    <a:pt x="1410" y="4578"/>
                    <a:pt x="1812" y="4195"/>
                  </a:cubicBezTo>
                  <a:cubicBezTo>
                    <a:pt x="2215" y="3813"/>
                    <a:pt x="2577" y="3390"/>
                    <a:pt x="2919" y="2968"/>
                  </a:cubicBezTo>
                  <a:cubicBezTo>
                    <a:pt x="3281" y="2525"/>
                    <a:pt x="3584" y="2061"/>
                    <a:pt x="3845" y="1599"/>
                  </a:cubicBezTo>
                  <a:cubicBezTo>
                    <a:pt x="4126" y="1116"/>
                    <a:pt x="4328" y="593"/>
                    <a:pt x="4510" y="89"/>
                  </a:cubicBezTo>
                  <a:cubicBezTo>
                    <a:pt x="4529" y="48"/>
                    <a:pt x="4510" y="29"/>
                    <a:pt x="4489" y="8"/>
                  </a:cubicBezTo>
                  <a:cubicBezTo>
                    <a:pt x="4478" y="3"/>
                    <a:pt x="4467" y="0"/>
                    <a:pt x="4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3"/>
            <p:cNvSpPr/>
            <p:nvPr/>
          </p:nvSpPr>
          <p:spPr>
            <a:xfrm>
              <a:off x="5167125" y="1773500"/>
              <a:ext cx="203800" cy="379100"/>
            </a:xfrm>
            <a:custGeom>
              <a:avLst/>
              <a:gdLst/>
              <a:ahLst/>
              <a:cxnLst/>
              <a:rect l="l" t="t" r="r" b="b"/>
              <a:pathLst>
                <a:path w="8152" h="15164" extrusionOk="0">
                  <a:moveTo>
                    <a:pt x="7703" y="0"/>
                  </a:moveTo>
                  <a:cubicBezTo>
                    <a:pt x="7613" y="0"/>
                    <a:pt x="7521" y="34"/>
                    <a:pt x="7448" y="108"/>
                  </a:cubicBezTo>
                  <a:cubicBezTo>
                    <a:pt x="6643" y="892"/>
                    <a:pt x="5011" y="2623"/>
                    <a:pt x="2958" y="5583"/>
                  </a:cubicBezTo>
                  <a:cubicBezTo>
                    <a:pt x="0" y="9869"/>
                    <a:pt x="685" y="15164"/>
                    <a:pt x="685" y="15164"/>
                  </a:cubicBezTo>
                  <a:cubicBezTo>
                    <a:pt x="685" y="15164"/>
                    <a:pt x="4992" y="10594"/>
                    <a:pt x="6783" y="7435"/>
                  </a:cubicBezTo>
                  <a:cubicBezTo>
                    <a:pt x="8132" y="5059"/>
                    <a:pt x="8151" y="1799"/>
                    <a:pt x="8071" y="349"/>
                  </a:cubicBezTo>
                  <a:cubicBezTo>
                    <a:pt x="8058" y="135"/>
                    <a:pt x="7883" y="0"/>
                    <a:pt x="7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3"/>
            <p:cNvSpPr/>
            <p:nvPr/>
          </p:nvSpPr>
          <p:spPr>
            <a:xfrm>
              <a:off x="5182225" y="1772450"/>
              <a:ext cx="183175" cy="382175"/>
            </a:xfrm>
            <a:custGeom>
              <a:avLst/>
              <a:gdLst/>
              <a:ahLst/>
              <a:cxnLst/>
              <a:rect l="l" t="t" r="r" b="b"/>
              <a:pathLst>
                <a:path w="7327" h="15287" extrusionOk="0">
                  <a:moveTo>
                    <a:pt x="7234" y="1"/>
                  </a:moveTo>
                  <a:cubicBezTo>
                    <a:pt x="7205" y="1"/>
                    <a:pt x="7180" y="19"/>
                    <a:pt x="7166" y="48"/>
                  </a:cubicBezTo>
                  <a:lnTo>
                    <a:pt x="19" y="15185"/>
                  </a:lnTo>
                  <a:cubicBezTo>
                    <a:pt x="0" y="15225"/>
                    <a:pt x="19" y="15266"/>
                    <a:pt x="60" y="15286"/>
                  </a:cubicBezTo>
                  <a:lnTo>
                    <a:pt x="81" y="15286"/>
                  </a:lnTo>
                  <a:cubicBezTo>
                    <a:pt x="121" y="15286"/>
                    <a:pt x="140" y="15266"/>
                    <a:pt x="161" y="15246"/>
                  </a:cubicBezTo>
                  <a:lnTo>
                    <a:pt x="7306" y="129"/>
                  </a:lnTo>
                  <a:cubicBezTo>
                    <a:pt x="7327" y="89"/>
                    <a:pt x="7306" y="29"/>
                    <a:pt x="7266" y="8"/>
                  </a:cubicBezTo>
                  <a:cubicBezTo>
                    <a:pt x="7255" y="3"/>
                    <a:pt x="7244" y="1"/>
                    <a:pt x="723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3"/>
            <p:cNvSpPr/>
            <p:nvPr/>
          </p:nvSpPr>
          <p:spPr>
            <a:xfrm>
              <a:off x="5294400" y="1834850"/>
              <a:ext cx="75525" cy="41000"/>
            </a:xfrm>
            <a:custGeom>
              <a:avLst/>
              <a:gdLst/>
              <a:ahLst/>
              <a:cxnLst/>
              <a:rect l="l" t="t" r="r" b="b"/>
              <a:pathLst>
                <a:path w="3021" h="1640" extrusionOk="0">
                  <a:moveTo>
                    <a:pt x="94" y="0"/>
                  </a:moveTo>
                  <a:cubicBezTo>
                    <a:pt x="83" y="0"/>
                    <a:pt x="73" y="3"/>
                    <a:pt x="62" y="8"/>
                  </a:cubicBezTo>
                  <a:cubicBezTo>
                    <a:pt x="22" y="29"/>
                    <a:pt x="1" y="89"/>
                    <a:pt x="22" y="129"/>
                  </a:cubicBezTo>
                  <a:lnTo>
                    <a:pt x="806" y="1599"/>
                  </a:lnTo>
                  <a:cubicBezTo>
                    <a:pt x="827" y="1639"/>
                    <a:pt x="846" y="1639"/>
                    <a:pt x="887" y="1639"/>
                  </a:cubicBezTo>
                  <a:lnTo>
                    <a:pt x="907" y="1639"/>
                  </a:lnTo>
                  <a:lnTo>
                    <a:pt x="2940" y="934"/>
                  </a:lnTo>
                  <a:cubicBezTo>
                    <a:pt x="2980" y="934"/>
                    <a:pt x="3020" y="874"/>
                    <a:pt x="3001" y="834"/>
                  </a:cubicBezTo>
                  <a:cubicBezTo>
                    <a:pt x="2986" y="805"/>
                    <a:pt x="2960" y="786"/>
                    <a:pt x="2932" y="786"/>
                  </a:cubicBezTo>
                  <a:cubicBezTo>
                    <a:pt x="2921" y="786"/>
                    <a:pt x="2910" y="788"/>
                    <a:pt x="2899" y="794"/>
                  </a:cubicBezTo>
                  <a:lnTo>
                    <a:pt x="907" y="1478"/>
                  </a:lnTo>
                  <a:lnTo>
                    <a:pt x="162" y="48"/>
                  </a:lnTo>
                  <a:cubicBezTo>
                    <a:pt x="148" y="19"/>
                    <a:pt x="122" y="0"/>
                    <a:pt x="9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3"/>
            <p:cNvSpPr/>
            <p:nvPr/>
          </p:nvSpPr>
          <p:spPr>
            <a:xfrm>
              <a:off x="5241600" y="1907675"/>
              <a:ext cx="109725" cy="49700"/>
            </a:xfrm>
            <a:custGeom>
              <a:avLst/>
              <a:gdLst/>
              <a:ahLst/>
              <a:cxnLst/>
              <a:rect l="l" t="t" r="r" b="b"/>
              <a:pathLst>
                <a:path w="4389" h="1988" extrusionOk="0">
                  <a:moveTo>
                    <a:pt x="81" y="1"/>
                  </a:moveTo>
                  <a:cubicBezTo>
                    <a:pt x="64" y="1"/>
                    <a:pt x="49" y="6"/>
                    <a:pt x="40" y="14"/>
                  </a:cubicBezTo>
                  <a:cubicBezTo>
                    <a:pt x="0" y="34"/>
                    <a:pt x="0" y="95"/>
                    <a:pt x="20" y="114"/>
                  </a:cubicBezTo>
                  <a:lnTo>
                    <a:pt x="1409" y="1947"/>
                  </a:lnTo>
                  <a:cubicBezTo>
                    <a:pt x="1429" y="1966"/>
                    <a:pt x="1449" y="1987"/>
                    <a:pt x="1469" y="1987"/>
                  </a:cubicBezTo>
                  <a:cubicBezTo>
                    <a:pt x="1490" y="1987"/>
                    <a:pt x="1490" y="1987"/>
                    <a:pt x="1509" y="1966"/>
                  </a:cubicBezTo>
                  <a:lnTo>
                    <a:pt x="4327" y="1101"/>
                  </a:lnTo>
                  <a:cubicBezTo>
                    <a:pt x="4367" y="1080"/>
                    <a:pt x="4388" y="1040"/>
                    <a:pt x="4367" y="1000"/>
                  </a:cubicBezTo>
                  <a:cubicBezTo>
                    <a:pt x="4367" y="967"/>
                    <a:pt x="4341" y="935"/>
                    <a:pt x="4309" y="935"/>
                  </a:cubicBezTo>
                  <a:cubicBezTo>
                    <a:pt x="4302" y="935"/>
                    <a:pt x="4294" y="936"/>
                    <a:pt x="4287" y="940"/>
                  </a:cubicBezTo>
                  <a:lnTo>
                    <a:pt x="1509" y="1805"/>
                  </a:lnTo>
                  <a:lnTo>
                    <a:pt x="140" y="34"/>
                  </a:lnTo>
                  <a:cubicBezTo>
                    <a:pt x="129" y="10"/>
                    <a:pt x="104" y="1"/>
                    <a:pt x="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3"/>
            <p:cNvSpPr/>
            <p:nvPr/>
          </p:nvSpPr>
          <p:spPr>
            <a:xfrm>
              <a:off x="5205850" y="1973100"/>
              <a:ext cx="100650" cy="55725"/>
            </a:xfrm>
            <a:custGeom>
              <a:avLst/>
              <a:gdLst/>
              <a:ahLst/>
              <a:cxnLst/>
              <a:rect l="l" t="t" r="r" b="b"/>
              <a:pathLst>
                <a:path w="4026" h="2229" extrusionOk="0">
                  <a:moveTo>
                    <a:pt x="90" y="0"/>
                  </a:moveTo>
                  <a:cubicBezTo>
                    <a:pt x="74" y="0"/>
                    <a:pt x="57" y="5"/>
                    <a:pt x="41" y="14"/>
                  </a:cubicBezTo>
                  <a:cubicBezTo>
                    <a:pt x="0" y="34"/>
                    <a:pt x="0" y="95"/>
                    <a:pt x="21" y="135"/>
                  </a:cubicBezTo>
                  <a:lnTo>
                    <a:pt x="1390" y="2207"/>
                  </a:lnTo>
                  <a:cubicBezTo>
                    <a:pt x="1409" y="2228"/>
                    <a:pt x="1430" y="2228"/>
                    <a:pt x="1470" y="2228"/>
                  </a:cubicBezTo>
                  <a:lnTo>
                    <a:pt x="1490" y="2228"/>
                  </a:lnTo>
                  <a:lnTo>
                    <a:pt x="3966" y="1504"/>
                  </a:lnTo>
                  <a:cubicBezTo>
                    <a:pt x="4007" y="1483"/>
                    <a:pt x="4026" y="1443"/>
                    <a:pt x="4007" y="1402"/>
                  </a:cubicBezTo>
                  <a:cubicBezTo>
                    <a:pt x="4007" y="1362"/>
                    <a:pt x="3945" y="1343"/>
                    <a:pt x="3905" y="1343"/>
                  </a:cubicBezTo>
                  <a:lnTo>
                    <a:pt x="1490" y="2067"/>
                  </a:lnTo>
                  <a:lnTo>
                    <a:pt x="142" y="34"/>
                  </a:lnTo>
                  <a:cubicBezTo>
                    <a:pt x="130" y="10"/>
                    <a:pt x="111" y="0"/>
                    <a:pt x="9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a:off x="5186725" y="2040150"/>
              <a:ext cx="68450" cy="48050"/>
            </a:xfrm>
            <a:custGeom>
              <a:avLst/>
              <a:gdLst/>
              <a:ahLst/>
              <a:cxnLst/>
              <a:rect l="l" t="t" r="r" b="b"/>
              <a:pathLst>
                <a:path w="2738" h="1922" extrusionOk="0">
                  <a:moveTo>
                    <a:pt x="93" y="1"/>
                  </a:moveTo>
                  <a:cubicBezTo>
                    <a:pt x="83" y="1"/>
                    <a:pt x="72" y="3"/>
                    <a:pt x="62" y="8"/>
                  </a:cubicBezTo>
                  <a:cubicBezTo>
                    <a:pt x="21" y="49"/>
                    <a:pt x="0" y="89"/>
                    <a:pt x="21" y="129"/>
                  </a:cubicBezTo>
                  <a:lnTo>
                    <a:pt x="1108" y="1881"/>
                  </a:lnTo>
                  <a:cubicBezTo>
                    <a:pt x="1128" y="1921"/>
                    <a:pt x="1148" y="1921"/>
                    <a:pt x="1168" y="1921"/>
                  </a:cubicBezTo>
                  <a:lnTo>
                    <a:pt x="1208" y="1921"/>
                  </a:lnTo>
                  <a:lnTo>
                    <a:pt x="2678" y="1438"/>
                  </a:lnTo>
                  <a:cubicBezTo>
                    <a:pt x="2719" y="1417"/>
                    <a:pt x="2738" y="1377"/>
                    <a:pt x="2738" y="1337"/>
                  </a:cubicBezTo>
                  <a:cubicBezTo>
                    <a:pt x="2719" y="1297"/>
                    <a:pt x="2678" y="1277"/>
                    <a:pt x="2638" y="1277"/>
                  </a:cubicBezTo>
                  <a:lnTo>
                    <a:pt x="1208" y="1760"/>
                  </a:lnTo>
                  <a:lnTo>
                    <a:pt x="161" y="49"/>
                  </a:lnTo>
                  <a:cubicBezTo>
                    <a:pt x="147" y="19"/>
                    <a:pt x="122" y="1"/>
                    <a:pt x="9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3"/>
            <p:cNvSpPr/>
            <p:nvPr/>
          </p:nvSpPr>
          <p:spPr>
            <a:xfrm>
              <a:off x="4970350" y="2287350"/>
              <a:ext cx="373925" cy="48525"/>
            </a:xfrm>
            <a:custGeom>
              <a:avLst/>
              <a:gdLst/>
              <a:ahLst/>
              <a:cxnLst/>
              <a:rect l="l" t="t" r="r" b="b"/>
              <a:pathLst>
                <a:path w="14957" h="1941" extrusionOk="0">
                  <a:moveTo>
                    <a:pt x="10060" y="0"/>
                  </a:moveTo>
                  <a:cubicBezTo>
                    <a:pt x="9165" y="0"/>
                    <a:pt x="8267" y="27"/>
                    <a:pt x="7367" y="85"/>
                  </a:cubicBezTo>
                  <a:cubicBezTo>
                    <a:pt x="6140" y="165"/>
                    <a:pt x="4892" y="306"/>
                    <a:pt x="3663" y="528"/>
                  </a:cubicBezTo>
                  <a:cubicBezTo>
                    <a:pt x="2456" y="769"/>
                    <a:pt x="1208" y="1011"/>
                    <a:pt x="102" y="1615"/>
                  </a:cubicBezTo>
                  <a:cubicBezTo>
                    <a:pt x="40" y="1655"/>
                    <a:pt x="0" y="1735"/>
                    <a:pt x="0" y="1795"/>
                  </a:cubicBezTo>
                  <a:cubicBezTo>
                    <a:pt x="18" y="1884"/>
                    <a:pt x="97" y="1940"/>
                    <a:pt x="170" y="1940"/>
                  </a:cubicBezTo>
                  <a:cubicBezTo>
                    <a:pt x="181" y="1940"/>
                    <a:pt x="191" y="1939"/>
                    <a:pt x="201" y="1937"/>
                  </a:cubicBezTo>
                  <a:cubicBezTo>
                    <a:pt x="1430" y="1735"/>
                    <a:pt x="2577" y="1352"/>
                    <a:pt x="3784" y="1132"/>
                  </a:cubicBezTo>
                  <a:cubicBezTo>
                    <a:pt x="4973" y="890"/>
                    <a:pt x="6200" y="748"/>
                    <a:pt x="7407" y="649"/>
                  </a:cubicBezTo>
                  <a:cubicBezTo>
                    <a:pt x="8787" y="535"/>
                    <a:pt x="10167" y="499"/>
                    <a:pt x="11547" y="499"/>
                  </a:cubicBezTo>
                  <a:cubicBezTo>
                    <a:pt x="12623" y="499"/>
                    <a:pt x="13699" y="521"/>
                    <a:pt x="14774" y="547"/>
                  </a:cubicBezTo>
                  <a:cubicBezTo>
                    <a:pt x="14876" y="547"/>
                    <a:pt x="14956" y="487"/>
                    <a:pt x="14956" y="407"/>
                  </a:cubicBezTo>
                  <a:cubicBezTo>
                    <a:pt x="14956" y="306"/>
                    <a:pt x="14895" y="225"/>
                    <a:pt x="14795" y="225"/>
                  </a:cubicBezTo>
                  <a:cubicBezTo>
                    <a:pt x="13225" y="84"/>
                    <a:pt x="11647" y="0"/>
                    <a:pt x="10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3"/>
            <p:cNvSpPr/>
            <p:nvPr/>
          </p:nvSpPr>
          <p:spPr>
            <a:xfrm>
              <a:off x="5166600" y="2245500"/>
              <a:ext cx="409150" cy="108000"/>
            </a:xfrm>
            <a:custGeom>
              <a:avLst/>
              <a:gdLst/>
              <a:ahLst/>
              <a:cxnLst/>
              <a:rect l="l" t="t" r="r" b="b"/>
              <a:pathLst>
                <a:path w="16366" h="4320" extrusionOk="0">
                  <a:moveTo>
                    <a:pt x="7393" y="0"/>
                  </a:moveTo>
                  <a:cubicBezTo>
                    <a:pt x="3279" y="0"/>
                    <a:pt x="0" y="2060"/>
                    <a:pt x="0" y="2060"/>
                  </a:cubicBezTo>
                  <a:cubicBezTo>
                    <a:pt x="0" y="2060"/>
                    <a:pt x="5778" y="3992"/>
                    <a:pt x="9300" y="4295"/>
                  </a:cubicBezTo>
                  <a:cubicBezTo>
                    <a:pt x="9500" y="4312"/>
                    <a:pt x="9701" y="4320"/>
                    <a:pt x="9903" y="4320"/>
                  </a:cubicBezTo>
                  <a:cubicBezTo>
                    <a:pt x="12381" y="4320"/>
                    <a:pt x="14930" y="3139"/>
                    <a:pt x="16084" y="2543"/>
                  </a:cubicBezTo>
                  <a:cubicBezTo>
                    <a:pt x="16366" y="2403"/>
                    <a:pt x="16325" y="2000"/>
                    <a:pt x="16043" y="1899"/>
                  </a:cubicBezTo>
                  <a:cubicBezTo>
                    <a:pt x="15016" y="1496"/>
                    <a:pt x="12842" y="772"/>
                    <a:pt x="9380" y="168"/>
                  </a:cubicBezTo>
                  <a:cubicBezTo>
                    <a:pt x="8703" y="51"/>
                    <a:pt x="8038" y="0"/>
                    <a:pt x="7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5164575" y="2294975"/>
              <a:ext cx="410650" cy="7600"/>
            </a:xfrm>
            <a:custGeom>
              <a:avLst/>
              <a:gdLst/>
              <a:ahLst/>
              <a:cxnLst/>
              <a:rect l="l" t="t" r="r" b="b"/>
              <a:pathLst>
                <a:path w="16426" h="304" extrusionOk="0">
                  <a:moveTo>
                    <a:pt x="81" y="1"/>
                  </a:moveTo>
                  <a:cubicBezTo>
                    <a:pt x="22" y="1"/>
                    <a:pt x="1" y="41"/>
                    <a:pt x="1" y="81"/>
                  </a:cubicBezTo>
                  <a:cubicBezTo>
                    <a:pt x="1" y="121"/>
                    <a:pt x="22" y="162"/>
                    <a:pt x="81" y="162"/>
                  </a:cubicBezTo>
                  <a:lnTo>
                    <a:pt x="16345" y="303"/>
                  </a:lnTo>
                  <a:cubicBezTo>
                    <a:pt x="16385" y="303"/>
                    <a:pt x="16426" y="263"/>
                    <a:pt x="16426" y="223"/>
                  </a:cubicBezTo>
                  <a:cubicBezTo>
                    <a:pt x="16426" y="182"/>
                    <a:pt x="16385" y="162"/>
                    <a:pt x="16345" y="162"/>
                  </a:cubicBezTo>
                  <a:lnTo>
                    <a:pt x="8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3"/>
            <p:cNvSpPr/>
            <p:nvPr/>
          </p:nvSpPr>
          <p:spPr>
            <a:xfrm>
              <a:off x="5464025" y="2265725"/>
              <a:ext cx="40750" cy="74075"/>
            </a:xfrm>
            <a:custGeom>
              <a:avLst/>
              <a:gdLst/>
              <a:ahLst/>
              <a:cxnLst/>
              <a:rect l="l" t="t" r="r" b="b"/>
              <a:pathLst>
                <a:path w="1630" h="2963" extrusionOk="0">
                  <a:moveTo>
                    <a:pt x="1077" y="1"/>
                  </a:moveTo>
                  <a:cubicBezTo>
                    <a:pt x="1056" y="1"/>
                    <a:pt x="1038" y="12"/>
                    <a:pt x="1026" y="24"/>
                  </a:cubicBezTo>
                  <a:lnTo>
                    <a:pt x="19" y="1332"/>
                  </a:lnTo>
                  <a:cubicBezTo>
                    <a:pt x="0" y="1352"/>
                    <a:pt x="0" y="1393"/>
                    <a:pt x="40" y="1433"/>
                  </a:cubicBezTo>
                  <a:lnTo>
                    <a:pt x="1490" y="2942"/>
                  </a:lnTo>
                  <a:cubicBezTo>
                    <a:pt x="1509" y="2963"/>
                    <a:pt x="1530" y="2963"/>
                    <a:pt x="1549" y="2963"/>
                  </a:cubicBezTo>
                  <a:cubicBezTo>
                    <a:pt x="1570" y="2963"/>
                    <a:pt x="1589" y="2963"/>
                    <a:pt x="1589" y="2942"/>
                  </a:cubicBezTo>
                  <a:cubicBezTo>
                    <a:pt x="1630" y="2923"/>
                    <a:pt x="1630" y="2861"/>
                    <a:pt x="1610" y="2842"/>
                  </a:cubicBezTo>
                  <a:lnTo>
                    <a:pt x="180" y="1372"/>
                  </a:lnTo>
                  <a:lnTo>
                    <a:pt x="1147" y="124"/>
                  </a:lnTo>
                  <a:cubicBezTo>
                    <a:pt x="1167" y="84"/>
                    <a:pt x="1167" y="43"/>
                    <a:pt x="1127" y="24"/>
                  </a:cubicBezTo>
                  <a:cubicBezTo>
                    <a:pt x="1110" y="7"/>
                    <a:pt x="1093" y="1"/>
                    <a:pt x="107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3"/>
            <p:cNvSpPr/>
            <p:nvPr/>
          </p:nvSpPr>
          <p:spPr>
            <a:xfrm>
              <a:off x="5376925" y="2248475"/>
              <a:ext cx="52900" cy="106425"/>
            </a:xfrm>
            <a:custGeom>
              <a:avLst/>
              <a:gdLst/>
              <a:ahLst/>
              <a:cxnLst/>
              <a:rect l="l" t="t" r="r" b="b"/>
              <a:pathLst>
                <a:path w="2116" h="4257" extrusionOk="0">
                  <a:moveTo>
                    <a:pt x="1134" y="1"/>
                  </a:moveTo>
                  <a:cubicBezTo>
                    <a:pt x="1107" y="1"/>
                    <a:pt x="1082" y="15"/>
                    <a:pt x="1069" y="30"/>
                  </a:cubicBezTo>
                  <a:lnTo>
                    <a:pt x="22" y="2022"/>
                  </a:lnTo>
                  <a:cubicBezTo>
                    <a:pt x="1" y="2042"/>
                    <a:pt x="22" y="2083"/>
                    <a:pt x="41" y="2102"/>
                  </a:cubicBezTo>
                  <a:lnTo>
                    <a:pt x="1974" y="4236"/>
                  </a:lnTo>
                  <a:cubicBezTo>
                    <a:pt x="1974" y="4257"/>
                    <a:pt x="1994" y="4257"/>
                    <a:pt x="2014" y="4257"/>
                  </a:cubicBezTo>
                  <a:cubicBezTo>
                    <a:pt x="2035" y="4257"/>
                    <a:pt x="2054" y="4257"/>
                    <a:pt x="2075" y="4236"/>
                  </a:cubicBezTo>
                  <a:cubicBezTo>
                    <a:pt x="2115" y="4216"/>
                    <a:pt x="2115" y="4155"/>
                    <a:pt x="2075" y="4136"/>
                  </a:cubicBezTo>
                  <a:lnTo>
                    <a:pt x="183" y="2042"/>
                  </a:lnTo>
                  <a:lnTo>
                    <a:pt x="1209" y="110"/>
                  </a:lnTo>
                  <a:cubicBezTo>
                    <a:pt x="1230" y="70"/>
                    <a:pt x="1209" y="30"/>
                    <a:pt x="1168" y="9"/>
                  </a:cubicBezTo>
                  <a:cubicBezTo>
                    <a:pt x="1157" y="3"/>
                    <a:pt x="1145" y="1"/>
                    <a:pt x="113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3"/>
            <p:cNvSpPr/>
            <p:nvPr/>
          </p:nvSpPr>
          <p:spPr>
            <a:xfrm>
              <a:off x="5298950" y="2243450"/>
              <a:ext cx="45800" cy="102875"/>
            </a:xfrm>
            <a:custGeom>
              <a:avLst/>
              <a:gdLst/>
              <a:ahLst/>
              <a:cxnLst/>
              <a:rect l="l" t="t" r="r" b="b"/>
              <a:pathLst>
                <a:path w="1832" h="4115" extrusionOk="0">
                  <a:moveTo>
                    <a:pt x="1366" y="1"/>
                  </a:moveTo>
                  <a:cubicBezTo>
                    <a:pt x="1340" y="1"/>
                    <a:pt x="1303" y="19"/>
                    <a:pt x="1289" y="49"/>
                  </a:cubicBezTo>
                  <a:lnTo>
                    <a:pt x="20" y="2102"/>
                  </a:lnTo>
                  <a:cubicBezTo>
                    <a:pt x="1" y="2142"/>
                    <a:pt x="1" y="2163"/>
                    <a:pt x="20" y="2203"/>
                  </a:cubicBezTo>
                  <a:lnTo>
                    <a:pt x="1692" y="4074"/>
                  </a:lnTo>
                  <a:cubicBezTo>
                    <a:pt x="1692" y="4095"/>
                    <a:pt x="1711" y="4115"/>
                    <a:pt x="1751" y="4115"/>
                  </a:cubicBezTo>
                  <a:cubicBezTo>
                    <a:pt x="1751" y="4115"/>
                    <a:pt x="1772" y="4095"/>
                    <a:pt x="1791" y="4095"/>
                  </a:cubicBezTo>
                  <a:cubicBezTo>
                    <a:pt x="1832" y="4055"/>
                    <a:pt x="1832" y="4015"/>
                    <a:pt x="1791" y="3975"/>
                  </a:cubicBezTo>
                  <a:lnTo>
                    <a:pt x="181" y="2142"/>
                  </a:lnTo>
                  <a:lnTo>
                    <a:pt x="1429" y="129"/>
                  </a:lnTo>
                  <a:cubicBezTo>
                    <a:pt x="1450" y="89"/>
                    <a:pt x="1429" y="49"/>
                    <a:pt x="1389" y="8"/>
                  </a:cubicBezTo>
                  <a:cubicBezTo>
                    <a:pt x="1384" y="3"/>
                    <a:pt x="1376" y="1"/>
                    <a:pt x="136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3"/>
            <p:cNvSpPr/>
            <p:nvPr/>
          </p:nvSpPr>
          <p:spPr>
            <a:xfrm>
              <a:off x="5236025" y="2254400"/>
              <a:ext cx="32250" cy="73325"/>
            </a:xfrm>
            <a:custGeom>
              <a:avLst/>
              <a:gdLst/>
              <a:ahLst/>
              <a:cxnLst/>
              <a:rect l="l" t="t" r="r" b="b"/>
              <a:pathLst>
                <a:path w="1290" h="2933" extrusionOk="0">
                  <a:moveTo>
                    <a:pt x="1194" y="1"/>
                  </a:moveTo>
                  <a:cubicBezTo>
                    <a:pt x="1166" y="1"/>
                    <a:pt x="1141" y="10"/>
                    <a:pt x="1128" y="34"/>
                  </a:cubicBezTo>
                  <a:lnTo>
                    <a:pt x="22" y="1704"/>
                  </a:lnTo>
                  <a:cubicBezTo>
                    <a:pt x="1" y="1725"/>
                    <a:pt x="1" y="1765"/>
                    <a:pt x="22" y="1805"/>
                  </a:cubicBezTo>
                  <a:lnTo>
                    <a:pt x="1069" y="2912"/>
                  </a:lnTo>
                  <a:cubicBezTo>
                    <a:pt x="1069" y="2933"/>
                    <a:pt x="1088" y="2933"/>
                    <a:pt x="1109" y="2933"/>
                  </a:cubicBezTo>
                  <a:cubicBezTo>
                    <a:pt x="1128" y="2933"/>
                    <a:pt x="1149" y="2933"/>
                    <a:pt x="1168" y="2912"/>
                  </a:cubicBezTo>
                  <a:cubicBezTo>
                    <a:pt x="1209" y="2871"/>
                    <a:pt x="1209" y="2831"/>
                    <a:pt x="1168" y="2812"/>
                  </a:cubicBezTo>
                  <a:lnTo>
                    <a:pt x="183" y="1744"/>
                  </a:lnTo>
                  <a:lnTo>
                    <a:pt x="1270" y="115"/>
                  </a:lnTo>
                  <a:cubicBezTo>
                    <a:pt x="1289" y="74"/>
                    <a:pt x="1270" y="34"/>
                    <a:pt x="1249" y="13"/>
                  </a:cubicBezTo>
                  <a:cubicBezTo>
                    <a:pt x="1232" y="5"/>
                    <a:pt x="1213" y="1"/>
                    <a:pt x="119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3"/>
            <p:cNvSpPr/>
            <p:nvPr/>
          </p:nvSpPr>
          <p:spPr>
            <a:xfrm>
              <a:off x="4037375" y="2477150"/>
              <a:ext cx="552075" cy="56000"/>
            </a:xfrm>
            <a:custGeom>
              <a:avLst/>
              <a:gdLst/>
              <a:ahLst/>
              <a:cxnLst/>
              <a:rect l="l" t="t" r="r" b="b"/>
              <a:pathLst>
                <a:path w="22083" h="2240" extrusionOk="0">
                  <a:moveTo>
                    <a:pt x="9852" y="1"/>
                  </a:moveTo>
                  <a:cubicBezTo>
                    <a:pt x="8407" y="1"/>
                    <a:pt x="6961" y="84"/>
                    <a:pt x="5516" y="242"/>
                  </a:cubicBezTo>
                  <a:lnTo>
                    <a:pt x="4147" y="424"/>
                  </a:lnTo>
                  <a:lnTo>
                    <a:pt x="2778" y="625"/>
                  </a:lnTo>
                  <a:cubicBezTo>
                    <a:pt x="2316" y="725"/>
                    <a:pt x="1853" y="826"/>
                    <a:pt x="1410" y="926"/>
                  </a:cubicBezTo>
                  <a:cubicBezTo>
                    <a:pt x="967" y="1068"/>
                    <a:pt x="524" y="1208"/>
                    <a:pt x="102" y="1409"/>
                  </a:cubicBezTo>
                  <a:cubicBezTo>
                    <a:pt x="41" y="1430"/>
                    <a:pt x="1" y="1490"/>
                    <a:pt x="1" y="1570"/>
                  </a:cubicBezTo>
                  <a:cubicBezTo>
                    <a:pt x="1" y="1651"/>
                    <a:pt x="81" y="1731"/>
                    <a:pt x="183" y="1731"/>
                  </a:cubicBezTo>
                  <a:cubicBezTo>
                    <a:pt x="645" y="1712"/>
                    <a:pt x="1109" y="1631"/>
                    <a:pt x="1551" y="1570"/>
                  </a:cubicBezTo>
                  <a:cubicBezTo>
                    <a:pt x="1994" y="1510"/>
                    <a:pt x="2456" y="1430"/>
                    <a:pt x="2899" y="1329"/>
                  </a:cubicBezTo>
                  <a:lnTo>
                    <a:pt x="4249" y="1108"/>
                  </a:lnTo>
                  <a:lnTo>
                    <a:pt x="5596" y="926"/>
                  </a:lnTo>
                  <a:cubicBezTo>
                    <a:pt x="7142" y="754"/>
                    <a:pt x="8688" y="656"/>
                    <a:pt x="10247" y="656"/>
                  </a:cubicBezTo>
                  <a:cubicBezTo>
                    <a:pt x="10515" y="656"/>
                    <a:pt x="10783" y="659"/>
                    <a:pt x="11052" y="665"/>
                  </a:cubicBezTo>
                  <a:cubicBezTo>
                    <a:pt x="14695" y="725"/>
                    <a:pt x="18339" y="1248"/>
                    <a:pt x="21860" y="2235"/>
                  </a:cubicBezTo>
                  <a:cubicBezTo>
                    <a:pt x="21874" y="2238"/>
                    <a:pt x="21888" y="2240"/>
                    <a:pt x="21902" y="2240"/>
                  </a:cubicBezTo>
                  <a:cubicBezTo>
                    <a:pt x="21972" y="2240"/>
                    <a:pt x="22046" y="2201"/>
                    <a:pt x="22062" y="2134"/>
                  </a:cubicBezTo>
                  <a:cubicBezTo>
                    <a:pt x="22083" y="2034"/>
                    <a:pt x="22042" y="1953"/>
                    <a:pt x="21962" y="1913"/>
                  </a:cubicBezTo>
                  <a:cubicBezTo>
                    <a:pt x="20210" y="1349"/>
                    <a:pt x="18398" y="907"/>
                    <a:pt x="16587" y="585"/>
                  </a:cubicBezTo>
                  <a:cubicBezTo>
                    <a:pt x="14756" y="263"/>
                    <a:pt x="12923" y="81"/>
                    <a:pt x="11071" y="21"/>
                  </a:cubicBezTo>
                  <a:cubicBezTo>
                    <a:pt x="10665" y="8"/>
                    <a:pt x="10259" y="1"/>
                    <a:pt x="9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3"/>
            <p:cNvSpPr/>
            <p:nvPr/>
          </p:nvSpPr>
          <p:spPr>
            <a:xfrm>
              <a:off x="4500325" y="2484625"/>
              <a:ext cx="338200" cy="102800"/>
            </a:xfrm>
            <a:custGeom>
              <a:avLst/>
              <a:gdLst/>
              <a:ahLst/>
              <a:cxnLst/>
              <a:rect l="l" t="t" r="r" b="b"/>
              <a:pathLst>
                <a:path w="13528" h="4112" extrusionOk="0">
                  <a:moveTo>
                    <a:pt x="4707" y="0"/>
                  </a:moveTo>
                  <a:cubicBezTo>
                    <a:pt x="2059" y="0"/>
                    <a:pt x="1" y="889"/>
                    <a:pt x="1" y="889"/>
                  </a:cubicBezTo>
                  <a:cubicBezTo>
                    <a:pt x="1" y="889"/>
                    <a:pt x="4550" y="3224"/>
                    <a:pt x="7429" y="3928"/>
                  </a:cubicBezTo>
                  <a:cubicBezTo>
                    <a:pt x="7971" y="4059"/>
                    <a:pt x="8536" y="4111"/>
                    <a:pt x="9095" y="4111"/>
                  </a:cubicBezTo>
                  <a:cubicBezTo>
                    <a:pt x="10780" y="4111"/>
                    <a:pt x="12420" y="3632"/>
                    <a:pt x="13267" y="3345"/>
                  </a:cubicBezTo>
                  <a:cubicBezTo>
                    <a:pt x="13508" y="3244"/>
                    <a:pt x="13527" y="2922"/>
                    <a:pt x="13307" y="2801"/>
                  </a:cubicBezTo>
                  <a:cubicBezTo>
                    <a:pt x="12521" y="2339"/>
                    <a:pt x="10790" y="1453"/>
                    <a:pt x="8033" y="527"/>
                  </a:cubicBezTo>
                  <a:cubicBezTo>
                    <a:pt x="6892" y="139"/>
                    <a:pt x="5753" y="0"/>
                    <a:pt x="4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3"/>
            <p:cNvSpPr/>
            <p:nvPr/>
          </p:nvSpPr>
          <p:spPr>
            <a:xfrm>
              <a:off x="4498850" y="2505325"/>
              <a:ext cx="339200" cy="57900"/>
            </a:xfrm>
            <a:custGeom>
              <a:avLst/>
              <a:gdLst/>
              <a:ahLst/>
              <a:cxnLst/>
              <a:rect l="l" t="t" r="r" b="b"/>
              <a:pathLst>
                <a:path w="13568" h="2316" extrusionOk="0">
                  <a:moveTo>
                    <a:pt x="81" y="0"/>
                  </a:moveTo>
                  <a:cubicBezTo>
                    <a:pt x="41" y="0"/>
                    <a:pt x="20" y="21"/>
                    <a:pt x="0" y="41"/>
                  </a:cubicBezTo>
                  <a:cubicBezTo>
                    <a:pt x="0" y="81"/>
                    <a:pt x="20" y="121"/>
                    <a:pt x="60" y="121"/>
                  </a:cubicBezTo>
                  <a:lnTo>
                    <a:pt x="13487" y="2316"/>
                  </a:lnTo>
                  <a:lnTo>
                    <a:pt x="13506" y="2316"/>
                  </a:lnTo>
                  <a:cubicBezTo>
                    <a:pt x="13527" y="2316"/>
                    <a:pt x="13567" y="2295"/>
                    <a:pt x="13567" y="2276"/>
                  </a:cubicBezTo>
                  <a:cubicBezTo>
                    <a:pt x="13567" y="2235"/>
                    <a:pt x="13546" y="2195"/>
                    <a:pt x="13506" y="2195"/>
                  </a:cubicBezTo>
                  <a:lnTo>
                    <a:pt x="81"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3"/>
            <p:cNvSpPr/>
            <p:nvPr/>
          </p:nvSpPr>
          <p:spPr>
            <a:xfrm>
              <a:off x="4746425" y="2522550"/>
              <a:ext cx="28700" cy="62825"/>
            </a:xfrm>
            <a:custGeom>
              <a:avLst/>
              <a:gdLst/>
              <a:ahLst/>
              <a:cxnLst/>
              <a:rect l="l" t="t" r="r" b="b"/>
              <a:pathLst>
                <a:path w="1148" h="2513" extrusionOk="0">
                  <a:moveTo>
                    <a:pt x="1049" y="1"/>
                  </a:moveTo>
                  <a:cubicBezTo>
                    <a:pt x="1032" y="1"/>
                    <a:pt x="1017" y="6"/>
                    <a:pt x="1007" y="17"/>
                  </a:cubicBezTo>
                  <a:lnTo>
                    <a:pt x="20" y="962"/>
                  </a:lnTo>
                  <a:cubicBezTo>
                    <a:pt x="1" y="983"/>
                    <a:pt x="1" y="1023"/>
                    <a:pt x="20" y="1042"/>
                  </a:cubicBezTo>
                  <a:lnTo>
                    <a:pt x="1026" y="2492"/>
                  </a:lnTo>
                  <a:cubicBezTo>
                    <a:pt x="1047" y="2492"/>
                    <a:pt x="1067" y="2512"/>
                    <a:pt x="1088" y="2512"/>
                  </a:cubicBezTo>
                  <a:cubicBezTo>
                    <a:pt x="1088" y="2512"/>
                    <a:pt x="1107" y="2512"/>
                    <a:pt x="1128" y="2492"/>
                  </a:cubicBezTo>
                  <a:cubicBezTo>
                    <a:pt x="1147" y="2472"/>
                    <a:pt x="1147" y="2432"/>
                    <a:pt x="1128" y="2411"/>
                  </a:cubicBezTo>
                  <a:lnTo>
                    <a:pt x="162" y="1023"/>
                  </a:lnTo>
                  <a:lnTo>
                    <a:pt x="1107" y="97"/>
                  </a:lnTo>
                  <a:cubicBezTo>
                    <a:pt x="1128" y="76"/>
                    <a:pt x="1128" y="36"/>
                    <a:pt x="1107" y="17"/>
                  </a:cubicBezTo>
                  <a:cubicBezTo>
                    <a:pt x="1087" y="6"/>
                    <a:pt x="1067" y="1"/>
                    <a:pt x="1049"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3"/>
            <p:cNvSpPr/>
            <p:nvPr/>
          </p:nvSpPr>
          <p:spPr>
            <a:xfrm>
              <a:off x="4674450" y="2497075"/>
              <a:ext cx="36775" cy="90800"/>
            </a:xfrm>
            <a:custGeom>
              <a:avLst/>
              <a:gdLst/>
              <a:ahLst/>
              <a:cxnLst/>
              <a:rect l="l" t="t" r="r" b="b"/>
              <a:pathLst>
                <a:path w="1471" h="3632" extrusionOk="0">
                  <a:moveTo>
                    <a:pt x="1207" y="0"/>
                  </a:moveTo>
                  <a:cubicBezTo>
                    <a:pt x="1187" y="0"/>
                    <a:pt x="1162" y="14"/>
                    <a:pt x="1149" y="29"/>
                  </a:cubicBezTo>
                  <a:lnTo>
                    <a:pt x="21" y="1538"/>
                  </a:lnTo>
                  <a:cubicBezTo>
                    <a:pt x="0" y="1559"/>
                    <a:pt x="0" y="1578"/>
                    <a:pt x="21" y="1599"/>
                  </a:cubicBezTo>
                  <a:lnTo>
                    <a:pt x="1350" y="3612"/>
                  </a:lnTo>
                  <a:cubicBezTo>
                    <a:pt x="1350" y="3631"/>
                    <a:pt x="1369" y="3631"/>
                    <a:pt x="1390" y="3631"/>
                  </a:cubicBezTo>
                  <a:lnTo>
                    <a:pt x="1430" y="3631"/>
                  </a:lnTo>
                  <a:cubicBezTo>
                    <a:pt x="1471" y="3612"/>
                    <a:pt x="1471" y="3572"/>
                    <a:pt x="1450" y="3551"/>
                  </a:cubicBezTo>
                  <a:lnTo>
                    <a:pt x="162" y="1578"/>
                  </a:lnTo>
                  <a:lnTo>
                    <a:pt x="1248" y="110"/>
                  </a:lnTo>
                  <a:cubicBezTo>
                    <a:pt x="1269" y="69"/>
                    <a:pt x="1248" y="29"/>
                    <a:pt x="1229" y="8"/>
                  </a:cubicBezTo>
                  <a:cubicBezTo>
                    <a:pt x="1223" y="3"/>
                    <a:pt x="1215" y="0"/>
                    <a:pt x="120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4610050" y="2483825"/>
              <a:ext cx="36775" cy="85925"/>
            </a:xfrm>
            <a:custGeom>
              <a:avLst/>
              <a:gdLst/>
              <a:ahLst/>
              <a:cxnLst/>
              <a:rect l="l" t="t" r="r" b="b"/>
              <a:pathLst>
                <a:path w="1471" h="3437" extrusionOk="0">
                  <a:moveTo>
                    <a:pt x="1389" y="0"/>
                  </a:moveTo>
                  <a:cubicBezTo>
                    <a:pt x="1374" y="0"/>
                    <a:pt x="1359" y="5"/>
                    <a:pt x="1349" y="15"/>
                  </a:cubicBezTo>
                  <a:lnTo>
                    <a:pt x="21" y="1566"/>
                  </a:lnTo>
                  <a:cubicBezTo>
                    <a:pt x="21" y="1585"/>
                    <a:pt x="0" y="1625"/>
                    <a:pt x="21" y="1646"/>
                  </a:cubicBezTo>
                  <a:lnTo>
                    <a:pt x="1148" y="3417"/>
                  </a:lnTo>
                  <a:cubicBezTo>
                    <a:pt x="1167" y="3437"/>
                    <a:pt x="1188" y="3437"/>
                    <a:pt x="1208" y="3437"/>
                  </a:cubicBezTo>
                  <a:lnTo>
                    <a:pt x="1248" y="3437"/>
                  </a:lnTo>
                  <a:cubicBezTo>
                    <a:pt x="1269" y="3417"/>
                    <a:pt x="1288" y="3377"/>
                    <a:pt x="1269" y="3337"/>
                  </a:cubicBezTo>
                  <a:lnTo>
                    <a:pt x="161" y="1625"/>
                  </a:lnTo>
                  <a:lnTo>
                    <a:pt x="1449" y="116"/>
                  </a:lnTo>
                  <a:cubicBezTo>
                    <a:pt x="1470" y="76"/>
                    <a:pt x="1449" y="36"/>
                    <a:pt x="1430" y="15"/>
                  </a:cubicBezTo>
                  <a:cubicBezTo>
                    <a:pt x="1419" y="5"/>
                    <a:pt x="1404" y="0"/>
                    <a:pt x="138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4557700" y="2484325"/>
              <a:ext cx="32225" cy="60275"/>
            </a:xfrm>
            <a:custGeom>
              <a:avLst/>
              <a:gdLst/>
              <a:ahLst/>
              <a:cxnLst/>
              <a:rect l="l" t="t" r="r" b="b"/>
              <a:pathLst>
                <a:path w="1289" h="2411" extrusionOk="0">
                  <a:moveTo>
                    <a:pt x="1212" y="0"/>
                  </a:moveTo>
                  <a:cubicBezTo>
                    <a:pt x="1194" y="0"/>
                    <a:pt x="1179" y="5"/>
                    <a:pt x="1168" y="16"/>
                  </a:cubicBezTo>
                  <a:lnTo>
                    <a:pt x="41" y="1264"/>
                  </a:lnTo>
                  <a:cubicBezTo>
                    <a:pt x="22" y="1283"/>
                    <a:pt x="1" y="1304"/>
                    <a:pt x="22" y="1344"/>
                  </a:cubicBezTo>
                  <a:lnTo>
                    <a:pt x="746" y="2391"/>
                  </a:lnTo>
                  <a:cubicBezTo>
                    <a:pt x="766" y="2410"/>
                    <a:pt x="786" y="2410"/>
                    <a:pt x="806" y="2410"/>
                  </a:cubicBezTo>
                  <a:lnTo>
                    <a:pt x="827" y="2410"/>
                  </a:lnTo>
                  <a:cubicBezTo>
                    <a:pt x="867" y="2391"/>
                    <a:pt x="867" y="2351"/>
                    <a:pt x="846" y="2310"/>
                  </a:cubicBezTo>
                  <a:lnTo>
                    <a:pt x="162" y="1304"/>
                  </a:lnTo>
                  <a:lnTo>
                    <a:pt x="1270" y="96"/>
                  </a:lnTo>
                  <a:cubicBezTo>
                    <a:pt x="1289" y="75"/>
                    <a:pt x="1289" y="35"/>
                    <a:pt x="1270" y="16"/>
                  </a:cubicBezTo>
                  <a:cubicBezTo>
                    <a:pt x="1249" y="5"/>
                    <a:pt x="1229" y="0"/>
                    <a:pt x="121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3"/>
            <p:cNvSpPr/>
            <p:nvPr/>
          </p:nvSpPr>
          <p:spPr>
            <a:xfrm>
              <a:off x="4560250" y="2109300"/>
              <a:ext cx="98650" cy="190250"/>
            </a:xfrm>
            <a:custGeom>
              <a:avLst/>
              <a:gdLst/>
              <a:ahLst/>
              <a:cxnLst/>
              <a:rect l="l" t="t" r="r" b="b"/>
              <a:pathLst>
                <a:path w="3946" h="7610" extrusionOk="0">
                  <a:moveTo>
                    <a:pt x="221" y="1"/>
                  </a:moveTo>
                  <a:cubicBezTo>
                    <a:pt x="140" y="1"/>
                    <a:pt x="60" y="60"/>
                    <a:pt x="60" y="162"/>
                  </a:cubicBezTo>
                  <a:cubicBezTo>
                    <a:pt x="60" y="262"/>
                    <a:pt x="0" y="2798"/>
                    <a:pt x="0" y="2980"/>
                  </a:cubicBezTo>
                  <a:cubicBezTo>
                    <a:pt x="0" y="3060"/>
                    <a:pt x="0" y="3221"/>
                    <a:pt x="3643" y="7548"/>
                  </a:cubicBezTo>
                  <a:cubicBezTo>
                    <a:pt x="3683" y="7589"/>
                    <a:pt x="3723" y="7609"/>
                    <a:pt x="3763" y="7609"/>
                  </a:cubicBezTo>
                  <a:cubicBezTo>
                    <a:pt x="3804" y="7609"/>
                    <a:pt x="3844" y="7589"/>
                    <a:pt x="3884" y="7569"/>
                  </a:cubicBezTo>
                  <a:cubicBezTo>
                    <a:pt x="3945" y="7508"/>
                    <a:pt x="3945" y="7408"/>
                    <a:pt x="3905" y="7347"/>
                  </a:cubicBezTo>
                  <a:cubicBezTo>
                    <a:pt x="2596" y="5798"/>
                    <a:pt x="503" y="3281"/>
                    <a:pt x="322" y="2959"/>
                  </a:cubicBezTo>
                  <a:cubicBezTo>
                    <a:pt x="322" y="2618"/>
                    <a:pt x="382" y="202"/>
                    <a:pt x="382" y="162"/>
                  </a:cubicBezTo>
                  <a:cubicBezTo>
                    <a:pt x="382" y="81"/>
                    <a:pt x="322" y="1"/>
                    <a:pt x="22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3"/>
            <p:cNvSpPr/>
            <p:nvPr/>
          </p:nvSpPr>
          <p:spPr>
            <a:xfrm>
              <a:off x="4650825" y="2290150"/>
              <a:ext cx="20625" cy="91400"/>
            </a:xfrm>
            <a:custGeom>
              <a:avLst/>
              <a:gdLst/>
              <a:ahLst/>
              <a:cxnLst/>
              <a:rect l="l" t="t" r="r" b="b"/>
              <a:pathLst>
                <a:path w="825" h="3656" extrusionOk="0">
                  <a:moveTo>
                    <a:pt x="193" y="0"/>
                  </a:moveTo>
                  <a:cubicBezTo>
                    <a:pt x="176" y="0"/>
                    <a:pt x="158" y="4"/>
                    <a:pt x="140" y="13"/>
                  </a:cubicBezTo>
                  <a:cubicBezTo>
                    <a:pt x="40" y="32"/>
                    <a:pt x="0" y="134"/>
                    <a:pt x="20" y="214"/>
                  </a:cubicBezTo>
                  <a:cubicBezTo>
                    <a:pt x="363" y="1261"/>
                    <a:pt x="503" y="2388"/>
                    <a:pt x="403" y="3495"/>
                  </a:cubicBezTo>
                  <a:cubicBezTo>
                    <a:pt x="403" y="3575"/>
                    <a:pt x="462" y="3656"/>
                    <a:pt x="564" y="3656"/>
                  </a:cubicBezTo>
                  <a:cubicBezTo>
                    <a:pt x="644" y="3656"/>
                    <a:pt x="725" y="3596"/>
                    <a:pt x="725" y="3516"/>
                  </a:cubicBezTo>
                  <a:cubicBezTo>
                    <a:pt x="825" y="2367"/>
                    <a:pt x="685" y="1200"/>
                    <a:pt x="342" y="113"/>
                  </a:cubicBezTo>
                  <a:cubicBezTo>
                    <a:pt x="310" y="50"/>
                    <a:pt x="254" y="0"/>
                    <a:pt x="19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4652300" y="2289200"/>
              <a:ext cx="83575" cy="69725"/>
            </a:xfrm>
            <a:custGeom>
              <a:avLst/>
              <a:gdLst/>
              <a:ahLst/>
              <a:cxnLst/>
              <a:rect l="l" t="t" r="r" b="b"/>
              <a:pathLst>
                <a:path w="3343" h="2789" extrusionOk="0">
                  <a:moveTo>
                    <a:pt x="751" y="1"/>
                  </a:moveTo>
                  <a:cubicBezTo>
                    <a:pt x="545" y="1"/>
                    <a:pt x="346" y="16"/>
                    <a:pt x="162" y="30"/>
                  </a:cubicBezTo>
                  <a:cubicBezTo>
                    <a:pt x="81" y="30"/>
                    <a:pt x="1" y="111"/>
                    <a:pt x="22" y="212"/>
                  </a:cubicBezTo>
                  <a:cubicBezTo>
                    <a:pt x="22" y="293"/>
                    <a:pt x="102" y="352"/>
                    <a:pt x="183" y="352"/>
                  </a:cubicBezTo>
                  <a:cubicBezTo>
                    <a:pt x="372" y="337"/>
                    <a:pt x="574" y="321"/>
                    <a:pt x="776" y="321"/>
                  </a:cubicBezTo>
                  <a:cubicBezTo>
                    <a:pt x="1092" y="321"/>
                    <a:pt x="1410" y="359"/>
                    <a:pt x="1692" y="494"/>
                  </a:cubicBezTo>
                  <a:cubicBezTo>
                    <a:pt x="1973" y="655"/>
                    <a:pt x="2255" y="916"/>
                    <a:pt x="2518" y="1339"/>
                  </a:cubicBezTo>
                  <a:cubicBezTo>
                    <a:pt x="2819" y="1822"/>
                    <a:pt x="2980" y="2244"/>
                    <a:pt x="3020" y="2647"/>
                  </a:cubicBezTo>
                  <a:cubicBezTo>
                    <a:pt x="3020" y="2727"/>
                    <a:pt x="3101" y="2789"/>
                    <a:pt x="3181" y="2789"/>
                  </a:cubicBezTo>
                  <a:cubicBezTo>
                    <a:pt x="3283" y="2789"/>
                    <a:pt x="3342" y="2708"/>
                    <a:pt x="3342" y="2628"/>
                  </a:cubicBezTo>
                  <a:cubicBezTo>
                    <a:pt x="3302" y="2164"/>
                    <a:pt x="3122" y="1681"/>
                    <a:pt x="2779" y="1157"/>
                  </a:cubicBezTo>
                  <a:cubicBezTo>
                    <a:pt x="2477" y="695"/>
                    <a:pt x="2175" y="393"/>
                    <a:pt x="1833" y="212"/>
                  </a:cubicBezTo>
                  <a:cubicBezTo>
                    <a:pt x="1488" y="45"/>
                    <a:pt x="1110" y="1"/>
                    <a:pt x="75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3"/>
            <p:cNvSpPr/>
            <p:nvPr/>
          </p:nvSpPr>
          <p:spPr>
            <a:xfrm>
              <a:off x="4649300" y="2270350"/>
              <a:ext cx="137900" cy="68450"/>
            </a:xfrm>
            <a:custGeom>
              <a:avLst/>
              <a:gdLst/>
              <a:ahLst/>
              <a:cxnLst/>
              <a:rect l="l" t="t" r="r" b="b"/>
              <a:pathLst>
                <a:path w="5516" h="2738" extrusionOk="0">
                  <a:moveTo>
                    <a:pt x="2427" y="0"/>
                  </a:moveTo>
                  <a:cubicBezTo>
                    <a:pt x="1623" y="0"/>
                    <a:pt x="782" y="261"/>
                    <a:pt x="81" y="765"/>
                  </a:cubicBezTo>
                  <a:cubicBezTo>
                    <a:pt x="21" y="805"/>
                    <a:pt x="0" y="905"/>
                    <a:pt x="40" y="986"/>
                  </a:cubicBezTo>
                  <a:cubicBezTo>
                    <a:pt x="76" y="1033"/>
                    <a:pt x="125" y="1052"/>
                    <a:pt x="172" y="1052"/>
                  </a:cubicBezTo>
                  <a:cubicBezTo>
                    <a:pt x="205" y="1052"/>
                    <a:pt x="237" y="1042"/>
                    <a:pt x="263" y="1026"/>
                  </a:cubicBezTo>
                  <a:cubicBezTo>
                    <a:pt x="914" y="571"/>
                    <a:pt x="1681" y="321"/>
                    <a:pt x="2407" y="321"/>
                  </a:cubicBezTo>
                  <a:cubicBezTo>
                    <a:pt x="2644" y="321"/>
                    <a:pt x="2877" y="348"/>
                    <a:pt x="3100" y="403"/>
                  </a:cubicBezTo>
                  <a:cubicBezTo>
                    <a:pt x="4106" y="623"/>
                    <a:pt x="4932" y="1388"/>
                    <a:pt x="5153" y="2314"/>
                  </a:cubicBezTo>
                  <a:cubicBezTo>
                    <a:pt x="5174" y="2395"/>
                    <a:pt x="5193" y="2475"/>
                    <a:pt x="5193" y="2576"/>
                  </a:cubicBezTo>
                  <a:cubicBezTo>
                    <a:pt x="5193" y="2657"/>
                    <a:pt x="5254" y="2738"/>
                    <a:pt x="5354" y="2738"/>
                  </a:cubicBezTo>
                  <a:cubicBezTo>
                    <a:pt x="5435" y="2738"/>
                    <a:pt x="5515" y="2676"/>
                    <a:pt x="5515" y="2576"/>
                  </a:cubicBezTo>
                  <a:cubicBezTo>
                    <a:pt x="5515" y="2456"/>
                    <a:pt x="5496" y="2335"/>
                    <a:pt x="5475" y="2233"/>
                  </a:cubicBezTo>
                  <a:cubicBezTo>
                    <a:pt x="5214" y="1208"/>
                    <a:pt x="4288" y="341"/>
                    <a:pt x="3180" y="81"/>
                  </a:cubicBezTo>
                  <a:cubicBezTo>
                    <a:pt x="2937" y="27"/>
                    <a:pt x="2684" y="0"/>
                    <a:pt x="242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3"/>
            <p:cNvSpPr/>
            <p:nvPr/>
          </p:nvSpPr>
          <p:spPr>
            <a:xfrm>
              <a:off x="4044425" y="1175250"/>
              <a:ext cx="850975" cy="1198900"/>
            </a:xfrm>
            <a:custGeom>
              <a:avLst/>
              <a:gdLst/>
              <a:ahLst/>
              <a:cxnLst/>
              <a:rect l="l" t="t" r="r" b="b"/>
              <a:pathLst>
                <a:path w="34039" h="47956" extrusionOk="0">
                  <a:moveTo>
                    <a:pt x="23337" y="0"/>
                  </a:moveTo>
                  <a:cubicBezTo>
                    <a:pt x="22538" y="0"/>
                    <a:pt x="19197" y="217"/>
                    <a:pt x="17995" y="3768"/>
                  </a:cubicBezTo>
                  <a:cubicBezTo>
                    <a:pt x="17533" y="5117"/>
                    <a:pt x="17231" y="6405"/>
                    <a:pt x="17029" y="7492"/>
                  </a:cubicBezTo>
                  <a:lnTo>
                    <a:pt x="16970" y="7793"/>
                  </a:lnTo>
                  <a:cubicBezTo>
                    <a:pt x="16768" y="8901"/>
                    <a:pt x="16688" y="9827"/>
                    <a:pt x="16648" y="10410"/>
                  </a:cubicBezTo>
                  <a:cubicBezTo>
                    <a:pt x="16627" y="10793"/>
                    <a:pt x="16627" y="11054"/>
                    <a:pt x="16627" y="11135"/>
                  </a:cubicBezTo>
                  <a:lnTo>
                    <a:pt x="16627" y="11156"/>
                  </a:lnTo>
                  <a:cubicBezTo>
                    <a:pt x="16627" y="11156"/>
                    <a:pt x="16607" y="11175"/>
                    <a:pt x="16567" y="11196"/>
                  </a:cubicBezTo>
                  <a:cubicBezTo>
                    <a:pt x="16546" y="11196"/>
                    <a:pt x="16506" y="11215"/>
                    <a:pt x="16466" y="11236"/>
                  </a:cubicBezTo>
                  <a:lnTo>
                    <a:pt x="16446" y="11236"/>
                  </a:lnTo>
                  <a:cubicBezTo>
                    <a:pt x="16366" y="11276"/>
                    <a:pt x="16264" y="11317"/>
                    <a:pt x="16144" y="11376"/>
                  </a:cubicBezTo>
                  <a:lnTo>
                    <a:pt x="16124" y="11376"/>
                  </a:lnTo>
                  <a:cubicBezTo>
                    <a:pt x="14453" y="12202"/>
                    <a:pt x="8817" y="15503"/>
                    <a:pt x="6120" y="23332"/>
                  </a:cubicBezTo>
                  <a:cubicBezTo>
                    <a:pt x="2939" y="32592"/>
                    <a:pt x="1852" y="43179"/>
                    <a:pt x="1852" y="43179"/>
                  </a:cubicBezTo>
                  <a:cubicBezTo>
                    <a:pt x="1852" y="43179"/>
                    <a:pt x="1" y="46923"/>
                    <a:pt x="725" y="47508"/>
                  </a:cubicBezTo>
                  <a:cubicBezTo>
                    <a:pt x="859" y="47615"/>
                    <a:pt x="999" y="47659"/>
                    <a:pt x="1138" y="47659"/>
                  </a:cubicBezTo>
                  <a:cubicBezTo>
                    <a:pt x="1753" y="47659"/>
                    <a:pt x="2356" y="46803"/>
                    <a:pt x="2356" y="46802"/>
                  </a:cubicBezTo>
                  <a:lnTo>
                    <a:pt x="2356" y="46802"/>
                  </a:lnTo>
                  <a:cubicBezTo>
                    <a:pt x="2356" y="46803"/>
                    <a:pt x="2276" y="47889"/>
                    <a:pt x="3161" y="47951"/>
                  </a:cubicBezTo>
                  <a:cubicBezTo>
                    <a:pt x="3195" y="47954"/>
                    <a:pt x="3227" y="47955"/>
                    <a:pt x="3259" y="47955"/>
                  </a:cubicBezTo>
                  <a:cubicBezTo>
                    <a:pt x="4047" y="47955"/>
                    <a:pt x="4308" y="47025"/>
                    <a:pt x="4308" y="47025"/>
                  </a:cubicBezTo>
                  <a:cubicBezTo>
                    <a:pt x="4308" y="47025"/>
                    <a:pt x="4630" y="47293"/>
                    <a:pt x="5030" y="47293"/>
                  </a:cubicBezTo>
                  <a:cubicBezTo>
                    <a:pt x="5230" y="47293"/>
                    <a:pt x="5449" y="47226"/>
                    <a:pt x="5657" y="47025"/>
                  </a:cubicBezTo>
                  <a:cubicBezTo>
                    <a:pt x="6925" y="45715"/>
                    <a:pt x="8073" y="39778"/>
                    <a:pt x="8073" y="39778"/>
                  </a:cubicBezTo>
                  <a:lnTo>
                    <a:pt x="9804" y="39194"/>
                  </a:lnTo>
                  <a:cubicBezTo>
                    <a:pt x="9804" y="39194"/>
                    <a:pt x="9844" y="39255"/>
                    <a:pt x="9904" y="39355"/>
                  </a:cubicBezTo>
                  <a:cubicBezTo>
                    <a:pt x="10240" y="39877"/>
                    <a:pt x="11406" y="41542"/>
                    <a:pt x="13451" y="41542"/>
                  </a:cubicBezTo>
                  <a:cubicBezTo>
                    <a:pt x="13612" y="41542"/>
                    <a:pt x="13779" y="41531"/>
                    <a:pt x="13950" y="41509"/>
                  </a:cubicBezTo>
                  <a:cubicBezTo>
                    <a:pt x="16688" y="41147"/>
                    <a:pt x="18358" y="38168"/>
                    <a:pt x="18358" y="38168"/>
                  </a:cubicBezTo>
                  <a:lnTo>
                    <a:pt x="18398" y="38168"/>
                  </a:lnTo>
                  <a:cubicBezTo>
                    <a:pt x="19063" y="38128"/>
                    <a:pt x="26430" y="37543"/>
                    <a:pt x="30314" y="30439"/>
                  </a:cubicBezTo>
                  <a:cubicBezTo>
                    <a:pt x="31100" y="28968"/>
                    <a:pt x="31744" y="27500"/>
                    <a:pt x="32267" y="26091"/>
                  </a:cubicBezTo>
                  <a:cubicBezTo>
                    <a:pt x="32971" y="24118"/>
                    <a:pt x="33435" y="22205"/>
                    <a:pt x="33696" y="20415"/>
                  </a:cubicBezTo>
                  <a:cubicBezTo>
                    <a:pt x="33897" y="19086"/>
                    <a:pt x="33998" y="17817"/>
                    <a:pt x="33998" y="16650"/>
                  </a:cubicBezTo>
                  <a:cubicBezTo>
                    <a:pt x="34039" y="15181"/>
                    <a:pt x="33937" y="13853"/>
                    <a:pt x="33757" y="12685"/>
                  </a:cubicBezTo>
                  <a:cubicBezTo>
                    <a:pt x="33696" y="12302"/>
                    <a:pt x="33636" y="11940"/>
                    <a:pt x="33575" y="11598"/>
                  </a:cubicBezTo>
                  <a:cubicBezTo>
                    <a:pt x="33515" y="11376"/>
                    <a:pt x="33475" y="11156"/>
                    <a:pt x="33435" y="10933"/>
                  </a:cubicBezTo>
                  <a:cubicBezTo>
                    <a:pt x="33333" y="10471"/>
                    <a:pt x="33234" y="9967"/>
                    <a:pt x="33092" y="9465"/>
                  </a:cubicBezTo>
                  <a:lnTo>
                    <a:pt x="33092" y="9424"/>
                  </a:lnTo>
                  <a:cubicBezTo>
                    <a:pt x="33073" y="9344"/>
                    <a:pt x="33052" y="9283"/>
                    <a:pt x="33032" y="9223"/>
                  </a:cubicBezTo>
                  <a:cubicBezTo>
                    <a:pt x="32831" y="8418"/>
                    <a:pt x="32589" y="7592"/>
                    <a:pt x="32287" y="6768"/>
                  </a:cubicBezTo>
                  <a:cubicBezTo>
                    <a:pt x="31039" y="3486"/>
                    <a:pt x="28685" y="346"/>
                    <a:pt x="23511" y="4"/>
                  </a:cubicBezTo>
                  <a:cubicBezTo>
                    <a:pt x="23511" y="4"/>
                    <a:pt x="23449" y="0"/>
                    <a:pt x="23337"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4458600" y="1344925"/>
              <a:ext cx="436800" cy="353550"/>
            </a:xfrm>
            <a:custGeom>
              <a:avLst/>
              <a:gdLst/>
              <a:ahLst/>
              <a:cxnLst/>
              <a:rect l="l" t="t" r="r" b="b"/>
              <a:pathLst>
                <a:path w="17472" h="14142" extrusionOk="0">
                  <a:moveTo>
                    <a:pt x="5969" y="0"/>
                  </a:moveTo>
                  <a:cubicBezTo>
                    <a:pt x="4583" y="0"/>
                    <a:pt x="3215" y="104"/>
                    <a:pt x="1932" y="303"/>
                  </a:cubicBezTo>
                  <a:cubicBezTo>
                    <a:pt x="1428" y="383"/>
                    <a:pt x="905" y="504"/>
                    <a:pt x="462" y="705"/>
                  </a:cubicBezTo>
                  <a:lnTo>
                    <a:pt x="403" y="1006"/>
                  </a:lnTo>
                  <a:cubicBezTo>
                    <a:pt x="201" y="2114"/>
                    <a:pt x="121" y="3040"/>
                    <a:pt x="81" y="3623"/>
                  </a:cubicBezTo>
                  <a:cubicBezTo>
                    <a:pt x="60" y="4106"/>
                    <a:pt x="60" y="4369"/>
                    <a:pt x="60" y="4369"/>
                  </a:cubicBezTo>
                  <a:cubicBezTo>
                    <a:pt x="60" y="4369"/>
                    <a:pt x="40" y="4388"/>
                    <a:pt x="0" y="4409"/>
                  </a:cubicBezTo>
                  <a:cubicBezTo>
                    <a:pt x="564" y="4992"/>
                    <a:pt x="1348" y="5435"/>
                    <a:pt x="2153" y="5697"/>
                  </a:cubicBezTo>
                  <a:cubicBezTo>
                    <a:pt x="3140" y="6019"/>
                    <a:pt x="4187" y="6180"/>
                    <a:pt x="5153" y="6521"/>
                  </a:cubicBezTo>
                  <a:cubicBezTo>
                    <a:pt x="7467" y="7367"/>
                    <a:pt x="9319" y="9360"/>
                    <a:pt x="10003" y="11715"/>
                  </a:cubicBezTo>
                  <a:cubicBezTo>
                    <a:pt x="10164" y="12259"/>
                    <a:pt x="10266" y="12823"/>
                    <a:pt x="10607" y="13265"/>
                  </a:cubicBezTo>
                  <a:cubicBezTo>
                    <a:pt x="10841" y="13567"/>
                    <a:pt x="11224" y="13776"/>
                    <a:pt x="11584" y="13776"/>
                  </a:cubicBezTo>
                  <a:cubicBezTo>
                    <a:pt x="11752" y="13776"/>
                    <a:pt x="11915" y="13730"/>
                    <a:pt x="12056" y="13628"/>
                  </a:cubicBezTo>
                  <a:cubicBezTo>
                    <a:pt x="12258" y="13486"/>
                    <a:pt x="12378" y="13265"/>
                    <a:pt x="12499" y="13043"/>
                  </a:cubicBezTo>
                  <a:cubicBezTo>
                    <a:pt x="12842" y="12278"/>
                    <a:pt x="13084" y="11473"/>
                    <a:pt x="13184" y="10649"/>
                  </a:cubicBezTo>
                  <a:cubicBezTo>
                    <a:pt x="13546" y="11393"/>
                    <a:pt x="13747" y="12219"/>
                    <a:pt x="14171" y="12922"/>
                  </a:cubicBezTo>
                  <a:cubicBezTo>
                    <a:pt x="14561" y="13575"/>
                    <a:pt x="15246" y="14141"/>
                    <a:pt x="16001" y="14141"/>
                  </a:cubicBezTo>
                  <a:cubicBezTo>
                    <a:pt x="16061" y="14141"/>
                    <a:pt x="16122" y="14138"/>
                    <a:pt x="16183" y="14130"/>
                  </a:cubicBezTo>
                  <a:cubicBezTo>
                    <a:pt x="16546" y="14070"/>
                    <a:pt x="16868" y="13889"/>
                    <a:pt x="17129" y="13628"/>
                  </a:cubicBezTo>
                  <a:cubicBezTo>
                    <a:pt x="17330" y="12299"/>
                    <a:pt x="17431" y="11030"/>
                    <a:pt x="17431" y="9863"/>
                  </a:cubicBezTo>
                  <a:cubicBezTo>
                    <a:pt x="17472" y="7911"/>
                    <a:pt x="17290" y="6199"/>
                    <a:pt x="17008" y="4811"/>
                  </a:cubicBezTo>
                  <a:cubicBezTo>
                    <a:pt x="16948" y="4589"/>
                    <a:pt x="16908" y="4369"/>
                    <a:pt x="16868" y="4146"/>
                  </a:cubicBezTo>
                  <a:cubicBezTo>
                    <a:pt x="16766" y="3663"/>
                    <a:pt x="16646" y="3161"/>
                    <a:pt x="16525" y="2637"/>
                  </a:cubicBezTo>
                  <a:cubicBezTo>
                    <a:pt x="15559" y="1993"/>
                    <a:pt x="14493" y="1470"/>
                    <a:pt x="13406" y="1108"/>
                  </a:cubicBezTo>
                  <a:cubicBezTo>
                    <a:pt x="11137" y="351"/>
                    <a:pt x="8521" y="0"/>
                    <a:pt x="5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4753950" y="1301525"/>
              <a:ext cx="117775" cy="110350"/>
            </a:xfrm>
            <a:custGeom>
              <a:avLst/>
              <a:gdLst/>
              <a:ahLst/>
              <a:cxnLst/>
              <a:rect l="l" t="t" r="r" b="b"/>
              <a:pathLst>
                <a:path w="4711" h="4414" extrusionOk="0">
                  <a:moveTo>
                    <a:pt x="610" y="0"/>
                  </a:moveTo>
                  <a:cubicBezTo>
                    <a:pt x="469" y="0"/>
                    <a:pt x="333" y="35"/>
                    <a:pt x="223" y="126"/>
                  </a:cubicBezTo>
                  <a:cubicBezTo>
                    <a:pt x="1" y="327"/>
                    <a:pt x="1" y="670"/>
                    <a:pt x="81" y="971"/>
                  </a:cubicBezTo>
                  <a:cubicBezTo>
                    <a:pt x="323" y="1736"/>
                    <a:pt x="948" y="2340"/>
                    <a:pt x="1592" y="2823"/>
                  </a:cubicBezTo>
                  <a:cubicBezTo>
                    <a:pt x="2416" y="3448"/>
                    <a:pt x="3323" y="3950"/>
                    <a:pt x="4289" y="4333"/>
                  </a:cubicBezTo>
                  <a:cubicBezTo>
                    <a:pt x="4429" y="4373"/>
                    <a:pt x="4571" y="4414"/>
                    <a:pt x="4711" y="4414"/>
                  </a:cubicBezTo>
                  <a:lnTo>
                    <a:pt x="4711" y="4373"/>
                  </a:lnTo>
                  <a:cubicBezTo>
                    <a:pt x="4692" y="4293"/>
                    <a:pt x="4671" y="4232"/>
                    <a:pt x="4651" y="4172"/>
                  </a:cubicBezTo>
                  <a:cubicBezTo>
                    <a:pt x="4450" y="3367"/>
                    <a:pt x="4208" y="2541"/>
                    <a:pt x="3906" y="1717"/>
                  </a:cubicBezTo>
                  <a:cubicBezTo>
                    <a:pt x="3725" y="1454"/>
                    <a:pt x="3543" y="1193"/>
                    <a:pt x="3342" y="931"/>
                  </a:cubicBezTo>
                  <a:cubicBezTo>
                    <a:pt x="3202" y="750"/>
                    <a:pt x="3041" y="568"/>
                    <a:pt x="2819" y="488"/>
                  </a:cubicBezTo>
                  <a:cubicBezTo>
                    <a:pt x="2765" y="473"/>
                    <a:pt x="2707" y="466"/>
                    <a:pt x="2650" y="466"/>
                  </a:cubicBezTo>
                  <a:cubicBezTo>
                    <a:pt x="2471" y="466"/>
                    <a:pt x="2292" y="537"/>
                    <a:pt x="2215" y="689"/>
                  </a:cubicBezTo>
                  <a:cubicBezTo>
                    <a:pt x="1853" y="428"/>
                    <a:pt x="1450" y="227"/>
                    <a:pt x="1028" y="85"/>
                  </a:cubicBezTo>
                  <a:cubicBezTo>
                    <a:pt x="897" y="35"/>
                    <a:pt x="751" y="0"/>
                    <a:pt x="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4597950" y="1265925"/>
              <a:ext cx="290400" cy="226475"/>
            </a:xfrm>
            <a:custGeom>
              <a:avLst/>
              <a:gdLst/>
              <a:ahLst/>
              <a:cxnLst/>
              <a:rect l="l" t="t" r="r" b="b"/>
              <a:pathLst>
                <a:path w="11616" h="9059" extrusionOk="0">
                  <a:moveTo>
                    <a:pt x="3468" y="1"/>
                  </a:moveTo>
                  <a:cubicBezTo>
                    <a:pt x="2969" y="1"/>
                    <a:pt x="2487" y="133"/>
                    <a:pt x="2094" y="443"/>
                  </a:cubicBezTo>
                  <a:cubicBezTo>
                    <a:pt x="1370" y="1007"/>
                    <a:pt x="846" y="2416"/>
                    <a:pt x="1" y="2717"/>
                  </a:cubicBezTo>
                  <a:cubicBezTo>
                    <a:pt x="806" y="3039"/>
                    <a:pt x="1450" y="3361"/>
                    <a:pt x="1450" y="4207"/>
                  </a:cubicBezTo>
                  <a:cubicBezTo>
                    <a:pt x="1744" y="4135"/>
                    <a:pt x="2041" y="4103"/>
                    <a:pt x="2338" y="4103"/>
                  </a:cubicBezTo>
                  <a:cubicBezTo>
                    <a:pt x="3468" y="4103"/>
                    <a:pt x="4600" y="4576"/>
                    <a:pt x="5556" y="5213"/>
                  </a:cubicBezTo>
                  <a:cubicBezTo>
                    <a:pt x="6764" y="5999"/>
                    <a:pt x="7811" y="7045"/>
                    <a:pt x="9039" y="7830"/>
                  </a:cubicBezTo>
                  <a:cubicBezTo>
                    <a:pt x="9824" y="8353"/>
                    <a:pt x="10709" y="8776"/>
                    <a:pt x="11616" y="9058"/>
                  </a:cubicBezTo>
                  <a:cubicBezTo>
                    <a:pt x="11555" y="8675"/>
                    <a:pt x="11495" y="8313"/>
                    <a:pt x="11434" y="7971"/>
                  </a:cubicBezTo>
                  <a:cubicBezTo>
                    <a:pt x="11374" y="7749"/>
                    <a:pt x="11334" y="7529"/>
                    <a:pt x="11294" y="7306"/>
                  </a:cubicBezTo>
                  <a:cubicBezTo>
                    <a:pt x="11192" y="6823"/>
                    <a:pt x="11072" y="6321"/>
                    <a:pt x="10951" y="5797"/>
                  </a:cubicBezTo>
                  <a:cubicBezTo>
                    <a:pt x="10932" y="5717"/>
                    <a:pt x="10911" y="5656"/>
                    <a:pt x="10891" y="5596"/>
                  </a:cubicBezTo>
                  <a:cubicBezTo>
                    <a:pt x="10629" y="5454"/>
                    <a:pt x="10387" y="5274"/>
                    <a:pt x="10126" y="5113"/>
                  </a:cubicBezTo>
                  <a:cubicBezTo>
                    <a:pt x="9724" y="4791"/>
                    <a:pt x="9341" y="4429"/>
                    <a:pt x="8959" y="4086"/>
                  </a:cubicBezTo>
                  <a:cubicBezTo>
                    <a:pt x="8516" y="3643"/>
                    <a:pt x="8073" y="3221"/>
                    <a:pt x="7630" y="2778"/>
                  </a:cubicBezTo>
                  <a:cubicBezTo>
                    <a:pt x="6866" y="1973"/>
                    <a:pt x="6160" y="1087"/>
                    <a:pt x="5215" y="503"/>
                  </a:cubicBezTo>
                  <a:cubicBezTo>
                    <a:pt x="4697" y="194"/>
                    <a:pt x="4071" y="1"/>
                    <a:pt x="3468"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4586900" y="1338350"/>
              <a:ext cx="255175" cy="164225"/>
            </a:xfrm>
            <a:custGeom>
              <a:avLst/>
              <a:gdLst/>
              <a:ahLst/>
              <a:cxnLst/>
              <a:rect l="l" t="t" r="r" b="b"/>
              <a:pathLst>
                <a:path w="10207" h="6569" extrusionOk="0">
                  <a:moveTo>
                    <a:pt x="2640" y="1"/>
                  </a:moveTo>
                  <a:cubicBezTo>
                    <a:pt x="1668" y="1"/>
                    <a:pt x="640" y="253"/>
                    <a:pt x="21" y="1008"/>
                  </a:cubicBezTo>
                  <a:cubicBezTo>
                    <a:pt x="0" y="1049"/>
                    <a:pt x="2013" y="4409"/>
                    <a:pt x="3382" y="5577"/>
                  </a:cubicBezTo>
                  <a:cubicBezTo>
                    <a:pt x="3583" y="5738"/>
                    <a:pt x="3784" y="5899"/>
                    <a:pt x="4047" y="6000"/>
                  </a:cubicBezTo>
                  <a:cubicBezTo>
                    <a:pt x="4151" y="6035"/>
                    <a:pt x="4262" y="6055"/>
                    <a:pt x="4372" y="6055"/>
                  </a:cubicBezTo>
                  <a:cubicBezTo>
                    <a:pt x="4519" y="6055"/>
                    <a:pt x="4665" y="6020"/>
                    <a:pt x="4791" y="5939"/>
                  </a:cubicBezTo>
                  <a:cubicBezTo>
                    <a:pt x="5013" y="5778"/>
                    <a:pt x="5113" y="5456"/>
                    <a:pt x="4973" y="5235"/>
                  </a:cubicBezTo>
                  <a:lnTo>
                    <a:pt x="4973" y="5235"/>
                  </a:lnTo>
                  <a:cubicBezTo>
                    <a:pt x="5335" y="5738"/>
                    <a:pt x="5757" y="6060"/>
                    <a:pt x="6301" y="6342"/>
                  </a:cubicBezTo>
                  <a:cubicBezTo>
                    <a:pt x="6523" y="6461"/>
                    <a:pt x="6769" y="6569"/>
                    <a:pt x="7011" y="6569"/>
                  </a:cubicBezTo>
                  <a:cubicBezTo>
                    <a:pt x="7097" y="6569"/>
                    <a:pt x="7183" y="6555"/>
                    <a:pt x="7267" y="6524"/>
                  </a:cubicBezTo>
                  <a:cubicBezTo>
                    <a:pt x="7469" y="6443"/>
                    <a:pt x="7630" y="6242"/>
                    <a:pt x="7670" y="6041"/>
                  </a:cubicBezTo>
                  <a:cubicBezTo>
                    <a:pt x="7729" y="5818"/>
                    <a:pt x="7649" y="5577"/>
                    <a:pt x="7509" y="5416"/>
                  </a:cubicBezTo>
                  <a:lnTo>
                    <a:pt x="7509" y="5416"/>
                  </a:lnTo>
                  <a:cubicBezTo>
                    <a:pt x="7891" y="5617"/>
                    <a:pt x="8274" y="5759"/>
                    <a:pt x="8717" y="5799"/>
                  </a:cubicBezTo>
                  <a:cubicBezTo>
                    <a:pt x="8742" y="5800"/>
                    <a:pt x="8767" y="5801"/>
                    <a:pt x="8793" y="5801"/>
                  </a:cubicBezTo>
                  <a:cubicBezTo>
                    <a:pt x="9195" y="5801"/>
                    <a:pt x="9636" y="5657"/>
                    <a:pt x="9863" y="5316"/>
                  </a:cubicBezTo>
                  <a:cubicBezTo>
                    <a:pt x="10206" y="4833"/>
                    <a:pt x="10045" y="4168"/>
                    <a:pt x="9742" y="3644"/>
                  </a:cubicBezTo>
                  <a:cubicBezTo>
                    <a:pt x="8897" y="2176"/>
                    <a:pt x="7287" y="1350"/>
                    <a:pt x="5717" y="727"/>
                  </a:cubicBezTo>
                  <a:cubicBezTo>
                    <a:pt x="4771" y="343"/>
                    <a:pt x="3784" y="21"/>
                    <a:pt x="2759" y="2"/>
                  </a:cubicBezTo>
                  <a:cubicBezTo>
                    <a:pt x="2719" y="1"/>
                    <a:pt x="2680" y="1"/>
                    <a:pt x="2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4635200" y="1260375"/>
              <a:ext cx="76025" cy="76025"/>
            </a:xfrm>
            <a:custGeom>
              <a:avLst/>
              <a:gdLst/>
              <a:ahLst/>
              <a:cxnLst/>
              <a:rect l="l" t="t" r="r" b="b"/>
              <a:pathLst>
                <a:path w="3041" h="3041" extrusionOk="0">
                  <a:moveTo>
                    <a:pt x="1511" y="0"/>
                  </a:moveTo>
                  <a:cubicBezTo>
                    <a:pt x="685" y="0"/>
                    <a:pt x="0" y="665"/>
                    <a:pt x="0" y="1511"/>
                  </a:cubicBezTo>
                  <a:cubicBezTo>
                    <a:pt x="0" y="2356"/>
                    <a:pt x="685" y="3040"/>
                    <a:pt x="1511" y="3040"/>
                  </a:cubicBezTo>
                  <a:cubicBezTo>
                    <a:pt x="2356" y="3040"/>
                    <a:pt x="3041" y="2356"/>
                    <a:pt x="3041" y="1511"/>
                  </a:cubicBezTo>
                  <a:cubicBezTo>
                    <a:pt x="3041" y="665"/>
                    <a:pt x="2356" y="0"/>
                    <a:pt x="1511"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4639225" y="1264400"/>
              <a:ext cx="67975" cy="67975"/>
            </a:xfrm>
            <a:custGeom>
              <a:avLst/>
              <a:gdLst/>
              <a:ahLst/>
              <a:cxnLst/>
              <a:rect l="l" t="t" r="r" b="b"/>
              <a:pathLst>
                <a:path w="2719" h="2719" extrusionOk="0">
                  <a:moveTo>
                    <a:pt x="1350" y="0"/>
                  </a:moveTo>
                  <a:cubicBezTo>
                    <a:pt x="604" y="0"/>
                    <a:pt x="0" y="604"/>
                    <a:pt x="0" y="1350"/>
                  </a:cubicBezTo>
                  <a:cubicBezTo>
                    <a:pt x="0" y="2094"/>
                    <a:pt x="604" y="2718"/>
                    <a:pt x="1350" y="2718"/>
                  </a:cubicBezTo>
                  <a:cubicBezTo>
                    <a:pt x="2115" y="2718"/>
                    <a:pt x="2719" y="2094"/>
                    <a:pt x="2719" y="1350"/>
                  </a:cubicBezTo>
                  <a:cubicBezTo>
                    <a:pt x="2719" y="604"/>
                    <a:pt x="2115" y="0"/>
                    <a:pt x="135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4699725" y="1237175"/>
              <a:ext cx="16025" cy="12250"/>
            </a:xfrm>
            <a:custGeom>
              <a:avLst/>
              <a:gdLst/>
              <a:ahLst/>
              <a:cxnLst/>
              <a:rect l="l" t="t" r="r" b="b"/>
              <a:pathLst>
                <a:path w="641" h="490" extrusionOk="0">
                  <a:moveTo>
                    <a:pt x="189" y="1"/>
                  </a:moveTo>
                  <a:cubicBezTo>
                    <a:pt x="50" y="1"/>
                    <a:pt x="1" y="129"/>
                    <a:pt x="76" y="225"/>
                  </a:cubicBezTo>
                  <a:cubicBezTo>
                    <a:pt x="138" y="324"/>
                    <a:pt x="278" y="426"/>
                    <a:pt x="398" y="466"/>
                  </a:cubicBezTo>
                  <a:cubicBezTo>
                    <a:pt x="434" y="477"/>
                    <a:pt x="476" y="489"/>
                    <a:pt x="517" y="489"/>
                  </a:cubicBezTo>
                  <a:cubicBezTo>
                    <a:pt x="546" y="489"/>
                    <a:pt x="575" y="483"/>
                    <a:pt x="600" y="466"/>
                  </a:cubicBezTo>
                  <a:cubicBezTo>
                    <a:pt x="621" y="426"/>
                    <a:pt x="640" y="365"/>
                    <a:pt x="621" y="324"/>
                  </a:cubicBezTo>
                  <a:cubicBezTo>
                    <a:pt x="621" y="284"/>
                    <a:pt x="580" y="244"/>
                    <a:pt x="560" y="204"/>
                  </a:cubicBezTo>
                  <a:cubicBezTo>
                    <a:pt x="460" y="104"/>
                    <a:pt x="339" y="43"/>
                    <a:pt x="218" y="2"/>
                  </a:cubicBezTo>
                  <a:cubicBezTo>
                    <a:pt x="208" y="1"/>
                    <a:pt x="198" y="1"/>
                    <a:pt x="189"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4698850" y="1214900"/>
              <a:ext cx="15875" cy="12025"/>
            </a:xfrm>
            <a:custGeom>
              <a:avLst/>
              <a:gdLst/>
              <a:ahLst/>
              <a:cxnLst/>
              <a:rect l="l" t="t" r="r" b="b"/>
              <a:pathLst>
                <a:path w="635" h="481" extrusionOk="0">
                  <a:moveTo>
                    <a:pt x="160" y="1"/>
                  </a:moveTo>
                  <a:cubicBezTo>
                    <a:pt x="39" y="1"/>
                    <a:pt x="0" y="123"/>
                    <a:pt x="71" y="230"/>
                  </a:cubicBezTo>
                  <a:cubicBezTo>
                    <a:pt x="132" y="330"/>
                    <a:pt x="272" y="410"/>
                    <a:pt x="393" y="450"/>
                  </a:cubicBezTo>
                  <a:cubicBezTo>
                    <a:pt x="424" y="471"/>
                    <a:pt x="459" y="481"/>
                    <a:pt x="494" y="481"/>
                  </a:cubicBezTo>
                  <a:cubicBezTo>
                    <a:pt x="530" y="481"/>
                    <a:pt x="565" y="471"/>
                    <a:pt x="595" y="450"/>
                  </a:cubicBezTo>
                  <a:cubicBezTo>
                    <a:pt x="635" y="410"/>
                    <a:pt x="635" y="370"/>
                    <a:pt x="615" y="310"/>
                  </a:cubicBezTo>
                  <a:cubicBezTo>
                    <a:pt x="615" y="270"/>
                    <a:pt x="575" y="230"/>
                    <a:pt x="554" y="190"/>
                  </a:cubicBezTo>
                  <a:cubicBezTo>
                    <a:pt x="454" y="88"/>
                    <a:pt x="334" y="29"/>
                    <a:pt x="213" y="8"/>
                  </a:cubicBezTo>
                  <a:cubicBezTo>
                    <a:pt x="194" y="3"/>
                    <a:pt x="176" y="1"/>
                    <a:pt x="160"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4719875" y="1207975"/>
              <a:ext cx="16000" cy="12175"/>
            </a:xfrm>
            <a:custGeom>
              <a:avLst/>
              <a:gdLst/>
              <a:ahLst/>
              <a:cxnLst/>
              <a:rect l="l" t="t" r="r" b="b"/>
              <a:pathLst>
                <a:path w="640" h="487" extrusionOk="0">
                  <a:moveTo>
                    <a:pt x="184" y="1"/>
                  </a:moveTo>
                  <a:cubicBezTo>
                    <a:pt x="48" y="1"/>
                    <a:pt x="1" y="113"/>
                    <a:pt x="76" y="225"/>
                  </a:cubicBezTo>
                  <a:cubicBezTo>
                    <a:pt x="137" y="325"/>
                    <a:pt x="298" y="426"/>
                    <a:pt x="398" y="467"/>
                  </a:cubicBezTo>
                  <a:cubicBezTo>
                    <a:pt x="428" y="476"/>
                    <a:pt x="468" y="486"/>
                    <a:pt x="506" y="486"/>
                  </a:cubicBezTo>
                  <a:cubicBezTo>
                    <a:pt x="544" y="486"/>
                    <a:pt x="579" y="476"/>
                    <a:pt x="599" y="446"/>
                  </a:cubicBezTo>
                  <a:cubicBezTo>
                    <a:pt x="639" y="426"/>
                    <a:pt x="639" y="365"/>
                    <a:pt x="639" y="325"/>
                  </a:cubicBezTo>
                  <a:cubicBezTo>
                    <a:pt x="620" y="285"/>
                    <a:pt x="599" y="244"/>
                    <a:pt x="559" y="204"/>
                  </a:cubicBezTo>
                  <a:cubicBezTo>
                    <a:pt x="459" y="104"/>
                    <a:pt x="338" y="43"/>
                    <a:pt x="217" y="3"/>
                  </a:cubicBezTo>
                  <a:cubicBezTo>
                    <a:pt x="206" y="1"/>
                    <a:pt x="195" y="1"/>
                    <a:pt x="184"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4743650" y="1222950"/>
              <a:ext cx="15875" cy="12025"/>
            </a:xfrm>
            <a:custGeom>
              <a:avLst/>
              <a:gdLst/>
              <a:ahLst/>
              <a:cxnLst/>
              <a:rect l="l" t="t" r="r" b="b"/>
              <a:pathLst>
                <a:path w="635" h="481" extrusionOk="0">
                  <a:moveTo>
                    <a:pt x="145" y="1"/>
                  </a:moveTo>
                  <a:cubicBezTo>
                    <a:pt x="38" y="1"/>
                    <a:pt x="0" y="123"/>
                    <a:pt x="71" y="230"/>
                  </a:cubicBezTo>
                  <a:cubicBezTo>
                    <a:pt x="131" y="330"/>
                    <a:pt x="273" y="410"/>
                    <a:pt x="393" y="451"/>
                  </a:cubicBezTo>
                  <a:cubicBezTo>
                    <a:pt x="423" y="471"/>
                    <a:pt x="458" y="481"/>
                    <a:pt x="494" y="481"/>
                  </a:cubicBezTo>
                  <a:cubicBezTo>
                    <a:pt x="529" y="481"/>
                    <a:pt x="564" y="471"/>
                    <a:pt x="595" y="451"/>
                  </a:cubicBezTo>
                  <a:cubicBezTo>
                    <a:pt x="614" y="410"/>
                    <a:pt x="635" y="351"/>
                    <a:pt x="614" y="310"/>
                  </a:cubicBezTo>
                  <a:cubicBezTo>
                    <a:pt x="614" y="270"/>
                    <a:pt x="574" y="230"/>
                    <a:pt x="554" y="190"/>
                  </a:cubicBezTo>
                  <a:cubicBezTo>
                    <a:pt x="453" y="88"/>
                    <a:pt x="332" y="29"/>
                    <a:pt x="192" y="8"/>
                  </a:cubicBezTo>
                  <a:cubicBezTo>
                    <a:pt x="175" y="3"/>
                    <a:pt x="160" y="1"/>
                    <a:pt x="145"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4722525" y="1231525"/>
              <a:ext cx="15875" cy="12025"/>
            </a:xfrm>
            <a:custGeom>
              <a:avLst/>
              <a:gdLst/>
              <a:ahLst/>
              <a:cxnLst/>
              <a:rect l="l" t="t" r="r" b="b"/>
              <a:pathLst>
                <a:path w="635" h="481" extrusionOk="0">
                  <a:moveTo>
                    <a:pt x="164" y="1"/>
                  </a:moveTo>
                  <a:cubicBezTo>
                    <a:pt x="54" y="1"/>
                    <a:pt x="0" y="122"/>
                    <a:pt x="71" y="228"/>
                  </a:cubicBezTo>
                  <a:cubicBezTo>
                    <a:pt x="152" y="330"/>
                    <a:pt x="292" y="410"/>
                    <a:pt x="393" y="451"/>
                  </a:cubicBezTo>
                  <a:cubicBezTo>
                    <a:pt x="423" y="471"/>
                    <a:pt x="463" y="481"/>
                    <a:pt x="501" y="481"/>
                  </a:cubicBezTo>
                  <a:cubicBezTo>
                    <a:pt x="539" y="481"/>
                    <a:pt x="574" y="471"/>
                    <a:pt x="594" y="451"/>
                  </a:cubicBezTo>
                  <a:cubicBezTo>
                    <a:pt x="635" y="410"/>
                    <a:pt x="635" y="370"/>
                    <a:pt x="635" y="309"/>
                  </a:cubicBezTo>
                  <a:cubicBezTo>
                    <a:pt x="614" y="269"/>
                    <a:pt x="594" y="228"/>
                    <a:pt x="554" y="188"/>
                  </a:cubicBezTo>
                  <a:cubicBezTo>
                    <a:pt x="474" y="88"/>
                    <a:pt x="332" y="27"/>
                    <a:pt x="211" y="8"/>
                  </a:cubicBezTo>
                  <a:cubicBezTo>
                    <a:pt x="194" y="3"/>
                    <a:pt x="178" y="1"/>
                    <a:pt x="164"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4311650" y="1287550"/>
              <a:ext cx="332625" cy="88025"/>
            </a:xfrm>
            <a:custGeom>
              <a:avLst/>
              <a:gdLst/>
              <a:ahLst/>
              <a:cxnLst/>
              <a:rect l="l" t="t" r="r" b="b"/>
              <a:pathLst>
                <a:path w="13305" h="3521" extrusionOk="0">
                  <a:moveTo>
                    <a:pt x="7021" y="0"/>
                  </a:moveTo>
                  <a:cubicBezTo>
                    <a:pt x="6244" y="0"/>
                    <a:pt x="5488" y="375"/>
                    <a:pt x="4791" y="665"/>
                  </a:cubicBezTo>
                  <a:cubicBezTo>
                    <a:pt x="2376" y="1691"/>
                    <a:pt x="1" y="3100"/>
                    <a:pt x="202" y="3422"/>
                  </a:cubicBezTo>
                  <a:cubicBezTo>
                    <a:pt x="249" y="3491"/>
                    <a:pt x="823" y="3521"/>
                    <a:pt x="1700" y="3521"/>
                  </a:cubicBezTo>
                  <a:cubicBezTo>
                    <a:pt x="4896" y="3521"/>
                    <a:pt x="12119" y="3132"/>
                    <a:pt x="12561" y="2879"/>
                  </a:cubicBezTo>
                  <a:cubicBezTo>
                    <a:pt x="13044" y="2617"/>
                    <a:pt x="13305" y="1812"/>
                    <a:pt x="12218" y="1771"/>
                  </a:cubicBezTo>
                  <a:cubicBezTo>
                    <a:pt x="12156" y="1769"/>
                    <a:pt x="12091" y="1768"/>
                    <a:pt x="12022" y="1768"/>
                  </a:cubicBezTo>
                  <a:cubicBezTo>
                    <a:pt x="11377" y="1768"/>
                    <a:pt x="10437" y="1860"/>
                    <a:pt x="9753" y="1860"/>
                  </a:cubicBezTo>
                  <a:cubicBezTo>
                    <a:pt x="9244" y="1860"/>
                    <a:pt x="8876" y="1809"/>
                    <a:pt x="8876" y="1631"/>
                  </a:cubicBezTo>
                  <a:cubicBezTo>
                    <a:pt x="8876" y="947"/>
                    <a:pt x="8353" y="383"/>
                    <a:pt x="7749" y="142"/>
                  </a:cubicBezTo>
                  <a:cubicBezTo>
                    <a:pt x="7649" y="102"/>
                    <a:pt x="7548" y="61"/>
                    <a:pt x="7448" y="40"/>
                  </a:cubicBezTo>
                  <a:cubicBezTo>
                    <a:pt x="7305" y="13"/>
                    <a:pt x="7163" y="0"/>
                    <a:pt x="702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4504375" y="1768025"/>
              <a:ext cx="346750" cy="361450"/>
            </a:xfrm>
            <a:custGeom>
              <a:avLst/>
              <a:gdLst/>
              <a:ahLst/>
              <a:cxnLst/>
              <a:rect l="l" t="t" r="r" b="b"/>
              <a:pathLst>
                <a:path w="13870" h="14458" extrusionOk="0">
                  <a:moveTo>
                    <a:pt x="11250" y="0"/>
                  </a:moveTo>
                  <a:cubicBezTo>
                    <a:pt x="11014" y="0"/>
                    <a:pt x="10777" y="29"/>
                    <a:pt x="10547" y="85"/>
                  </a:cubicBezTo>
                  <a:cubicBezTo>
                    <a:pt x="9803" y="246"/>
                    <a:pt x="9138" y="668"/>
                    <a:pt x="8535" y="1132"/>
                  </a:cubicBezTo>
                  <a:cubicBezTo>
                    <a:pt x="5153" y="3808"/>
                    <a:pt x="3845" y="8298"/>
                    <a:pt x="907" y="11457"/>
                  </a:cubicBezTo>
                  <a:cubicBezTo>
                    <a:pt x="705" y="12484"/>
                    <a:pt x="403" y="13491"/>
                    <a:pt x="0" y="14457"/>
                  </a:cubicBezTo>
                  <a:cubicBezTo>
                    <a:pt x="665" y="14417"/>
                    <a:pt x="8032" y="13832"/>
                    <a:pt x="11916" y="6728"/>
                  </a:cubicBezTo>
                  <a:cubicBezTo>
                    <a:pt x="12702" y="5257"/>
                    <a:pt x="13346" y="3789"/>
                    <a:pt x="13869" y="2380"/>
                  </a:cubicBezTo>
                  <a:cubicBezTo>
                    <a:pt x="13647" y="1655"/>
                    <a:pt x="13325" y="910"/>
                    <a:pt x="12721" y="467"/>
                  </a:cubicBezTo>
                  <a:cubicBezTo>
                    <a:pt x="12303" y="147"/>
                    <a:pt x="11780" y="0"/>
                    <a:pt x="11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4051475" y="1439700"/>
              <a:ext cx="646150" cy="934450"/>
            </a:xfrm>
            <a:custGeom>
              <a:avLst/>
              <a:gdLst/>
              <a:ahLst/>
              <a:cxnLst/>
              <a:rect l="l" t="t" r="r" b="b"/>
              <a:pathLst>
                <a:path w="25846" h="37378" extrusionOk="0">
                  <a:moveTo>
                    <a:pt x="18005" y="0"/>
                  </a:moveTo>
                  <a:cubicBezTo>
                    <a:pt x="17424" y="0"/>
                    <a:pt x="16861" y="255"/>
                    <a:pt x="16345" y="557"/>
                  </a:cubicBezTo>
                  <a:cubicBezTo>
                    <a:pt x="16285" y="597"/>
                    <a:pt x="16224" y="618"/>
                    <a:pt x="16184" y="658"/>
                  </a:cubicBezTo>
                  <a:lnTo>
                    <a:pt x="16164" y="658"/>
                  </a:lnTo>
                  <a:cubicBezTo>
                    <a:pt x="16084" y="718"/>
                    <a:pt x="16003" y="758"/>
                    <a:pt x="15923" y="819"/>
                  </a:cubicBezTo>
                  <a:cubicBezTo>
                    <a:pt x="15902" y="819"/>
                    <a:pt x="15883" y="798"/>
                    <a:pt x="15862" y="798"/>
                  </a:cubicBezTo>
                  <a:lnTo>
                    <a:pt x="15842" y="798"/>
                  </a:lnTo>
                  <a:cubicBezTo>
                    <a:pt x="15298" y="1080"/>
                    <a:pt x="14292" y="1624"/>
                    <a:pt x="13124" y="2529"/>
                  </a:cubicBezTo>
                  <a:cubicBezTo>
                    <a:pt x="10749" y="4321"/>
                    <a:pt x="7630" y="7521"/>
                    <a:pt x="5838" y="12754"/>
                  </a:cubicBezTo>
                  <a:cubicBezTo>
                    <a:pt x="3000" y="20988"/>
                    <a:pt x="1833" y="30247"/>
                    <a:pt x="1611" y="32220"/>
                  </a:cubicBezTo>
                  <a:cubicBezTo>
                    <a:pt x="1570" y="32461"/>
                    <a:pt x="1570" y="32601"/>
                    <a:pt x="1570" y="32601"/>
                  </a:cubicBezTo>
                  <a:cubicBezTo>
                    <a:pt x="1570" y="32601"/>
                    <a:pt x="1329" y="33084"/>
                    <a:pt x="1068" y="33709"/>
                  </a:cubicBezTo>
                  <a:lnTo>
                    <a:pt x="1007" y="33830"/>
                  </a:lnTo>
                  <a:cubicBezTo>
                    <a:pt x="545" y="34976"/>
                    <a:pt x="0" y="36567"/>
                    <a:pt x="443" y="36930"/>
                  </a:cubicBezTo>
                  <a:cubicBezTo>
                    <a:pt x="577" y="37037"/>
                    <a:pt x="717" y="37081"/>
                    <a:pt x="856" y="37081"/>
                  </a:cubicBezTo>
                  <a:cubicBezTo>
                    <a:pt x="1471" y="37081"/>
                    <a:pt x="2074" y="36225"/>
                    <a:pt x="2074" y="36224"/>
                  </a:cubicBezTo>
                  <a:lnTo>
                    <a:pt x="2074" y="36224"/>
                  </a:lnTo>
                  <a:cubicBezTo>
                    <a:pt x="2074" y="36225"/>
                    <a:pt x="1994" y="37311"/>
                    <a:pt x="2879" y="37373"/>
                  </a:cubicBezTo>
                  <a:cubicBezTo>
                    <a:pt x="2913" y="37376"/>
                    <a:pt x="2945" y="37377"/>
                    <a:pt x="2977" y="37377"/>
                  </a:cubicBezTo>
                  <a:cubicBezTo>
                    <a:pt x="3765" y="37377"/>
                    <a:pt x="4026" y="36447"/>
                    <a:pt x="4026" y="36447"/>
                  </a:cubicBezTo>
                  <a:cubicBezTo>
                    <a:pt x="4026" y="36447"/>
                    <a:pt x="4348" y="36715"/>
                    <a:pt x="4748" y="36715"/>
                  </a:cubicBezTo>
                  <a:cubicBezTo>
                    <a:pt x="4948" y="36715"/>
                    <a:pt x="5167" y="36648"/>
                    <a:pt x="5375" y="36447"/>
                  </a:cubicBezTo>
                  <a:cubicBezTo>
                    <a:pt x="5677" y="36125"/>
                    <a:pt x="5979" y="35540"/>
                    <a:pt x="6261" y="34815"/>
                  </a:cubicBezTo>
                  <a:cubicBezTo>
                    <a:pt x="6280" y="34775"/>
                    <a:pt x="6301" y="34735"/>
                    <a:pt x="6321" y="34675"/>
                  </a:cubicBezTo>
                  <a:cubicBezTo>
                    <a:pt x="7166" y="32461"/>
                    <a:pt x="7791" y="29200"/>
                    <a:pt x="7791" y="29200"/>
                  </a:cubicBezTo>
                  <a:lnTo>
                    <a:pt x="9522" y="28616"/>
                  </a:lnTo>
                  <a:cubicBezTo>
                    <a:pt x="9522" y="28616"/>
                    <a:pt x="9562" y="28677"/>
                    <a:pt x="9622" y="28777"/>
                  </a:cubicBezTo>
                  <a:cubicBezTo>
                    <a:pt x="9924" y="28395"/>
                    <a:pt x="10266" y="28033"/>
                    <a:pt x="10588" y="27690"/>
                  </a:cubicBezTo>
                  <a:cubicBezTo>
                    <a:pt x="11755" y="26463"/>
                    <a:pt x="12904" y="25255"/>
                    <a:pt x="14071" y="24047"/>
                  </a:cubicBezTo>
                  <a:cubicBezTo>
                    <a:pt x="15016" y="23041"/>
                    <a:pt x="15963" y="22054"/>
                    <a:pt x="16949" y="21128"/>
                  </a:cubicBezTo>
                  <a:cubicBezTo>
                    <a:pt x="18800" y="19418"/>
                    <a:pt x="20854" y="17928"/>
                    <a:pt x="22424" y="15975"/>
                  </a:cubicBezTo>
                  <a:cubicBezTo>
                    <a:pt x="24699" y="13178"/>
                    <a:pt x="25845" y="9515"/>
                    <a:pt x="25585" y="5951"/>
                  </a:cubicBezTo>
                  <a:cubicBezTo>
                    <a:pt x="25544" y="5368"/>
                    <a:pt x="25443" y="4764"/>
                    <a:pt x="25121" y="4301"/>
                  </a:cubicBezTo>
                  <a:cubicBezTo>
                    <a:pt x="24869" y="3944"/>
                    <a:pt x="24442" y="3698"/>
                    <a:pt x="24033" y="3698"/>
                  </a:cubicBezTo>
                  <a:cubicBezTo>
                    <a:pt x="23887" y="3698"/>
                    <a:pt x="23744" y="3729"/>
                    <a:pt x="23612" y="3798"/>
                  </a:cubicBezTo>
                  <a:cubicBezTo>
                    <a:pt x="24155" y="2832"/>
                    <a:pt x="23470" y="1483"/>
                    <a:pt x="22424" y="1101"/>
                  </a:cubicBezTo>
                  <a:cubicBezTo>
                    <a:pt x="22139" y="997"/>
                    <a:pt x="21845" y="949"/>
                    <a:pt x="21549" y="949"/>
                  </a:cubicBezTo>
                  <a:cubicBezTo>
                    <a:pt x="20756" y="949"/>
                    <a:pt x="19955" y="1292"/>
                    <a:pt x="19324" y="1805"/>
                  </a:cubicBezTo>
                  <a:cubicBezTo>
                    <a:pt x="19767" y="1101"/>
                    <a:pt x="19042" y="135"/>
                    <a:pt x="18237" y="14"/>
                  </a:cubicBezTo>
                  <a:cubicBezTo>
                    <a:pt x="18159" y="5"/>
                    <a:pt x="18082" y="0"/>
                    <a:pt x="18005"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215025" y="1667425"/>
              <a:ext cx="69950" cy="85625"/>
            </a:xfrm>
            <a:custGeom>
              <a:avLst/>
              <a:gdLst/>
              <a:ahLst/>
              <a:cxnLst/>
              <a:rect l="l" t="t" r="r" b="b"/>
              <a:pathLst>
                <a:path w="2798" h="3425" extrusionOk="0">
                  <a:moveTo>
                    <a:pt x="2215" y="103"/>
                  </a:moveTo>
                  <a:cubicBezTo>
                    <a:pt x="2234" y="103"/>
                    <a:pt x="2255" y="103"/>
                    <a:pt x="2296" y="124"/>
                  </a:cubicBezTo>
                  <a:cubicBezTo>
                    <a:pt x="2395" y="164"/>
                    <a:pt x="2457" y="304"/>
                    <a:pt x="2436" y="425"/>
                  </a:cubicBezTo>
                  <a:cubicBezTo>
                    <a:pt x="2416" y="567"/>
                    <a:pt x="2355" y="687"/>
                    <a:pt x="2275" y="808"/>
                  </a:cubicBezTo>
                  <a:cubicBezTo>
                    <a:pt x="2073" y="1109"/>
                    <a:pt x="1812" y="1452"/>
                    <a:pt x="1469" y="1694"/>
                  </a:cubicBezTo>
                  <a:cubicBezTo>
                    <a:pt x="1410" y="1150"/>
                    <a:pt x="1550" y="626"/>
                    <a:pt x="1893" y="285"/>
                  </a:cubicBezTo>
                  <a:cubicBezTo>
                    <a:pt x="1933" y="224"/>
                    <a:pt x="2073" y="103"/>
                    <a:pt x="2215" y="103"/>
                  </a:cubicBezTo>
                  <a:close/>
                  <a:moveTo>
                    <a:pt x="2209" y="0"/>
                  </a:moveTo>
                  <a:cubicBezTo>
                    <a:pt x="2077" y="0"/>
                    <a:pt x="1933" y="68"/>
                    <a:pt x="1812" y="204"/>
                  </a:cubicBezTo>
                  <a:cubicBezTo>
                    <a:pt x="1450" y="586"/>
                    <a:pt x="1308" y="1170"/>
                    <a:pt x="1370" y="1753"/>
                  </a:cubicBezTo>
                  <a:cubicBezTo>
                    <a:pt x="1148" y="1889"/>
                    <a:pt x="897" y="1957"/>
                    <a:pt x="662" y="1957"/>
                  </a:cubicBezTo>
                  <a:cubicBezTo>
                    <a:pt x="512" y="1957"/>
                    <a:pt x="368" y="1929"/>
                    <a:pt x="242" y="1874"/>
                  </a:cubicBezTo>
                  <a:cubicBezTo>
                    <a:pt x="162" y="1834"/>
                    <a:pt x="81" y="1774"/>
                    <a:pt x="41" y="1734"/>
                  </a:cubicBezTo>
                  <a:cubicBezTo>
                    <a:pt x="20" y="1774"/>
                    <a:pt x="20" y="1794"/>
                    <a:pt x="1" y="1834"/>
                  </a:cubicBezTo>
                  <a:cubicBezTo>
                    <a:pt x="60" y="1895"/>
                    <a:pt x="122" y="1935"/>
                    <a:pt x="181" y="1955"/>
                  </a:cubicBezTo>
                  <a:cubicBezTo>
                    <a:pt x="222" y="1976"/>
                    <a:pt x="262" y="1995"/>
                    <a:pt x="283" y="2016"/>
                  </a:cubicBezTo>
                  <a:cubicBezTo>
                    <a:pt x="323" y="2016"/>
                    <a:pt x="363" y="2016"/>
                    <a:pt x="383" y="2035"/>
                  </a:cubicBezTo>
                  <a:cubicBezTo>
                    <a:pt x="471" y="2053"/>
                    <a:pt x="565" y="2062"/>
                    <a:pt x="661" y="2062"/>
                  </a:cubicBezTo>
                  <a:cubicBezTo>
                    <a:pt x="893" y="2062"/>
                    <a:pt x="1136" y="2009"/>
                    <a:pt x="1349" y="1895"/>
                  </a:cubicBezTo>
                  <a:cubicBezTo>
                    <a:pt x="1370" y="1895"/>
                    <a:pt x="1370" y="1874"/>
                    <a:pt x="1389" y="1874"/>
                  </a:cubicBezTo>
                  <a:cubicBezTo>
                    <a:pt x="1410" y="1914"/>
                    <a:pt x="1410" y="1955"/>
                    <a:pt x="1429" y="1995"/>
                  </a:cubicBezTo>
                  <a:cubicBezTo>
                    <a:pt x="1450" y="2116"/>
                    <a:pt x="1490" y="2236"/>
                    <a:pt x="1531" y="2357"/>
                  </a:cubicBezTo>
                  <a:cubicBezTo>
                    <a:pt x="1611" y="2539"/>
                    <a:pt x="1732" y="2741"/>
                    <a:pt x="1872" y="2921"/>
                  </a:cubicBezTo>
                  <a:cubicBezTo>
                    <a:pt x="1893" y="2961"/>
                    <a:pt x="1912" y="2982"/>
                    <a:pt x="1953" y="3001"/>
                  </a:cubicBezTo>
                  <a:cubicBezTo>
                    <a:pt x="2114" y="3203"/>
                    <a:pt x="2336" y="3344"/>
                    <a:pt x="2597" y="3404"/>
                  </a:cubicBezTo>
                  <a:cubicBezTo>
                    <a:pt x="2637" y="3404"/>
                    <a:pt x="2677" y="3425"/>
                    <a:pt x="2738" y="3425"/>
                  </a:cubicBezTo>
                  <a:cubicBezTo>
                    <a:pt x="2758" y="3425"/>
                    <a:pt x="2779" y="3404"/>
                    <a:pt x="2779" y="3364"/>
                  </a:cubicBezTo>
                  <a:cubicBezTo>
                    <a:pt x="2798" y="3344"/>
                    <a:pt x="2779" y="3323"/>
                    <a:pt x="2738" y="3304"/>
                  </a:cubicBezTo>
                  <a:lnTo>
                    <a:pt x="2637" y="3304"/>
                  </a:lnTo>
                  <a:cubicBezTo>
                    <a:pt x="2154" y="3203"/>
                    <a:pt x="1792" y="2741"/>
                    <a:pt x="1631" y="2317"/>
                  </a:cubicBezTo>
                  <a:cubicBezTo>
                    <a:pt x="1571" y="2156"/>
                    <a:pt x="1531" y="1976"/>
                    <a:pt x="1490" y="1815"/>
                  </a:cubicBezTo>
                  <a:cubicBezTo>
                    <a:pt x="1872" y="1573"/>
                    <a:pt x="2135" y="1190"/>
                    <a:pt x="2355" y="868"/>
                  </a:cubicBezTo>
                  <a:cubicBezTo>
                    <a:pt x="2436" y="747"/>
                    <a:pt x="2537" y="607"/>
                    <a:pt x="2537" y="446"/>
                  </a:cubicBezTo>
                  <a:cubicBezTo>
                    <a:pt x="2556" y="285"/>
                    <a:pt x="2497" y="84"/>
                    <a:pt x="2336" y="22"/>
                  </a:cubicBezTo>
                  <a:cubicBezTo>
                    <a:pt x="2296" y="8"/>
                    <a:pt x="2253" y="0"/>
                    <a:pt x="220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172775" y="1716450"/>
              <a:ext cx="52350" cy="120150"/>
            </a:xfrm>
            <a:custGeom>
              <a:avLst/>
              <a:gdLst/>
              <a:ahLst/>
              <a:cxnLst/>
              <a:rect l="l" t="t" r="r" b="b"/>
              <a:pathLst>
                <a:path w="2094" h="4806" extrusionOk="0">
                  <a:moveTo>
                    <a:pt x="2021" y="1"/>
                  </a:moveTo>
                  <a:cubicBezTo>
                    <a:pt x="2006" y="1"/>
                    <a:pt x="1992" y="11"/>
                    <a:pt x="1992" y="34"/>
                  </a:cubicBezTo>
                  <a:lnTo>
                    <a:pt x="1973" y="55"/>
                  </a:lnTo>
                  <a:cubicBezTo>
                    <a:pt x="1388" y="1182"/>
                    <a:pt x="865" y="2350"/>
                    <a:pt x="382" y="3536"/>
                  </a:cubicBezTo>
                  <a:cubicBezTo>
                    <a:pt x="242" y="3960"/>
                    <a:pt x="121" y="4382"/>
                    <a:pt x="0" y="4805"/>
                  </a:cubicBezTo>
                  <a:cubicBezTo>
                    <a:pt x="604" y="3195"/>
                    <a:pt x="1288" y="1604"/>
                    <a:pt x="2073" y="74"/>
                  </a:cubicBezTo>
                  <a:cubicBezTo>
                    <a:pt x="2093" y="55"/>
                    <a:pt x="2093" y="15"/>
                    <a:pt x="2053" y="15"/>
                  </a:cubicBezTo>
                  <a:cubicBezTo>
                    <a:pt x="2044" y="6"/>
                    <a:pt x="2032" y="1"/>
                    <a:pt x="202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097275" y="1712250"/>
              <a:ext cx="155025" cy="488150"/>
            </a:xfrm>
            <a:custGeom>
              <a:avLst/>
              <a:gdLst/>
              <a:ahLst/>
              <a:cxnLst/>
              <a:rect l="l" t="t" r="r" b="b"/>
              <a:pathLst>
                <a:path w="6201" h="19526" extrusionOk="0">
                  <a:moveTo>
                    <a:pt x="6160" y="1"/>
                  </a:moveTo>
                  <a:cubicBezTo>
                    <a:pt x="6139" y="1"/>
                    <a:pt x="6099" y="1"/>
                    <a:pt x="6080" y="41"/>
                  </a:cubicBezTo>
                  <a:cubicBezTo>
                    <a:pt x="6080" y="62"/>
                    <a:pt x="6080" y="81"/>
                    <a:pt x="6059" y="102"/>
                  </a:cubicBezTo>
                  <a:cubicBezTo>
                    <a:pt x="4993" y="2518"/>
                    <a:pt x="3865" y="5033"/>
                    <a:pt x="3120" y="7630"/>
                  </a:cubicBezTo>
                  <a:cubicBezTo>
                    <a:pt x="2779" y="8817"/>
                    <a:pt x="2497" y="10046"/>
                    <a:pt x="2234" y="11213"/>
                  </a:cubicBezTo>
                  <a:cubicBezTo>
                    <a:pt x="2114" y="11736"/>
                    <a:pt x="1993" y="12279"/>
                    <a:pt x="1853" y="12802"/>
                  </a:cubicBezTo>
                  <a:cubicBezTo>
                    <a:pt x="1370" y="14876"/>
                    <a:pt x="766" y="16949"/>
                    <a:pt x="81" y="18983"/>
                  </a:cubicBezTo>
                  <a:lnTo>
                    <a:pt x="81" y="19002"/>
                  </a:lnTo>
                  <a:cubicBezTo>
                    <a:pt x="41" y="19184"/>
                    <a:pt x="20" y="19364"/>
                    <a:pt x="1" y="19525"/>
                  </a:cubicBezTo>
                  <a:cubicBezTo>
                    <a:pt x="766" y="17332"/>
                    <a:pt x="1429" y="15097"/>
                    <a:pt x="1973" y="12823"/>
                  </a:cubicBezTo>
                  <a:cubicBezTo>
                    <a:pt x="2094" y="12300"/>
                    <a:pt x="2215" y="11756"/>
                    <a:pt x="2336" y="11232"/>
                  </a:cubicBezTo>
                  <a:cubicBezTo>
                    <a:pt x="2597" y="10065"/>
                    <a:pt x="2878" y="8838"/>
                    <a:pt x="3221" y="7650"/>
                  </a:cubicBezTo>
                  <a:cubicBezTo>
                    <a:pt x="3965" y="5094"/>
                    <a:pt x="5073" y="2598"/>
                    <a:pt x="6139" y="202"/>
                  </a:cubicBezTo>
                  <a:cubicBezTo>
                    <a:pt x="6160" y="162"/>
                    <a:pt x="6160" y="121"/>
                    <a:pt x="6179" y="81"/>
                  </a:cubicBezTo>
                  <a:cubicBezTo>
                    <a:pt x="6200" y="62"/>
                    <a:pt x="6179" y="22"/>
                    <a:pt x="616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092250" y="1739225"/>
              <a:ext cx="172125" cy="499425"/>
            </a:xfrm>
            <a:custGeom>
              <a:avLst/>
              <a:gdLst/>
              <a:ahLst/>
              <a:cxnLst/>
              <a:rect l="l" t="t" r="r" b="b"/>
              <a:pathLst>
                <a:path w="6885" h="19977" extrusionOk="0">
                  <a:moveTo>
                    <a:pt x="6823" y="1"/>
                  </a:moveTo>
                  <a:cubicBezTo>
                    <a:pt x="6803" y="1"/>
                    <a:pt x="6783" y="15"/>
                    <a:pt x="6783" y="30"/>
                  </a:cubicBezTo>
                  <a:lnTo>
                    <a:pt x="6783" y="49"/>
                  </a:lnTo>
                  <a:cubicBezTo>
                    <a:pt x="5757" y="3009"/>
                    <a:pt x="4690" y="6047"/>
                    <a:pt x="3865" y="9128"/>
                  </a:cubicBezTo>
                  <a:lnTo>
                    <a:pt x="3562" y="10274"/>
                  </a:lnTo>
                  <a:cubicBezTo>
                    <a:pt x="3361" y="11060"/>
                    <a:pt x="3160" y="11844"/>
                    <a:pt x="2939" y="12630"/>
                  </a:cubicBezTo>
                  <a:cubicBezTo>
                    <a:pt x="2274" y="14844"/>
                    <a:pt x="1329" y="17158"/>
                    <a:pt x="41" y="19675"/>
                  </a:cubicBezTo>
                  <a:cubicBezTo>
                    <a:pt x="20" y="19775"/>
                    <a:pt x="20" y="19876"/>
                    <a:pt x="1" y="19976"/>
                  </a:cubicBezTo>
                  <a:cubicBezTo>
                    <a:pt x="1348" y="17359"/>
                    <a:pt x="2355" y="14965"/>
                    <a:pt x="3039" y="12649"/>
                  </a:cubicBezTo>
                  <a:cubicBezTo>
                    <a:pt x="3261" y="11884"/>
                    <a:pt x="3482" y="11079"/>
                    <a:pt x="3664" y="10314"/>
                  </a:cubicBezTo>
                  <a:cubicBezTo>
                    <a:pt x="3764" y="9912"/>
                    <a:pt x="3865" y="9530"/>
                    <a:pt x="3965" y="9147"/>
                  </a:cubicBezTo>
                  <a:cubicBezTo>
                    <a:pt x="4791" y="6108"/>
                    <a:pt x="5838" y="3068"/>
                    <a:pt x="6864" y="129"/>
                  </a:cubicBezTo>
                  <a:cubicBezTo>
                    <a:pt x="6864" y="110"/>
                    <a:pt x="6864" y="89"/>
                    <a:pt x="6884" y="70"/>
                  </a:cubicBezTo>
                  <a:cubicBezTo>
                    <a:pt x="6884" y="49"/>
                    <a:pt x="6884" y="9"/>
                    <a:pt x="6844" y="9"/>
                  </a:cubicBezTo>
                  <a:cubicBezTo>
                    <a:pt x="6838" y="3"/>
                    <a:pt x="6830" y="1"/>
                    <a:pt x="682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4115875" y="1972925"/>
              <a:ext cx="96175" cy="243575"/>
            </a:xfrm>
            <a:custGeom>
              <a:avLst/>
              <a:gdLst/>
              <a:ahLst/>
              <a:cxnLst/>
              <a:rect l="l" t="t" r="r" b="b"/>
              <a:pathLst>
                <a:path w="3847" h="9743" extrusionOk="0">
                  <a:moveTo>
                    <a:pt x="3766" y="0"/>
                  </a:moveTo>
                  <a:cubicBezTo>
                    <a:pt x="3745" y="0"/>
                    <a:pt x="3745" y="21"/>
                    <a:pt x="3725" y="41"/>
                  </a:cubicBezTo>
                  <a:lnTo>
                    <a:pt x="2880" y="2799"/>
                  </a:lnTo>
                  <a:cubicBezTo>
                    <a:pt x="2397" y="4388"/>
                    <a:pt x="1893" y="6019"/>
                    <a:pt x="1208" y="7549"/>
                  </a:cubicBezTo>
                  <a:cubicBezTo>
                    <a:pt x="827" y="8354"/>
                    <a:pt x="444" y="9098"/>
                    <a:pt x="1" y="9742"/>
                  </a:cubicBezTo>
                  <a:cubicBezTo>
                    <a:pt x="162" y="9562"/>
                    <a:pt x="344" y="9361"/>
                    <a:pt x="505" y="9160"/>
                  </a:cubicBezTo>
                  <a:lnTo>
                    <a:pt x="524" y="9139"/>
                  </a:lnTo>
                  <a:cubicBezTo>
                    <a:pt x="787" y="8656"/>
                    <a:pt x="1047" y="8153"/>
                    <a:pt x="1289" y="7609"/>
                  </a:cubicBezTo>
                  <a:cubicBezTo>
                    <a:pt x="1994" y="6060"/>
                    <a:pt x="2497" y="4429"/>
                    <a:pt x="2980" y="2839"/>
                  </a:cubicBezTo>
                  <a:lnTo>
                    <a:pt x="3664" y="585"/>
                  </a:lnTo>
                  <a:lnTo>
                    <a:pt x="3825" y="61"/>
                  </a:lnTo>
                  <a:cubicBezTo>
                    <a:pt x="3846" y="41"/>
                    <a:pt x="3825" y="21"/>
                    <a:pt x="380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4100300" y="2119850"/>
              <a:ext cx="101675" cy="229500"/>
            </a:xfrm>
            <a:custGeom>
              <a:avLst/>
              <a:gdLst/>
              <a:ahLst/>
              <a:cxnLst/>
              <a:rect l="l" t="t" r="r" b="b"/>
              <a:pathLst>
                <a:path w="4067" h="9180" extrusionOk="0">
                  <a:moveTo>
                    <a:pt x="4026" y="1"/>
                  </a:moveTo>
                  <a:cubicBezTo>
                    <a:pt x="3986" y="1"/>
                    <a:pt x="3965" y="22"/>
                    <a:pt x="3965" y="41"/>
                  </a:cubicBezTo>
                  <a:cubicBezTo>
                    <a:pt x="3764" y="1370"/>
                    <a:pt x="3141" y="2638"/>
                    <a:pt x="2556" y="3865"/>
                  </a:cubicBezTo>
                  <a:lnTo>
                    <a:pt x="2315" y="4349"/>
                  </a:lnTo>
                  <a:cubicBezTo>
                    <a:pt x="1933" y="5175"/>
                    <a:pt x="1530" y="5959"/>
                    <a:pt x="1168" y="6724"/>
                  </a:cubicBezTo>
                  <a:cubicBezTo>
                    <a:pt x="806" y="7489"/>
                    <a:pt x="403" y="8274"/>
                    <a:pt x="20" y="9099"/>
                  </a:cubicBezTo>
                  <a:cubicBezTo>
                    <a:pt x="1" y="9120"/>
                    <a:pt x="20" y="9160"/>
                    <a:pt x="41" y="9160"/>
                  </a:cubicBezTo>
                  <a:cubicBezTo>
                    <a:pt x="41" y="9179"/>
                    <a:pt x="60" y="9179"/>
                    <a:pt x="60" y="9179"/>
                  </a:cubicBezTo>
                  <a:cubicBezTo>
                    <a:pt x="81" y="9179"/>
                    <a:pt x="100" y="9160"/>
                    <a:pt x="121" y="9139"/>
                  </a:cubicBezTo>
                  <a:cubicBezTo>
                    <a:pt x="503" y="8315"/>
                    <a:pt x="886" y="7529"/>
                    <a:pt x="1268" y="6764"/>
                  </a:cubicBezTo>
                  <a:cubicBezTo>
                    <a:pt x="1630" y="5999"/>
                    <a:pt x="2013" y="5215"/>
                    <a:pt x="2416" y="4389"/>
                  </a:cubicBezTo>
                  <a:cubicBezTo>
                    <a:pt x="2497" y="4228"/>
                    <a:pt x="2577" y="4067"/>
                    <a:pt x="2637" y="3906"/>
                  </a:cubicBezTo>
                  <a:cubicBezTo>
                    <a:pt x="3240" y="2679"/>
                    <a:pt x="3865" y="1410"/>
                    <a:pt x="4067" y="62"/>
                  </a:cubicBezTo>
                  <a:cubicBezTo>
                    <a:pt x="4067" y="22"/>
                    <a:pt x="4046" y="1"/>
                    <a:pt x="402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4150625" y="2163125"/>
              <a:ext cx="69950" cy="188750"/>
            </a:xfrm>
            <a:custGeom>
              <a:avLst/>
              <a:gdLst/>
              <a:ahLst/>
              <a:cxnLst/>
              <a:rect l="l" t="t" r="r" b="b"/>
              <a:pathLst>
                <a:path w="2798" h="7550" extrusionOk="0">
                  <a:moveTo>
                    <a:pt x="2757" y="1"/>
                  </a:moveTo>
                  <a:cubicBezTo>
                    <a:pt x="2717" y="1"/>
                    <a:pt x="2698" y="1"/>
                    <a:pt x="2677" y="41"/>
                  </a:cubicBezTo>
                  <a:lnTo>
                    <a:pt x="20" y="7489"/>
                  </a:lnTo>
                  <a:cubicBezTo>
                    <a:pt x="0" y="7510"/>
                    <a:pt x="20" y="7529"/>
                    <a:pt x="41" y="7550"/>
                  </a:cubicBezTo>
                  <a:lnTo>
                    <a:pt x="60" y="7550"/>
                  </a:lnTo>
                  <a:cubicBezTo>
                    <a:pt x="81" y="7550"/>
                    <a:pt x="100" y="7529"/>
                    <a:pt x="121" y="7510"/>
                  </a:cubicBezTo>
                  <a:lnTo>
                    <a:pt x="2778" y="81"/>
                  </a:lnTo>
                  <a:cubicBezTo>
                    <a:pt x="2798" y="41"/>
                    <a:pt x="2778" y="22"/>
                    <a:pt x="275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4076625" y="2282425"/>
              <a:ext cx="132875" cy="30200"/>
            </a:xfrm>
            <a:custGeom>
              <a:avLst/>
              <a:gdLst/>
              <a:ahLst/>
              <a:cxnLst/>
              <a:rect l="l" t="t" r="r" b="b"/>
              <a:pathLst>
                <a:path w="5315" h="1208" extrusionOk="0">
                  <a:moveTo>
                    <a:pt x="62" y="0"/>
                  </a:moveTo>
                  <a:lnTo>
                    <a:pt x="1" y="121"/>
                  </a:lnTo>
                  <a:cubicBezTo>
                    <a:pt x="122" y="301"/>
                    <a:pt x="323" y="443"/>
                    <a:pt x="605" y="543"/>
                  </a:cubicBezTo>
                  <a:cubicBezTo>
                    <a:pt x="860" y="644"/>
                    <a:pt x="1085" y="689"/>
                    <a:pt x="1306" y="689"/>
                  </a:cubicBezTo>
                  <a:cubicBezTo>
                    <a:pt x="1348" y="689"/>
                    <a:pt x="1389" y="688"/>
                    <a:pt x="1431" y="684"/>
                  </a:cubicBezTo>
                  <a:cubicBezTo>
                    <a:pt x="1571" y="684"/>
                    <a:pt x="1933" y="564"/>
                    <a:pt x="2115" y="462"/>
                  </a:cubicBezTo>
                  <a:cubicBezTo>
                    <a:pt x="2196" y="623"/>
                    <a:pt x="2477" y="886"/>
                    <a:pt x="2638" y="966"/>
                  </a:cubicBezTo>
                  <a:cubicBezTo>
                    <a:pt x="2759" y="1026"/>
                    <a:pt x="2899" y="1047"/>
                    <a:pt x="3001" y="1047"/>
                  </a:cubicBezTo>
                  <a:cubicBezTo>
                    <a:pt x="3062" y="1054"/>
                    <a:pt x="3121" y="1057"/>
                    <a:pt x="3177" y="1057"/>
                  </a:cubicBezTo>
                  <a:cubicBezTo>
                    <a:pt x="3454" y="1057"/>
                    <a:pt x="3668" y="976"/>
                    <a:pt x="3785" y="825"/>
                  </a:cubicBezTo>
                  <a:cubicBezTo>
                    <a:pt x="4047" y="1066"/>
                    <a:pt x="4410" y="1208"/>
                    <a:pt x="4772" y="1208"/>
                  </a:cubicBezTo>
                  <a:cubicBezTo>
                    <a:pt x="4933" y="1208"/>
                    <a:pt x="5094" y="1168"/>
                    <a:pt x="5255" y="1106"/>
                  </a:cubicBezTo>
                  <a:cubicBezTo>
                    <a:pt x="5274" y="1066"/>
                    <a:pt x="5295" y="1026"/>
                    <a:pt x="5315" y="966"/>
                  </a:cubicBezTo>
                  <a:lnTo>
                    <a:pt x="5315" y="966"/>
                  </a:lnTo>
                  <a:cubicBezTo>
                    <a:pt x="5145" y="1051"/>
                    <a:pt x="4957" y="1091"/>
                    <a:pt x="4767" y="1091"/>
                  </a:cubicBezTo>
                  <a:cubicBezTo>
                    <a:pt x="4415" y="1091"/>
                    <a:pt x="4061" y="953"/>
                    <a:pt x="3825" y="704"/>
                  </a:cubicBezTo>
                  <a:cubicBezTo>
                    <a:pt x="3806" y="684"/>
                    <a:pt x="3785" y="684"/>
                    <a:pt x="3766" y="684"/>
                  </a:cubicBezTo>
                  <a:lnTo>
                    <a:pt x="3745" y="704"/>
                  </a:lnTo>
                  <a:cubicBezTo>
                    <a:pt x="3619" y="908"/>
                    <a:pt x="3347" y="954"/>
                    <a:pt x="3156" y="954"/>
                  </a:cubicBezTo>
                  <a:cubicBezTo>
                    <a:pt x="3103" y="954"/>
                    <a:pt x="3055" y="950"/>
                    <a:pt x="3020" y="945"/>
                  </a:cubicBezTo>
                  <a:cubicBezTo>
                    <a:pt x="2920" y="926"/>
                    <a:pt x="2799" y="905"/>
                    <a:pt x="2679" y="865"/>
                  </a:cubicBezTo>
                  <a:cubicBezTo>
                    <a:pt x="2497" y="784"/>
                    <a:pt x="2236" y="483"/>
                    <a:pt x="2196" y="382"/>
                  </a:cubicBezTo>
                  <a:cubicBezTo>
                    <a:pt x="2215" y="382"/>
                    <a:pt x="2215" y="362"/>
                    <a:pt x="2215" y="362"/>
                  </a:cubicBezTo>
                  <a:cubicBezTo>
                    <a:pt x="2215" y="322"/>
                    <a:pt x="2196" y="301"/>
                    <a:pt x="2155" y="301"/>
                  </a:cubicBezTo>
                  <a:cubicBezTo>
                    <a:pt x="2134" y="301"/>
                    <a:pt x="2115" y="322"/>
                    <a:pt x="2094" y="341"/>
                  </a:cubicBezTo>
                  <a:cubicBezTo>
                    <a:pt x="1994" y="403"/>
                    <a:pt x="1632" y="583"/>
                    <a:pt x="1431" y="583"/>
                  </a:cubicBezTo>
                  <a:cubicBezTo>
                    <a:pt x="1399" y="586"/>
                    <a:pt x="1367" y="587"/>
                    <a:pt x="1334" y="587"/>
                  </a:cubicBezTo>
                  <a:cubicBezTo>
                    <a:pt x="1119" y="587"/>
                    <a:pt x="889" y="530"/>
                    <a:pt x="645" y="443"/>
                  </a:cubicBezTo>
                  <a:cubicBezTo>
                    <a:pt x="344" y="341"/>
                    <a:pt x="142" y="201"/>
                    <a:pt x="6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4351900" y="2206325"/>
              <a:ext cx="99150" cy="179250"/>
            </a:xfrm>
            <a:custGeom>
              <a:avLst/>
              <a:gdLst/>
              <a:ahLst/>
              <a:cxnLst/>
              <a:rect l="l" t="t" r="r" b="b"/>
              <a:pathLst>
                <a:path w="3966" h="7170" extrusionOk="0">
                  <a:moveTo>
                    <a:pt x="293" y="1"/>
                  </a:moveTo>
                  <a:cubicBezTo>
                    <a:pt x="206" y="1"/>
                    <a:pt x="141" y="73"/>
                    <a:pt x="141" y="146"/>
                  </a:cubicBezTo>
                  <a:cubicBezTo>
                    <a:pt x="141" y="245"/>
                    <a:pt x="1" y="2360"/>
                    <a:pt x="1" y="2540"/>
                  </a:cubicBezTo>
                  <a:cubicBezTo>
                    <a:pt x="1" y="2621"/>
                    <a:pt x="1" y="2782"/>
                    <a:pt x="3664" y="7110"/>
                  </a:cubicBezTo>
                  <a:cubicBezTo>
                    <a:pt x="3684" y="7150"/>
                    <a:pt x="3724" y="7170"/>
                    <a:pt x="3785" y="7170"/>
                  </a:cubicBezTo>
                  <a:cubicBezTo>
                    <a:pt x="3825" y="7170"/>
                    <a:pt x="3845" y="7150"/>
                    <a:pt x="3885" y="7129"/>
                  </a:cubicBezTo>
                  <a:cubicBezTo>
                    <a:pt x="3946" y="7070"/>
                    <a:pt x="3965" y="6968"/>
                    <a:pt x="3906" y="6888"/>
                  </a:cubicBezTo>
                  <a:cubicBezTo>
                    <a:pt x="2597" y="5358"/>
                    <a:pt x="503" y="2843"/>
                    <a:pt x="323" y="2521"/>
                  </a:cubicBezTo>
                  <a:cubicBezTo>
                    <a:pt x="323" y="2258"/>
                    <a:pt x="423" y="749"/>
                    <a:pt x="463" y="165"/>
                  </a:cubicBezTo>
                  <a:cubicBezTo>
                    <a:pt x="463" y="84"/>
                    <a:pt x="403" y="4"/>
                    <a:pt x="323" y="4"/>
                  </a:cubicBezTo>
                  <a:cubicBezTo>
                    <a:pt x="313" y="2"/>
                    <a:pt x="302" y="1"/>
                    <a:pt x="29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4442500" y="2376175"/>
              <a:ext cx="20625" cy="91450"/>
            </a:xfrm>
            <a:custGeom>
              <a:avLst/>
              <a:gdLst/>
              <a:ahLst/>
              <a:cxnLst/>
              <a:rect l="l" t="t" r="r" b="b"/>
              <a:pathLst>
                <a:path w="825" h="3658" extrusionOk="0">
                  <a:moveTo>
                    <a:pt x="192" y="1"/>
                  </a:moveTo>
                  <a:cubicBezTo>
                    <a:pt x="175" y="1"/>
                    <a:pt x="158" y="5"/>
                    <a:pt x="140" y="13"/>
                  </a:cubicBezTo>
                  <a:cubicBezTo>
                    <a:pt x="60" y="34"/>
                    <a:pt x="0" y="134"/>
                    <a:pt x="40" y="215"/>
                  </a:cubicBezTo>
                  <a:cubicBezTo>
                    <a:pt x="382" y="1261"/>
                    <a:pt x="502" y="2389"/>
                    <a:pt x="422" y="3496"/>
                  </a:cubicBezTo>
                  <a:cubicBezTo>
                    <a:pt x="403" y="3577"/>
                    <a:pt x="483" y="3657"/>
                    <a:pt x="564" y="3657"/>
                  </a:cubicBezTo>
                  <a:lnTo>
                    <a:pt x="583" y="3657"/>
                  </a:lnTo>
                  <a:cubicBezTo>
                    <a:pt x="663" y="3657"/>
                    <a:pt x="725" y="3596"/>
                    <a:pt x="725" y="3516"/>
                  </a:cubicBezTo>
                  <a:cubicBezTo>
                    <a:pt x="824" y="2369"/>
                    <a:pt x="684" y="1202"/>
                    <a:pt x="341" y="115"/>
                  </a:cubicBezTo>
                  <a:cubicBezTo>
                    <a:pt x="310" y="52"/>
                    <a:pt x="254" y="1"/>
                    <a:pt x="19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4444500" y="2375275"/>
              <a:ext cx="83025" cy="69675"/>
            </a:xfrm>
            <a:custGeom>
              <a:avLst/>
              <a:gdLst/>
              <a:ahLst/>
              <a:cxnLst/>
              <a:rect l="l" t="t" r="r" b="b"/>
              <a:pathLst>
                <a:path w="3321" h="2787" extrusionOk="0">
                  <a:moveTo>
                    <a:pt x="732" y="1"/>
                  </a:moveTo>
                  <a:cubicBezTo>
                    <a:pt x="525" y="1"/>
                    <a:pt x="325" y="15"/>
                    <a:pt x="141" y="30"/>
                  </a:cubicBezTo>
                  <a:cubicBezTo>
                    <a:pt x="60" y="30"/>
                    <a:pt x="1" y="111"/>
                    <a:pt x="1" y="191"/>
                  </a:cubicBezTo>
                  <a:cubicBezTo>
                    <a:pt x="1" y="291"/>
                    <a:pt x="81" y="352"/>
                    <a:pt x="162" y="352"/>
                  </a:cubicBezTo>
                  <a:cubicBezTo>
                    <a:pt x="359" y="336"/>
                    <a:pt x="563" y="320"/>
                    <a:pt x="766" y="320"/>
                  </a:cubicBezTo>
                  <a:cubicBezTo>
                    <a:pt x="1079" y="320"/>
                    <a:pt x="1390" y="358"/>
                    <a:pt x="1670" y="492"/>
                  </a:cubicBezTo>
                  <a:cubicBezTo>
                    <a:pt x="1973" y="653"/>
                    <a:pt x="2234" y="916"/>
                    <a:pt x="2496" y="1338"/>
                  </a:cubicBezTo>
                  <a:cubicBezTo>
                    <a:pt x="2819" y="1801"/>
                    <a:pt x="2980" y="2244"/>
                    <a:pt x="2999" y="2647"/>
                  </a:cubicBezTo>
                  <a:cubicBezTo>
                    <a:pt x="2999" y="2727"/>
                    <a:pt x="3079" y="2787"/>
                    <a:pt x="3160" y="2787"/>
                  </a:cubicBezTo>
                  <a:lnTo>
                    <a:pt x="3181" y="2787"/>
                  </a:lnTo>
                  <a:cubicBezTo>
                    <a:pt x="3261" y="2787"/>
                    <a:pt x="3321" y="2706"/>
                    <a:pt x="3321" y="2626"/>
                  </a:cubicBezTo>
                  <a:cubicBezTo>
                    <a:pt x="3281" y="2164"/>
                    <a:pt x="3100" y="1681"/>
                    <a:pt x="2778" y="1157"/>
                  </a:cubicBezTo>
                  <a:cubicBezTo>
                    <a:pt x="2456" y="693"/>
                    <a:pt x="2153" y="392"/>
                    <a:pt x="1812" y="210"/>
                  </a:cubicBezTo>
                  <a:cubicBezTo>
                    <a:pt x="1467" y="45"/>
                    <a:pt x="1090" y="1"/>
                    <a:pt x="73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4440950" y="2356175"/>
              <a:ext cx="137925" cy="68650"/>
            </a:xfrm>
            <a:custGeom>
              <a:avLst/>
              <a:gdLst/>
              <a:ahLst/>
              <a:cxnLst/>
              <a:rect l="l" t="t" r="r" b="b"/>
              <a:pathLst>
                <a:path w="5517" h="2746" extrusionOk="0">
                  <a:moveTo>
                    <a:pt x="2416" y="0"/>
                  </a:moveTo>
                  <a:cubicBezTo>
                    <a:pt x="1615" y="0"/>
                    <a:pt x="780" y="273"/>
                    <a:pt x="81" y="773"/>
                  </a:cubicBezTo>
                  <a:cubicBezTo>
                    <a:pt x="22" y="813"/>
                    <a:pt x="1" y="915"/>
                    <a:pt x="41" y="995"/>
                  </a:cubicBezTo>
                  <a:cubicBezTo>
                    <a:pt x="81" y="1034"/>
                    <a:pt x="137" y="1056"/>
                    <a:pt x="193" y="1056"/>
                  </a:cubicBezTo>
                  <a:cubicBezTo>
                    <a:pt x="224" y="1056"/>
                    <a:pt x="254" y="1050"/>
                    <a:pt x="283" y="1036"/>
                  </a:cubicBezTo>
                  <a:cubicBezTo>
                    <a:pt x="932" y="572"/>
                    <a:pt x="1712" y="322"/>
                    <a:pt x="2458" y="322"/>
                  </a:cubicBezTo>
                  <a:cubicBezTo>
                    <a:pt x="2684" y="322"/>
                    <a:pt x="2907" y="345"/>
                    <a:pt x="3122" y="391"/>
                  </a:cubicBezTo>
                  <a:cubicBezTo>
                    <a:pt x="4107" y="633"/>
                    <a:pt x="4933" y="1398"/>
                    <a:pt x="5175" y="2324"/>
                  </a:cubicBezTo>
                  <a:cubicBezTo>
                    <a:pt x="5194" y="2383"/>
                    <a:pt x="5215" y="2485"/>
                    <a:pt x="5194" y="2585"/>
                  </a:cubicBezTo>
                  <a:cubicBezTo>
                    <a:pt x="5194" y="2665"/>
                    <a:pt x="5255" y="2746"/>
                    <a:pt x="5355" y="2746"/>
                  </a:cubicBezTo>
                  <a:cubicBezTo>
                    <a:pt x="5436" y="2746"/>
                    <a:pt x="5516" y="2686"/>
                    <a:pt x="5516" y="2585"/>
                  </a:cubicBezTo>
                  <a:cubicBezTo>
                    <a:pt x="5516" y="2464"/>
                    <a:pt x="5497" y="2343"/>
                    <a:pt x="5476" y="2243"/>
                  </a:cubicBezTo>
                  <a:cubicBezTo>
                    <a:pt x="5215" y="1216"/>
                    <a:pt x="4289" y="351"/>
                    <a:pt x="3181" y="89"/>
                  </a:cubicBezTo>
                  <a:cubicBezTo>
                    <a:pt x="2934" y="29"/>
                    <a:pt x="2677" y="0"/>
                    <a:pt x="241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4385125" y="1612425"/>
              <a:ext cx="157025" cy="60125"/>
            </a:xfrm>
            <a:custGeom>
              <a:avLst/>
              <a:gdLst/>
              <a:ahLst/>
              <a:cxnLst/>
              <a:rect l="l" t="t" r="r" b="b"/>
              <a:pathLst>
                <a:path w="6281" h="2405" extrusionOk="0">
                  <a:moveTo>
                    <a:pt x="311" y="0"/>
                  </a:moveTo>
                  <a:cubicBezTo>
                    <a:pt x="290" y="0"/>
                    <a:pt x="276" y="14"/>
                    <a:pt x="261" y="29"/>
                  </a:cubicBezTo>
                  <a:cubicBezTo>
                    <a:pt x="0" y="633"/>
                    <a:pt x="20" y="1237"/>
                    <a:pt x="301" y="1639"/>
                  </a:cubicBezTo>
                  <a:cubicBezTo>
                    <a:pt x="530" y="1988"/>
                    <a:pt x="963" y="2188"/>
                    <a:pt x="1404" y="2188"/>
                  </a:cubicBezTo>
                  <a:cubicBezTo>
                    <a:pt x="1548" y="2188"/>
                    <a:pt x="1693" y="2167"/>
                    <a:pt x="1831" y="2123"/>
                  </a:cubicBezTo>
                  <a:cubicBezTo>
                    <a:pt x="2255" y="1981"/>
                    <a:pt x="2636" y="1659"/>
                    <a:pt x="2899" y="1237"/>
                  </a:cubicBezTo>
                  <a:cubicBezTo>
                    <a:pt x="2899" y="1760"/>
                    <a:pt x="3342" y="2182"/>
                    <a:pt x="3825" y="2324"/>
                  </a:cubicBezTo>
                  <a:cubicBezTo>
                    <a:pt x="3965" y="2383"/>
                    <a:pt x="4126" y="2404"/>
                    <a:pt x="4268" y="2404"/>
                  </a:cubicBezTo>
                  <a:cubicBezTo>
                    <a:pt x="4690" y="2404"/>
                    <a:pt x="5132" y="2243"/>
                    <a:pt x="5475" y="1941"/>
                  </a:cubicBezTo>
                  <a:cubicBezTo>
                    <a:pt x="5878" y="1578"/>
                    <a:pt x="6160" y="1036"/>
                    <a:pt x="6260" y="411"/>
                  </a:cubicBezTo>
                  <a:cubicBezTo>
                    <a:pt x="6280" y="391"/>
                    <a:pt x="6280" y="371"/>
                    <a:pt x="6280" y="351"/>
                  </a:cubicBezTo>
                  <a:cubicBezTo>
                    <a:pt x="6280" y="330"/>
                    <a:pt x="6260" y="290"/>
                    <a:pt x="6240" y="290"/>
                  </a:cubicBezTo>
                  <a:cubicBezTo>
                    <a:pt x="6219" y="290"/>
                    <a:pt x="6179" y="290"/>
                    <a:pt x="6160" y="311"/>
                  </a:cubicBezTo>
                  <a:cubicBezTo>
                    <a:pt x="6139" y="330"/>
                    <a:pt x="6160" y="371"/>
                    <a:pt x="6160" y="391"/>
                  </a:cubicBezTo>
                  <a:cubicBezTo>
                    <a:pt x="6058" y="995"/>
                    <a:pt x="5797" y="1519"/>
                    <a:pt x="5395" y="1860"/>
                  </a:cubicBezTo>
                  <a:cubicBezTo>
                    <a:pt x="5088" y="2138"/>
                    <a:pt x="4675" y="2288"/>
                    <a:pt x="4288" y="2288"/>
                  </a:cubicBezTo>
                  <a:cubicBezTo>
                    <a:pt x="4141" y="2288"/>
                    <a:pt x="3998" y="2267"/>
                    <a:pt x="3865" y="2222"/>
                  </a:cubicBezTo>
                  <a:cubicBezTo>
                    <a:pt x="3361" y="2082"/>
                    <a:pt x="2918" y="1639"/>
                    <a:pt x="2999" y="1076"/>
                  </a:cubicBezTo>
                  <a:lnTo>
                    <a:pt x="3020" y="974"/>
                  </a:lnTo>
                  <a:cubicBezTo>
                    <a:pt x="3039" y="934"/>
                    <a:pt x="3020" y="915"/>
                    <a:pt x="2979" y="915"/>
                  </a:cubicBezTo>
                  <a:cubicBezTo>
                    <a:pt x="2973" y="909"/>
                    <a:pt x="2967" y="906"/>
                    <a:pt x="2961" y="906"/>
                  </a:cubicBezTo>
                  <a:cubicBezTo>
                    <a:pt x="2947" y="906"/>
                    <a:pt x="2933" y="921"/>
                    <a:pt x="2918" y="934"/>
                  </a:cubicBezTo>
                  <a:cubicBezTo>
                    <a:pt x="2698" y="1457"/>
                    <a:pt x="2274" y="1881"/>
                    <a:pt x="1812" y="2021"/>
                  </a:cubicBezTo>
                  <a:cubicBezTo>
                    <a:pt x="1679" y="2060"/>
                    <a:pt x="1542" y="2079"/>
                    <a:pt x="1408" y="2079"/>
                  </a:cubicBezTo>
                  <a:cubicBezTo>
                    <a:pt x="992" y="2079"/>
                    <a:pt x="595" y="1898"/>
                    <a:pt x="382" y="1578"/>
                  </a:cubicBezTo>
                  <a:cubicBezTo>
                    <a:pt x="121" y="1216"/>
                    <a:pt x="121" y="633"/>
                    <a:pt x="363" y="69"/>
                  </a:cubicBezTo>
                  <a:cubicBezTo>
                    <a:pt x="382" y="48"/>
                    <a:pt x="363" y="8"/>
                    <a:pt x="342" y="8"/>
                  </a:cubicBezTo>
                  <a:cubicBezTo>
                    <a:pt x="330" y="3"/>
                    <a:pt x="320" y="0"/>
                    <a:pt x="31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4467650" y="1551525"/>
              <a:ext cx="114750" cy="44000"/>
            </a:xfrm>
            <a:custGeom>
              <a:avLst/>
              <a:gdLst/>
              <a:ahLst/>
              <a:cxnLst/>
              <a:rect l="l" t="t" r="r" b="b"/>
              <a:pathLst>
                <a:path w="4590" h="1760" extrusionOk="0">
                  <a:moveTo>
                    <a:pt x="251" y="1"/>
                  </a:moveTo>
                  <a:cubicBezTo>
                    <a:pt x="230" y="1"/>
                    <a:pt x="215" y="15"/>
                    <a:pt x="202" y="29"/>
                  </a:cubicBezTo>
                  <a:cubicBezTo>
                    <a:pt x="121" y="251"/>
                    <a:pt x="41" y="472"/>
                    <a:pt x="20" y="713"/>
                  </a:cubicBezTo>
                  <a:cubicBezTo>
                    <a:pt x="0" y="995"/>
                    <a:pt x="81" y="1237"/>
                    <a:pt x="242" y="1398"/>
                  </a:cubicBezTo>
                  <a:cubicBezTo>
                    <a:pt x="363" y="1518"/>
                    <a:pt x="524" y="1620"/>
                    <a:pt x="725" y="1660"/>
                  </a:cubicBezTo>
                  <a:cubicBezTo>
                    <a:pt x="811" y="1677"/>
                    <a:pt x="897" y="1685"/>
                    <a:pt x="983" y="1685"/>
                  </a:cubicBezTo>
                  <a:cubicBezTo>
                    <a:pt x="1505" y="1685"/>
                    <a:pt x="2016" y="1384"/>
                    <a:pt x="2274" y="935"/>
                  </a:cubicBezTo>
                  <a:cubicBezTo>
                    <a:pt x="2274" y="1096"/>
                    <a:pt x="2335" y="1277"/>
                    <a:pt x="2475" y="1438"/>
                  </a:cubicBezTo>
                  <a:cubicBezTo>
                    <a:pt x="2537" y="1518"/>
                    <a:pt x="2636" y="1579"/>
                    <a:pt x="2757" y="1639"/>
                  </a:cubicBezTo>
                  <a:cubicBezTo>
                    <a:pt x="2939" y="1720"/>
                    <a:pt x="3120" y="1760"/>
                    <a:pt x="3302" y="1760"/>
                  </a:cubicBezTo>
                  <a:cubicBezTo>
                    <a:pt x="3522" y="1760"/>
                    <a:pt x="3744" y="1700"/>
                    <a:pt x="3925" y="1599"/>
                  </a:cubicBezTo>
                  <a:cubicBezTo>
                    <a:pt x="4287" y="1398"/>
                    <a:pt x="4529" y="1016"/>
                    <a:pt x="4590" y="613"/>
                  </a:cubicBezTo>
                  <a:cubicBezTo>
                    <a:pt x="4590" y="592"/>
                    <a:pt x="4569" y="573"/>
                    <a:pt x="4529" y="552"/>
                  </a:cubicBezTo>
                  <a:cubicBezTo>
                    <a:pt x="4509" y="552"/>
                    <a:pt x="4488" y="573"/>
                    <a:pt x="4469" y="613"/>
                  </a:cubicBezTo>
                  <a:cubicBezTo>
                    <a:pt x="4429" y="976"/>
                    <a:pt x="4207" y="1317"/>
                    <a:pt x="3884" y="1499"/>
                  </a:cubicBezTo>
                  <a:cubicBezTo>
                    <a:pt x="3709" y="1597"/>
                    <a:pt x="3504" y="1648"/>
                    <a:pt x="3298" y="1648"/>
                  </a:cubicBezTo>
                  <a:cubicBezTo>
                    <a:pt x="3126" y="1648"/>
                    <a:pt x="2954" y="1613"/>
                    <a:pt x="2798" y="1539"/>
                  </a:cubicBezTo>
                  <a:cubicBezTo>
                    <a:pt x="2698" y="1478"/>
                    <a:pt x="2617" y="1418"/>
                    <a:pt x="2556" y="1357"/>
                  </a:cubicBezTo>
                  <a:cubicBezTo>
                    <a:pt x="2395" y="1177"/>
                    <a:pt x="2355" y="995"/>
                    <a:pt x="2376" y="673"/>
                  </a:cubicBezTo>
                  <a:cubicBezTo>
                    <a:pt x="2376" y="654"/>
                    <a:pt x="2355" y="633"/>
                    <a:pt x="2335" y="613"/>
                  </a:cubicBezTo>
                  <a:cubicBezTo>
                    <a:pt x="2295" y="613"/>
                    <a:pt x="2274" y="633"/>
                    <a:pt x="2274" y="654"/>
                  </a:cubicBezTo>
                  <a:cubicBezTo>
                    <a:pt x="2117" y="1195"/>
                    <a:pt x="1550" y="1586"/>
                    <a:pt x="993" y="1586"/>
                  </a:cubicBezTo>
                  <a:cubicBezTo>
                    <a:pt x="910" y="1586"/>
                    <a:pt x="826" y="1577"/>
                    <a:pt x="744" y="1559"/>
                  </a:cubicBezTo>
                  <a:cubicBezTo>
                    <a:pt x="564" y="1518"/>
                    <a:pt x="422" y="1438"/>
                    <a:pt x="322" y="1338"/>
                  </a:cubicBezTo>
                  <a:cubicBezTo>
                    <a:pt x="181" y="1196"/>
                    <a:pt x="121" y="976"/>
                    <a:pt x="121" y="734"/>
                  </a:cubicBezTo>
                  <a:cubicBezTo>
                    <a:pt x="141" y="493"/>
                    <a:pt x="221" y="270"/>
                    <a:pt x="302" y="69"/>
                  </a:cubicBezTo>
                  <a:cubicBezTo>
                    <a:pt x="322" y="50"/>
                    <a:pt x="302" y="9"/>
                    <a:pt x="282" y="9"/>
                  </a:cubicBezTo>
                  <a:cubicBezTo>
                    <a:pt x="270" y="3"/>
                    <a:pt x="260" y="1"/>
                    <a:pt x="25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4192900" y="1884150"/>
              <a:ext cx="60875" cy="244300"/>
            </a:xfrm>
            <a:custGeom>
              <a:avLst/>
              <a:gdLst/>
              <a:ahLst/>
              <a:cxnLst/>
              <a:rect l="l" t="t" r="r" b="b"/>
              <a:pathLst>
                <a:path w="2435" h="9772" extrusionOk="0">
                  <a:moveTo>
                    <a:pt x="2364" y="1"/>
                  </a:moveTo>
                  <a:cubicBezTo>
                    <a:pt x="2343" y="1"/>
                    <a:pt x="2329" y="15"/>
                    <a:pt x="2314" y="30"/>
                  </a:cubicBezTo>
                  <a:cubicBezTo>
                    <a:pt x="2295" y="89"/>
                    <a:pt x="0" y="5765"/>
                    <a:pt x="261" y="9711"/>
                  </a:cubicBezTo>
                  <a:cubicBezTo>
                    <a:pt x="261" y="9751"/>
                    <a:pt x="282" y="9772"/>
                    <a:pt x="322" y="9772"/>
                  </a:cubicBezTo>
                  <a:cubicBezTo>
                    <a:pt x="342" y="9772"/>
                    <a:pt x="363" y="9732"/>
                    <a:pt x="363" y="9711"/>
                  </a:cubicBezTo>
                  <a:cubicBezTo>
                    <a:pt x="100" y="5765"/>
                    <a:pt x="2395" y="129"/>
                    <a:pt x="2416" y="70"/>
                  </a:cubicBezTo>
                  <a:cubicBezTo>
                    <a:pt x="2435" y="49"/>
                    <a:pt x="2416" y="9"/>
                    <a:pt x="2395" y="9"/>
                  </a:cubicBezTo>
                  <a:cubicBezTo>
                    <a:pt x="2383" y="3"/>
                    <a:pt x="2373" y="1"/>
                    <a:pt x="236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4201950" y="1890200"/>
              <a:ext cx="87575" cy="249325"/>
            </a:xfrm>
            <a:custGeom>
              <a:avLst/>
              <a:gdLst/>
              <a:ahLst/>
              <a:cxnLst/>
              <a:rect l="l" t="t" r="r" b="b"/>
              <a:pathLst>
                <a:path w="3503" h="9973" extrusionOk="0">
                  <a:moveTo>
                    <a:pt x="3452" y="0"/>
                  </a:moveTo>
                  <a:cubicBezTo>
                    <a:pt x="3430" y="0"/>
                    <a:pt x="3416" y="14"/>
                    <a:pt x="3401" y="29"/>
                  </a:cubicBezTo>
                  <a:cubicBezTo>
                    <a:pt x="3361" y="89"/>
                    <a:pt x="81" y="6490"/>
                    <a:pt x="1" y="9911"/>
                  </a:cubicBezTo>
                  <a:cubicBezTo>
                    <a:pt x="1" y="9952"/>
                    <a:pt x="20" y="9973"/>
                    <a:pt x="60" y="9973"/>
                  </a:cubicBezTo>
                  <a:cubicBezTo>
                    <a:pt x="81" y="9973"/>
                    <a:pt x="100" y="9952"/>
                    <a:pt x="100" y="9911"/>
                  </a:cubicBezTo>
                  <a:cubicBezTo>
                    <a:pt x="181" y="6510"/>
                    <a:pt x="3463" y="150"/>
                    <a:pt x="3503" y="89"/>
                  </a:cubicBezTo>
                  <a:cubicBezTo>
                    <a:pt x="3503" y="48"/>
                    <a:pt x="3503" y="29"/>
                    <a:pt x="3482" y="8"/>
                  </a:cubicBezTo>
                  <a:cubicBezTo>
                    <a:pt x="3470" y="3"/>
                    <a:pt x="3460" y="0"/>
                    <a:pt x="345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4207475" y="1882150"/>
              <a:ext cx="127825" cy="271475"/>
            </a:xfrm>
            <a:custGeom>
              <a:avLst/>
              <a:gdLst/>
              <a:ahLst/>
              <a:cxnLst/>
              <a:rect l="l" t="t" r="r" b="b"/>
              <a:pathLst>
                <a:path w="5113" h="10859" extrusionOk="0">
                  <a:moveTo>
                    <a:pt x="5051" y="0"/>
                  </a:moveTo>
                  <a:cubicBezTo>
                    <a:pt x="5031" y="0"/>
                    <a:pt x="5007" y="14"/>
                    <a:pt x="4992" y="29"/>
                  </a:cubicBezTo>
                  <a:lnTo>
                    <a:pt x="21" y="10778"/>
                  </a:lnTo>
                  <a:cubicBezTo>
                    <a:pt x="0" y="10818"/>
                    <a:pt x="0" y="10837"/>
                    <a:pt x="40" y="10858"/>
                  </a:cubicBezTo>
                  <a:lnTo>
                    <a:pt x="61" y="10858"/>
                  </a:lnTo>
                  <a:cubicBezTo>
                    <a:pt x="81" y="10858"/>
                    <a:pt x="102" y="10858"/>
                    <a:pt x="102" y="10837"/>
                  </a:cubicBezTo>
                  <a:lnTo>
                    <a:pt x="5093" y="69"/>
                  </a:lnTo>
                  <a:cubicBezTo>
                    <a:pt x="5113" y="48"/>
                    <a:pt x="5093" y="8"/>
                    <a:pt x="5073" y="8"/>
                  </a:cubicBezTo>
                  <a:cubicBezTo>
                    <a:pt x="5067" y="3"/>
                    <a:pt x="5060" y="0"/>
                    <a:pt x="505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4223075" y="1878500"/>
              <a:ext cx="165100" cy="289700"/>
            </a:xfrm>
            <a:custGeom>
              <a:avLst/>
              <a:gdLst/>
              <a:ahLst/>
              <a:cxnLst/>
              <a:rect l="l" t="t" r="r" b="b"/>
              <a:pathLst>
                <a:path w="6604" h="11588" extrusionOk="0">
                  <a:moveTo>
                    <a:pt x="6531" y="0"/>
                  </a:moveTo>
                  <a:cubicBezTo>
                    <a:pt x="6515" y="0"/>
                    <a:pt x="6502" y="10"/>
                    <a:pt x="6502" y="33"/>
                  </a:cubicBezTo>
                  <a:lnTo>
                    <a:pt x="20" y="11507"/>
                  </a:lnTo>
                  <a:cubicBezTo>
                    <a:pt x="1" y="11528"/>
                    <a:pt x="1" y="11568"/>
                    <a:pt x="41" y="11587"/>
                  </a:cubicBezTo>
                  <a:lnTo>
                    <a:pt x="61" y="11587"/>
                  </a:lnTo>
                  <a:cubicBezTo>
                    <a:pt x="81" y="11587"/>
                    <a:pt x="101" y="11568"/>
                    <a:pt x="101" y="11568"/>
                  </a:cubicBezTo>
                  <a:lnTo>
                    <a:pt x="6582" y="74"/>
                  </a:lnTo>
                  <a:cubicBezTo>
                    <a:pt x="6603" y="54"/>
                    <a:pt x="6603" y="14"/>
                    <a:pt x="6563" y="14"/>
                  </a:cubicBezTo>
                  <a:cubicBezTo>
                    <a:pt x="6554" y="5"/>
                    <a:pt x="6542" y="0"/>
                    <a:pt x="653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4253750" y="1884875"/>
              <a:ext cx="183200" cy="283325"/>
            </a:xfrm>
            <a:custGeom>
              <a:avLst/>
              <a:gdLst/>
              <a:ahLst/>
              <a:cxnLst/>
              <a:rect l="l" t="t" r="r" b="b"/>
              <a:pathLst>
                <a:path w="7328" h="11333" extrusionOk="0">
                  <a:moveTo>
                    <a:pt x="7288" y="1"/>
                  </a:moveTo>
                  <a:cubicBezTo>
                    <a:pt x="7268" y="1"/>
                    <a:pt x="7247" y="1"/>
                    <a:pt x="7228" y="20"/>
                  </a:cubicBezTo>
                  <a:cubicBezTo>
                    <a:pt x="7167" y="121"/>
                    <a:pt x="1531" y="9319"/>
                    <a:pt x="22" y="11252"/>
                  </a:cubicBezTo>
                  <a:cubicBezTo>
                    <a:pt x="1" y="11273"/>
                    <a:pt x="1" y="11292"/>
                    <a:pt x="22" y="11313"/>
                  </a:cubicBezTo>
                  <a:cubicBezTo>
                    <a:pt x="41" y="11332"/>
                    <a:pt x="62" y="11332"/>
                    <a:pt x="62" y="11332"/>
                  </a:cubicBezTo>
                  <a:cubicBezTo>
                    <a:pt x="82" y="11332"/>
                    <a:pt x="102" y="11332"/>
                    <a:pt x="102" y="11313"/>
                  </a:cubicBezTo>
                  <a:cubicBezTo>
                    <a:pt x="1611" y="9380"/>
                    <a:pt x="7268" y="181"/>
                    <a:pt x="7308" y="81"/>
                  </a:cubicBezTo>
                  <a:cubicBezTo>
                    <a:pt x="7328" y="60"/>
                    <a:pt x="7328" y="20"/>
                    <a:pt x="7288"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310650" y="1877475"/>
              <a:ext cx="186200" cy="262525"/>
            </a:xfrm>
            <a:custGeom>
              <a:avLst/>
              <a:gdLst/>
              <a:ahLst/>
              <a:cxnLst/>
              <a:rect l="l" t="t" r="r" b="b"/>
              <a:pathLst>
                <a:path w="7448" h="10501" extrusionOk="0">
                  <a:moveTo>
                    <a:pt x="7376" y="1"/>
                  </a:moveTo>
                  <a:cubicBezTo>
                    <a:pt x="7360" y="1"/>
                    <a:pt x="7346" y="11"/>
                    <a:pt x="7346" y="34"/>
                  </a:cubicBezTo>
                  <a:cubicBezTo>
                    <a:pt x="7287" y="115"/>
                    <a:pt x="2355" y="7704"/>
                    <a:pt x="20" y="10420"/>
                  </a:cubicBezTo>
                  <a:cubicBezTo>
                    <a:pt x="0" y="10441"/>
                    <a:pt x="20" y="10482"/>
                    <a:pt x="41" y="10482"/>
                  </a:cubicBezTo>
                  <a:cubicBezTo>
                    <a:pt x="41" y="10501"/>
                    <a:pt x="60" y="10501"/>
                    <a:pt x="60" y="10501"/>
                  </a:cubicBezTo>
                  <a:cubicBezTo>
                    <a:pt x="81" y="10501"/>
                    <a:pt x="100" y="10501"/>
                    <a:pt x="100" y="10482"/>
                  </a:cubicBezTo>
                  <a:cubicBezTo>
                    <a:pt x="2435" y="7763"/>
                    <a:pt x="7387" y="155"/>
                    <a:pt x="7427" y="95"/>
                  </a:cubicBezTo>
                  <a:cubicBezTo>
                    <a:pt x="7448" y="55"/>
                    <a:pt x="7448" y="34"/>
                    <a:pt x="7408" y="15"/>
                  </a:cubicBezTo>
                  <a:cubicBezTo>
                    <a:pt x="7399" y="6"/>
                    <a:pt x="7387" y="1"/>
                    <a:pt x="737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237175" y="1640800"/>
              <a:ext cx="430775" cy="289575"/>
            </a:xfrm>
            <a:custGeom>
              <a:avLst/>
              <a:gdLst/>
              <a:ahLst/>
              <a:cxnLst/>
              <a:rect l="l" t="t" r="r" b="b"/>
              <a:pathLst>
                <a:path w="17231" h="11583" extrusionOk="0">
                  <a:moveTo>
                    <a:pt x="17190" y="0"/>
                  </a:moveTo>
                  <a:cubicBezTo>
                    <a:pt x="16788" y="1168"/>
                    <a:pt x="15781" y="2134"/>
                    <a:pt x="14614" y="2537"/>
                  </a:cubicBezTo>
                  <a:cubicBezTo>
                    <a:pt x="14318" y="2635"/>
                    <a:pt x="13999" y="2696"/>
                    <a:pt x="13685" y="2696"/>
                  </a:cubicBezTo>
                  <a:cubicBezTo>
                    <a:pt x="13487" y="2696"/>
                    <a:pt x="13291" y="2672"/>
                    <a:pt x="13103" y="2617"/>
                  </a:cubicBezTo>
                  <a:cubicBezTo>
                    <a:pt x="12601" y="2477"/>
                    <a:pt x="12158" y="2155"/>
                    <a:pt x="12057" y="1651"/>
                  </a:cubicBezTo>
                  <a:cubicBezTo>
                    <a:pt x="11855" y="2316"/>
                    <a:pt x="11654" y="3000"/>
                    <a:pt x="11292" y="3604"/>
                  </a:cubicBezTo>
                  <a:cubicBezTo>
                    <a:pt x="10950" y="4208"/>
                    <a:pt x="10406" y="4731"/>
                    <a:pt x="9743" y="4933"/>
                  </a:cubicBezTo>
                  <a:cubicBezTo>
                    <a:pt x="9578" y="4977"/>
                    <a:pt x="9404" y="5000"/>
                    <a:pt x="9230" y="5000"/>
                  </a:cubicBezTo>
                  <a:cubicBezTo>
                    <a:pt x="8703" y="5000"/>
                    <a:pt x="8173" y="4793"/>
                    <a:pt x="7870" y="4369"/>
                  </a:cubicBezTo>
                  <a:cubicBezTo>
                    <a:pt x="7467" y="3806"/>
                    <a:pt x="7548" y="3081"/>
                    <a:pt x="7690" y="2416"/>
                  </a:cubicBezTo>
                  <a:lnTo>
                    <a:pt x="7690" y="2416"/>
                  </a:lnTo>
                  <a:cubicBezTo>
                    <a:pt x="7368" y="3020"/>
                    <a:pt x="7005" y="3604"/>
                    <a:pt x="6461" y="4026"/>
                  </a:cubicBezTo>
                  <a:cubicBezTo>
                    <a:pt x="6028" y="4356"/>
                    <a:pt x="5490" y="4566"/>
                    <a:pt x="4949" y="4566"/>
                  </a:cubicBezTo>
                  <a:cubicBezTo>
                    <a:pt x="4863" y="4566"/>
                    <a:pt x="4776" y="4561"/>
                    <a:pt x="4690" y="4549"/>
                  </a:cubicBezTo>
                  <a:cubicBezTo>
                    <a:pt x="4067" y="4490"/>
                    <a:pt x="3463" y="4128"/>
                    <a:pt x="3160" y="3583"/>
                  </a:cubicBezTo>
                  <a:cubicBezTo>
                    <a:pt x="2918" y="3181"/>
                    <a:pt x="2859" y="2678"/>
                    <a:pt x="2980" y="2215"/>
                  </a:cubicBezTo>
                  <a:lnTo>
                    <a:pt x="2980" y="2215"/>
                  </a:lnTo>
                  <a:cubicBezTo>
                    <a:pt x="2959" y="2255"/>
                    <a:pt x="2939" y="2276"/>
                    <a:pt x="2918" y="2316"/>
                  </a:cubicBezTo>
                  <a:cubicBezTo>
                    <a:pt x="1732" y="4490"/>
                    <a:pt x="745" y="6865"/>
                    <a:pt x="1" y="9179"/>
                  </a:cubicBezTo>
                  <a:cubicBezTo>
                    <a:pt x="1" y="9361"/>
                    <a:pt x="1" y="9562"/>
                    <a:pt x="20" y="9743"/>
                  </a:cubicBezTo>
                  <a:cubicBezTo>
                    <a:pt x="81" y="10247"/>
                    <a:pt x="282" y="10749"/>
                    <a:pt x="645" y="11111"/>
                  </a:cubicBezTo>
                  <a:cubicBezTo>
                    <a:pt x="956" y="11407"/>
                    <a:pt x="1387" y="11582"/>
                    <a:pt x="1820" y="11582"/>
                  </a:cubicBezTo>
                  <a:cubicBezTo>
                    <a:pt x="1918" y="11582"/>
                    <a:pt x="2016" y="11573"/>
                    <a:pt x="2113" y="11554"/>
                  </a:cubicBezTo>
                  <a:cubicBezTo>
                    <a:pt x="2516" y="11474"/>
                    <a:pt x="2878" y="11272"/>
                    <a:pt x="3200" y="11031"/>
                  </a:cubicBezTo>
                  <a:cubicBezTo>
                    <a:pt x="4046" y="10408"/>
                    <a:pt x="4751" y="9603"/>
                    <a:pt x="5274" y="8696"/>
                  </a:cubicBezTo>
                  <a:lnTo>
                    <a:pt x="5274" y="8696"/>
                  </a:lnTo>
                  <a:cubicBezTo>
                    <a:pt x="5274" y="8757"/>
                    <a:pt x="5073" y="9421"/>
                    <a:pt x="5052" y="9804"/>
                  </a:cubicBezTo>
                  <a:cubicBezTo>
                    <a:pt x="5033" y="10065"/>
                    <a:pt x="5012" y="10346"/>
                    <a:pt x="5113" y="10609"/>
                  </a:cubicBezTo>
                  <a:cubicBezTo>
                    <a:pt x="5234" y="10931"/>
                    <a:pt x="5535" y="11173"/>
                    <a:pt x="5857" y="11253"/>
                  </a:cubicBezTo>
                  <a:cubicBezTo>
                    <a:pt x="5982" y="11292"/>
                    <a:pt x="6110" y="11309"/>
                    <a:pt x="6239" y="11309"/>
                  </a:cubicBezTo>
                  <a:cubicBezTo>
                    <a:pt x="6442" y="11309"/>
                    <a:pt x="6647" y="11266"/>
                    <a:pt x="6844" y="11192"/>
                  </a:cubicBezTo>
                  <a:cubicBezTo>
                    <a:pt x="7467" y="10991"/>
                    <a:pt x="8012" y="10548"/>
                    <a:pt x="8434" y="10045"/>
                  </a:cubicBezTo>
                  <a:cubicBezTo>
                    <a:pt x="8715" y="9683"/>
                    <a:pt x="8957" y="9280"/>
                    <a:pt x="9179" y="8857"/>
                  </a:cubicBezTo>
                  <a:lnTo>
                    <a:pt x="9179" y="8857"/>
                  </a:lnTo>
                  <a:cubicBezTo>
                    <a:pt x="9139" y="9380"/>
                    <a:pt x="9541" y="9965"/>
                    <a:pt x="10025" y="10266"/>
                  </a:cubicBezTo>
                  <a:cubicBezTo>
                    <a:pt x="10344" y="10490"/>
                    <a:pt x="10721" y="10584"/>
                    <a:pt x="11106" y="10584"/>
                  </a:cubicBezTo>
                  <a:cubicBezTo>
                    <a:pt x="11447" y="10584"/>
                    <a:pt x="11796" y="10510"/>
                    <a:pt x="12118" y="10387"/>
                  </a:cubicBezTo>
                  <a:cubicBezTo>
                    <a:pt x="12239" y="10346"/>
                    <a:pt x="12339" y="10306"/>
                    <a:pt x="12440" y="10247"/>
                  </a:cubicBezTo>
                  <a:cubicBezTo>
                    <a:pt x="13506" y="9200"/>
                    <a:pt x="14815" y="7569"/>
                    <a:pt x="15921" y="5314"/>
                  </a:cubicBezTo>
                  <a:cubicBezTo>
                    <a:pt x="16767" y="3543"/>
                    <a:pt x="17129" y="1812"/>
                    <a:pt x="17231" y="363"/>
                  </a:cubicBezTo>
                  <a:lnTo>
                    <a:pt x="17231" y="343"/>
                  </a:lnTo>
                  <a:cubicBezTo>
                    <a:pt x="17210" y="223"/>
                    <a:pt x="17210" y="102"/>
                    <a:pt x="17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183825" y="1535775"/>
              <a:ext cx="489650" cy="636975"/>
            </a:xfrm>
            <a:custGeom>
              <a:avLst/>
              <a:gdLst/>
              <a:ahLst/>
              <a:cxnLst/>
              <a:rect l="l" t="t" r="r" b="b"/>
              <a:pathLst>
                <a:path w="19586" h="25479" extrusionOk="0">
                  <a:moveTo>
                    <a:pt x="10125" y="0"/>
                  </a:moveTo>
                  <a:cubicBezTo>
                    <a:pt x="10110" y="0"/>
                    <a:pt x="10095" y="5"/>
                    <a:pt x="10085" y="15"/>
                  </a:cubicBezTo>
                  <a:cubicBezTo>
                    <a:pt x="8294" y="1445"/>
                    <a:pt x="6622" y="3538"/>
                    <a:pt x="5114" y="6275"/>
                  </a:cubicBezTo>
                  <a:cubicBezTo>
                    <a:pt x="5073" y="6356"/>
                    <a:pt x="5033" y="6416"/>
                    <a:pt x="5012" y="6477"/>
                  </a:cubicBezTo>
                  <a:lnTo>
                    <a:pt x="4993" y="6477"/>
                  </a:lnTo>
                  <a:cubicBezTo>
                    <a:pt x="3885" y="8530"/>
                    <a:pt x="2879" y="10924"/>
                    <a:pt x="2094" y="13361"/>
                  </a:cubicBezTo>
                  <a:lnTo>
                    <a:pt x="2094" y="13380"/>
                  </a:lnTo>
                  <a:cubicBezTo>
                    <a:pt x="383" y="18755"/>
                    <a:pt x="1" y="23546"/>
                    <a:pt x="1168" y="25014"/>
                  </a:cubicBezTo>
                  <a:cubicBezTo>
                    <a:pt x="1410" y="25317"/>
                    <a:pt x="1711" y="25478"/>
                    <a:pt x="2094" y="25478"/>
                  </a:cubicBezTo>
                  <a:lnTo>
                    <a:pt x="2194" y="25478"/>
                  </a:lnTo>
                  <a:cubicBezTo>
                    <a:pt x="3925" y="25336"/>
                    <a:pt x="6220" y="23707"/>
                    <a:pt x="9019" y="20647"/>
                  </a:cubicBezTo>
                  <a:cubicBezTo>
                    <a:pt x="11031" y="18433"/>
                    <a:pt x="12601" y="16219"/>
                    <a:pt x="12701" y="16058"/>
                  </a:cubicBezTo>
                  <a:cubicBezTo>
                    <a:pt x="12803" y="15997"/>
                    <a:pt x="13608" y="15494"/>
                    <a:pt x="14614" y="14488"/>
                  </a:cubicBezTo>
                  <a:cubicBezTo>
                    <a:pt x="15580" y="13522"/>
                    <a:pt x="16949" y="11911"/>
                    <a:pt x="18096" y="9536"/>
                  </a:cubicBezTo>
                  <a:cubicBezTo>
                    <a:pt x="18841" y="7986"/>
                    <a:pt x="19284" y="6316"/>
                    <a:pt x="19405" y="4564"/>
                  </a:cubicBezTo>
                  <a:cubicBezTo>
                    <a:pt x="19424" y="4564"/>
                    <a:pt x="19424" y="4544"/>
                    <a:pt x="19424" y="4523"/>
                  </a:cubicBezTo>
                  <a:cubicBezTo>
                    <a:pt x="19585" y="2209"/>
                    <a:pt x="19142" y="559"/>
                    <a:pt x="19142" y="538"/>
                  </a:cubicBezTo>
                  <a:cubicBezTo>
                    <a:pt x="19128" y="508"/>
                    <a:pt x="19113" y="490"/>
                    <a:pt x="19090" y="490"/>
                  </a:cubicBezTo>
                  <a:cubicBezTo>
                    <a:pt x="19082" y="490"/>
                    <a:pt x="19073" y="493"/>
                    <a:pt x="19062" y="498"/>
                  </a:cubicBezTo>
                  <a:cubicBezTo>
                    <a:pt x="19043" y="498"/>
                    <a:pt x="19022" y="538"/>
                    <a:pt x="19043" y="559"/>
                  </a:cubicBezTo>
                  <a:cubicBezTo>
                    <a:pt x="19043" y="578"/>
                    <a:pt x="19485" y="2229"/>
                    <a:pt x="19303" y="4544"/>
                  </a:cubicBezTo>
                  <a:lnTo>
                    <a:pt x="19303" y="4564"/>
                  </a:lnTo>
                  <a:cubicBezTo>
                    <a:pt x="19183" y="6295"/>
                    <a:pt x="18740" y="7945"/>
                    <a:pt x="17996" y="9475"/>
                  </a:cubicBezTo>
                  <a:cubicBezTo>
                    <a:pt x="16869" y="11850"/>
                    <a:pt x="15500" y="13461"/>
                    <a:pt x="14553" y="14407"/>
                  </a:cubicBezTo>
                  <a:cubicBezTo>
                    <a:pt x="13466" y="15473"/>
                    <a:pt x="12661" y="15977"/>
                    <a:pt x="12642" y="15977"/>
                  </a:cubicBezTo>
                  <a:cubicBezTo>
                    <a:pt x="12642" y="15977"/>
                    <a:pt x="12642" y="15997"/>
                    <a:pt x="12621" y="15997"/>
                  </a:cubicBezTo>
                  <a:cubicBezTo>
                    <a:pt x="12561" y="16077"/>
                    <a:pt x="6241" y="25055"/>
                    <a:pt x="2194" y="25357"/>
                  </a:cubicBezTo>
                  <a:cubicBezTo>
                    <a:pt x="2152" y="25362"/>
                    <a:pt x="2110" y="25364"/>
                    <a:pt x="2070" y="25364"/>
                  </a:cubicBezTo>
                  <a:cubicBezTo>
                    <a:pt x="1742" y="25364"/>
                    <a:pt x="1464" y="25220"/>
                    <a:pt x="1249" y="24934"/>
                  </a:cubicBezTo>
                  <a:cubicBezTo>
                    <a:pt x="122" y="23525"/>
                    <a:pt x="524" y="18675"/>
                    <a:pt x="2194" y="13401"/>
                  </a:cubicBezTo>
                  <a:cubicBezTo>
                    <a:pt x="2980" y="10945"/>
                    <a:pt x="3986" y="8589"/>
                    <a:pt x="5093" y="6536"/>
                  </a:cubicBezTo>
                  <a:cubicBezTo>
                    <a:pt x="5133" y="6456"/>
                    <a:pt x="5173" y="6396"/>
                    <a:pt x="5194" y="6335"/>
                  </a:cubicBezTo>
                  <a:lnTo>
                    <a:pt x="5213" y="6335"/>
                  </a:lnTo>
                  <a:cubicBezTo>
                    <a:pt x="6724" y="3618"/>
                    <a:pt x="8374" y="1504"/>
                    <a:pt x="10146" y="95"/>
                  </a:cubicBezTo>
                  <a:cubicBezTo>
                    <a:pt x="10165" y="76"/>
                    <a:pt x="10186" y="55"/>
                    <a:pt x="10165" y="15"/>
                  </a:cubicBezTo>
                  <a:cubicBezTo>
                    <a:pt x="10155" y="5"/>
                    <a:pt x="10140" y="0"/>
                    <a:pt x="1012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671950" y="1757050"/>
              <a:ext cx="109200" cy="63925"/>
            </a:xfrm>
            <a:custGeom>
              <a:avLst/>
              <a:gdLst/>
              <a:ahLst/>
              <a:cxnLst/>
              <a:rect l="l" t="t" r="r" b="b"/>
              <a:pathLst>
                <a:path w="4368" h="2557" extrusionOk="0">
                  <a:moveTo>
                    <a:pt x="342" y="1"/>
                  </a:moveTo>
                  <a:cubicBezTo>
                    <a:pt x="323" y="1"/>
                    <a:pt x="282" y="1"/>
                    <a:pt x="262" y="20"/>
                  </a:cubicBezTo>
                  <a:cubicBezTo>
                    <a:pt x="81" y="342"/>
                    <a:pt x="1" y="705"/>
                    <a:pt x="1" y="1048"/>
                  </a:cubicBezTo>
                  <a:cubicBezTo>
                    <a:pt x="1" y="1289"/>
                    <a:pt x="41" y="1490"/>
                    <a:pt x="121" y="1671"/>
                  </a:cubicBezTo>
                  <a:cubicBezTo>
                    <a:pt x="315" y="2078"/>
                    <a:pt x="759" y="2329"/>
                    <a:pt x="1192" y="2329"/>
                  </a:cubicBezTo>
                  <a:cubicBezTo>
                    <a:pt x="1252" y="2329"/>
                    <a:pt x="1311" y="2325"/>
                    <a:pt x="1369" y="2315"/>
                  </a:cubicBezTo>
                  <a:cubicBezTo>
                    <a:pt x="1772" y="2255"/>
                    <a:pt x="2113" y="1974"/>
                    <a:pt x="2274" y="1611"/>
                  </a:cubicBezTo>
                  <a:cubicBezTo>
                    <a:pt x="2355" y="1974"/>
                    <a:pt x="2617" y="2315"/>
                    <a:pt x="2980" y="2476"/>
                  </a:cubicBezTo>
                  <a:cubicBezTo>
                    <a:pt x="3120" y="2537"/>
                    <a:pt x="3281" y="2556"/>
                    <a:pt x="3422" y="2556"/>
                  </a:cubicBezTo>
                  <a:cubicBezTo>
                    <a:pt x="3764" y="2556"/>
                    <a:pt x="4107" y="2416"/>
                    <a:pt x="4348" y="2175"/>
                  </a:cubicBezTo>
                  <a:cubicBezTo>
                    <a:pt x="4368" y="2135"/>
                    <a:pt x="4368" y="2114"/>
                    <a:pt x="4348" y="2094"/>
                  </a:cubicBezTo>
                  <a:cubicBezTo>
                    <a:pt x="4328" y="2084"/>
                    <a:pt x="4313" y="2079"/>
                    <a:pt x="4300" y="2079"/>
                  </a:cubicBezTo>
                  <a:cubicBezTo>
                    <a:pt x="4288" y="2079"/>
                    <a:pt x="4278" y="2084"/>
                    <a:pt x="4268" y="2094"/>
                  </a:cubicBezTo>
                  <a:cubicBezTo>
                    <a:pt x="4056" y="2320"/>
                    <a:pt x="3735" y="2447"/>
                    <a:pt x="3416" y="2447"/>
                  </a:cubicBezTo>
                  <a:cubicBezTo>
                    <a:pt x="3281" y="2447"/>
                    <a:pt x="3146" y="2424"/>
                    <a:pt x="3020" y="2376"/>
                  </a:cubicBezTo>
                  <a:cubicBezTo>
                    <a:pt x="2617" y="2194"/>
                    <a:pt x="2336" y="1751"/>
                    <a:pt x="2355" y="1308"/>
                  </a:cubicBezTo>
                  <a:cubicBezTo>
                    <a:pt x="2355" y="1268"/>
                    <a:pt x="2336" y="1249"/>
                    <a:pt x="2295" y="1249"/>
                  </a:cubicBezTo>
                  <a:cubicBezTo>
                    <a:pt x="2274" y="1249"/>
                    <a:pt x="2234" y="1268"/>
                    <a:pt x="2234" y="1289"/>
                  </a:cubicBezTo>
                  <a:cubicBezTo>
                    <a:pt x="2194" y="1751"/>
                    <a:pt x="1812" y="2154"/>
                    <a:pt x="1348" y="2215"/>
                  </a:cubicBezTo>
                  <a:cubicBezTo>
                    <a:pt x="1295" y="2225"/>
                    <a:pt x="1240" y="2230"/>
                    <a:pt x="1185" y="2230"/>
                  </a:cubicBezTo>
                  <a:cubicBezTo>
                    <a:pt x="792" y="2230"/>
                    <a:pt x="398" y="1984"/>
                    <a:pt x="221" y="1631"/>
                  </a:cubicBezTo>
                  <a:cubicBezTo>
                    <a:pt x="141" y="1450"/>
                    <a:pt x="100" y="1268"/>
                    <a:pt x="100" y="1048"/>
                  </a:cubicBezTo>
                  <a:cubicBezTo>
                    <a:pt x="100" y="705"/>
                    <a:pt x="181" y="383"/>
                    <a:pt x="363" y="81"/>
                  </a:cubicBezTo>
                  <a:cubicBezTo>
                    <a:pt x="382" y="60"/>
                    <a:pt x="363" y="20"/>
                    <a:pt x="342"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4690075" y="1862725"/>
              <a:ext cx="95625" cy="59425"/>
            </a:xfrm>
            <a:custGeom>
              <a:avLst/>
              <a:gdLst/>
              <a:ahLst/>
              <a:cxnLst/>
              <a:rect l="l" t="t" r="r" b="b"/>
              <a:pathLst>
                <a:path w="3825" h="2377" extrusionOk="0">
                  <a:moveTo>
                    <a:pt x="382" y="1"/>
                  </a:moveTo>
                  <a:cubicBezTo>
                    <a:pt x="363" y="1"/>
                    <a:pt x="322" y="1"/>
                    <a:pt x="301" y="20"/>
                  </a:cubicBezTo>
                  <a:cubicBezTo>
                    <a:pt x="41" y="323"/>
                    <a:pt x="0" y="806"/>
                    <a:pt x="221" y="1168"/>
                  </a:cubicBezTo>
                  <a:cubicBezTo>
                    <a:pt x="395" y="1495"/>
                    <a:pt x="788" y="1712"/>
                    <a:pt x="1193" y="1712"/>
                  </a:cubicBezTo>
                  <a:cubicBezTo>
                    <a:pt x="1211" y="1712"/>
                    <a:pt x="1230" y="1712"/>
                    <a:pt x="1248" y="1711"/>
                  </a:cubicBezTo>
                  <a:cubicBezTo>
                    <a:pt x="1570" y="1692"/>
                    <a:pt x="1912" y="1531"/>
                    <a:pt x="2134" y="1268"/>
                  </a:cubicBezTo>
                  <a:cubicBezTo>
                    <a:pt x="2134" y="1611"/>
                    <a:pt x="2314" y="1974"/>
                    <a:pt x="2596" y="2175"/>
                  </a:cubicBezTo>
                  <a:cubicBezTo>
                    <a:pt x="2797" y="2315"/>
                    <a:pt x="3039" y="2376"/>
                    <a:pt x="3261" y="2376"/>
                  </a:cubicBezTo>
                  <a:cubicBezTo>
                    <a:pt x="3441" y="2376"/>
                    <a:pt x="3623" y="2336"/>
                    <a:pt x="3784" y="2255"/>
                  </a:cubicBezTo>
                  <a:cubicBezTo>
                    <a:pt x="3804" y="2234"/>
                    <a:pt x="3825" y="2215"/>
                    <a:pt x="3804" y="2194"/>
                  </a:cubicBezTo>
                  <a:cubicBezTo>
                    <a:pt x="3804" y="2154"/>
                    <a:pt x="3764" y="2154"/>
                    <a:pt x="3744" y="2154"/>
                  </a:cubicBezTo>
                  <a:cubicBezTo>
                    <a:pt x="3595" y="2233"/>
                    <a:pt x="3430" y="2270"/>
                    <a:pt x="3267" y="2270"/>
                  </a:cubicBezTo>
                  <a:cubicBezTo>
                    <a:pt x="3056" y="2270"/>
                    <a:pt x="2847" y="2208"/>
                    <a:pt x="2677" y="2094"/>
                  </a:cubicBezTo>
                  <a:cubicBezTo>
                    <a:pt x="2355" y="1872"/>
                    <a:pt x="2193" y="1469"/>
                    <a:pt x="2255" y="1088"/>
                  </a:cubicBezTo>
                  <a:cubicBezTo>
                    <a:pt x="2255" y="1067"/>
                    <a:pt x="2234" y="1048"/>
                    <a:pt x="2214" y="1048"/>
                  </a:cubicBezTo>
                  <a:cubicBezTo>
                    <a:pt x="2208" y="1041"/>
                    <a:pt x="2202" y="1039"/>
                    <a:pt x="2196" y="1039"/>
                  </a:cubicBezTo>
                  <a:cubicBezTo>
                    <a:pt x="2182" y="1039"/>
                    <a:pt x="2168" y="1053"/>
                    <a:pt x="2153" y="1067"/>
                  </a:cubicBezTo>
                  <a:cubicBezTo>
                    <a:pt x="1952" y="1389"/>
                    <a:pt x="1590" y="1590"/>
                    <a:pt x="1227" y="1611"/>
                  </a:cubicBezTo>
                  <a:cubicBezTo>
                    <a:pt x="1210" y="1612"/>
                    <a:pt x="1194" y="1612"/>
                    <a:pt x="1177" y="1612"/>
                  </a:cubicBezTo>
                  <a:cubicBezTo>
                    <a:pt x="814" y="1612"/>
                    <a:pt x="475" y="1415"/>
                    <a:pt x="301" y="1107"/>
                  </a:cubicBezTo>
                  <a:cubicBezTo>
                    <a:pt x="121" y="785"/>
                    <a:pt x="140" y="363"/>
                    <a:pt x="382" y="81"/>
                  </a:cubicBezTo>
                  <a:cubicBezTo>
                    <a:pt x="403" y="60"/>
                    <a:pt x="403" y="20"/>
                    <a:pt x="382"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4766025" y="1724625"/>
              <a:ext cx="72025" cy="42525"/>
            </a:xfrm>
            <a:custGeom>
              <a:avLst/>
              <a:gdLst/>
              <a:ahLst/>
              <a:cxnLst/>
              <a:rect l="l" t="t" r="r" b="b"/>
              <a:pathLst>
                <a:path w="2881" h="1701" extrusionOk="0">
                  <a:moveTo>
                    <a:pt x="301" y="1"/>
                  </a:moveTo>
                  <a:cubicBezTo>
                    <a:pt x="282" y="1"/>
                    <a:pt x="257" y="15"/>
                    <a:pt x="242" y="29"/>
                  </a:cubicBezTo>
                  <a:cubicBezTo>
                    <a:pt x="41" y="332"/>
                    <a:pt x="1" y="713"/>
                    <a:pt x="122" y="1035"/>
                  </a:cubicBezTo>
                  <a:cubicBezTo>
                    <a:pt x="242" y="1357"/>
                    <a:pt x="585" y="1599"/>
                    <a:pt x="927" y="1599"/>
                  </a:cubicBezTo>
                  <a:cubicBezTo>
                    <a:pt x="1230" y="1599"/>
                    <a:pt x="1490" y="1438"/>
                    <a:pt x="1611" y="1196"/>
                  </a:cubicBezTo>
                  <a:cubicBezTo>
                    <a:pt x="1632" y="1217"/>
                    <a:pt x="1632" y="1237"/>
                    <a:pt x="1632" y="1277"/>
                  </a:cubicBezTo>
                  <a:cubicBezTo>
                    <a:pt x="1732" y="1499"/>
                    <a:pt x="1954" y="1680"/>
                    <a:pt x="2215" y="1700"/>
                  </a:cubicBezTo>
                  <a:lnTo>
                    <a:pt x="2276" y="1700"/>
                  </a:lnTo>
                  <a:cubicBezTo>
                    <a:pt x="2497" y="1700"/>
                    <a:pt x="2719" y="1599"/>
                    <a:pt x="2859" y="1419"/>
                  </a:cubicBezTo>
                  <a:cubicBezTo>
                    <a:pt x="2880" y="1378"/>
                    <a:pt x="2859" y="1357"/>
                    <a:pt x="2840" y="1338"/>
                  </a:cubicBezTo>
                  <a:cubicBezTo>
                    <a:pt x="2831" y="1329"/>
                    <a:pt x="2819" y="1324"/>
                    <a:pt x="2806" y="1324"/>
                  </a:cubicBezTo>
                  <a:cubicBezTo>
                    <a:pt x="2789" y="1324"/>
                    <a:pt x="2771" y="1334"/>
                    <a:pt x="2759" y="1357"/>
                  </a:cubicBezTo>
                  <a:cubicBezTo>
                    <a:pt x="2649" y="1504"/>
                    <a:pt x="2472" y="1602"/>
                    <a:pt x="2273" y="1602"/>
                  </a:cubicBezTo>
                  <a:cubicBezTo>
                    <a:pt x="2254" y="1602"/>
                    <a:pt x="2234" y="1601"/>
                    <a:pt x="2215" y="1599"/>
                  </a:cubicBezTo>
                  <a:cubicBezTo>
                    <a:pt x="2014" y="1580"/>
                    <a:pt x="1812" y="1419"/>
                    <a:pt x="1732" y="1237"/>
                  </a:cubicBezTo>
                  <a:cubicBezTo>
                    <a:pt x="1713" y="1156"/>
                    <a:pt x="1692" y="1056"/>
                    <a:pt x="1672" y="976"/>
                  </a:cubicBezTo>
                  <a:cubicBezTo>
                    <a:pt x="1672" y="936"/>
                    <a:pt x="1651" y="915"/>
                    <a:pt x="1632" y="915"/>
                  </a:cubicBezTo>
                  <a:cubicBezTo>
                    <a:pt x="1592" y="915"/>
                    <a:pt x="1571" y="936"/>
                    <a:pt x="1571" y="976"/>
                  </a:cubicBezTo>
                  <a:cubicBezTo>
                    <a:pt x="1531" y="1258"/>
                    <a:pt x="1249" y="1499"/>
                    <a:pt x="927" y="1499"/>
                  </a:cubicBezTo>
                  <a:cubicBezTo>
                    <a:pt x="626" y="1499"/>
                    <a:pt x="344" y="1298"/>
                    <a:pt x="223" y="995"/>
                  </a:cubicBezTo>
                  <a:cubicBezTo>
                    <a:pt x="122" y="713"/>
                    <a:pt x="162" y="372"/>
                    <a:pt x="344" y="90"/>
                  </a:cubicBezTo>
                  <a:cubicBezTo>
                    <a:pt x="363" y="69"/>
                    <a:pt x="344" y="29"/>
                    <a:pt x="323" y="10"/>
                  </a:cubicBezTo>
                  <a:cubicBezTo>
                    <a:pt x="317" y="4"/>
                    <a:pt x="310" y="1"/>
                    <a:pt x="301"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4367000" y="2156600"/>
              <a:ext cx="17150" cy="11100"/>
            </a:xfrm>
            <a:custGeom>
              <a:avLst/>
              <a:gdLst/>
              <a:ahLst/>
              <a:cxnLst/>
              <a:rect l="l" t="t" r="r" b="b"/>
              <a:pathLst>
                <a:path w="686" h="444" extrusionOk="0">
                  <a:moveTo>
                    <a:pt x="444" y="1"/>
                  </a:moveTo>
                  <a:cubicBezTo>
                    <a:pt x="302" y="41"/>
                    <a:pt x="181" y="122"/>
                    <a:pt x="101" y="202"/>
                  </a:cubicBezTo>
                  <a:cubicBezTo>
                    <a:pt x="1" y="323"/>
                    <a:pt x="81" y="444"/>
                    <a:pt x="221" y="444"/>
                  </a:cubicBezTo>
                  <a:cubicBezTo>
                    <a:pt x="342" y="423"/>
                    <a:pt x="484" y="342"/>
                    <a:pt x="584" y="283"/>
                  </a:cubicBezTo>
                  <a:cubicBezTo>
                    <a:pt x="645" y="222"/>
                    <a:pt x="685" y="162"/>
                    <a:pt x="664" y="101"/>
                  </a:cubicBezTo>
                  <a:cubicBezTo>
                    <a:pt x="664" y="41"/>
                    <a:pt x="624" y="20"/>
                    <a:pt x="564"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4347075" y="2146150"/>
              <a:ext cx="17425" cy="11025"/>
            </a:xfrm>
            <a:custGeom>
              <a:avLst/>
              <a:gdLst/>
              <a:ahLst/>
              <a:cxnLst/>
              <a:rect l="l" t="t" r="r" b="b"/>
              <a:pathLst>
                <a:path w="697" h="441" extrusionOk="0">
                  <a:moveTo>
                    <a:pt x="498" y="1"/>
                  </a:moveTo>
                  <a:cubicBezTo>
                    <a:pt x="476" y="1"/>
                    <a:pt x="456" y="6"/>
                    <a:pt x="435" y="16"/>
                  </a:cubicBezTo>
                  <a:cubicBezTo>
                    <a:pt x="294" y="57"/>
                    <a:pt x="173" y="116"/>
                    <a:pt x="92" y="218"/>
                  </a:cubicBezTo>
                  <a:cubicBezTo>
                    <a:pt x="0" y="329"/>
                    <a:pt x="62" y="441"/>
                    <a:pt x="182" y="441"/>
                  </a:cubicBezTo>
                  <a:cubicBezTo>
                    <a:pt x="192" y="441"/>
                    <a:pt x="202" y="440"/>
                    <a:pt x="213" y="438"/>
                  </a:cubicBezTo>
                  <a:cubicBezTo>
                    <a:pt x="334" y="438"/>
                    <a:pt x="476" y="358"/>
                    <a:pt x="576" y="277"/>
                  </a:cubicBezTo>
                  <a:cubicBezTo>
                    <a:pt x="637" y="237"/>
                    <a:pt x="696" y="177"/>
                    <a:pt x="677" y="97"/>
                  </a:cubicBezTo>
                  <a:cubicBezTo>
                    <a:pt x="656" y="57"/>
                    <a:pt x="616" y="16"/>
                    <a:pt x="576" y="16"/>
                  </a:cubicBezTo>
                  <a:cubicBezTo>
                    <a:pt x="546" y="6"/>
                    <a:pt x="521" y="1"/>
                    <a:pt x="498"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4351550" y="2124400"/>
              <a:ext cx="16975" cy="11150"/>
            </a:xfrm>
            <a:custGeom>
              <a:avLst/>
              <a:gdLst/>
              <a:ahLst/>
              <a:cxnLst/>
              <a:rect l="l" t="t" r="r" b="b"/>
              <a:pathLst>
                <a:path w="679" h="446" extrusionOk="0">
                  <a:moveTo>
                    <a:pt x="578" y="1"/>
                  </a:moveTo>
                  <a:cubicBezTo>
                    <a:pt x="517" y="1"/>
                    <a:pt x="477" y="1"/>
                    <a:pt x="437" y="20"/>
                  </a:cubicBezTo>
                  <a:cubicBezTo>
                    <a:pt x="297" y="41"/>
                    <a:pt x="176" y="122"/>
                    <a:pt x="95" y="221"/>
                  </a:cubicBezTo>
                  <a:cubicBezTo>
                    <a:pt x="0" y="316"/>
                    <a:pt x="65" y="445"/>
                    <a:pt x="190" y="445"/>
                  </a:cubicBezTo>
                  <a:cubicBezTo>
                    <a:pt x="199" y="445"/>
                    <a:pt x="207" y="445"/>
                    <a:pt x="216" y="444"/>
                  </a:cubicBezTo>
                  <a:cubicBezTo>
                    <a:pt x="337" y="444"/>
                    <a:pt x="477" y="363"/>
                    <a:pt x="578" y="283"/>
                  </a:cubicBezTo>
                  <a:cubicBezTo>
                    <a:pt x="638" y="242"/>
                    <a:pt x="678" y="162"/>
                    <a:pt x="678" y="101"/>
                  </a:cubicBezTo>
                  <a:cubicBezTo>
                    <a:pt x="659" y="60"/>
                    <a:pt x="619" y="20"/>
                    <a:pt x="578"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4375550" y="2111325"/>
              <a:ext cx="17650" cy="11100"/>
            </a:xfrm>
            <a:custGeom>
              <a:avLst/>
              <a:gdLst/>
              <a:ahLst/>
              <a:cxnLst/>
              <a:rect l="l" t="t" r="r" b="b"/>
              <a:pathLst>
                <a:path w="706" h="444" extrusionOk="0">
                  <a:moveTo>
                    <a:pt x="443" y="0"/>
                  </a:moveTo>
                  <a:cubicBezTo>
                    <a:pt x="322" y="41"/>
                    <a:pt x="201" y="121"/>
                    <a:pt x="102" y="221"/>
                  </a:cubicBezTo>
                  <a:cubicBezTo>
                    <a:pt x="0" y="322"/>
                    <a:pt x="81" y="443"/>
                    <a:pt x="222" y="443"/>
                  </a:cubicBezTo>
                  <a:cubicBezTo>
                    <a:pt x="343" y="422"/>
                    <a:pt x="504" y="342"/>
                    <a:pt x="585" y="282"/>
                  </a:cubicBezTo>
                  <a:cubicBezTo>
                    <a:pt x="644" y="242"/>
                    <a:pt x="705" y="161"/>
                    <a:pt x="684" y="100"/>
                  </a:cubicBezTo>
                  <a:cubicBezTo>
                    <a:pt x="665" y="41"/>
                    <a:pt x="625" y="20"/>
                    <a:pt x="585"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4373225" y="2133575"/>
              <a:ext cx="16950" cy="11025"/>
            </a:xfrm>
            <a:custGeom>
              <a:avLst/>
              <a:gdLst/>
              <a:ahLst/>
              <a:cxnLst/>
              <a:rect l="l" t="t" r="r" b="b"/>
              <a:pathLst>
                <a:path w="678" h="441" extrusionOk="0">
                  <a:moveTo>
                    <a:pt x="496" y="1"/>
                  </a:moveTo>
                  <a:cubicBezTo>
                    <a:pt x="476" y="1"/>
                    <a:pt x="456" y="6"/>
                    <a:pt x="436" y="15"/>
                  </a:cubicBezTo>
                  <a:cubicBezTo>
                    <a:pt x="294" y="56"/>
                    <a:pt x="174" y="117"/>
                    <a:pt x="93" y="217"/>
                  </a:cubicBezTo>
                  <a:cubicBezTo>
                    <a:pt x="0" y="329"/>
                    <a:pt x="63" y="441"/>
                    <a:pt x="185" y="441"/>
                  </a:cubicBezTo>
                  <a:cubicBezTo>
                    <a:pt x="194" y="441"/>
                    <a:pt x="204" y="440"/>
                    <a:pt x="214" y="439"/>
                  </a:cubicBezTo>
                  <a:cubicBezTo>
                    <a:pt x="335" y="439"/>
                    <a:pt x="476" y="358"/>
                    <a:pt x="576" y="278"/>
                  </a:cubicBezTo>
                  <a:cubicBezTo>
                    <a:pt x="637" y="238"/>
                    <a:pt x="678" y="176"/>
                    <a:pt x="657" y="96"/>
                  </a:cubicBezTo>
                  <a:cubicBezTo>
                    <a:pt x="657" y="56"/>
                    <a:pt x="616" y="15"/>
                    <a:pt x="557" y="15"/>
                  </a:cubicBezTo>
                  <a:cubicBezTo>
                    <a:pt x="537" y="6"/>
                    <a:pt x="517" y="1"/>
                    <a:pt x="496"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979525" y="2715050"/>
              <a:ext cx="76050" cy="66050"/>
            </a:xfrm>
            <a:custGeom>
              <a:avLst/>
              <a:gdLst/>
              <a:ahLst/>
              <a:cxnLst/>
              <a:rect l="l" t="t" r="r" b="b"/>
              <a:pathLst>
                <a:path w="3042" h="2642" extrusionOk="0">
                  <a:moveTo>
                    <a:pt x="2196" y="1"/>
                  </a:moveTo>
                  <a:cubicBezTo>
                    <a:pt x="2087" y="1"/>
                    <a:pt x="1970" y="21"/>
                    <a:pt x="1853" y="65"/>
                  </a:cubicBezTo>
                  <a:cubicBezTo>
                    <a:pt x="1289" y="287"/>
                    <a:pt x="685" y="891"/>
                    <a:pt x="363" y="1353"/>
                  </a:cubicBezTo>
                  <a:cubicBezTo>
                    <a:pt x="162" y="1656"/>
                    <a:pt x="1" y="2059"/>
                    <a:pt x="181" y="2360"/>
                  </a:cubicBezTo>
                  <a:cubicBezTo>
                    <a:pt x="302" y="2561"/>
                    <a:pt x="564" y="2642"/>
                    <a:pt x="785" y="2642"/>
                  </a:cubicBezTo>
                  <a:cubicBezTo>
                    <a:pt x="1026" y="2642"/>
                    <a:pt x="1249" y="2542"/>
                    <a:pt x="1450" y="2421"/>
                  </a:cubicBezTo>
                  <a:cubicBezTo>
                    <a:pt x="2014" y="2099"/>
                    <a:pt x="2497" y="1576"/>
                    <a:pt x="2778" y="972"/>
                  </a:cubicBezTo>
                  <a:cubicBezTo>
                    <a:pt x="3042" y="412"/>
                    <a:pt x="2686" y="1"/>
                    <a:pt x="2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4089225" y="2735700"/>
              <a:ext cx="76050" cy="66050"/>
            </a:xfrm>
            <a:custGeom>
              <a:avLst/>
              <a:gdLst/>
              <a:ahLst/>
              <a:cxnLst/>
              <a:rect l="l" t="t" r="r" b="b"/>
              <a:pathLst>
                <a:path w="3042" h="2642" extrusionOk="0">
                  <a:moveTo>
                    <a:pt x="2204" y="0"/>
                  </a:moveTo>
                  <a:cubicBezTo>
                    <a:pt x="2093" y="0"/>
                    <a:pt x="1974" y="21"/>
                    <a:pt x="1853" y="65"/>
                  </a:cubicBezTo>
                  <a:cubicBezTo>
                    <a:pt x="1289" y="286"/>
                    <a:pt x="704" y="890"/>
                    <a:pt x="363" y="1354"/>
                  </a:cubicBezTo>
                  <a:cubicBezTo>
                    <a:pt x="162" y="1655"/>
                    <a:pt x="1" y="2057"/>
                    <a:pt x="202" y="2360"/>
                  </a:cubicBezTo>
                  <a:cubicBezTo>
                    <a:pt x="323" y="2561"/>
                    <a:pt x="564" y="2642"/>
                    <a:pt x="806" y="2642"/>
                  </a:cubicBezTo>
                  <a:cubicBezTo>
                    <a:pt x="1027" y="2642"/>
                    <a:pt x="1249" y="2540"/>
                    <a:pt x="1450" y="2420"/>
                  </a:cubicBezTo>
                  <a:cubicBezTo>
                    <a:pt x="2033" y="2097"/>
                    <a:pt x="2497" y="1574"/>
                    <a:pt x="2778" y="970"/>
                  </a:cubicBezTo>
                  <a:cubicBezTo>
                    <a:pt x="3042" y="411"/>
                    <a:pt x="2700" y="0"/>
                    <a:pt x="2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983025" y="2832125"/>
              <a:ext cx="75625" cy="66250"/>
            </a:xfrm>
            <a:custGeom>
              <a:avLst/>
              <a:gdLst/>
              <a:ahLst/>
              <a:cxnLst/>
              <a:rect l="l" t="t" r="r" b="b"/>
              <a:pathLst>
                <a:path w="3025" h="2650" extrusionOk="0">
                  <a:moveTo>
                    <a:pt x="2196" y="0"/>
                  </a:moveTo>
                  <a:cubicBezTo>
                    <a:pt x="2081" y="0"/>
                    <a:pt x="1959" y="23"/>
                    <a:pt x="1833" y="73"/>
                  </a:cubicBezTo>
                  <a:cubicBezTo>
                    <a:pt x="1289" y="294"/>
                    <a:pt x="685" y="878"/>
                    <a:pt x="363" y="1361"/>
                  </a:cubicBezTo>
                  <a:cubicBezTo>
                    <a:pt x="162" y="1643"/>
                    <a:pt x="1" y="2046"/>
                    <a:pt x="183" y="2347"/>
                  </a:cubicBezTo>
                  <a:cubicBezTo>
                    <a:pt x="304" y="2548"/>
                    <a:pt x="564" y="2649"/>
                    <a:pt x="787" y="2649"/>
                  </a:cubicBezTo>
                  <a:cubicBezTo>
                    <a:pt x="1028" y="2629"/>
                    <a:pt x="1249" y="2529"/>
                    <a:pt x="1450" y="2427"/>
                  </a:cubicBezTo>
                  <a:cubicBezTo>
                    <a:pt x="2014" y="2086"/>
                    <a:pt x="2497" y="1582"/>
                    <a:pt x="2779" y="978"/>
                  </a:cubicBezTo>
                  <a:cubicBezTo>
                    <a:pt x="3024" y="423"/>
                    <a:pt x="2686" y="0"/>
                    <a:pt x="2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23"/>
          <p:cNvSpPr txBox="1"/>
          <p:nvPr/>
        </p:nvSpPr>
        <p:spPr>
          <a:xfrm>
            <a:off x="4957276" y="1422275"/>
            <a:ext cx="2822498"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Tinos" panose="020B0604020202020204" charset="0"/>
                <a:ea typeface="Tinos" panose="020B0604020202020204" charset="0"/>
                <a:cs typeface="Tinos" panose="020B0604020202020204" charset="0"/>
                <a:sym typeface="Yeseva One"/>
              </a:rPr>
              <a:t>Introduction</a:t>
            </a:r>
            <a:endParaRPr sz="1800" b="1" dirty="0">
              <a:solidFill>
                <a:schemeClr val="lt2"/>
              </a:solidFill>
              <a:latin typeface="Tinos" panose="020B0604020202020204" charset="0"/>
              <a:ea typeface="Tinos" panose="020B0604020202020204" charset="0"/>
              <a:cs typeface="Tinos" panose="020B0604020202020204" charset="0"/>
              <a:sym typeface="Yeseva One"/>
            </a:endParaRPr>
          </a:p>
        </p:txBody>
      </p:sp>
      <p:sp>
        <p:nvSpPr>
          <p:cNvPr id="1368" name="Google Shape;1368;p23"/>
          <p:cNvSpPr/>
          <p:nvPr/>
        </p:nvSpPr>
        <p:spPr>
          <a:xfrm>
            <a:off x="4226463" y="1349825"/>
            <a:ext cx="572700" cy="5727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500" dirty="0" smtClean="0">
                <a:solidFill>
                  <a:schemeClr val="tx1"/>
                </a:solidFill>
                <a:latin typeface="Yeseva One"/>
                <a:ea typeface="Yeseva One"/>
                <a:cs typeface="Yeseva One"/>
                <a:sym typeface="Yeseva One"/>
              </a:rPr>
              <a:t>01</a:t>
            </a:r>
            <a:endParaRPr sz="2500" dirty="0">
              <a:solidFill>
                <a:schemeClr val="tx1"/>
              </a:solidFill>
              <a:latin typeface="Yeseva One"/>
              <a:ea typeface="Yeseva One"/>
              <a:cs typeface="Yeseva One"/>
              <a:sym typeface="Yeseva One"/>
            </a:endParaRPr>
          </a:p>
        </p:txBody>
      </p:sp>
      <p:sp>
        <p:nvSpPr>
          <p:cNvPr id="1370" name="Google Shape;1370;p23"/>
          <p:cNvSpPr txBox="1"/>
          <p:nvPr/>
        </p:nvSpPr>
        <p:spPr>
          <a:xfrm>
            <a:off x="4957276" y="2201575"/>
            <a:ext cx="2822498"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smtClean="0">
                <a:solidFill>
                  <a:schemeClr val="lt2"/>
                </a:solidFill>
                <a:latin typeface="Tinos" panose="020B0604020202020204" charset="0"/>
                <a:ea typeface="Tinos" panose="020B0604020202020204" charset="0"/>
                <a:cs typeface="Tinos" panose="020B0604020202020204" charset="0"/>
                <a:sym typeface="Yeseva One"/>
              </a:rPr>
              <a:t>Data</a:t>
            </a:r>
            <a:endParaRPr sz="1800" b="1" dirty="0">
              <a:solidFill>
                <a:schemeClr val="lt2"/>
              </a:solidFill>
              <a:latin typeface="Tinos" panose="020B0604020202020204" charset="0"/>
              <a:ea typeface="Tinos" panose="020B0604020202020204" charset="0"/>
              <a:cs typeface="Tinos" panose="020B0604020202020204" charset="0"/>
              <a:sym typeface="Yeseva One"/>
            </a:endParaRPr>
          </a:p>
        </p:txBody>
      </p:sp>
      <p:sp>
        <p:nvSpPr>
          <p:cNvPr id="1372" name="Google Shape;1372;p23"/>
          <p:cNvSpPr/>
          <p:nvPr/>
        </p:nvSpPr>
        <p:spPr>
          <a:xfrm>
            <a:off x="4226463" y="2129125"/>
            <a:ext cx="572700" cy="572700"/>
          </a:xfrm>
          <a:prstGeom prst="ellipse">
            <a:avLst/>
          </a:prstGeom>
          <a:solidFill>
            <a:schemeClr val="accent3">
              <a:lumMod val="65000"/>
            </a:scheme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500" dirty="0">
                <a:solidFill>
                  <a:schemeClr val="bg1"/>
                </a:solidFill>
                <a:latin typeface="Yeseva One"/>
                <a:ea typeface="Yeseva One"/>
                <a:cs typeface="Yeseva One"/>
                <a:sym typeface="Yeseva One"/>
              </a:rPr>
              <a:t>02</a:t>
            </a:r>
            <a:endParaRPr sz="2500" dirty="0">
              <a:solidFill>
                <a:schemeClr val="bg1"/>
              </a:solidFill>
              <a:latin typeface="Yeseva One"/>
              <a:ea typeface="Yeseva One"/>
              <a:cs typeface="Yeseva One"/>
              <a:sym typeface="Yeseva One"/>
            </a:endParaRPr>
          </a:p>
        </p:txBody>
      </p:sp>
      <p:sp>
        <p:nvSpPr>
          <p:cNvPr id="1374" name="Google Shape;1374;p23"/>
          <p:cNvSpPr txBox="1"/>
          <p:nvPr/>
        </p:nvSpPr>
        <p:spPr>
          <a:xfrm>
            <a:off x="4957276" y="2980875"/>
            <a:ext cx="2822498"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Tinos" panose="020B0604020202020204" charset="0"/>
                <a:ea typeface="Tinos" panose="020B0604020202020204" charset="0"/>
                <a:cs typeface="Tinos" panose="020B0604020202020204" charset="0"/>
                <a:sym typeface="Yeseva One"/>
              </a:rPr>
              <a:t>Architecture</a:t>
            </a:r>
            <a:endParaRPr sz="1800" b="1" dirty="0">
              <a:solidFill>
                <a:schemeClr val="lt2"/>
              </a:solidFill>
              <a:latin typeface="Tinos" panose="020B0604020202020204" charset="0"/>
              <a:ea typeface="Tinos" panose="020B0604020202020204" charset="0"/>
              <a:cs typeface="Tinos" panose="020B0604020202020204" charset="0"/>
              <a:sym typeface="Yeseva One"/>
            </a:endParaRPr>
          </a:p>
        </p:txBody>
      </p:sp>
      <p:sp>
        <p:nvSpPr>
          <p:cNvPr id="1376" name="Google Shape;1376;p23"/>
          <p:cNvSpPr/>
          <p:nvPr/>
        </p:nvSpPr>
        <p:spPr>
          <a:xfrm>
            <a:off x="4226463" y="2908425"/>
            <a:ext cx="572700" cy="5727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500">
                <a:solidFill>
                  <a:schemeClr val="lt1"/>
                </a:solidFill>
                <a:latin typeface="Yeseva One"/>
                <a:ea typeface="Yeseva One"/>
                <a:cs typeface="Yeseva One"/>
                <a:sym typeface="Yeseva One"/>
              </a:rPr>
              <a:t>03</a:t>
            </a:r>
            <a:endParaRPr sz="2500">
              <a:solidFill>
                <a:schemeClr val="lt1"/>
              </a:solidFill>
              <a:latin typeface="Yeseva One"/>
              <a:ea typeface="Yeseva One"/>
              <a:cs typeface="Yeseva One"/>
              <a:sym typeface="Yeseva One"/>
            </a:endParaRPr>
          </a:p>
        </p:txBody>
      </p:sp>
      <p:sp>
        <p:nvSpPr>
          <p:cNvPr id="1378" name="Google Shape;1378;p23"/>
          <p:cNvSpPr txBox="1"/>
          <p:nvPr/>
        </p:nvSpPr>
        <p:spPr>
          <a:xfrm>
            <a:off x="4957276" y="3760175"/>
            <a:ext cx="2822498"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Tinos" panose="020B0604020202020204" charset="0"/>
                <a:ea typeface="Tinos" panose="020B0604020202020204" charset="0"/>
                <a:cs typeface="Tinos" panose="020B0604020202020204" charset="0"/>
                <a:sym typeface="Yeseva One"/>
              </a:rPr>
              <a:t>Discussion of Results</a:t>
            </a:r>
            <a:endParaRPr sz="1800" b="1" dirty="0">
              <a:solidFill>
                <a:schemeClr val="lt2"/>
              </a:solidFill>
              <a:latin typeface="Tinos" panose="020B0604020202020204" charset="0"/>
              <a:ea typeface="Tinos" panose="020B0604020202020204" charset="0"/>
              <a:cs typeface="Tinos" panose="020B0604020202020204" charset="0"/>
              <a:sym typeface="Yeseva One"/>
            </a:endParaRPr>
          </a:p>
        </p:txBody>
      </p:sp>
      <p:sp>
        <p:nvSpPr>
          <p:cNvPr id="1380" name="Google Shape;1380;p23"/>
          <p:cNvSpPr/>
          <p:nvPr/>
        </p:nvSpPr>
        <p:spPr>
          <a:xfrm>
            <a:off x="4226463" y="3687725"/>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500" dirty="0">
                <a:solidFill>
                  <a:schemeClr val="tx1"/>
                </a:solidFill>
                <a:latin typeface="Yeseva One"/>
                <a:ea typeface="Yeseva One"/>
                <a:cs typeface="Yeseva One"/>
                <a:sym typeface="Yeseva One"/>
              </a:rPr>
              <a:t>04</a:t>
            </a:r>
            <a:endParaRPr sz="2500" dirty="0">
              <a:solidFill>
                <a:schemeClr val="tx1"/>
              </a:solidFill>
              <a:latin typeface="Yeseva One"/>
              <a:ea typeface="Yeseva One"/>
              <a:cs typeface="Yeseva One"/>
              <a:sym typeface="Yeseva One"/>
            </a:endParaRPr>
          </a:p>
        </p:txBody>
      </p:sp>
      <p:cxnSp>
        <p:nvCxnSpPr>
          <p:cNvPr id="1381" name="Google Shape;1381;p23"/>
          <p:cNvCxnSpPr>
            <a:stCxn id="1368" idx="4"/>
            <a:endCxn id="1372" idx="0"/>
          </p:cNvCxnSpPr>
          <p:nvPr/>
        </p:nvCxnSpPr>
        <p:spPr>
          <a:xfrm>
            <a:off x="4512813" y="1922525"/>
            <a:ext cx="0" cy="206700"/>
          </a:xfrm>
          <a:prstGeom prst="straightConnector1">
            <a:avLst/>
          </a:prstGeom>
          <a:noFill/>
          <a:ln w="38100" cap="flat" cmpd="sng">
            <a:solidFill>
              <a:schemeClr val="dk2"/>
            </a:solidFill>
            <a:prstDash val="solid"/>
            <a:round/>
            <a:headEnd type="none" w="med" len="med"/>
            <a:tailEnd type="none" w="med" len="med"/>
          </a:ln>
        </p:spPr>
      </p:cxnSp>
      <p:cxnSp>
        <p:nvCxnSpPr>
          <p:cNvPr id="1382" name="Google Shape;1382;p23"/>
          <p:cNvCxnSpPr>
            <a:stCxn id="1372" idx="4"/>
            <a:endCxn id="1376" idx="0"/>
          </p:cNvCxnSpPr>
          <p:nvPr/>
        </p:nvCxnSpPr>
        <p:spPr>
          <a:xfrm>
            <a:off x="4512813" y="2701825"/>
            <a:ext cx="0" cy="206700"/>
          </a:xfrm>
          <a:prstGeom prst="straightConnector1">
            <a:avLst/>
          </a:prstGeom>
          <a:noFill/>
          <a:ln w="38100" cap="flat" cmpd="sng">
            <a:solidFill>
              <a:schemeClr val="dk2"/>
            </a:solidFill>
            <a:prstDash val="solid"/>
            <a:round/>
            <a:headEnd type="none" w="med" len="med"/>
            <a:tailEnd type="none" w="med" len="med"/>
          </a:ln>
        </p:spPr>
      </p:cxnSp>
      <p:cxnSp>
        <p:nvCxnSpPr>
          <p:cNvPr id="1383" name="Google Shape;1383;p23"/>
          <p:cNvCxnSpPr>
            <a:stCxn id="1376" idx="4"/>
            <a:endCxn id="1380" idx="0"/>
          </p:cNvCxnSpPr>
          <p:nvPr/>
        </p:nvCxnSpPr>
        <p:spPr>
          <a:xfrm>
            <a:off x="4512813" y="3481125"/>
            <a:ext cx="0" cy="206700"/>
          </a:xfrm>
          <a:prstGeom prst="straightConnector1">
            <a:avLst/>
          </a:prstGeom>
          <a:noFill/>
          <a:ln w="38100" cap="flat" cmpd="sng">
            <a:solidFill>
              <a:schemeClr val="dk2"/>
            </a:solidFill>
            <a:prstDash val="solid"/>
            <a:round/>
            <a:headEnd type="none" w="med" len="med"/>
            <a:tailEnd type="none" w="med" len="med"/>
          </a:ln>
        </p:spPr>
      </p:cxnSp>
      <p:sp>
        <p:nvSpPr>
          <p:cNvPr id="1384" name="Google Shape;1384;p23"/>
          <p:cNvSpPr/>
          <p:nvPr/>
        </p:nvSpPr>
        <p:spPr>
          <a:xfrm rot="-3142235">
            <a:off x="626612" y="906295"/>
            <a:ext cx="337307" cy="872687"/>
          </a:xfrm>
          <a:custGeom>
            <a:avLst/>
            <a:gdLst/>
            <a:ahLst/>
            <a:cxnLst/>
            <a:rect l="l" t="t" r="r" b="b"/>
            <a:pathLst>
              <a:path w="6071" h="15707" extrusionOk="0">
                <a:moveTo>
                  <a:pt x="364" y="0"/>
                </a:moveTo>
                <a:cubicBezTo>
                  <a:pt x="364" y="0"/>
                  <a:pt x="1" y="1876"/>
                  <a:pt x="807" y="7863"/>
                </a:cubicBezTo>
                <a:cubicBezTo>
                  <a:pt x="1594" y="13830"/>
                  <a:pt x="5990" y="15706"/>
                  <a:pt x="5990" y="15706"/>
                </a:cubicBezTo>
                <a:cubicBezTo>
                  <a:pt x="5990" y="15706"/>
                  <a:pt x="6070" y="10746"/>
                  <a:pt x="5122" y="6997"/>
                </a:cubicBezTo>
                <a:cubicBezTo>
                  <a:pt x="4194" y="3247"/>
                  <a:pt x="364" y="0"/>
                  <a:pt x="364"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760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949"/>
        <p:cNvGrpSpPr/>
        <p:nvPr/>
      </p:nvGrpSpPr>
      <p:grpSpPr>
        <a:xfrm>
          <a:off x="0" y="0"/>
          <a:ext cx="0" cy="0"/>
          <a:chOff x="0" y="0"/>
          <a:chExt cx="0" cy="0"/>
        </a:xfrm>
      </p:grpSpPr>
      <p:sp>
        <p:nvSpPr>
          <p:cNvPr id="950" name="Google Shape;950;p62"/>
          <p:cNvSpPr txBox="1">
            <a:spLocks noGrp="1"/>
          </p:cNvSpPr>
          <p:nvPr>
            <p:ph type="title"/>
          </p:nvPr>
        </p:nvSpPr>
        <p:spPr>
          <a:xfrm>
            <a:off x="0" y="13690"/>
            <a:ext cx="914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4400" dirty="0"/>
              <a:t>Conclusions</a:t>
            </a:r>
            <a:endParaRPr sz="4400" dirty="0"/>
          </a:p>
        </p:txBody>
      </p:sp>
      <p:sp>
        <p:nvSpPr>
          <p:cNvPr id="951" name="Google Shape;951;p62"/>
          <p:cNvSpPr txBox="1">
            <a:spLocks noGrp="1"/>
          </p:cNvSpPr>
          <p:nvPr>
            <p:ph type="subTitle" idx="1"/>
          </p:nvPr>
        </p:nvSpPr>
        <p:spPr>
          <a:xfrm>
            <a:off x="831067" y="1275200"/>
            <a:ext cx="23757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nos" panose="020B0604020202020204" charset="0"/>
                <a:ea typeface="Tinos" panose="020B0604020202020204" charset="0"/>
                <a:cs typeface="Tinos" panose="020B0604020202020204" charset="0"/>
              </a:rPr>
              <a:t>Conclusion 1</a:t>
            </a:r>
            <a:endParaRPr dirty="0">
              <a:latin typeface="Tinos" panose="020B0604020202020204" charset="0"/>
              <a:ea typeface="Tinos" panose="020B0604020202020204" charset="0"/>
              <a:cs typeface="Tinos" panose="020B0604020202020204" charset="0"/>
            </a:endParaRPr>
          </a:p>
        </p:txBody>
      </p:sp>
      <p:sp>
        <p:nvSpPr>
          <p:cNvPr id="952" name="Google Shape;952;p62"/>
          <p:cNvSpPr txBox="1">
            <a:spLocks noGrp="1"/>
          </p:cNvSpPr>
          <p:nvPr>
            <p:ph type="subTitle" idx="2"/>
          </p:nvPr>
        </p:nvSpPr>
        <p:spPr>
          <a:xfrm>
            <a:off x="831067" y="1646502"/>
            <a:ext cx="3476437" cy="78654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dirty="0" smtClean="0">
                <a:latin typeface="Tinos" panose="020B0604020202020204" charset="0"/>
                <a:ea typeface="Tinos" panose="020B0604020202020204" charset="0"/>
                <a:cs typeface="Tinos" panose="020B0604020202020204" charset="0"/>
              </a:rPr>
              <a:t>The low quality and various shapes of images in the main dataset can be considered the reason for the less test accuracy.</a:t>
            </a:r>
            <a:endParaRPr sz="1600" dirty="0">
              <a:latin typeface="Tinos" panose="020B0604020202020204" charset="0"/>
              <a:ea typeface="Tinos" panose="020B0604020202020204" charset="0"/>
              <a:cs typeface="Tinos" panose="020B0604020202020204" charset="0"/>
            </a:endParaRPr>
          </a:p>
        </p:txBody>
      </p:sp>
      <p:sp>
        <p:nvSpPr>
          <p:cNvPr id="955" name="Google Shape;955;p62"/>
          <p:cNvSpPr txBox="1">
            <a:spLocks noGrp="1"/>
          </p:cNvSpPr>
          <p:nvPr>
            <p:ph type="subTitle" idx="5"/>
          </p:nvPr>
        </p:nvSpPr>
        <p:spPr>
          <a:xfrm>
            <a:off x="831067" y="3116846"/>
            <a:ext cx="23757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2</a:t>
            </a:r>
            <a:endParaRPr/>
          </a:p>
        </p:txBody>
      </p:sp>
      <p:sp>
        <p:nvSpPr>
          <p:cNvPr id="956" name="Google Shape;956;p62"/>
          <p:cNvSpPr txBox="1">
            <a:spLocks noGrp="1"/>
          </p:cNvSpPr>
          <p:nvPr>
            <p:ph type="subTitle" idx="6"/>
          </p:nvPr>
        </p:nvSpPr>
        <p:spPr>
          <a:xfrm>
            <a:off x="831067" y="3488148"/>
            <a:ext cx="3476437" cy="78621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dirty="0" smtClean="0">
                <a:latin typeface="Tinos" panose="020B0604020202020204" charset="0"/>
                <a:ea typeface="Tinos" panose="020B0604020202020204" charset="0"/>
                <a:cs typeface="Tinos" panose="020B0604020202020204" charset="0"/>
              </a:rPr>
              <a:t>The number of classes in modelling can affect the result as a model has more challenges to predict a specific label among all.</a:t>
            </a:r>
            <a:endParaRPr sz="1600" dirty="0">
              <a:latin typeface="Tinos" panose="020B0604020202020204" charset="0"/>
              <a:ea typeface="Tinos" panose="020B0604020202020204" charset="0"/>
              <a:cs typeface="Tinos" panose="020B0604020202020204" charset="0"/>
            </a:endParaRPr>
          </a:p>
        </p:txBody>
      </p:sp>
      <p:sp>
        <p:nvSpPr>
          <p:cNvPr id="957" name="Google Shape;957;p62"/>
          <p:cNvSpPr txBox="1">
            <a:spLocks noGrp="1"/>
          </p:cNvSpPr>
          <p:nvPr>
            <p:ph type="subTitle" idx="7"/>
          </p:nvPr>
        </p:nvSpPr>
        <p:spPr>
          <a:xfrm>
            <a:off x="5466641" y="1275200"/>
            <a:ext cx="23757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nos" panose="020B0604020202020204" charset="0"/>
                <a:ea typeface="Tinos" panose="020B0604020202020204" charset="0"/>
                <a:cs typeface="Tinos" panose="020B0604020202020204" charset="0"/>
              </a:rPr>
              <a:t>Conclusion </a:t>
            </a:r>
            <a:r>
              <a:rPr lang="en" dirty="0" smtClean="0">
                <a:latin typeface="Tinos" panose="020B0604020202020204" charset="0"/>
                <a:ea typeface="Tinos" panose="020B0604020202020204" charset="0"/>
                <a:cs typeface="Tinos" panose="020B0604020202020204" charset="0"/>
              </a:rPr>
              <a:t>3</a:t>
            </a:r>
            <a:endParaRPr dirty="0">
              <a:latin typeface="Tinos" panose="020B0604020202020204" charset="0"/>
              <a:ea typeface="Tinos" panose="020B0604020202020204" charset="0"/>
              <a:cs typeface="Tinos" panose="020B0604020202020204" charset="0"/>
            </a:endParaRPr>
          </a:p>
        </p:txBody>
      </p:sp>
      <p:sp>
        <p:nvSpPr>
          <p:cNvPr id="961" name="Google Shape;961;p62"/>
          <p:cNvSpPr txBox="1">
            <a:spLocks noGrp="1"/>
          </p:cNvSpPr>
          <p:nvPr>
            <p:ph type="subTitle" idx="14"/>
          </p:nvPr>
        </p:nvSpPr>
        <p:spPr>
          <a:xfrm>
            <a:off x="5452213" y="3116845"/>
            <a:ext cx="23757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nos" panose="020B0604020202020204" charset="0"/>
                <a:ea typeface="Tinos" panose="020B0604020202020204" charset="0"/>
                <a:cs typeface="Tinos" panose="020B0604020202020204" charset="0"/>
              </a:rPr>
              <a:t>Conclusion </a:t>
            </a:r>
            <a:r>
              <a:rPr lang="en" dirty="0" smtClean="0">
                <a:latin typeface="Tinos" panose="020B0604020202020204" charset="0"/>
                <a:ea typeface="Tinos" panose="020B0604020202020204" charset="0"/>
                <a:cs typeface="Tinos" panose="020B0604020202020204" charset="0"/>
              </a:rPr>
              <a:t>4</a:t>
            </a:r>
            <a:endParaRPr dirty="0">
              <a:latin typeface="Tinos" panose="020B0604020202020204" charset="0"/>
              <a:ea typeface="Tinos" panose="020B0604020202020204" charset="0"/>
              <a:cs typeface="Tinos" panose="020B0604020202020204" charset="0"/>
            </a:endParaRPr>
          </a:p>
        </p:txBody>
      </p:sp>
      <p:sp>
        <p:nvSpPr>
          <p:cNvPr id="962" name="Google Shape;962;p62"/>
          <p:cNvSpPr txBox="1">
            <a:spLocks noGrp="1"/>
          </p:cNvSpPr>
          <p:nvPr>
            <p:ph type="subTitle" idx="15"/>
          </p:nvPr>
        </p:nvSpPr>
        <p:spPr>
          <a:xfrm>
            <a:off x="5452212" y="3488148"/>
            <a:ext cx="3476437" cy="12349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err="1" smtClean="0">
                <a:latin typeface="Tinos" panose="020B0604020202020204" charset="0"/>
                <a:ea typeface="Tinos" panose="020B0604020202020204" charset="0"/>
                <a:cs typeface="Tinos" panose="020B0604020202020204" charset="0"/>
              </a:rPr>
              <a:t>EfficientNet</a:t>
            </a:r>
            <a:r>
              <a:rPr lang="en-US" sz="1600" dirty="0" smtClean="0">
                <a:latin typeface="Tinos" panose="020B0604020202020204" charset="0"/>
                <a:ea typeface="Tinos" panose="020B0604020202020204" charset="0"/>
                <a:cs typeface="Tinos" panose="020B0604020202020204" charset="0"/>
              </a:rPr>
              <a:t> is effective architecture for the classification of bird images but it depends on several factors (the number of classes, types of images, </a:t>
            </a:r>
            <a:r>
              <a:rPr lang="en-US" sz="1600" dirty="0" err="1" smtClean="0">
                <a:latin typeface="Tinos" panose="020B0604020202020204" charset="0"/>
                <a:ea typeface="Tinos" panose="020B0604020202020204" charset="0"/>
                <a:cs typeface="Tinos" panose="020B0604020202020204" charset="0"/>
              </a:rPr>
              <a:t>hyperparameters</a:t>
            </a:r>
            <a:r>
              <a:rPr lang="en-US" sz="1600" dirty="0" smtClean="0">
                <a:latin typeface="Tinos" panose="020B0604020202020204" charset="0"/>
                <a:ea typeface="Tinos" panose="020B0604020202020204" charset="0"/>
                <a:cs typeface="Tinos" panose="020B0604020202020204" charset="0"/>
              </a:rPr>
              <a:t> and others) </a:t>
            </a:r>
            <a:endParaRPr sz="1600" dirty="0">
              <a:latin typeface="Tinos" panose="020B0604020202020204" charset="0"/>
              <a:ea typeface="Tinos" panose="020B0604020202020204" charset="0"/>
              <a:cs typeface="Tinos" panose="020B0604020202020204" charset="0"/>
            </a:endParaRPr>
          </a:p>
          <a:p>
            <a:pPr marL="0" lvl="0" indent="0" algn="l" rtl="0">
              <a:spcBef>
                <a:spcPts val="0"/>
              </a:spcBef>
              <a:spcAft>
                <a:spcPts val="0"/>
              </a:spcAft>
              <a:buNone/>
            </a:pPr>
            <a:endParaRPr sz="1600" dirty="0">
              <a:latin typeface="Tinos" panose="020B0604020202020204" charset="0"/>
              <a:ea typeface="Tinos" panose="020B0604020202020204" charset="0"/>
              <a:cs typeface="Tinos" panose="020B0604020202020204" charset="0"/>
            </a:endParaRPr>
          </a:p>
        </p:txBody>
      </p:sp>
      <p:cxnSp>
        <p:nvCxnSpPr>
          <p:cNvPr id="963" name="Google Shape;963;p62"/>
          <p:cNvCxnSpPr/>
          <p:nvPr/>
        </p:nvCxnSpPr>
        <p:spPr>
          <a:xfrm>
            <a:off x="140392" y="3488155"/>
            <a:ext cx="589200" cy="0"/>
          </a:xfrm>
          <a:prstGeom prst="straightConnector1">
            <a:avLst/>
          </a:prstGeom>
          <a:noFill/>
          <a:ln w="19050" cap="flat" cmpd="sng">
            <a:solidFill>
              <a:schemeClr val="dk1"/>
            </a:solidFill>
            <a:prstDash val="solid"/>
            <a:round/>
            <a:headEnd type="none" w="med" len="med"/>
            <a:tailEnd type="none" w="med" len="med"/>
          </a:ln>
        </p:spPr>
      </p:cxnSp>
      <p:cxnSp>
        <p:nvCxnSpPr>
          <p:cNvPr id="964" name="Google Shape;964;p62"/>
          <p:cNvCxnSpPr/>
          <p:nvPr/>
        </p:nvCxnSpPr>
        <p:spPr>
          <a:xfrm>
            <a:off x="140392" y="1641433"/>
            <a:ext cx="589200" cy="0"/>
          </a:xfrm>
          <a:prstGeom prst="straightConnector1">
            <a:avLst/>
          </a:prstGeom>
          <a:noFill/>
          <a:ln w="19050" cap="flat" cmpd="sng">
            <a:solidFill>
              <a:schemeClr val="dk1"/>
            </a:solidFill>
            <a:prstDash val="solid"/>
            <a:round/>
            <a:headEnd type="none" w="med" len="med"/>
            <a:tailEnd type="none" w="med" len="med"/>
          </a:ln>
        </p:spPr>
      </p:cxnSp>
      <p:cxnSp>
        <p:nvCxnSpPr>
          <p:cNvPr id="966" name="Google Shape;966;p62"/>
          <p:cNvCxnSpPr/>
          <p:nvPr/>
        </p:nvCxnSpPr>
        <p:spPr>
          <a:xfrm>
            <a:off x="4774063" y="3490681"/>
            <a:ext cx="589200" cy="0"/>
          </a:xfrm>
          <a:prstGeom prst="straightConnector1">
            <a:avLst/>
          </a:prstGeom>
          <a:noFill/>
          <a:ln w="19050" cap="flat" cmpd="sng">
            <a:solidFill>
              <a:schemeClr val="dk1"/>
            </a:solidFill>
            <a:prstDash val="solid"/>
            <a:round/>
            <a:headEnd type="none" w="med" len="med"/>
            <a:tailEnd type="none" w="med" len="med"/>
          </a:ln>
        </p:spPr>
      </p:cxnSp>
      <p:cxnSp>
        <p:nvCxnSpPr>
          <p:cNvPr id="967" name="Google Shape;967;p62"/>
          <p:cNvCxnSpPr/>
          <p:nvPr/>
        </p:nvCxnSpPr>
        <p:spPr>
          <a:xfrm>
            <a:off x="4787338" y="1645225"/>
            <a:ext cx="589200" cy="0"/>
          </a:xfrm>
          <a:prstGeom prst="straightConnector1">
            <a:avLst/>
          </a:prstGeom>
          <a:noFill/>
          <a:ln w="19050" cap="flat" cmpd="sng">
            <a:solidFill>
              <a:schemeClr val="dk1"/>
            </a:solidFill>
            <a:prstDash val="solid"/>
            <a:round/>
            <a:headEnd type="none" w="med" len="med"/>
            <a:tailEnd type="none" w="med" len="med"/>
          </a:ln>
        </p:spPr>
      </p:cxnSp>
      <p:grpSp>
        <p:nvGrpSpPr>
          <p:cNvPr id="969" name="Google Shape;969;p62"/>
          <p:cNvGrpSpPr/>
          <p:nvPr/>
        </p:nvGrpSpPr>
        <p:grpSpPr>
          <a:xfrm>
            <a:off x="4897035" y="1223530"/>
            <a:ext cx="369805" cy="353782"/>
            <a:chOff x="3950316" y="3820307"/>
            <a:chExt cx="369805" cy="353782"/>
          </a:xfrm>
        </p:grpSpPr>
        <p:sp>
          <p:nvSpPr>
            <p:cNvPr id="970" name="Google Shape;970;p6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62"/>
          <p:cNvGrpSpPr/>
          <p:nvPr/>
        </p:nvGrpSpPr>
        <p:grpSpPr>
          <a:xfrm>
            <a:off x="245247" y="1211266"/>
            <a:ext cx="379489" cy="366046"/>
            <a:chOff x="1284212" y="1963766"/>
            <a:chExt cx="379489" cy="366046"/>
          </a:xfrm>
        </p:grpSpPr>
        <p:sp>
          <p:nvSpPr>
            <p:cNvPr id="975" name="Google Shape;975;p62"/>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62"/>
          <p:cNvSpPr/>
          <p:nvPr/>
        </p:nvSpPr>
        <p:spPr>
          <a:xfrm>
            <a:off x="244387" y="3106157"/>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2"/>
          <p:cNvSpPr/>
          <p:nvPr/>
        </p:nvSpPr>
        <p:spPr>
          <a:xfrm>
            <a:off x="4897035" y="3075396"/>
            <a:ext cx="343256" cy="343226"/>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52;p62"/>
          <p:cNvSpPr txBox="1">
            <a:spLocks noGrp="1"/>
          </p:cNvSpPr>
          <p:nvPr>
            <p:ph type="subTitle" idx="2"/>
          </p:nvPr>
        </p:nvSpPr>
        <p:spPr>
          <a:xfrm>
            <a:off x="5452213" y="1719800"/>
            <a:ext cx="3476437" cy="78654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dirty="0" smtClean="0">
                <a:latin typeface="Tinos" panose="020B0604020202020204" charset="0"/>
                <a:ea typeface="Tinos" panose="020B0604020202020204" charset="0"/>
                <a:cs typeface="Tinos" panose="020B0604020202020204" charset="0"/>
              </a:rPr>
              <a:t>The model comes across problems to differentiate the subspecies from others.</a:t>
            </a:r>
            <a:endParaRPr sz="1600" dirty="0">
              <a:latin typeface="Tinos" panose="020B0604020202020204" charset="0"/>
              <a:ea typeface="Tinos" panose="020B0604020202020204" charset="0"/>
              <a:cs typeface="Tinos" panose="020B0604020202020204" charset="0"/>
            </a:endParaRPr>
          </a:p>
        </p:txBody>
      </p:sp>
    </p:spTree>
    <p:extLst>
      <p:ext uri="{BB962C8B-B14F-4D97-AF65-F5344CB8AC3E}">
        <p14:creationId xmlns:p14="http://schemas.microsoft.com/office/powerpoint/2010/main" val="399752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cxnSp>
        <p:nvCxnSpPr>
          <p:cNvPr id="632" name="Google Shape;632;p40"/>
          <p:cNvCxnSpPr/>
          <p:nvPr/>
        </p:nvCxnSpPr>
        <p:spPr>
          <a:xfrm>
            <a:off x="-14250" y="1853375"/>
            <a:ext cx="9172500" cy="0"/>
          </a:xfrm>
          <a:prstGeom prst="straightConnector1">
            <a:avLst/>
          </a:prstGeom>
          <a:noFill/>
          <a:ln w="28575" cap="flat" cmpd="sng">
            <a:solidFill>
              <a:schemeClr val="dk2"/>
            </a:solidFill>
            <a:prstDash val="solid"/>
            <a:round/>
            <a:headEnd type="none" w="med" len="med"/>
            <a:tailEnd type="none" w="med" len="med"/>
          </a:ln>
        </p:spPr>
      </p:cxnSp>
      <p:cxnSp>
        <p:nvCxnSpPr>
          <p:cNvPr id="633" name="Google Shape;633;p40"/>
          <p:cNvCxnSpPr/>
          <p:nvPr/>
        </p:nvCxnSpPr>
        <p:spPr>
          <a:xfrm>
            <a:off x="7990993" y="244300"/>
            <a:ext cx="0" cy="4903500"/>
          </a:xfrm>
          <a:prstGeom prst="straightConnector1">
            <a:avLst/>
          </a:prstGeom>
          <a:noFill/>
          <a:ln w="28575" cap="flat" cmpd="sng">
            <a:solidFill>
              <a:schemeClr val="dk2"/>
            </a:solidFill>
            <a:prstDash val="solid"/>
            <a:round/>
            <a:headEnd type="none" w="med" len="med"/>
            <a:tailEnd type="none" w="med" len="med"/>
          </a:ln>
        </p:spPr>
      </p:cxnSp>
      <p:sp>
        <p:nvSpPr>
          <p:cNvPr id="634" name="Google Shape;634;p40"/>
          <p:cNvSpPr/>
          <p:nvPr/>
        </p:nvSpPr>
        <p:spPr>
          <a:xfrm>
            <a:off x="4231200" y="539500"/>
            <a:ext cx="4189815" cy="2457573"/>
          </a:xfrm>
          <a:custGeom>
            <a:avLst/>
            <a:gdLst/>
            <a:ahLst/>
            <a:cxnLst/>
            <a:rect l="l" t="t" r="r" b="b"/>
            <a:pathLst>
              <a:path w="89055" h="52236" extrusionOk="0">
                <a:moveTo>
                  <a:pt x="50312" y="0"/>
                </a:moveTo>
                <a:lnTo>
                  <a:pt x="50025" y="2318"/>
                </a:lnTo>
                <a:cubicBezTo>
                  <a:pt x="50819" y="2671"/>
                  <a:pt x="51415" y="3466"/>
                  <a:pt x="51415" y="4415"/>
                </a:cubicBezTo>
                <a:cubicBezTo>
                  <a:pt x="51415" y="5652"/>
                  <a:pt x="50378" y="6667"/>
                  <a:pt x="49142" y="6667"/>
                </a:cubicBezTo>
                <a:cubicBezTo>
                  <a:pt x="47905" y="6667"/>
                  <a:pt x="46890" y="5652"/>
                  <a:pt x="46890" y="4415"/>
                </a:cubicBezTo>
                <a:cubicBezTo>
                  <a:pt x="46890" y="3444"/>
                  <a:pt x="47464" y="2649"/>
                  <a:pt x="48325" y="2318"/>
                </a:cubicBezTo>
                <a:lnTo>
                  <a:pt x="48170" y="22"/>
                </a:lnTo>
                <a:lnTo>
                  <a:pt x="42718" y="22"/>
                </a:lnTo>
                <a:lnTo>
                  <a:pt x="41106" y="2340"/>
                </a:lnTo>
                <a:cubicBezTo>
                  <a:pt x="41923" y="2694"/>
                  <a:pt x="42497" y="3488"/>
                  <a:pt x="42497" y="4437"/>
                </a:cubicBezTo>
                <a:cubicBezTo>
                  <a:pt x="42497" y="5674"/>
                  <a:pt x="41481" y="6689"/>
                  <a:pt x="40223" y="6689"/>
                </a:cubicBezTo>
                <a:cubicBezTo>
                  <a:pt x="38987" y="6689"/>
                  <a:pt x="37971" y="5674"/>
                  <a:pt x="37971" y="4437"/>
                </a:cubicBezTo>
                <a:cubicBezTo>
                  <a:pt x="37971" y="3466"/>
                  <a:pt x="38545" y="2671"/>
                  <a:pt x="39406" y="2340"/>
                </a:cubicBezTo>
                <a:lnTo>
                  <a:pt x="39274" y="44"/>
                </a:lnTo>
                <a:lnTo>
                  <a:pt x="32783" y="44"/>
                </a:lnTo>
                <a:lnTo>
                  <a:pt x="32165" y="2362"/>
                </a:lnTo>
                <a:cubicBezTo>
                  <a:pt x="32982" y="2716"/>
                  <a:pt x="33556" y="3532"/>
                  <a:pt x="33556" y="4460"/>
                </a:cubicBezTo>
                <a:cubicBezTo>
                  <a:pt x="33556" y="5696"/>
                  <a:pt x="32541" y="6733"/>
                  <a:pt x="31282" y="6733"/>
                </a:cubicBezTo>
                <a:cubicBezTo>
                  <a:pt x="30046" y="6733"/>
                  <a:pt x="29031" y="5696"/>
                  <a:pt x="29031" y="4460"/>
                </a:cubicBezTo>
                <a:cubicBezTo>
                  <a:pt x="29031" y="3488"/>
                  <a:pt x="29604" y="2694"/>
                  <a:pt x="30465" y="2362"/>
                </a:cubicBezTo>
                <a:lnTo>
                  <a:pt x="30024" y="66"/>
                </a:lnTo>
                <a:lnTo>
                  <a:pt x="23534" y="66"/>
                </a:lnTo>
                <a:lnTo>
                  <a:pt x="23269" y="2384"/>
                </a:lnTo>
                <a:cubicBezTo>
                  <a:pt x="24063" y="2760"/>
                  <a:pt x="24637" y="3554"/>
                  <a:pt x="24637" y="4482"/>
                </a:cubicBezTo>
                <a:cubicBezTo>
                  <a:pt x="24637" y="5740"/>
                  <a:pt x="23622" y="6755"/>
                  <a:pt x="22386" y="6755"/>
                </a:cubicBezTo>
                <a:cubicBezTo>
                  <a:pt x="21127" y="6755"/>
                  <a:pt x="20112" y="5740"/>
                  <a:pt x="20112" y="4482"/>
                </a:cubicBezTo>
                <a:cubicBezTo>
                  <a:pt x="20112" y="3532"/>
                  <a:pt x="20686" y="2716"/>
                  <a:pt x="21547" y="2384"/>
                </a:cubicBezTo>
                <a:lnTo>
                  <a:pt x="21414" y="111"/>
                </a:lnTo>
                <a:lnTo>
                  <a:pt x="14615" y="111"/>
                </a:lnTo>
                <a:lnTo>
                  <a:pt x="14350" y="2429"/>
                </a:lnTo>
                <a:cubicBezTo>
                  <a:pt x="15145" y="2782"/>
                  <a:pt x="15719" y="3577"/>
                  <a:pt x="15719" y="4526"/>
                </a:cubicBezTo>
                <a:cubicBezTo>
                  <a:pt x="15719" y="5762"/>
                  <a:pt x="14703" y="6778"/>
                  <a:pt x="13467" y="6778"/>
                </a:cubicBezTo>
                <a:cubicBezTo>
                  <a:pt x="12209" y="6778"/>
                  <a:pt x="11193" y="5762"/>
                  <a:pt x="11193" y="4526"/>
                </a:cubicBezTo>
                <a:cubicBezTo>
                  <a:pt x="11193" y="3554"/>
                  <a:pt x="11767" y="2760"/>
                  <a:pt x="12628" y="2429"/>
                </a:cubicBezTo>
                <a:lnTo>
                  <a:pt x="11745" y="133"/>
                </a:lnTo>
                <a:lnTo>
                  <a:pt x="5740" y="133"/>
                </a:lnTo>
                <a:lnTo>
                  <a:pt x="5453" y="2451"/>
                </a:lnTo>
                <a:cubicBezTo>
                  <a:pt x="6248" y="2804"/>
                  <a:pt x="6844" y="3621"/>
                  <a:pt x="6844" y="4548"/>
                </a:cubicBezTo>
                <a:cubicBezTo>
                  <a:pt x="6844" y="5784"/>
                  <a:pt x="5807" y="6822"/>
                  <a:pt x="4570" y="6822"/>
                </a:cubicBezTo>
                <a:cubicBezTo>
                  <a:pt x="3334" y="6822"/>
                  <a:pt x="2319" y="5784"/>
                  <a:pt x="2319" y="4548"/>
                </a:cubicBezTo>
                <a:cubicBezTo>
                  <a:pt x="2319" y="3577"/>
                  <a:pt x="2893" y="2782"/>
                  <a:pt x="3754" y="2451"/>
                </a:cubicBezTo>
                <a:lnTo>
                  <a:pt x="3599" y="155"/>
                </a:lnTo>
                <a:lnTo>
                  <a:pt x="1" y="155"/>
                </a:lnTo>
                <a:lnTo>
                  <a:pt x="1" y="44947"/>
                </a:lnTo>
                <a:cubicBezTo>
                  <a:pt x="516" y="45604"/>
                  <a:pt x="857" y="45794"/>
                  <a:pt x="1215" y="45794"/>
                </a:cubicBezTo>
                <a:cubicBezTo>
                  <a:pt x="1579" y="45794"/>
                  <a:pt x="1961" y="45598"/>
                  <a:pt x="2562" y="45498"/>
                </a:cubicBezTo>
                <a:cubicBezTo>
                  <a:pt x="2760" y="45467"/>
                  <a:pt x="2934" y="45453"/>
                  <a:pt x="3092" y="45453"/>
                </a:cubicBezTo>
                <a:cubicBezTo>
                  <a:pt x="3810" y="45453"/>
                  <a:pt x="4199" y="45727"/>
                  <a:pt x="5122" y="45763"/>
                </a:cubicBezTo>
                <a:cubicBezTo>
                  <a:pt x="5174" y="45766"/>
                  <a:pt x="5226" y="45768"/>
                  <a:pt x="5277" y="45768"/>
                </a:cubicBezTo>
                <a:cubicBezTo>
                  <a:pt x="6469" y="45768"/>
                  <a:pt x="7417" y="44980"/>
                  <a:pt x="8634" y="44980"/>
                </a:cubicBezTo>
                <a:cubicBezTo>
                  <a:pt x="8892" y="44980"/>
                  <a:pt x="9162" y="45015"/>
                  <a:pt x="9449" y="45101"/>
                </a:cubicBezTo>
                <a:cubicBezTo>
                  <a:pt x="10047" y="45307"/>
                  <a:pt x="10491" y="45995"/>
                  <a:pt x="11141" y="45995"/>
                </a:cubicBezTo>
                <a:cubicBezTo>
                  <a:pt x="11186" y="45995"/>
                  <a:pt x="11233" y="45991"/>
                  <a:pt x="11282" y="45984"/>
                </a:cubicBezTo>
                <a:cubicBezTo>
                  <a:pt x="11701" y="45940"/>
                  <a:pt x="12297" y="45145"/>
                  <a:pt x="12805" y="44991"/>
                </a:cubicBezTo>
                <a:cubicBezTo>
                  <a:pt x="14019" y="47022"/>
                  <a:pt x="16403" y="51238"/>
                  <a:pt x="18831" y="52121"/>
                </a:cubicBezTo>
                <a:cubicBezTo>
                  <a:pt x="19046" y="52199"/>
                  <a:pt x="19249" y="52235"/>
                  <a:pt x="19442" y="52235"/>
                </a:cubicBezTo>
                <a:cubicBezTo>
                  <a:pt x="19903" y="52235"/>
                  <a:pt x="20305" y="52029"/>
                  <a:pt x="20664" y="51702"/>
                </a:cubicBezTo>
                <a:cubicBezTo>
                  <a:pt x="21083" y="51459"/>
                  <a:pt x="21304" y="50819"/>
                  <a:pt x="21745" y="50598"/>
                </a:cubicBezTo>
                <a:cubicBezTo>
                  <a:pt x="21849" y="50546"/>
                  <a:pt x="21915" y="50527"/>
                  <a:pt x="21962" y="50527"/>
                </a:cubicBezTo>
                <a:cubicBezTo>
                  <a:pt x="22089" y="50527"/>
                  <a:pt x="22076" y="50665"/>
                  <a:pt x="22284" y="50665"/>
                </a:cubicBezTo>
                <a:cubicBezTo>
                  <a:pt x="22295" y="50665"/>
                  <a:pt x="22307" y="50665"/>
                  <a:pt x="22319" y="50664"/>
                </a:cubicBezTo>
                <a:cubicBezTo>
                  <a:pt x="22695" y="50598"/>
                  <a:pt x="22849" y="50046"/>
                  <a:pt x="23202" y="49936"/>
                </a:cubicBezTo>
                <a:cubicBezTo>
                  <a:pt x="23249" y="49921"/>
                  <a:pt x="23299" y="49915"/>
                  <a:pt x="23351" y="49915"/>
                </a:cubicBezTo>
                <a:cubicBezTo>
                  <a:pt x="23692" y="49915"/>
                  <a:pt x="24126" y="50193"/>
                  <a:pt x="24395" y="50289"/>
                </a:cubicBezTo>
                <a:cubicBezTo>
                  <a:pt x="24613" y="50376"/>
                  <a:pt x="24752" y="50415"/>
                  <a:pt x="24856" y="50415"/>
                </a:cubicBezTo>
                <a:cubicBezTo>
                  <a:pt x="25013" y="50415"/>
                  <a:pt x="25087" y="50325"/>
                  <a:pt x="25233" y="50178"/>
                </a:cubicBezTo>
                <a:cubicBezTo>
                  <a:pt x="25374" y="50217"/>
                  <a:pt x="25509" y="50235"/>
                  <a:pt x="25640" y="50235"/>
                </a:cubicBezTo>
                <a:cubicBezTo>
                  <a:pt x="26189" y="50235"/>
                  <a:pt x="26660" y="49922"/>
                  <a:pt x="27088" y="49494"/>
                </a:cubicBezTo>
                <a:cubicBezTo>
                  <a:pt x="27596" y="49185"/>
                  <a:pt x="28015" y="48721"/>
                  <a:pt x="28390" y="48346"/>
                </a:cubicBezTo>
                <a:cubicBezTo>
                  <a:pt x="28810" y="47927"/>
                  <a:pt x="29450" y="47463"/>
                  <a:pt x="30068" y="47463"/>
                </a:cubicBezTo>
                <a:cubicBezTo>
                  <a:pt x="30694" y="47463"/>
                  <a:pt x="31161" y="47808"/>
                  <a:pt x="31697" y="47808"/>
                </a:cubicBezTo>
                <a:cubicBezTo>
                  <a:pt x="31879" y="47808"/>
                  <a:pt x="32069" y="47768"/>
                  <a:pt x="32276" y="47662"/>
                </a:cubicBezTo>
                <a:cubicBezTo>
                  <a:pt x="32474" y="47574"/>
                  <a:pt x="32607" y="47441"/>
                  <a:pt x="32805" y="47353"/>
                </a:cubicBezTo>
                <a:cubicBezTo>
                  <a:pt x="33636" y="47542"/>
                  <a:pt x="34468" y="47747"/>
                  <a:pt x="35271" y="47747"/>
                </a:cubicBezTo>
                <a:cubicBezTo>
                  <a:pt x="35407" y="47747"/>
                  <a:pt x="35541" y="47741"/>
                  <a:pt x="35675" y="47728"/>
                </a:cubicBezTo>
                <a:lnTo>
                  <a:pt x="35742" y="47728"/>
                </a:lnTo>
                <a:cubicBezTo>
                  <a:pt x="35906" y="47746"/>
                  <a:pt x="36075" y="47757"/>
                  <a:pt x="36245" y="47757"/>
                </a:cubicBezTo>
                <a:cubicBezTo>
                  <a:pt x="36486" y="47757"/>
                  <a:pt x="36732" y="47736"/>
                  <a:pt x="36978" y="47684"/>
                </a:cubicBezTo>
                <a:cubicBezTo>
                  <a:pt x="37441" y="47574"/>
                  <a:pt x="37883" y="47397"/>
                  <a:pt x="38347" y="47287"/>
                </a:cubicBezTo>
                <a:cubicBezTo>
                  <a:pt x="38426" y="47273"/>
                  <a:pt x="38501" y="47267"/>
                  <a:pt x="38574" y="47267"/>
                </a:cubicBezTo>
                <a:cubicBezTo>
                  <a:pt x="38772" y="47267"/>
                  <a:pt x="38951" y="47306"/>
                  <a:pt x="39135" y="47306"/>
                </a:cubicBezTo>
                <a:cubicBezTo>
                  <a:pt x="39202" y="47306"/>
                  <a:pt x="39270" y="47301"/>
                  <a:pt x="39340" y="47287"/>
                </a:cubicBezTo>
                <a:cubicBezTo>
                  <a:pt x="39781" y="47220"/>
                  <a:pt x="40091" y="46580"/>
                  <a:pt x="40532" y="46558"/>
                </a:cubicBezTo>
                <a:cubicBezTo>
                  <a:pt x="40847" y="46558"/>
                  <a:pt x="41123" y="46959"/>
                  <a:pt x="41453" y="46959"/>
                </a:cubicBezTo>
                <a:cubicBezTo>
                  <a:pt x="41470" y="46959"/>
                  <a:pt x="41487" y="46958"/>
                  <a:pt x="41503" y="46955"/>
                </a:cubicBezTo>
                <a:cubicBezTo>
                  <a:pt x="41945" y="46933"/>
                  <a:pt x="42276" y="46404"/>
                  <a:pt x="42762" y="46404"/>
                </a:cubicBezTo>
                <a:cubicBezTo>
                  <a:pt x="43203" y="46404"/>
                  <a:pt x="43512" y="46735"/>
                  <a:pt x="43954" y="46823"/>
                </a:cubicBezTo>
                <a:cubicBezTo>
                  <a:pt x="44044" y="46841"/>
                  <a:pt x="44128" y="46849"/>
                  <a:pt x="44209" y="46849"/>
                </a:cubicBezTo>
                <a:cubicBezTo>
                  <a:pt x="44625" y="46849"/>
                  <a:pt x="44941" y="46636"/>
                  <a:pt x="45367" y="46470"/>
                </a:cubicBezTo>
                <a:cubicBezTo>
                  <a:pt x="45742" y="46337"/>
                  <a:pt x="46095" y="46381"/>
                  <a:pt x="46537" y="46337"/>
                </a:cubicBezTo>
                <a:cubicBezTo>
                  <a:pt x="46912" y="46293"/>
                  <a:pt x="47133" y="46139"/>
                  <a:pt x="47442" y="46028"/>
                </a:cubicBezTo>
                <a:cubicBezTo>
                  <a:pt x="47905" y="45852"/>
                  <a:pt x="48347" y="45940"/>
                  <a:pt x="48788" y="45609"/>
                </a:cubicBezTo>
                <a:cubicBezTo>
                  <a:pt x="49097" y="45388"/>
                  <a:pt x="49120" y="45234"/>
                  <a:pt x="49495" y="45189"/>
                </a:cubicBezTo>
                <a:cubicBezTo>
                  <a:pt x="49510" y="45188"/>
                  <a:pt x="49526" y="45188"/>
                  <a:pt x="49541" y="45188"/>
                </a:cubicBezTo>
                <a:cubicBezTo>
                  <a:pt x="49851" y="45188"/>
                  <a:pt x="50175" y="45371"/>
                  <a:pt x="50470" y="45371"/>
                </a:cubicBezTo>
                <a:cubicBezTo>
                  <a:pt x="50499" y="45371"/>
                  <a:pt x="50527" y="45370"/>
                  <a:pt x="50554" y="45366"/>
                </a:cubicBezTo>
                <a:cubicBezTo>
                  <a:pt x="50819" y="45300"/>
                  <a:pt x="51106" y="44924"/>
                  <a:pt x="51371" y="44902"/>
                </a:cubicBezTo>
                <a:cubicBezTo>
                  <a:pt x="51396" y="44897"/>
                  <a:pt x="51420" y="44895"/>
                  <a:pt x="51445" y="44895"/>
                </a:cubicBezTo>
                <a:cubicBezTo>
                  <a:pt x="51619" y="44895"/>
                  <a:pt x="51796" y="45018"/>
                  <a:pt x="51989" y="45057"/>
                </a:cubicBezTo>
                <a:cubicBezTo>
                  <a:pt x="52384" y="45193"/>
                  <a:pt x="52731" y="45266"/>
                  <a:pt x="53083" y="45266"/>
                </a:cubicBezTo>
                <a:cubicBezTo>
                  <a:pt x="53361" y="45266"/>
                  <a:pt x="53643" y="45220"/>
                  <a:pt x="53954" y="45123"/>
                </a:cubicBezTo>
                <a:cubicBezTo>
                  <a:pt x="54572" y="44924"/>
                  <a:pt x="55212" y="44969"/>
                  <a:pt x="55853" y="44814"/>
                </a:cubicBezTo>
                <a:cubicBezTo>
                  <a:pt x="56493" y="44682"/>
                  <a:pt x="57155" y="44483"/>
                  <a:pt x="57817" y="44417"/>
                </a:cubicBezTo>
                <a:lnTo>
                  <a:pt x="58016" y="44417"/>
                </a:lnTo>
                <a:cubicBezTo>
                  <a:pt x="58987" y="44836"/>
                  <a:pt x="59870" y="45388"/>
                  <a:pt x="60952" y="45587"/>
                </a:cubicBezTo>
                <a:cubicBezTo>
                  <a:pt x="61332" y="45651"/>
                  <a:pt x="61698" y="45674"/>
                  <a:pt x="62057" y="45674"/>
                </a:cubicBezTo>
                <a:cubicBezTo>
                  <a:pt x="62897" y="45674"/>
                  <a:pt x="63699" y="45550"/>
                  <a:pt x="64552" y="45550"/>
                </a:cubicBezTo>
                <a:cubicBezTo>
                  <a:pt x="64712" y="45550"/>
                  <a:pt x="64873" y="45554"/>
                  <a:pt x="65036" y="45565"/>
                </a:cubicBezTo>
                <a:cubicBezTo>
                  <a:pt x="67217" y="45676"/>
                  <a:pt x="68361" y="47117"/>
                  <a:pt x="70321" y="47117"/>
                </a:cubicBezTo>
                <a:cubicBezTo>
                  <a:pt x="70702" y="47117"/>
                  <a:pt x="71114" y="47063"/>
                  <a:pt x="71571" y="46933"/>
                </a:cubicBezTo>
                <a:cubicBezTo>
                  <a:pt x="73915" y="46269"/>
                  <a:pt x="75148" y="45820"/>
                  <a:pt x="77128" y="45820"/>
                </a:cubicBezTo>
                <a:cubicBezTo>
                  <a:pt x="77516" y="45820"/>
                  <a:pt x="77933" y="45838"/>
                  <a:pt x="78392" y="45874"/>
                </a:cubicBezTo>
                <a:cubicBezTo>
                  <a:pt x="79726" y="45980"/>
                  <a:pt x="81197" y="46072"/>
                  <a:pt x="82683" y="46072"/>
                </a:cubicBezTo>
                <a:cubicBezTo>
                  <a:pt x="84912" y="46072"/>
                  <a:pt x="87174" y="45865"/>
                  <a:pt x="89055" y="45189"/>
                </a:cubicBezTo>
                <a:lnTo>
                  <a:pt x="89055" y="155"/>
                </a:lnTo>
                <a:lnTo>
                  <a:pt x="89055" y="44"/>
                </a:lnTo>
                <a:lnTo>
                  <a:pt x="85699" y="44"/>
                </a:lnTo>
                <a:lnTo>
                  <a:pt x="85434" y="2362"/>
                </a:lnTo>
                <a:cubicBezTo>
                  <a:pt x="86229" y="2716"/>
                  <a:pt x="86803" y="3532"/>
                  <a:pt x="86803" y="4460"/>
                </a:cubicBezTo>
                <a:cubicBezTo>
                  <a:pt x="86803" y="5696"/>
                  <a:pt x="85788" y="6733"/>
                  <a:pt x="84551" y="6733"/>
                </a:cubicBezTo>
                <a:cubicBezTo>
                  <a:pt x="83315" y="6733"/>
                  <a:pt x="82277" y="5696"/>
                  <a:pt x="82277" y="4460"/>
                </a:cubicBezTo>
                <a:cubicBezTo>
                  <a:pt x="82277" y="3488"/>
                  <a:pt x="82874" y="2694"/>
                  <a:pt x="83712" y="2362"/>
                </a:cubicBezTo>
                <a:lnTo>
                  <a:pt x="83249" y="66"/>
                </a:lnTo>
                <a:lnTo>
                  <a:pt x="76803" y="66"/>
                </a:lnTo>
                <a:lnTo>
                  <a:pt x="76516" y="2384"/>
                </a:lnTo>
                <a:cubicBezTo>
                  <a:pt x="77310" y="2760"/>
                  <a:pt x="77906" y="3554"/>
                  <a:pt x="77906" y="4482"/>
                </a:cubicBezTo>
                <a:cubicBezTo>
                  <a:pt x="77906" y="5740"/>
                  <a:pt x="76869" y="6755"/>
                  <a:pt x="75633" y="6755"/>
                </a:cubicBezTo>
                <a:cubicBezTo>
                  <a:pt x="74396" y="6755"/>
                  <a:pt x="73381" y="5740"/>
                  <a:pt x="73381" y="4482"/>
                </a:cubicBezTo>
                <a:cubicBezTo>
                  <a:pt x="73381" y="3532"/>
                  <a:pt x="73955" y="2716"/>
                  <a:pt x="74816" y="2384"/>
                </a:cubicBezTo>
                <a:lnTo>
                  <a:pt x="75147" y="111"/>
                </a:lnTo>
                <a:lnTo>
                  <a:pt x="68348" y="111"/>
                </a:lnTo>
                <a:lnTo>
                  <a:pt x="67597" y="2429"/>
                </a:lnTo>
                <a:cubicBezTo>
                  <a:pt x="68414" y="2782"/>
                  <a:pt x="68988" y="3577"/>
                  <a:pt x="68988" y="4526"/>
                </a:cubicBezTo>
                <a:cubicBezTo>
                  <a:pt x="68988" y="5762"/>
                  <a:pt x="67972" y="6778"/>
                  <a:pt x="66714" y="6778"/>
                </a:cubicBezTo>
                <a:cubicBezTo>
                  <a:pt x="65478" y="6778"/>
                  <a:pt x="64462" y="5762"/>
                  <a:pt x="64462" y="4526"/>
                </a:cubicBezTo>
                <a:cubicBezTo>
                  <a:pt x="64462" y="3554"/>
                  <a:pt x="65058" y="2760"/>
                  <a:pt x="65919" y="2429"/>
                </a:cubicBezTo>
                <a:lnTo>
                  <a:pt x="65323" y="133"/>
                </a:lnTo>
                <a:lnTo>
                  <a:pt x="59032" y="133"/>
                </a:lnTo>
                <a:lnTo>
                  <a:pt x="58745" y="2451"/>
                </a:lnTo>
                <a:cubicBezTo>
                  <a:pt x="59539" y="2804"/>
                  <a:pt x="60135" y="3621"/>
                  <a:pt x="60135" y="4548"/>
                </a:cubicBezTo>
                <a:cubicBezTo>
                  <a:pt x="60135" y="5784"/>
                  <a:pt x="59098" y="6822"/>
                  <a:pt x="57862" y="6822"/>
                </a:cubicBezTo>
                <a:cubicBezTo>
                  <a:pt x="56625" y="6822"/>
                  <a:pt x="55610" y="5784"/>
                  <a:pt x="55610" y="4548"/>
                </a:cubicBezTo>
                <a:cubicBezTo>
                  <a:pt x="55610" y="3577"/>
                  <a:pt x="56184" y="2782"/>
                  <a:pt x="57045" y="2451"/>
                </a:cubicBezTo>
                <a:lnTo>
                  <a:pt x="56228" y="0"/>
                </a:ln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5" name="Google Shape;635;p40"/>
          <p:cNvPicPr preferRelativeResize="0">
            <a:picLocks noGrp="1"/>
          </p:cNvPicPr>
          <p:nvPr>
            <p:ph type="pic" idx="2"/>
          </p:nvPr>
        </p:nvPicPr>
        <p:blipFill rotWithShape="1">
          <a:blip r:embed="rId3">
            <a:alphaModFix/>
          </a:blip>
          <a:srcRect l="1893" t="6171" b="12844"/>
          <a:stretch/>
        </p:blipFill>
        <p:spPr>
          <a:xfrm>
            <a:off x="784712" y="869975"/>
            <a:ext cx="4246799" cy="2397301"/>
          </a:xfrm>
          <a:prstGeom prst="rect">
            <a:avLst/>
          </a:prstGeom>
        </p:spPr>
      </p:pic>
      <p:sp>
        <p:nvSpPr>
          <p:cNvPr id="636" name="Google Shape;636;p40"/>
          <p:cNvSpPr txBox="1">
            <a:spLocks noGrp="1"/>
          </p:cNvSpPr>
          <p:nvPr>
            <p:ph type="title"/>
          </p:nvPr>
        </p:nvSpPr>
        <p:spPr>
          <a:xfrm>
            <a:off x="1449002" y="3552628"/>
            <a:ext cx="4770605" cy="124145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b="0" dirty="0" smtClean="0"/>
              <a:t>Thank you</a:t>
            </a:r>
            <a:r>
              <a:rPr lang="en" sz="7200" dirty="0" smtClean="0"/>
              <a:t>!</a:t>
            </a:r>
            <a:endParaRPr sz="7200" dirty="0"/>
          </a:p>
        </p:txBody>
      </p:sp>
      <p:grpSp>
        <p:nvGrpSpPr>
          <p:cNvPr id="638" name="Google Shape;638;p40"/>
          <p:cNvGrpSpPr/>
          <p:nvPr/>
        </p:nvGrpSpPr>
        <p:grpSpPr>
          <a:xfrm>
            <a:off x="5415185" y="986540"/>
            <a:ext cx="1745656" cy="1563487"/>
            <a:chOff x="2233225" y="1658150"/>
            <a:chExt cx="1480750" cy="1326225"/>
          </a:xfrm>
        </p:grpSpPr>
        <p:sp>
          <p:nvSpPr>
            <p:cNvPr id="639" name="Google Shape;639;p40"/>
            <p:cNvSpPr/>
            <p:nvPr/>
          </p:nvSpPr>
          <p:spPr>
            <a:xfrm>
              <a:off x="2570975" y="1721375"/>
              <a:ext cx="35350" cy="36350"/>
            </a:xfrm>
            <a:custGeom>
              <a:avLst/>
              <a:gdLst/>
              <a:ahLst/>
              <a:cxnLst/>
              <a:rect l="l" t="t" r="r" b="b"/>
              <a:pathLst>
                <a:path w="1414" h="1454" extrusionOk="0">
                  <a:moveTo>
                    <a:pt x="702" y="0"/>
                  </a:moveTo>
                  <a:cubicBezTo>
                    <a:pt x="637" y="0"/>
                    <a:pt x="572" y="11"/>
                    <a:pt x="508" y="35"/>
                  </a:cubicBezTo>
                  <a:cubicBezTo>
                    <a:pt x="332" y="123"/>
                    <a:pt x="221" y="256"/>
                    <a:pt x="155" y="410"/>
                  </a:cubicBezTo>
                  <a:cubicBezTo>
                    <a:pt x="67" y="521"/>
                    <a:pt x="1" y="675"/>
                    <a:pt x="1" y="830"/>
                  </a:cubicBezTo>
                  <a:cubicBezTo>
                    <a:pt x="82" y="1217"/>
                    <a:pt x="370" y="1453"/>
                    <a:pt x="743" y="1453"/>
                  </a:cubicBezTo>
                  <a:cubicBezTo>
                    <a:pt x="775" y="1453"/>
                    <a:pt x="807" y="1451"/>
                    <a:pt x="840" y="1448"/>
                  </a:cubicBezTo>
                  <a:cubicBezTo>
                    <a:pt x="1259" y="1360"/>
                    <a:pt x="1414" y="918"/>
                    <a:pt x="1369" y="521"/>
                  </a:cubicBezTo>
                  <a:cubicBezTo>
                    <a:pt x="1297" y="231"/>
                    <a:pt x="1001" y="0"/>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2458950" y="1710650"/>
              <a:ext cx="25" cy="1125"/>
            </a:xfrm>
            <a:custGeom>
              <a:avLst/>
              <a:gdLst/>
              <a:ahLst/>
              <a:cxnLst/>
              <a:rect l="l" t="t" r="r" b="b"/>
              <a:pathLst>
                <a:path w="1" h="45" extrusionOk="0">
                  <a:moveTo>
                    <a:pt x="0" y="45"/>
                  </a:moveTo>
                  <a:lnTo>
                    <a:pt x="0" y="45"/>
                  </a:ln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2466675" y="1699925"/>
              <a:ext cx="10700" cy="12400"/>
            </a:xfrm>
            <a:custGeom>
              <a:avLst/>
              <a:gdLst/>
              <a:ahLst/>
              <a:cxnLst/>
              <a:rect l="l" t="t" r="r" b="b"/>
              <a:pathLst>
                <a:path w="428" h="496" extrusionOk="0">
                  <a:moveTo>
                    <a:pt x="408" y="0"/>
                  </a:moveTo>
                  <a:cubicBezTo>
                    <a:pt x="403" y="0"/>
                    <a:pt x="398" y="3"/>
                    <a:pt x="398" y="10"/>
                  </a:cubicBezTo>
                  <a:cubicBezTo>
                    <a:pt x="427" y="10"/>
                    <a:pt x="417" y="0"/>
                    <a:pt x="408" y="0"/>
                  </a:cubicBezTo>
                  <a:close/>
                  <a:moveTo>
                    <a:pt x="398" y="10"/>
                  </a:moveTo>
                  <a:lnTo>
                    <a:pt x="398" y="10"/>
                  </a:lnTo>
                  <a:cubicBezTo>
                    <a:pt x="331" y="98"/>
                    <a:pt x="265" y="165"/>
                    <a:pt x="177" y="253"/>
                  </a:cubicBezTo>
                  <a:cubicBezTo>
                    <a:pt x="133" y="341"/>
                    <a:pt x="44" y="385"/>
                    <a:pt x="0" y="474"/>
                  </a:cubicBezTo>
                  <a:cubicBezTo>
                    <a:pt x="0" y="474"/>
                    <a:pt x="0" y="496"/>
                    <a:pt x="22" y="496"/>
                  </a:cubicBezTo>
                  <a:cubicBezTo>
                    <a:pt x="111" y="452"/>
                    <a:pt x="155" y="363"/>
                    <a:pt x="221" y="275"/>
                  </a:cubicBezTo>
                  <a:cubicBezTo>
                    <a:pt x="265" y="209"/>
                    <a:pt x="354" y="120"/>
                    <a:pt x="398"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2473300" y="1702925"/>
              <a:ext cx="7750" cy="6650"/>
            </a:xfrm>
            <a:custGeom>
              <a:avLst/>
              <a:gdLst/>
              <a:ahLst/>
              <a:cxnLst/>
              <a:rect l="l" t="t" r="r" b="b"/>
              <a:pathLst>
                <a:path w="310" h="266" extrusionOk="0">
                  <a:moveTo>
                    <a:pt x="243" y="0"/>
                  </a:moveTo>
                  <a:cubicBezTo>
                    <a:pt x="155" y="89"/>
                    <a:pt x="0" y="133"/>
                    <a:pt x="0" y="243"/>
                  </a:cubicBezTo>
                  <a:cubicBezTo>
                    <a:pt x="0" y="243"/>
                    <a:pt x="0" y="265"/>
                    <a:pt x="22" y="265"/>
                  </a:cubicBezTo>
                  <a:lnTo>
                    <a:pt x="89" y="265"/>
                  </a:lnTo>
                  <a:cubicBezTo>
                    <a:pt x="89" y="265"/>
                    <a:pt x="111" y="243"/>
                    <a:pt x="89" y="243"/>
                  </a:cubicBezTo>
                  <a:cubicBezTo>
                    <a:pt x="89" y="243"/>
                    <a:pt x="66" y="243"/>
                    <a:pt x="66" y="221"/>
                  </a:cubicBezTo>
                  <a:cubicBezTo>
                    <a:pt x="89" y="155"/>
                    <a:pt x="133" y="133"/>
                    <a:pt x="155" y="111"/>
                  </a:cubicBezTo>
                  <a:cubicBezTo>
                    <a:pt x="216" y="90"/>
                    <a:pt x="240" y="51"/>
                    <a:pt x="296" y="10"/>
                  </a:cubicBezTo>
                  <a:lnTo>
                    <a:pt x="296" y="10"/>
                  </a:lnTo>
                  <a:cubicBezTo>
                    <a:pt x="298" y="10"/>
                    <a:pt x="300" y="10"/>
                    <a:pt x="302" y="10"/>
                  </a:cubicBezTo>
                  <a:cubicBezTo>
                    <a:pt x="307" y="10"/>
                    <a:pt x="309" y="8"/>
                    <a:pt x="309" y="0"/>
                  </a:cubicBezTo>
                  <a:lnTo>
                    <a:pt x="309" y="0"/>
                  </a:lnTo>
                  <a:cubicBezTo>
                    <a:pt x="305" y="4"/>
                    <a:pt x="300" y="7"/>
                    <a:pt x="296" y="10"/>
                  </a:cubicBezTo>
                  <a:lnTo>
                    <a:pt x="296" y="10"/>
                  </a:lnTo>
                  <a:cubicBezTo>
                    <a:pt x="285" y="7"/>
                    <a:pt x="268"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2486550" y="1699625"/>
              <a:ext cx="7750" cy="6125"/>
            </a:xfrm>
            <a:custGeom>
              <a:avLst/>
              <a:gdLst/>
              <a:ahLst/>
              <a:cxnLst/>
              <a:rect l="l" t="t" r="r" b="b"/>
              <a:pathLst>
                <a:path w="310" h="245" extrusionOk="0">
                  <a:moveTo>
                    <a:pt x="243" y="0"/>
                  </a:moveTo>
                  <a:cubicBezTo>
                    <a:pt x="199" y="22"/>
                    <a:pt x="155" y="44"/>
                    <a:pt x="133" y="66"/>
                  </a:cubicBezTo>
                  <a:cubicBezTo>
                    <a:pt x="110" y="110"/>
                    <a:pt x="110" y="132"/>
                    <a:pt x="88" y="155"/>
                  </a:cubicBezTo>
                  <a:cubicBezTo>
                    <a:pt x="88" y="132"/>
                    <a:pt x="44" y="132"/>
                    <a:pt x="44" y="132"/>
                  </a:cubicBezTo>
                  <a:lnTo>
                    <a:pt x="0" y="177"/>
                  </a:lnTo>
                  <a:cubicBezTo>
                    <a:pt x="0" y="221"/>
                    <a:pt x="0" y="221"/>
                    <a:pt x="22" y="243"/>
                  </a:cubicBezTo>
                  <a:cubicBezTo>
                    <a:pt x="29" y="244"/>
                    <a:pt x="36" y="245"/>
                    <a:pt x="42" y="245"/>
                  </a:cubicBezTo>
                  <a:cubicBezTo>
                    <a:pt x="155" y="245"/>
                    <a:pt x="160" y="65"/>
                    <a:pt x="265" y="44"/>
                  </a:cubicBezTo>
                  <a:cubicBezTo>
                    <a:pt x="309" y="44"/>
                    <a:pt x="309"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2560500" y="1732875"/>
              <a:ext cx="12150" cy="37075"/>
            </a:xfrm>
            <a:custGeom>
              <a:avLst/>
              <a:gdLst/>
              <a:ahLst/>
              <a:cxnLst/>
              <a:rect l="l" t="t" r="r" b="b"/>
              <a:pathLst>
                <a:path w="486" h="1483" extrusionOk="0">
                  <a:moveTo>
                    <a:pt x="22" y="0"/>
                  </a:moveTo>
                  <a:cubicBezTo>
                    <a:pt x="11" y="0"/>
                    <a:pt x="0" y="6"/>
                    <a:pt x="0" y="17"/>
                  </a:cubicBezTo>
                  <a:cubicBezTo>
                    <a:pt x="0" y="282"/>
                    <a:pt x="0" y="569"/>
                    <a:pt x="89" y="811"/>
                  </a:cubicBezTo>
                  <a:cubicBezTo>
                    <a:pt x="155" y="1032"/>
                    <a:pt x="331" y="1253"/>
                    <a:pt x="442" y="1474"/>
                  </a:cubicBezTo>
                  <a:cubicBezTo>
                    <a:pt x="442" y="1480"/>
                    <a:pt x="446" y="1483"/>
                    <a:pt x="451" y="1483"/>
                  </a:cubicBezTo>
                  <a:cubicBezTo>
                    <a:pt x="464" y="1483"/>
                    <a:pt x="486" y="1467"/>
                    <a:pt x="486" y="1452"/>
                  </a:cubicBezTo>
                  <a:cubicBezTo>
                    <a:pt x="464" y="1253"/>
                    <a:pt x="287" y="1120"/>
                    <a:pt x="221" y="944"/>
                  </a:cubicBezTo>
                  <a:cubicBezTo>
                    <a:pt x="44" y="679"/>
                    <a:pt x="44" y="348"/>
                    <a:pt x="44" y="17"/>
                  </a:cubicBezTo>
                  <a:cubicBezTo>
                    <a:pt x="44" y="6"/>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2563800" y="1713125"/>
              <a:ext cx="54675" cy="73075"/>
            </a:xfrm>
            <a:custGeom>
              <a:avLst/>
              <a:gdLst/>
              <a:ahLst/>
              <a:cxnLst/>
              <a:rect l="l" t="t" r="r" b="b"/>
              <a:pathLst>
                <a:path w="2187" h="2923" extrusionOk="0">
                  <a:moveTo>
                    <a:pt x="430" y="422"/>
                  </a:moveTo>
                  <a:lnTo>
                    <a:pt x="376" y="476"/>
                  </a:lnTo>
                  <a:cubicBezTo>
                    <a:pt x="393" y="457"/>
                    <a:pt x="411" y="439"/>
                    <a:pt x="430" y="422"/>
                  </a:cubicBezTo>
                  <a:close/>
                  <a:moveTo>
                    <a:pt x="442" y="1955"/>
                  </a:moveTo>
                  <a:lnTo>
                    <a:pt x="442" y="1955"/>
                  </a:lnTo>
                  <a:cubicBezTo>
                    <a:pt x="486" y="1999"/>
                    <a:pt x="575" y="2043"/>
                    <a:pt x="641" y="2065"/>
                  </a:cubicBezTo>
                  <a:cubicBezTo>
                    <a:pt x="663" y="2131"/>
                    <a:pt x="663" y="2153"/>
                    <a:pt x="685" y="2220"/>
                  </a:cubicBezTo>
                  <a:cubicBezTo>
                    <a:pt x="729" y="2286"/>
                    <a:pt x="795" y="2374"/>
                    <a:pt x="862" y="2440"/>
                  </a:cubicBezTo>
                  <a:cubicBezTo>
                    <a:pt x="928" y="2551"/>
                    <a:pt x="1016" y="2617"/>
                    <a:pt x="1104" y="2727"/>
                  </a:cubicBezTo>
                  <a:cubicBezTo>
                    <a:pt x="862" y="2661"/>
                    <a:pt x="707" y="2374"/>
                    <a:pt x="575" y="2220"/>
                  </a:cubicBezTo>
                  <a:cubicBezTo>
                    <a:pt x="531" y="2131"/>
                    <a:pt x="464" y="2065"/>
                    <a:pt x="442" y="1955"/>
                  </a:cubicBezTo>
                  <a:close/>
                  <a:moveTo>
                    <a:pt x="1226" y="1"/>
                  </a:moveTo>
                  <a:cubicBezTo>
                    <a:pt x="886" y="1"/>
                    <a:pt x="538" y="230"/>
                    <a:pt x="354" y="498"/>
                  </a:cubicBezTo>
                  <a:cubicBezTo>
                    <a:pt x="310" y="520"/>
                    <a:pt x="266" y="564"/>
                    <a:pt x="221" y="586"/>
                  </a:cubicBezTo>
                  <a:cubicBezTo>
                    <a:pt x="133" y="674"/>
                    <a:pt x="111" y="740"/>
                    <a:pt x="111" y="851"/>
                  </a:cubicBezTo>
                  <a:cubicBezTo>
                    <a:pt x="89" y="895"/>
                    <a:pt x="89" y="939"/>
                    <a:pt x="89" y="961"/>
                  </a:cubicBezTo>
                  <a:cubicBezTo>
                    <a:pt x="89" y="1049"/>
                    <a:pt x="45" y="1116"/>
                    <a:pt x="45" y="1182"/>
                  </a:cubicBezTo>
                  <a:lnTo>
                    <a:pt x="89" y="1182"/>
                  </a:lnTo>
                  <a:cubicBezTo>
                    <a:pt x="89" y="1138"/>
                    <a:pt x="111" y="1072"/>
                    <a:pt x="111" y="1027"/>
                  </a:cubicBezTo>
                  <a:lnTo>
                    <a:pt x="111" y="895"/>
                  </a:lnTo>
                  <a:cubicBezTo>
                    <a:pt x="111" y="906"/>
                    <a:pt x="122" y="912"/>
                    <a:pt x="133" y="912"/>
                  </a:cubicBezTo>
                  <a:cubicBezTo>
                    <a:pt x="144" y="912"/>
                    <a:pt x="155" y="906"/>
                    <a:pt x="155" y="895"/>
                  </a:cubicBezTo>
                  <a:cubicBezTo>
                    <a:pt x="155" y="785"/>
                    <a:pt x="199" y="674"/>
                    <a:pt x="266" y="586"/>
                  </a:cubicBezTo>
                  <a:lnTo>
                    <a:pt x="266" y="586"/>
                  </a:lnTo>
                  <a:lnTo>
                    <a:pt x="244" y="608"/>
                  </a:lnTo>
                  <a:cubicBezTo>
                    <a:pt x="244" y="586"/>
                    <a:pt x="266" y="586"/>
                    <a:pt x="266" y="564"/>
                  </a:cubicBezTo>
                  <a:cubicBezTo>
                    <a:pt x="310" y="564"/>
                    <a:pt x="310" y="520"/>
                    <a:pt x="332" y="520"/>
                  </a:cubicBezTo>
                  <a:cubicBezTo>
                    <a:pt x="376" y="498"/>
                    <a:pt x="464" y="476"/>
                    <a:pt x="486" y="387"/>
                  </a:cubicBezTo>
                  <a:cubicBezTo>
                    <a:pt x="486" y="382"/>
                    <a:pt x="485" y="378"/>
                    <a:pt x="483" y="375"/>
                  </a:cubicBezTo>
                  <a:lnTo>
                    <a:pt x="483" y="375"/>
                  </a:lnTo>
                  <a:cubicBezTo>
                    <a:pt x="667" y="223"/>
                    <a:pt x="903" y="122"/>
                    <a:pt x="1127" y="122"/>
                  </a:cubicBezTo>
                  <a:cubicBezTo>
                    <a:pt x="1289" y="122"/>
                    <a:pt x="1444" y="175"/>
                    <a:pt x="1568" y="299"/>
                  </a:cubicBezTo>
                  <a:cubicBezTo>
                    <a:pt x="1855" y="608"/>
                    <a:pt x="2098" y="1138"/>
                    <a:pt x="1921" y="1513"/>
                  </a:cubicBezTo>
                  <a:cubicBezTo>
                    <a:pt x="1814" y="1818"/>
                    <a:pt x="1371" y="2035"/>
                    <a:pt x="1020" y="2035"/>
                  </a:cubicBezTo>
                  <a:cubicBezTo>
                    <a:pt x="938" y="2035"/>
                    <a:pt x="862" y="2024"/>
                    <a:pt x="795" y="1999"/>
                  </a:cubicBezTo>
                  <a:cubicBezTo>
                    <a:pt x="531" y="1910"/>
                    <a:pt x="354" y="1712"/>
                    <a:pt x="266" y="1513"/>
                  </a:cubicBezTo>
                  <a:lnTo>
                    <a:pt x="266" y="1447"/>
                  </a:lnTo>
                  <a:cubicBezTo>
                    <a:pt x="266" y="1425"/>
                    <a:pt x="260" y="1414"/>
                    <a:pt x="255" y="1414"/>
                  </a:cubicBezTo>
                  <a:cubicBezTo>
                    <a:pt x="249" y="1414"/>
                    <a:pt x="244" y="1425"/>
                    <a:pt x="244" y="1447"/>
                  </a:cubicBezTo>
                  <a:cubicBezTo>
                    <a:pt x="199" y="1292"/>
                    <a:pt x="199" y="1138"/>
                    <a:pt x="199" y="939"/>
                  </a:cubicBezTo>
                  <a:lnTo>
                    <a:pt x="155" y="939"/>
                  </a:lnTo>
                  <a:cubicBezTo>
                    <a:pt x="133" y="1248"/>
                    <a:pt x="1" y="1579"/>
                    <a:pt x="199" y="1844"/>
                  </a:cubicBezTo>
                  <a:lnTo>
                    <a:pt x="221" y="1888"/>
                  </a:lnTo>
                  <a:cubicBezTo>
                    <a:pt x="244" y="2065"/>
                    <a:pt x="354" y="2264"/>
                    <a:pt x="420" y="2440"/>
                  </a:cubicBezTo>
                  <a:cubicBezTo>
                    <a:pt x="464" y="2573"/>
                    <a:pt x="531" y="2727"/>
                    <a:pt x="685" y="2793"/>
                  </a:cubicBezTo>
                  <a:cubicBezTo>
                    <a:pt x="707" y="2793"/>
                    <a:pt x="751" y="2727"/>
                    <a:pt x="707" y="2727"/>
                  </a:cubicBezTo>
                  <a:cubicBezTo>
                    <a:pt x="575" y="2683"/>
                    <a:pt x="531" y="2484"/>
                    <a:pt x="464" y="2352"/>
                  </a:cubicBezTo>
                  <a:cubicBezTo>
                    <a:pt x="420" y="2220"/>
                    <a:pt x="332" y="2065"/>
                    <a:pt x="310" y="1933"/>
                  </a:cubicBezTo>
                  <a:lnTo>
                    <a:pt x="310" y="1933"/>
                  </a:lnTo>
                  <a:lnTo>
                    <a:pt x="354" y="1999"/>
                  </a:lnTo>
                  <a:cubicBezTo>
                    <a:pt x="420" y="2153"/>
                    <a:pt x="531" y="2286"/>
                    <a:pt x="597" y="2440"/>
                  </a:cubicBezTo>
                  <a:cubicBezTo>
                    <a:pt x="699" y="2584"/>
                    <a:pt x="859" y="2842"/>
                    <a:pt x="1059" y="2842"/>
                  </a:cubicBezTo>
                  <a:cubicBezTo>
                    <a:pt x="1074" y="2842"/>
                    <a:pt x="1089" y="2841"/>
                    <a:pt x="1104" y="2838"/>
                  </a:cubicBezTo>
                  <a:cubicBezTo>
                    <a:pt x="1104" y="2882"/>
                    <a:pt x="1127" y="2882"/>
                    <a:pt x="1127" y="2904"/>
                  </a:cubicBezTo>
                  <a:cubicBezTo>
                    <a:pt x="1133" y="2918"/>
                    <a:pt x="1145" y="2923"/>
                    <a:pt x="1157" y="2923"/>
                  </a:cubicBezTo>
                  <a:cubicBezTo>
                    <a:pt x="1183" y="2923"/>
                    <a:pt x="1215" y="2897"/>
                    <a:pt x="1215" y="2882"/>
                  </a:cubicBezTo>
                  <a:cubicBezTo>
                    <a:pt x="1215" y="2838"/>
                    <a:pt x="1193" y="2793"/>
                    <a:pt x="1193" y="2771"/>
                  </a:cubicBezTo>
                  <a:cubicBezTo>
                    <a:pt x="1193" y="2713"/>
                    <a:pt x="1173" y="2693"/>
                    <a:pt x="1160" y="2693"/>
                  </a:cubicBezTo>
                  <a:cubicBezTo>
                    <a:pt x="1154" y="2693"/>
                    <a:pt x="1149" y="2698"/>
                    <a:pt x="1149" y="2705"/>
                  </a:cubicBezTo>
                  <a:cubicBezTo>
                    <a:pt x="1082" y="2595"/>
                    <a:pt x="972" y="2506"/>
                    <a:pt x="884" y="2396"/>
                  </a:cubicBezTo>
                  <a:cubicBezTo>
                    <a:pt x="795" y="2330"/>
                    <a:pt x="751" y="2242"/>
                    <a:pt x="685" y="2131"/>
                  </a:cubicBezTo>
                  <a:lnTo>
                    <a:pt x="685" y="2131"/>
                  </a:lnTo>
                  <a:cubicBezTo>
                    <a:pt x="751" y="2153"/>
                    <a:pt x="795" y="2175"/>
                    <a:pt x="862" y="2175"/>
                  </a:cubicBezTo>
                  <a:cubicBezTo>
                    <a:pt x="925" y="2189"/>
                    <a:pt x="989" y="2196"/>
                    <a:pt x="1054" y="2196"/>
                  </a:cubicBezTo>
                  <a:cubicBezTo>
                    <a:pt x="1515" y="2196"/>
                    <a:pt x="2004" y="1867"/>
                    <a:pt x="2120" y="1403"/>
                  </a:cubicBezTo>
                  <a:cubicBezTo>
                    <a:pt x="2186" y="1160"/>
                    <a:pt x="2120" y="939"/>
                    <a:pt x="2010" y="718"/>
                  </a:cubicBezTo>
                  <a:cubicBezTo>
                    <a:pt x="1899" y="520"/>
                    <a:pt x="1767" y="189"/>
                    <a:pt x="1546" y="78"/>
                  </a:cubicBezTo>
                  <a:cubicBezTo>
                    <a:pt x="1444" y="24"/>
                    <a:pt x="1336"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2589350" y="1772225"/>
              <a:ext cx="15325" cy="14050"/>
            </a:xfrm>
            <a:custGeom>
              <a:avLst/>
              <a:gdLst/>
              <a:ahLst/>
              <a:cxnLst/>
              <a:rect l="l" t="t" r="r" b="b"/>
              <a:pathLst>
                <a:path w="613" h="562" extrusionOk="0">
                  <a:moveTo>
                    <a:pt x="28" y="1"/>
                  </a:moveTo>
                  <a:cubicBezTo>
                    <a:pt x="7" y="1"/>
                    <a:pt x="1" y="17"/>
                    <a:pt x="16" y="32"/>
                  </a:cubicBezTo>
                  <a:lnTo>
                    <a:pt x="259" y="363"/>
                  </a:lnTo>
                  <a:cubicBezTo>
                    <a:pt x="347" y="452"/>
                    <a:pt x="436" y="562"/>
                    <a:pt x="568" y="562"/>
                  </a:cubicBezTo>
                  <a:cubicBezTo>
                    <a:pt x="612" y="562"/>
                    <a:pt x="612" y="540"/>
                    <a:pt x="568" y="518"/>
                  </a:cubicBezTo>
                  <a:cubicBezTo>
                    <a:pt x="524" y="474"/>
                    <a:pt x="458" y="452"/>
                    <a:pt x="436" y="407"/>
                  </a:cubicBezTo>
                  <a:cubicBezTo>
                    <a:pt x="347" y="363"/>
                    <a:pt x="303" y="319"/>
                    <a:pt x="281" y="297"/>
                  </a:cubicBezTo>
                  <a:cubicBezTo>
                    <a:pt x="193" y="209"/>
                    <a:pt x="105" y="98"/>
                    <a:pt x="60" y="10"/>
                  </a:cubicBezTo>
                  <a:cubicBezTo>
                    <a:pt x="47" y="4"/>
                    <a:pt x="36"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2602450" y="1777200"/>
              <a:ext cx="8300" cy="5775"/>
            </a:xfrm>
            <a:custGeom>
              <a:avLst/>
              <a:gdLst/>
              <a:ahLst/>
              <a:cxnLst/>
              <a:rect l="l" t="t" r="r" b="b"/>
              <a:pathLst>
                <a:path w="332" h="231" extrusionOk="0">
                  <a:moveTo>
                    <a:pt x="25" y="1"/>
                  </a:moveTo>
                  <a:cubicBezTo>
                    <a:pt x="11" y="1"/>
                    <a:pt x="0" y="16"/>
                    <a:pt x="0" y="32"/>
                  </a:cubicBezTo>
                  <a:cubicBezTo>
                    <a:pt x="88" y="120"/>
                    <a:pt x="155" y="230"/>
                    <a:pt x="309" y="230"/>
                  </a:cubicBezTo>
                  <a:cubicBezTo>
                    <a:pt x="331" y="230"/>
                    <a:pt x="331" y="208"/>
                    <a:pt x="309" y="208"/>
                  </a:cubicBezTo>
                  <a:cubicBezTo>
                    <a:pt x="243" y="164"/>
                    <a:pt x="199" y="164"/>
                    <a:pt x="155" y="120"/>
                  </a:cubicBezTo>
                  <a:lnTo>
                    <a:pt x="44" y="10"/>
                  </a:ln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2616225" y="1771900"/>
              <a:ext cx="6100" cy="3900"/>
            </a:xfrm>
            <a:custGeom>
              <a:avLst/>
              <a:gdLst/>
              <a:ahLst/>
              <a:cxnLst/>
              <a:rect l="l" t="t" r="r" b="b"/>
              <a:pathLst>
                <a:path w="244" h="156" extrusionOk="0">
                  <a:moveTo>
                    <a:pt x="45" y="1"/>
                  </a:moveTo>
                  <a:cubicBezTo>
                    <a:pt x="23" y="1"/>
                    <a:pt x="1" y="23"/>
                    <a:pt x="23" y="23"/>
                  </a:cubicBezTo>
                  <a:cubicBezTo>
                    <a:pt x="133" y="89"/>
                    <a:pt x="200" y="133"/>
                    <a:pt x="244" y="155"/>
                  </a:cubicBezTo>
                  <a:cubicBezTo>
                    <a:pt x="200" y="111"/>
                    <a:pt x="133" y="4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2636650" y="1771350"/>
              <a:ext cx="9400" cy="2900"/>
            </a:xfrm>
            <a:custGeom>
              <a:avLst/>
              <a:gdLst/>
              <a:ahLst/>
              <a:cxnLst/>
              <a:rect l="l" t="t" r="r" b="b"/>
              <a:pathLst>
                <a:path w="376" h="116" extrusionOk="0">
                  <a:moveTo>
                    <a:pt x="45" y="1"/>
                  </a:moveTo>
                  <a:cubicBezTo>
                    <a:pt x="1" y="23"/>
                    <a:pt x="1" y="45"/>
                    <a:pt x="45" y="45"/>
                  </a:cubicBezTo>
                  <a:cubicBezTo>
                    <a:pt x="140" y="64"/>
                    <a:pt x="235" y="116"/>
                    <a:pt x="330" y="116"/>
                  </a:cubicBezTo>
                  <a:cubicBezTo>
                    <a:pt x="345" y="116"/>
                    <a:pt x="361" y="114"/>
                    <a:pt x="376" y="111"/>
                  </a:cubicBezTo>
                  <a:lnTo>
                    <a:pt x="376" y="67"/>
                  </a:lnTo>
                  <a:cubicBezTo>
                    <a:pt x="266" y="67"/>
                    <a:pt x="155" y="23"/>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2567125" y="1814275"/>
              <a:ext cx="4425" cy="15300"/>
            </a:xfrm>
            <a:custGeom>
              <a:avLst/>
              <a:gdLst/>
              <a:ahLst/>
              <a:cxnLst/>
              <a:rect l="l" t="t" r="r" b="b"/>
              <a:pathLst>
                <a:path w="177" h="612" extrusionOk="0">
                  <a:moveTo>
                    <a:pt x="135" y="0"/>
                  </a:moveTo>
                  <a:cubicBezTo>
                    <a:pt x="116" y="0"/>
                    <a:pt x="99" y="17"/>
                    <a:pt x="111" y="50"/>
                  </a:cubicBezTo>
                  <a:cubicBezTo>
                    <a:pt x="111" y="160"/>
                    <a:pt x="66" y="204"/>
                    <a:pt x="22" y="315"/>
                  </a:cubicBezTo>
                  <a:cubicBezTo>
                    <a:pt x="0" y="403"/>
                    <a:pt x="0" y="514"/>
                    <a:pt x="66" y="602"/>
                  </a:cubicBezTo>
                  <a:cubicBezTo>
                    <a:pt x="66" y="609"/>
                    <a:pt x="69" y="612"/>
                    <a:pt x="73" y="612"/>
                  </a:cubicBezTo>
                  <a:cubicBezTo>
                    <a:pt x="81" y="612"/>
                    <a:pt x="96" y="602"/>
                    <a:pt x="111" y="602"/>
                  </a:cubicBezTo>
                  <a:cubicBezTo>
                    <a:pt x="133" y="514"/>
                    <a:pt x="111" y="403"/>
                    <a:pt x="133" y="293"/>
                  </a:cubicBezTo>
                  <a:cubicBezTo>
                    <a:pt x="133" y="182"/>
                    <a:pt x="177" y="116"/>
                    <a:pt x="177" y="50"/>
                  </a:cubicBezTo>
                  <a:cubicBezTo>
                    <a:pt x="177" y="17"/>
                    <a:pt x="155"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2575950" y="1809225"/>
              <a:ext cx="5000" cy="7975"/>
            </a:xfrm>
            <a:custGeom>
              <a:avLst/>
              <a:gdLst/>
              <a:ahLst/>
              <a:cxnLst/>
              <a:rect l="l" t="t" r="r" b="b"/>
              <a:pathLst>
                <a:path w="200" h="319" extrusionOk="0">
                  <a:moveTo>
                    <a:pt x="166" y="0"/>
                  </a:moveTo>
                  <a:cubicBezTo>
                    <a:pt x="150" y="0"/>
                    <a:pt x="131" y="11"/>
                    <a:pt x="111" y="31"/>
                  </a:cubicBezTo>
                  <a:cubicBezTo>
                    <a:pt x="89" y="97"/>
                    <a:pt x="0" y="208"/>
                    <a:pt x="67" y="296"/>
                  </a:cubicBezTo>
                  <a:cubicBezTo>
                    <a:pt x="89" y="318"/>
                    <a:pt x="111" y="318"/>
                    <a:pt x="111" y="318"/>
                  </a:cubicBezTo>
                  <a:cubicBezTo>
                    <a:pt x="155" y="296"/>
                    <a:pt x="155" y="252"/>
                    <a:pt x="155" y="186"/>
                  </a:cubicBezTo>
                  <a:cubicBezTo>
                    <a:pt x="177" y="142"/>
                    <a:pt x="177" y="97"/>
                    <a:pt x="199" y="53"/>
                  </a:cubicBezTo>
                  <a:cubicBezTo>
                    <a:pt x="199" y="17"/>
                    <a:pt x="186"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2585875" y="1806400"/>
              <a:ext cx="5000" cy="35500"/>
            </a:xfrm>
            <a:custGeom>
              <a:avLst/>
              <a:gdLst/>
              <a:ahLst/>
              <a:cxnLst/>
              <a:rect l="l" t="t" r="r" b="b"/>
              <a:pathLst>
                <a:path w="200" h="1420" extrusionOk="0">
                  <a:moveTo>
                    <a:pt x="111" y="1"/>
                  </a:moveTo>
                  <a:cubicBezTo>
                    <a:pt x="100" y="1"/>
                    <a:pt x="89" y="12"/>
                    <a:pt x="89" y="34"/>
                  </a:cubicBezTo>
                  <a:lnTo>
                    <a:pt x="89" y="873"/>
                  </a:lnTo>
                  <a:cubicBezTo>
                    <a:pt x="89" y="1027"/>
                    <a:pt x="45" y="1093"/>
                    <a:pt x="23" y="1270"/>
                  </a:cubicBezTo>
                  <a:cubicBezTo>
                    <a:pt x="1" y="1380"/>
                    <a:pt x="1" y="1292"/>
                    <a:pt x="23" y="1403"/>
                  </a:cubicBezTo>
                  <a:cubicBezTo>
                    <a:pt x="23" y="1414"/>
                    <a:pt x="28" y="1419"/>
                    <a:pt x="39" y="1419"/>
                  </a:cubicBezTo>
                  <a:cubicBezTo>
                    <a:pt x="50" y="1419"/>
                    <a:pt x="67" y="1414"/>
                    <a:pt x="89" y="1403"/>
                  </a:cubicBezTo>
                  <a:lnTo>
                    <a:pt x="155" y="1160"/>
                  </a:lnTo>
                  <a:cubicBezTo>
                    <a:pt x="199" y="1071"/>
                    <a:pt x="155" y="983"/>
                    <a:pt x="155" y="873"/>
                  </a:cubicBezTo>
                  <a:cubicBezTo>
                    <a:pt x="111" y="608"/>
                    <a:pt x="133" y="299"/>
                    <a:pt x="133" y="34"/>
                  </a:cubicBezTo>
                  <a:cubicBezTo>
                    <a:pt x="133" y="12"/>
                    <a:pt x="122"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2595275" y="1813075"/>
              <a:ext cx="4275" cy="15650"/>
            </a:xfrm>
            <a:custGeom>
              <a:avLst/>
              <a:gdLst/>
              <a:ahLst/>
              <a:cxnLst/>
              <a:rect l="l" t="t" r="r" b="b"/>
              <a:pathLst>
                <a:path w="171" h="626" extrusionOk="0">
                  <a:moveTo>
                    <a:pt x="116" y="0"/>
                  </a:moveTo>
                  <a:cubicBezTo>
                    <a:pt x="105" y="0"/>
                    <a:pt x="95" y="3"/>
                    <a:pt x="88" y="10"/>
                  </a:cubicBezTo>
                  <a:cubicBezTo>
                    <a:pt x="0" y="98"/>
                    <a:pt x="0" y="208"/>
                    <a:pt x="0" y="275"/>
                  </a:cubicBezTo>
                  <a:cubicBezTo>
                    <a:pt x="0" y="385"/>
                    <a:pt x="0" y="539"/>
                    <a:pt x="44" y="606"/>
                  </a:cubicBezTo>
                  <a:cubicBezTo>
                    <a:pt x="44" y="606"/>
                    <a:pt x="54" y="625"/>
                    <a:pt x="61" y="625"/>
                  </a:cubicBezTo>
                  <a:cubicBezTo>
                    <a:pt x="64" y="625"/>
                    <a:pt x="66" y="620"/>
                    <a:pt x="66" y="606"/>
                  </a:cubicBezTo>
                  <a:cubicBezTo>
                    <a:pt x="88" y="539"/>
                    <a:pt x="66" y="451"/>
                    <a:pt x="66" y="363"/>
                  </a:cubicBezTo>
                  <a:cubicBezTo>
                    <a:pt x="66" y="252"/>
                    <a:pt x="44" y="120"/>
                    <a:pt x="155" y="32"/>
                  </a:cubicBezTo>
                  <a:cubicBezTo>
                    <a:pt x="170" y="16"/>
                    <a:pt x="142"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2600225" y="1807925"/>
              <a:ext cx="6650" cy="20800"/>
            </a:xfrm>
            <a:custGeom>
              <a:avLst/>
              <a:gdLst/>
              <a:ahLst/>
              <a:cxnLst/>
              <a:rect l="l" t="t" r="r" b="b"/>
              <a:pathLst>
                <a:path w="266" h="832" extrusionOk="0">
                  <a:moveTo>
                    <a:pt x="89" y="0"/>
                  </a:moveTo>
                  <a:cubicBezTo>
                    <a:pt x="78" y="0"/>
                    <a:pt x="67" y="6"/>
                    <a:pt x="67" y="17"/>
                  </a:cubicBezTo>
                  <a:cubicBezTo>
                    <a:pt x="89" y="260"/>
                    <a:pt x="1" y="679"/>
                    <a:pt x="221" y="812"/>
                  </a:cubicBezTo>
                  <a:cubicBezTo>
                    <a:pt x="177" y="657"/>
                    <a:pt x="111" y="547"/>
                    <a:pt x="111" y="370"/>
                  </a:cubicBezTo>
                  <a:lnTo>
                    <a:pt x="111" y="17"/>
                  </a:lnTo>
                  <a:cubicBezTo>
                    <a:pt x="111" y="6"/>
                    <a:pt x="100" y="0"/>
                    <a:pt x="89" y="0"/>
                  </a:cubicBezTo>
                  <a:close/>
                  <a:moveTo>
                    <a:pt x="221" y="812"/>
                  </a:moveTo>
                  <a:cubicBezTo>
                    <a:pt x="229" y="826"/>
                    <a:pt x="239" y="831"/>
                    <a:pt x="246" y="831"/>
                  </a:cubicBezTo>
                  <a:cubicBezTo>
                    <a:pt x="261" y="831"/>
                    <a:pt x="266" y="812"/>
                    <a:pt x="221" y="8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2604650" y="1797425"/>
              <a:ext cx="26375" cy="37650"/>
            </a:xfrm>
            <a:custGeom>
              <a:avLst/>
              <a:gdLst/>
              <a:ahLst/>
              <a:cxnLst/>
              <a:rect l="l" t="t" r="r" b="b"/>
              <a:pathLst>
                <a:path w="1055" h="1506" extrusionOk="0">
                  <a:moveTo>
                    <a:pt x="22" y="1"/>
                  </a:moveTo>
                  <a:cubicBezTo>
                    <a:pt x="11" y="1"/>
                    <a:pt x="0" y="6"/>
                    <a:pt x="0" y="18"/>
                  </a:cubicBezTo>
                  <a:cubicBezTo>
                    <a:pt x="22" y="172"/>
                    <a:pt x="111" y="305"/>
                    <a:pt x="155" y="437"/>
                  </a:cubicBezTo>
                  <a:cubicBezTo>
                    <a:pt x="243" y="547"/>
                    <a:pt x="265" y="614"/>
                    <a:pt x="287" y="658"/>
                  </a:cubicBezTo>
                  <a:cubicBezTo>
                    <a:pt x="287" y="746"/>
                    <a:pt x="287" y="834"/>
                    <a:pt x="331" y="901"/>
                  </a:cubicBezTo>
                  <a:cubicBezTo>
                    <a:pt x="354" y="989"/>
                    <a:pt x="376" y="1099"/>
                    <a:pt x="442" y="1165"/>
                  </a:cubicBezTo>
                  <a:cubicBezTo>
                    <a:pt x="442" y="1165"/>
                    <a:pt x="464" y="1165"/>
                    <a:pt x="464" y="1121"/>
                  </a:cubicBezTo>
                  <a:cubicBezTo>
                    <a:pt x="442" y="1055"/>
                    <a:pt x="398" y="989"/>
                    <a:pt x="376" y="901"/>
                  </a:cubicBezTo>
                  <a:cubicBezTo>
                    <a:pt x="354" y="856"/>
                    <a:pt x="354" y="768"/>
                    <a:pt x="354" y="724"/>
                  </a:cubicBezTo>
                  <a:lnTo>
                    <a:pt x="354" y="724"/>
                  </a:lnTo>
                  <a:cubicBezTo>
                    <a:pt x="574" y="989"/>
                    <a:pt x="729" y="1276"/>
                    <a:pt x="1016" y="1497"/>
                  </a:cubicBezTo>
                  <a:cubicBezTo>
                    <a:pt x="1022" y="1503"/>
                    <a:pt x="1028" y="1505"/>
                    <a:pt x="1033" y="1505"/>
                  </a:cubicBezTo>
                  <a:cubicBezTo>
                    <a:pt x="1047" y="1505"/>
                    <a:pt x="1054" y="1485"/>
                    <a:pt x="1038" y="1452"/>
                  </a:cubicBezTo>
                  <a:cubicBezTo>
                    <a:pt x="883" y="1232"/>
                    <a:pt x="685" y="1011"/>
                    <a:pt x="486" y="790"/>
                  </a:cubicBezTo>
                  <a:cubicBezTo>
                    <a:pt x="442" y="746"/>
                    <a:pt x="376" y="680"/>
                    <a:pt x="354" y="636"/>
                  </a:cubicBezTo>
                  <a:cubicBezTo>
                    <a:pt x="265" y="547"/>
                    <a:pt x="265" y="437"/>
                    <a:pt x="221" y="327"/>
                  </a:cubicBezTo>
                  <a:cubicBezTo>
                    <a:pt x="155" y="216"/>
                    <a:pt x="67" y="128"/>
                    <a:pt x="44" y="18"/>
                  </a:cubicBezTo>
                  <a:cubicBezTo>
                    <a:pt x="44"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2614900" y="1805350"/>
              <a:ext cx="34475" cy="41650"/>
            </a:xfrm>
            <a:custGeom>
              <a:avLst/>
              <a:gdLst/>
              <a:ahLst/>
              <a:cxnLst/>
              <a:rect l="l" t="t" r="r" b="b"/>
              <a:pathLst>
                <a:path w="1379" h="1666" extrusionOk="0">
                  <a:moveTo>
                    <a:pt x="32" y="0"/>
                  </a:moveTo>
                  <a:cubicBezTo>
                    <a:pt x="14" y="0"/>
                    <a:pt x="1" y="16"/>
                    <a:pt x="32" y="32"/>
                  </a:cubicBezTo>
                  <a:cubicBezTo>
                    <a:pt x="275" y="319"/>
                    <a:pt x="407" y="694"/>
                    <a:pt x="628" y="1003"/>
                  </a:cubicBezTo>
                  <a:cubicBezTo>
                    <a:pt x="827" y="1224"/>
                    <a:pt x="1069" y="1555"/>
                    <a:pt x="1356" y="1665"/>
                  </a:cubicBezTo>
                  <a:cubicBezTo>
                    <a:pt x="1378" y="1665"/>
                    <a:pt x="1378" y="1643"/>
                    <a:pt x="1378" y="1643"/>
                  </a:cubicBezTo>
                  <a:cubicBezTo>
                    <a:pt x="1047" y="1422"/>
                    <a:pt x="760" y="1091"/>
                    <a:pt x="540" y="760"/>
                  </a:cubicBezTo>
                  <a:cubicBezTo>
                    <a:pt x="385" y="517"/>
                    <a:pt x="275" y="230"/>
                    <a:pt x="54" y="10"/>
                  </a:cubicBezTo>
                  <a:cubicBezTo>
                    <a:pt x="47" y="3"/>
                    <a:pt x="39"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2627275" y="1811225"/>
              <a:ext cx="39200" cy="37425"/>
            </a:xfrm>
            <a:custGeom>
              <a:avLst/>
              <a:gdLst/>
              <a:ahLst/>
              <a:cxnLst/>
              <a:rect l="l" t="t" r="r" b="b"/>
              <a:pathLst>
                <a:path w="1568" h="1497" extrusionOk="0">
                  <a:moveTo>
                    <a:pt x="23" y="1"/>
                  </a:moveTo>
                  <a:cubicBezTo>
                    <a:pt x="11" y="1"/>
                    <a:pt x="0" y="6"/>
                    <a:pt x="0" y="17"/>
                  </a:cubicBezTo>
                  <a:cubicBezTo>
                    <a:pt x="23" y="349"/>
                    <a:pt x="354" y="525"/>
                    <a:pt x="552" y="746"/>
                  </a:cubicBezTo>
                  <a:cubicBezTo>
                    <a:pt x="707" y="900"/>
                    <a:pt x="861" y="1099"/>
                    <a:pt x="1082" y="1210"/>
                  </a:cubicBezTo>
                  <a:cubicBezTo>
                    <a:pt x="1215" y="1298"/>
                    <a:pt x="1347" y="1496"/>
                    <a:pt x="1546" y="1496"/>
                  </a:cubicBezTo>
                  <a:cubicBezTo>
                    <a:pt x="1568" y="1496"/>
                    <a:pt x="1568" y="1452"/>
                    <a:pt x="1546" y="1452"/>
                  </a:cubicBezTo>
                  <a:cubicBezTo>
                    <a:pt x="1435" y="1408"/>
                    <a:pt x="1303" y="1276"/>
                    <a:pt x="1215" y="1210"/>
                  </a:cubicBezTo>
                  <a:cubicBezTo>
                    <a:pt x="994" y="1077"/>
                    <a:pt x="817" y="945"/>
                    <a:pt x="663" y="746"/>
                  </a:cubicBezTo>
                  <a:cubicBezTo>
                    <a:pt x="552" y="636"/>
                    <a:pt x="442" y="547"/>
                    <a:pt x="332" y="437"/>
                  </a:cubicBezTo>
                  <a:cubicBezTo>
                    <a:pt x="265" y="393"/>
                    <a:pt x="89" y="106"/>
                    <a:pt x="45" y="17"/>
                  </a:cubicBez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641725" y="1815925"/>
              <a:ext cx="48500" cy="40925"/>
            </a:xfrm>
            <a:custGeom>
              <a:avLst/>
              <a:gdLst/>
              <a:ahLst/>
              <a:cxnLst/>
              <a:rect l="l" t="t" r="r" b="b"/>
              <a:pathLst>
                <a:path w="1940" h="1637" extrusionOk="0">
                  <a:moveTo>
                    <a:pt x="40" y="0"/>
                  </a:moveTo>
                  <a:cubicBezTo>
                    <a:pt x="12" y="0"/>
                    <a:pt x="1" y="32"/>
                    <a:pt x="18" y="50"/>
                  </a:cubicBezTo>
                  <a:cubicBezTo>
                    <a:pt x="107" y="116"/>
                    <a:pt x="328" y="315"/>
                    <a:pt x="416" y="381"/>
                  </a:cubicBezTo>
                  <a:cubicBezTo>
                    <a:pt x="570" y="536"/>
                    <a:pt x="681" y="690"/>
                    <a:pt x="857" y="823"/>
                  </a:cubicBezTo>
                  <a:cubicBezTo>
                    <a:pt x="1056" y="999"/>
                    <a:pt x="1233" y="1132"/>
                    <a:pt x="1431" y="1264"/>
                  </a:cubicBezTo>
                  <a:cubicBezTo>
                    <a:pt x="1564" y="1375"/>
                    <a:pt x="1762" y="1529"/>
                    <a:pt x="1873" y="1618"/>
                  </a:cubicBezTo>
                  <a:cubicBezTo>
                    <a:pt x="1880" y="1631"/>
                    <a:pt x="1889" y="1636"/>
                    <a:pt x="1898" y="1636"/>
                  </a:cubicBezTo>
                  <a:cubicBezTo>
                    <a:pt x="1918" y="1636"/>
                    <a:pt x="1939" y="1611"/>
                    <a:pt x="1939" y="1595"/>
                  </a:cubicBezTo>
                  <a:cubicBezTo>
                    <a:pt x="1851" y="1441"/>
                    <a:pt x="1630" y="1331"/>
                    <a:pt x="1498" y="1220"/>
                  </a:cubicBezTo>
                  <a:cubicBezTo>
                    <a:pt x="1299" y="1044"/>
                    <a:pt x="1078" y="911"/>
                    <a:pt x="879" y="735"/>
                  </a:cubicBezTo>
                  <a:cubicBezTo>
                    <a:pt x="725" y="602"/>
                    <a:pt x="570" y="448"/>
                    <a:pt x="416" y="315"/>
                  </a:cubicBezTo>
                  <a:cubicBezTo>
                    <a:pt x="283" y="205"/>
                    <a:pt x="173" y="94"/>
                    <a:pt x="63" y="6"/>
                  </a:cubicBezTo>
                  <a:cubicBezTo>
                    <a:pt x="54" y="2"/>
                    <a:pt x="47"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662700" y="1826950"/>
              <a:ext cx="39550" cy="28475"/>
            </a:xfrm>
            <a:custGeom>
              <a:avLst/>
              <a:gdLst/>
              <a:ahLst/>
              <a:cxnLst/>
              <a:rect l="l" t="t" r="r" b="b"/>
              <a:pathLst>
                <a:path w="1582" h="1139" extrusionOk="0">
                  <a:moveTo>
                    <a:pt x="48" y="1"/>
                  </a:moveTo>
                  <a:cubicBezTo>
                    <a:pt x="26" y="1"/>
                    <a:pt x="0" y="33"/>
                    <a:pt x="18" y="51"/>
                  </a:cubicBezTo>
                  <a:cubicBezTo>
                    <a:pt x="261" y="249"/>
                    <a:pt x="570" y="470"/>
                    <a:pt x="835" y="691"/>
                  </a:cubicBezTo>
                  <a:cubicBezTo>
                    <a:pt x="1056" y="890"/>
                    <a:pt x="1277" y="1000"/>
                    <a:pt x="1542" y="1132"/>
                  </a:cubicBezTo>
                  <a:cubicBezTo>
                    <a:pt x="1546" y="1137"/>
                    <a:pt x="1550" y="1139"/>
                    <a:pt x="1554" y="1139"/>
                  </a:cubicBezTo>
                  <a:cubicBezTo>
                    <a:pt x="1571" y="1139"/>
                    <a:pt x="1581" y="1110"/>
                    <a:pt x="1564" y="1110"/>
                  </a:cubicBezTo>
                  <a:cubicBezTo>
                    <a:pt x="1475" y="1022"/>
                    <a:pt x="1387" y="1000"/>
                    <a:pt x="1321" y="934"/>
                  </a:cubicBezTo>
                  <a:cubicBezTo>
                    <a:pt x="1144" y="867"/>
                    <a:pt x="1012" y="757"/>
                    <a:pt x="879" y="647"/>
                  </a:cubicBezTo>
                  <a:cubicBezTo>
                    <a:pt x="592" y="426"/>
                    <a:pt x="327" y="227"/>
                    <a:pt x="63" y="7"/>
                  </a:cubicBezTo>
                  <a:cubicBezTo>
                    <a:pt x="58" y="2"/>
                    <a:pt x="53"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672750" y="1824200"/>
              <a:ext cx="28500" cy="18200"/>
            </a:xfrm>
            <a:custGeom>
              <a:avLst/>
              <a:gdLst/>
              <a:ahLst/>
              <a:cxnLst/>
              <a:rect l="l" t="t" r="r" b="b"/>
              <a:pathLst>
                <a:path w="1140" h="728" extrusionOk="0">
                  <a:moveTo>
                    <a:pt x="64" y="0"/>
                  </a:moveTo>
                  <a:cubicBezTo>
                    <a:pt x="37" y="0"/>
                    <a:pt x="0" y="32"/>
                    <a:pt x="36" y="50"/>
                  </a:cubicBezTo>
                  <a:cubicBezTo>
                    <a:pt x="190" y="227"/>
                    <a:pt x="411" y="359"/>
                    <a:pt x="632" y="536"/>
                  </a:cubicBezTo>
                  <a:cubicBezTo>
                    <a:pt x="725" y="592"/>
                    <a:pt x="882" y="727"/>
                    <a:pt x="1022" y="727"/>
                  </a:cubicBezTo>
                  <a:cubicBezTo>
                    <a:pt x="1047" y="727"/>
                    <a:pt x="1072" y="723"/>
                    <a:pt x="1095" y="713"/>
                  </a:cubicBezTo>
                  <a:cubicBezTo>
                    <a:pt x="1140" y="713"/>
                    <a:pt x="1140" y="691"/>
                    <a:pt x="1095" y="668"/>
                  </a:cubicBezTo>
                  <a:cubicBezTo>
                    <a:pt x="720" y="580"/>
                    <a:pt x="367" y="249"/>
                    <a:pt x="80" y="6"/>
                  </a:cubicBezTo>
                  <a:cubicBezTo>
                    <a:pt x="76" y="2"/>
                    <a:pt x="70"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674825" y="1811525"/>
              <a:ext cx="16500" cy="13950"/>
            </a:xfrm>
            <a:custGeom>
              <a:avLst/>
              <a:gdLst/>
              <a:ahLst/>
              <a:cxnLst/>
              <a:rect l="l" t="t" r="r" b="b"/>
              <a:pathLst>
                <a:path w="660" h="558" extrusionOk="0">
                  <a:moveTo>
                    <a:pt x="46" y="1"/>
                  </a:moveTo>
                  <a:cubicBezTo>
                    <a:pt x="14" y="1"/>
                    <a:pt x="0" y="50"/>
                    <a:pt x="19" y="50"/>
                  </a:cubicBezTo>
                  <a:cubicBezTo>
                    <a:pt x="63" y="94"/>
                    <a:pt x="85" y="160"/>
                    <a:pt x="129" y="226"/>
                  </a:cubicBezTo>
                  <a:cubicBezTo>
                    <a:pt x="174" y="292"/>
                    <a:pt x="218" y="314"/>
                    <a:pt x="240" y="337"/>
                  </a:cubicBezTo>
                  <a:cubicBezTo>
                    <a:pt x="306" y="403"/>
                    <a:pt x="350" y="447"/>
                    <a:pt x="416" y="491"/>
                  </a:cubicBezTo>
                  <a:cubicBezTo>
                    <a:pt x="461" y="513"/>
                    <a:pt x="549" y="513"/>
                    <a:pt x="615" y="557"/>
                  </a:cubicBezTo>
                  <a:cubicBezTo>
                    <a:pt x="637" y="557"/>
                    <a:pt x="659" y="557"/>
                    <a:pt x="637" y="535"/>
                  </a:cubicBezTo>
                  <a:cubicBezTo>
                    <a:pt x="615" y="491"/>
                    <a:pt x="571" y="491"/>
                    <a:pt x="527" y="447"/>
                  </a:cubicBezTo>
                  <a:cubicBezTo>
                    <a:pt x="438" y="425"/>
                    <a:pt x="416" y="381"/>
                    <a:pt x="328" y="314"/>
                  </a:cubicBezTo>
                  <a:cubicBezTo>
                    <a:pt x="284" y="270"/>
                    <a:pt x="196" y="226"/>
                    <a:pt x="174" y="160"/>
                  </a:cubicBezTo>
                  <a:cubicBezTo>
                    <a:pt x="129" y="94"/>
                    <a:pt x="107" y="50"/>
                    <a:pt x="63" y="5"/>
                  </a:cubicBezTo>
                  <a:cubicBezTo>
                    <a:pt x="57"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2674350" y="1795725"/>
              <a:ext cx="14750" cy="11825"/>
            </a:xfrm>
            <a:custGeom>
              <a:avLst/>
              <a:gdLst/>
              <a:ahLst/>
              <a:cxnLst/>
              <a:rect l="l" t="t" r="r" b="b"/>
              <a:pathLst>
                <a:path w="590" h="473" extrusionOk="0">
                  <a:moveTo>
                    <a:pt x="19" y="0"/>
                  </a:moveTo>
                  <a:cubicBezTo>
                    <a:pt x="7" y="0"/>
                    <a:pt x="1" y="26"/>
                    <a:pt x="16" y="41"/>
                  </a:cubicBezTo>
                  <a:cubicBezTo>
                    <a:pt x="104" y="174"/>
                    <a:pt x="193" y="284"/>
                    <a:pt x="303" y="373"/>
                  </a:cubicBezTo>
                  <a:cubicBezTo>
                    <a:pt x="357" y="408"/>
                    <a:pt x="439" y="473"/>
                    <a:pt x="515" y="473"/>
                  </a:cubicBezTo>
                  <a:cubicBezTo>
                    <a:pt x="533" y="473"/>
                    <a:pt x="551" y="469"/>
                    <a:pt x="568" y="461"/>
                  </a:cubicBezTo>
                  <a:cubicBezTo>
                    <a:pt x="590" y="461"/>
                    <a:pt x="590" y="417"/>
                    <a:pt x="568" y="395"/>
                  </a:cubicBezTo>
                  <a:cubicBezTo>
                    <a:pt x="546" y="384"/>
                    <a:pt x="518" y="384"/>
                    <a:pt x="491" y="384"/>
                  </a:cubicBezTo>
                  <a:cubicBezTo>
                    <a:pt x="463" y="384"/>
                    <a:pt x="435" y="384"/>
                    <a:pt x="413" y="373"/>
                  </a:cubicBezTo>
                  <a:cubicBezTo>
                    <a:pt x="347" y="350"/>
                    <a:pt x="303" y="284"/>
                    <a:pt x="259" y="262"/>
                  </a:cubicBezTo>
                  <a:cubicBezTo>
                    <a:pt x="170" y="174"/>
                    <a:pt x="126" y="86"/>
                    <a:pt x="38" y="19"/>
                  </a:cubicBezTo>
                  <a:cubicBezTo>
                    <a:pt x="31"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2683125" y="1788325"/>
              <a:ext cx="7100" cy="5675"/>
            </a:xfrm>
            <a:custGeom>
              <a:avLst/>
              <a:gdLst/>
              <a:ahLst/>
              <a:cxnLst/>
              <a:rect l="l" t="t" r="r" b="b"/>
              <a:pathLst>
                <a:path w="284" h="227" extrusionOk="0">
                  <a:moveTo>
                    <a:pt x="68" y="0"/>
                  </a:moveTo>
                  <a:cubicBezTo>
                    <a:pt x="40" y="0"/>
                    <a:pt x="0" y="33"/>
                    <a:pt x="18" y="50"/>
                  </a:cubicBezTo>
                  <a:cubicBezTo>
                    <a:pt x="62" y="117"/>
                    <a:pt x="106" y="161"/>
                    <a:pt x="195" y="227"/>
                  </a:cubicBezTo>
                  <a:lnTo>
                    <a:pt x="239" y="227"/>
                  </a:lnTo>
                  <a:cubicBezTo>
                    <a:pt x="283" y="161"/>
                    <a:pt x="283" y="139"/>
                    <a:pt x="239" y="95"/>
                  </a:cubicBezTo>
                  <a:cubicBezTo>
                    <a:pt x="239" y="80"/>
                    <a:pt x="236" y="75"/>
                    <a:pt x="233" y="75"/>
                  </a:cubicBezTo>
                  <a:cubicBezTo>
                    <a:pt x="227" y="75"/>
                    <a:pt x="217" y="95"/>
                    <a:pt x="217" y="95"/>
                  </a:cubicBezTo>
                  <a:lnTo>
                    <a:pt x="217" y="139"/>
                  </a:lnTo>
                  <a:cubicBezTo>
                    <a:pt x="173" y="95"/>
                    <a:pt x="106" y="50"/>
                    <a:pt x="84" y="6"/>
                  </a:cubicBezTo>
                  <a:cubicBezTo>
                    <a:pt x="80" y="2"/>
                    <a:pt x="74"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2686525" y="1783350"/>
              <a:ext cx="4250" cy="4825"/>
            </a:xfrm>
            <a:custGeom>
              <a:avLst/>
              <a:gdLst/>
              <a:ahLst/>
              <a:cxnLst/>
              <a:rect l="l" t="t" r="r" b="b"/>
              <a:pathLst>
                <a:path w="170" h="193" extrusionOk="0">
                  <a:moveTo>
                    <a:pt x="65" y="1"/>
                  </a:moveTo>
                  <a:cubicBezTo>
                    <a:pt x="38" y="1"/>
                    <a:pt x="1" y="37"/>
                    <a:pt x="37" y="73"/>
                  </a:cubicBezTo>
                  <a:cubicBezTo>
                    <a:pt x="81" y="95"/>
                    <a:pt x="81" y="117"/>
                    <a:pt x="103" y="183"/>
                  </a:cubicBezTo>
                  <a:cubicBezTo>
                    <a:pt x="103" y="183"/>
                    <a:pt x="123" y="193"/>
                    <a:pt x="136" y="193"/>
                  </a:cubicBezTo>
                  <a:cubicBezTo>
                    <a:pt x="142" y="193"/>
                    <a:pt x="147" y="191"/>
                    <a:pt x="147" y="183"/>
                  </a:cubicBezTo>
                  <a:cubicBezTo>
                    <a:pt x="169" y="117"/>
                    <a:pt x="103" y="73"/>
                    <a:pt x="81" y="7"/>
                  </a:cubicBezTo>
                  <a:cubicBezTo>
                    <a:pt x="77" y="3"/>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2628375" y="1714200"/>
              <a:ext cx="26525" cy="6000"/>
            </a:xfrm>
            <a:custGeom>
              <a:avLst/>
              <a:gdLst/>
              <a:ahLst/>
              <a:cxnLst/>
              <a:rect l="l" t="t" r="r" b="b"/>
              <a:pathLst>
                <a:path w="1061" h="240" extrusionOk="0">
                  <a:moveTo>
                    <a:pt x="723" y="1"/>
                  </a:moveTo>
                  <a:cubicBezTo>
                    <a:pt x="668" y="1"/>
                    <a:pt x="611" y="6"/>
                    <a:pt x="552" y="13"/>
                  </a:cubicBezTo>
                  <a:cubicBezTo>
                    <a:pt x="398" y="35"/>
                    <a:pt x="199" y="212"/>
                    <a:pt x="45" y="212"/>
                  </a:cubicBezTo>
                  <a:cubicBezTo>
                    <a:pt x="1" y="212"/>
                    <a:pt x="1" y="234"/>
                    <a:pt x="45" y="234"/>
                  </a:cubicBezTo>
                  <a:cubicBezTo>
                    <a:pt x="64" y="238"/>
                    <a:pt x="82" y="240"/>
                    <a:pt x="100" y="240"/>
                  </a:cubicBezTo>
                  <a:cubicBezTo>
                    <a:pt x="180" y="240"/>
                    <a:pt x="241" y="200"/>
                    <a:pt x="332" y="146"/>
                  </a:cubicBezTo>
                  <a:cubicBezTo>
                    <a:pt x="460" y="81"/>
                    <a:pt x="589" y="47"/>
                    <a:pt x="726" y="47"/>
                  </a:cubicBezTo>
                  <a:cubicBezTo>
                    <a:pt x="825" y="47"/>
                    <a:pt x="928" y="65"/>
                    <a:pt x="1038" y="101"/>
                  </a:cubicBezTo>
                  <a:cubicBezTo>
                    <a:pt x="1060" y="101"/>
                    <a:pt x="1060" y="79"/>
                    <a:pt x="1038" y="79"/>
                  </a:cubicBezTo>
                  <a:cubicBezTo>
                    <a:pt x="935" y="20"/>
                    <a:pt x="832"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2641625" y="1725400"/>
              <a:ext cx="11600" cy="3050"/>
            </a:xfrm>
            <a:custGeom>
              <a:avLst/>
              <a:gdLst/>
              <a:ahLst/>
              <a:cxnLst/>
              <a:rect l="l" t="t" r="r" b="b"/>
              <a:pathLst>
                <a:path w="464" h="122" extrusionOk="0">
                  <a:moveTo>
                    <a:pt x="369" y="1"/>
                  </a:moveTo>
                  <a:cubicBezTo>
                    <a:pt x="260" y="1"/>
                    <a:pt x="149" y="37"/>
                    <a:pt x="22" y="73"/>
                  </a:cubicBezTo>
                  <a:cubicBezTo>
                    <a:pt x="4" y="73"/>
                    <a:pt x="1" y="121"/>
                    <a:pt x="42" y="121"/>
                  </a:cubicBezTo>
                  <a:cubicBezTo>
                    <a:pt x="49" y="121"/>
                    <a:pt x="57" y="120"/>
                    <a:pt x="67" y="117"/>
                  </a:cubicBezTo>
                  <a:cubicBezTo>
                    <a:pt x="177" y="117"/>
                    <a:pt x="309" y="95"/>
                    <a:pt x="442" y="73"/>
                  </a:cubicBezTo>
                  <a:cubicBezTo>
                    <a:pt x="464" y="73"/>
                    <a:pt x="464" y="29"/>
                    <a:pt x="442" y="7"/>
                  </a:cubicBezTo>
                  <a:cubicBezTo>
                    <a:pt x="418" y="3"/>
                    <a:pt x="393"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2647700" y="1736900"/>
              <a:ext cx="7750" cy="2625"/>
            </a:xfrm>
            <a:custGeom>
              <a:avLst/>
              <a:gdLst/>
              <a:ahLst/>
              <a:cxnLst/>
              <a:rect l="l" t="t" r="r" b="b"/>
              <a:pathLst>
                <a:path w="310" h="105" extrusionOk="0">
                  <a:moveTo>
                    <a:pt x="201" y="0"/>
                  </a:moveTo>
                  <a:cubicBezTo>
                    <a:pt x="145" y="0"/>
                    <a:pt x="96" y="10"/>
                    <a:pt x="66" y="10"/>
                  </a:cubicBezTo>
                  <a:cubicBezTo>
                    <a:pt x="0" y="10"/>
                    <a:pt x="0" y="98"/>
                    <a:pt x="66" y="98"/>
                  </a:cubicBezTo>
                  <a:cubicBezTo>
                    <a:pt x="89" y="98"/>
                    <a:pt x="122" y="104"/>
                    <a:pt x="160" y="104"/>
                  </a:cubicBezTo>
                  <a:cubicBezTo>
                    <a:pt x="199" y="104"/>
                    <a:pt x="243" y="98"/>
                    <a:pt x="287" y="76"/>
                  </a:cubicBezTo>
                  <a:cubicBezTo>
                    <a:pt x="309" y="76"/>
                    <a:pt x="309" y="54"/>
                    <a:pt x="287" y="10"/>
                  </a:cubicBezTo>
                  <a:cubicBezTo>
                    <a:pt x="258" y="3"/>
                    <a:pt x="228"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2650450" y="1747075"/>
              <a:ext cx="4450" cy="2225"/>
            </a:xfrm>
            <a:custGeom>
              <a:avLst/>
              <a:gdLst/>
              <a:ahLst/>
              <a:cxnLst/>
              <a:rect l="l" t="t" r="r" b="b"/>
              <a:pathLst>
                <a:path w="178" h="89" extrusionOk="0">
                  <a:moveTo>
                    <a:pt x="67" y="1"/>
                  </a:moveTo>
                  <a:cubicBezTo>
                    <a:pt x="1" y="1"/>
                    <a:pt x="1" y="89"/>
                    <a:pt x="67" y="89"/>
                  </a:cubicBezTo>
                  <a:cubicBezTo>
                    <a:pt x="89" y="89"/>
                    <a:pt x="111" y="89"/>
                    <a:pt x="155" y="45"/>
                  </a:cubicBezTo>
                  <a:cubicBezTo>
                    <a:pt x="177" y="45"/>
                    <a:pt x="177" y="23"/>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2515800" y="1695125"/>
              <a:ext cx="12475" cy="21325"/>
            </a:xfrm>
            <a:custGeom>
              <a:avLst/>
              <a:gdLst/>
              <a:ahLst/>
              <a:cxnLst/>
              <a:rect l="l" t="t" r="r" b="b"/>
              <a:pathLst>
                <a:path w="499" h="853" extrusionOk="0">
                  <a:moveTo>
                    <a:pt x="493" y="0"/>
                  </a:moveTo>
                  <a:cubicBezTo>
                    <a:pt x="490" y="0"/>
                    <a:pt x="486" y="7"/>
                    <a:pt x="486" y="26"/>
                  </a:cubicBezTo>
                  <a:cubicBezTo>
                    <a:pt x="499" y="13"/>
                    <a:pt x="497" y="0"/>
                    <a:pt x="493" y="0"/>
                  </a:cubicBezTo>
                  <a:close/>
                  <a:moveTo>
                    <a:pt x="486" y="26"/>
                  </a:moveTo>
                  <a:lnTo>
                    <a:pt x="486" y="26"/>
                  </a:lnTo>
                  <a:cubicBezTo>
                    <a:pt x="309" y="136"/>
                    <a:pt x="265" y="312"/>
                    <a:pt x="177" y="467"/>
                  </a:cubicBezTo>
                  <a:cubicBezTo>
                    <a:pt x="133" y="577"/>
                    <a:pt x="0" y="732"/>
                    <a:pt x="66" y="842"/>
                  </a:cubicBezTo>
                  <a:cubicBezTo>
                    <a:pt x="66" y="850"/>
                    <a:pt x="69" y="852"/>
                    <a:pt x="72" y="852"/>
                  </a:cubicBezTo>
                  <a:cubicBezTo>
                    <a:pt x="79" y="852"/>
                    <a:pt x="88" y="842"/>
                    <a:pt x="88" y="842"/>
                  </a:cubicBezTo>
                  <a:cubicBezTo>
                    <a:pt x="133" y="688"/>
                    <a:pt x="199" y="577"/>
                    <a:pt x="265" y="445"/>
                  </a:cubicBezTo>
                  <a:cubicBezTo>
                    <a:pt x="309" y="290"/>
                    <a:pt x="375" y="114"/>
                    <a:pt x="486"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2519650" y="1703125"/>
              <a:ext cx="16900" cy="27975"/>
            </a:xfrm>
            <a:custGeom>
              <a:avLst/>
              <a:gdLst/>
              <a:ahLst/>
              <a:cxnLst/>
              <a:rect l="l" t="t" r="r" b="b"/>
              <a:pathLst>
                <a:path w="676" h="1119" extrusionOk="0">
                  <a:moveTo>
                    <a:pt x="656" y="0"/>
                  </a:moveTo>
                  <a:cubicBezTo>
                    <a:pt x="648" y="0"/>
                    <a:pt x="641" y="5"/>
                    <a:pt x="641" y="15"/>
                  </a:cubicBezTo>
                  <a:cubicBezTo>
                    <a:pt x="464" y="324"/>
                    <a:pt x="1" y="699"/>
                    <a:pt x="111" y="1096"/>
                  </a:cubicBezTo>
                  <a:cubicBezTo>
                    <a:pt x="111" y="1118"/>
                    <a:pt x="133" y="1118"/>
                    <a:pt x="133" y="1118"/>
                  </a:cubicBezTo>
                  <a:cubicBezTo>
                    <a:pt x="221" y="1118"/>
                    <a:pt x="243" y="1096"/>
                    <a:pt x="266" y="1030"/>
                  </a:cubicBezTo>
                  <a:cubicBezTo>
                    <a:pt x="266" y="1008"/>
                    <a:pt x="243" y="1008"/>
                    <a:pt x="243" y="1008"/>
                  </a:cubicBezTo>
                  <a:cubicBezTo>
                    <a:pt x="219" y="1029"/>
                    <a:pt x="202" y="1038"/>
                    <a:pt x="189" y="1038"/>
                  </a:cubicBezTo>
                  <a:cubicBezTo>
                    <a:pt x="121" y="1038"/>
                    <a:pt x="203" y="780"/>
                    <a:pt x="221" y="743"/>
                  </a:cubicBezTo>
                  <a:cubicBezTo>
                    <a:pt x="243" y="655"/>
                    <a:pt x="310" y="566"/>
                    <a:pt x="354" y="478"/>
                  </a:cubicBezTo>
                  <a:cubicBezTo>
                    <a:pt x="464" y="346"/>
                    <a:pt x="575" y="213"/>
                    <a:pt x="663" y="37"/>
                  </a:cubicBezTo>
                  <a:cubicBezTo>
                    <a:pt x="676" y="11"/>
                    <a:pt x="666" y="0"/>
                    <a:pt x="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2528475" y="1717600"/>
              <a:ext cx="8300" cy="19025"/>
            </a:xfrm>
            <a:custGeom>
              <a:avLst/>
              <a:gdLst/>
              <a:ahLst/>
              <a:cxnLst/>
              <a:rect l="l" t="t" r="r" b="b"/>
              <a:pathLst>
                <a:path w="332" h="761" extrusionOk="0">
                  <a:moveTo>
                    <a:pt x="297" y="0"/>
                  </a:moveTo>
                  <a:cubicBezTo>
                    <a:pt x="292" y="0"/>
                    <a:pt x="288" y="3"/>
                    <a:pt x="288" y="10"/>
                  </a:cubicBezTo>
                  <a:cubicBezTo>
                    <a:pt x="177" y="230"/>
                    <a:pt x="1" y="495"/>
                    <a:pt x="89" y="738"/>
                  </a:cubicBezTo>
                  <a:cubicBezTo>
                    <a:pt x="89" y="760"/>
                    <a:pt x="111" y="760"/>
                    <a:pt x="133" y="760"/>
                  </a:cubicBezTo>
                  <a:lnTo>
                    <a:pt x="200" y="694"/>
                  </a:lnTo>
                  <a:cubicBezTo>
                    <a:pt x="222" y="672"/>
                    <a:pt x="200" y="672"/>
                    <a:pt x="177" y="672"/>
                  </a:cubicBezTo>
                  <a:lnTo>
                    <a:pt x="133" y="672"/>
                  </a:lnTo>
                  <a:cubicBezTo>
                    <a:pt x="111" y="451"/>
                    <a:pt x="244" y="230"/>
                    <a:pt x="332" y="32"/>
                  </a:cubicBezTo>
                  <a:cubicBezTo>
                    <a:pt x="332" y="16"/>
                    <a:pt x="31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2538425" y="1727475"/>
              <a:ext cx="5525" cy="16050"/>
            </a:xfrm>
            <a:custGeom>
              <a:avLst/>
              <a:gdLst/>
              <a:ahLst/>
              <a:cxnLst/>
              <a:rect l="l" t="t" r="r" b="b"/>
              <a:pathLst>
                <a:path w="221" h="642" extrusionOk="0">
                  <a:moveTo>
                    <a:pt x="100" y="1"/>
                  </a:moveTo>
                  <a:cubicBezTo>
                    <a:pt x="83" y="1"/>
                    <a:pt x="66" y="12"/>
                    <a:pt x="66" y="34"/>
                  </a:cubicBezTo>
                  <a:cubicBezTo>
                    <a:pt x="66" y="211"/>
                    <a:pt x="0" y="453"/>
                    <a:pt x="111" y="608"/>
                  </a:cubicBezTo>
                  <a:cubicBezTo>
                    <a:pt x="111" y="630"/>
                    <a:pt x="116" y="641"/>
                    <a:pt x="124" y="641"/>
                  </a:cubicBezTo>
                  <a:cubicBezTo>
                    <a:pt x="133" y="641"/>
                    <a:pt x="144" y="630"/>
                    <a:pt x="155" y="608"/>
                  </a:cubicBezTo>
                  <a:lnTo>
                    <a:pt x="221" y="564"/>
                  </a:lnTo>
                  <a:cubicBezTo>
                    <a:pt x="177" y="564"/>
                    <a:pt x="155" y="542"/>
                    <a:pt x="155" y="542"/>
                  </a:cubicBezTo>
                  <a:cubicBezTo>
                    <a:pt x="133" y="475"/>
                    <a:pt x="133" y="387"/>
                    <a:pt x="133" y="321"/>
                  </a:cubicBezTo>
                  <a:lnTo>
                    <a:pt x="133" y="34"/>
                  </a:lnTo>
                  <a:cubicBezTo>
                    <a:pt x="133" y="12"/>
                    <a:pt x="116"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2545925" y="1737775"/>
              <a:ext cx="6625" cy="11525"/>
            </a:xfrm>
            <a:custGeom>
              <a:avLst/>
              <a:gdLst/>
              <a:ahLst/>
              <a:cxnLst/>
              <a:rect l="l" t="t" r="r" b="b"/>
              <a:pathLst>
                <a:path w="265" h="461" extrusionOk="0">
                  <a:moveTo>
                    <a:pt x="47" y="0"/>
                  </a:moveTo>
                  <a:cubicBezTo>
                    <a:pt x="23" y="0"/>
                    <a:pt x="1" y="26"/>
                    <a:pt x="31" y="41"/>
                  </a:cubicBezTo>
                  <a:cubicBezTo>
                    <a:pt x="76" y="152"/>
                    <a:pt x="53" y="395"/>
                    <a:pt x="208" y="461"/>
                  </a:cubicBezTo>
                  <a:cubicBezTo>
                    <a:pt x="252" y="461"/>
                    <a:pt x="252" y="461"/>
                    <a:pt x="252" y="417"/>
                  </a:cubicBezTo>
                  <a:lnTo>
                    <a:pt x="252" y="373"/>
                  </a:lnTo>
                  <a:cubicBezTo>
                    <a:pt x="264" y="336"/>
                    <a:pt x="263" y="320"/>
                    <a:pt x="259" y="320"/>
                  </a:cubicBezTo>
                  <a:cubicBezTo>
                    <a:pt x="257" y="320"/>
                    <a:pt x="252" y="331"/>
                    <a:pt x="252" y="350"/>
                  </a:cubicBezTo>
                  <a:cubicBezTo>
                    <a:pt x="142" y="284"/>
                    <a:pt x="142" y="130"/>
                    <a:pt x="76" y="19"/>
                  </a:cubicBezTo>
                  <a:cubicBezTo>
                    <a:pt x="69" y="6"/>
                    <a:pt x="58"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535100" y="1767075"/>
              <a:ext cx="3350" cy="12825"/>
            </a:xfrm>
            <a:custGeom>
              <a:avLst/>
              <a:gdLst/>
              <a:ahLst/>
              <a:cxnLst/>
              <a:rect l="l" t="t" r="r" b="b"/>
              <a:pathLst>
                <a:path w="134" h="513" extrusionOk="0">
                  <a:moveTo>
                    <a:pt x="100" y="1"/>
                  </a:moveTo>
                  <a:cubicBezTo>
                    <a:pt x="84" y="1"/>
                    <a:pt x="67" y="6"/>
                    <a:pt x="67" y="17"/>
                  </a:cubicBezTo>
                  <a:cubicBezTo>
                    <a:pt x="67" y="106"/>
                    <a:pt x="45" y="216"/>
                    <a:pt x="45" y="304"/>
                  </a:cubicBezTo>
                  <a:cubicBezTo>
                    <a:pt x="45" y="348"/>
                    <a:pt x="1" y="437"/>
                    <a:pt x="1" y="503"/>
                  </a:cubicBezTo>
                  <a:cubicBezTo>
                    <a:pt x="1" y="510"/>
                    <a:pt x="6" y="513"/>
                    <a:pt x="12" y="513"/>
                  </a:cubicBezTo>
                  <a:cubicBezTo>
                    <a:pt x="25" y="513"/>
                    <a:pt x="45" y="503"/>
                    <a:pt x="45" y="503"/>
                  </a:cubicBezTo>
                  <a:cubicBezTo>
                    <a:pt x="67" y="415"/>
                    <a:pt x="67" y="326"/>
                    <a:pt x="89" y="238"/>
                  </a:cubicBezTo>
                  <a:cubicBezTo>
                    <a:pt x="89" y="172"/>
                    <a:pt x="133" y="106"/>
                    <a:pt x="133" y="17"/>
                  </a:cubicBezTo>
                  <a:cubicBezTo>
                    <a:pt x="133" y="6"/>
                    <a:pt x="117"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541725" y="1768750"/>
              <a:ext cx="1125" cy="9125"/>
            </a:xfrm>
            <a:custGeom>
              <a:avLst/>
              <a:gdLst/>
              <a:ahLst/>
              <a:cxnLst/>
              <a:rect l="l" t="t" r="r" b="b"/>
              <a:pathLst>
                <a:path w="45" h="365" extrusionOk="0">
                  <a:moveTo>
                    <a:pt x="23" y="0"/>
                  </a:moveTo>
                  <a:cubicBezTo>
                    <a:pt x="12" y="0"/>
                    <a:pt x="1" y="6"/>
                    <a:pt x="1" y="17"/>
                  </a:cubicBezTo>
                  <a:lnTo>
                    <a:pt x="1" y="171"/>
                  </a:lnTo>
                  <a:lnTo>
                    <a:pt x="1" y="348"/>
                  </a:lnTo>
                  <a:cubicBezTo>
                    <a:pt x="1" y="359"/>
                    <a:pt x="6" y="364"/>
                    <a:pt x="12" y="364"/>
                  </a:cubicBezTo>
                  <a:cubicBezTo>
                    <a:pt x="17" y="364"/>
                    <a:pt x="23" y="359"/>
                    <a:pt x="23" y="348"/>
                  </a:cubicBezTo>
                  <a:cubicBezTo>
                    <a:pt x="45" y="281"/>
                    <a:pt x="23" y="237"/>
                    <a:pt x="23" y="171"/>
                  </a:cubicBezTo>
                  <a:cubicBezTo>
                    <a:pt x="45" y="127"/>
                    <a:pt x="45" y="61"/>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548350" y="1775350"/>
              <a:ext cx="1125" cy="4325"/>
            </a:xfrm>
            <a:custGeom>
              <a:avLst/>
              <a:gdLst/>
              <a:ahLst/>
              <a:cxnLst/>
              <a:rect l="l" t="t" r="r" b="b"/>
              <a:pathLst>
                <a:path w="45" h="173" extrusionOk="0">
                  <a:moveTo>
                    <a:pt x="23" y="1"/>
                  </a:moveTo>
                  <a:cubicBezTo>
                    <a:pt x="12" y="1"/>
                    <a:pt x="1" y="6"/>
                    <a:pt x="1" y="17"/>
                  </a:cubicBezTo>
                  <a:lnTo>
                    <a:pt x="1" y="172"/>
                  </a:lnTo>
                  <a:lnTo>
                    <a:pt x="45" y="172"/>
                  </a:lnTo>
                  <a:lnTo>
                    <a:pt x="45" y="17"/>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541725" y="1811225"/>
              <a:ext cx="5550" cy="17000"/>
            </a:xfrm>
            <a:custGeom>
              <a:avLst/>
              <a:gdLst/>
              <a:ahLst/>
              <a:cxnLst/>
              <a:rect l="l" t="t" r="r" b="b"/>
              <a:pathLst>
                <a:path w="222" h="680" extrusionOk="0">
                  <a:moveTo>
                    <a:pt x="78" y="1"/>
                  </a:moveTo>
                  <a:cubicBezTo>
                    <a:pt x="61" y="1"/>
                    <a:pt x="45" y="6"/>
                    <a:pt x="45" y="17"/>
                  </a:cubicBezTo>
                  <a:cubicBezTo>
                    <a:pt x="45" y="194"/>
                    <a:pt x="1" y="613"/>
                    <a:pt x="199" y="680"/>
                  </a:cubicBezTo>
                  <a:cubicBezTo>
                    <a:pt x="221" y="680"/>
                    <a:pt x="221" y="680"/>
                    <a:pt x="221" y="658"/>
                  </a:cubicBezTo>
                  <a:cubicBezTo>
                    <a:pt x="155" y="547"/>
                    <a:pt x="111" y="459"/>
                    <a:pt x="111" y="326"/>
                  </a:cubicBezTo>
                  <a:lnTo>
                    <a:pt x="111" y="17"/>
                  </a:lnTo>
                  <a:cubicBezTo>
                    <a:pt x="111" y="6"/>
                    <a:pt x="94"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553325" y="1810125"/>
              <a:ext cx="1675" cy="6925"/>
            </a:xfrm>
            <a:custGeom>
              <a:avLst/>
              <a:gdLst/>
              <a:ahLst/>
              <a:cxnLst/>
              <a:rect l="l" t="t" r="r" b="b"/>
              <a:pathLst>
                <a:path w="67" h="277" extrusionOk="0">
                  <a:moveTo>
                    <a:pt x="33" y="1"/>
                  </a:moveTo>
                  <a:cubicBezTo>
                    <a:pt x="17" y="1"/>
                    <a:pt x="0" y="6"/>
                    <a:pt x="0" y="17"/>
                  </a:cubicBezTo>
                  <a:lnTo>
                    <a:pt x="0" y="150"/>
                  </a:lnTo>
                  <a:lnTo>
                    <a:pt x="0" y="260"/>
                  </a:lnTo>
                  <a:cubicBezTo>
                    <a:pt x="0" y="271"/>
                    <a:pt x="6" y="277"/>
                    <a:pt x="11" y="277"/>
                  </a:cubicBezTo>
                  <a:cubicBezTo>
                    <a:pt x="17" y="277"/>
                    <a:pt x="22" y="271"/>
                    <a:pt x="22" y="260"/>
                  </a:cubicBezTo>
                  <a:cubicBezTo>
                    <a:pt x="66" y="238"/>
                    <a:pt x="66" y="172"/>
                    <a:pt x="66" y="150"/>
                  </a:cubicBezTo>
                  <a:lnTo>
                    <a:pt x="66" y="17"/>
                  </a:lnTo>
                  <a:cubicBezTo>
                    <a:pt x="66" y="6"/>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559400" y="1799650"/>
              <a:ext cx="2225" cy="8025"/>
            </a:xfrm>
            <a:custGeom>
              <a:avLst/>
              <a:gdLst/>
              <a:ahLst/>
              <a:cxnLst/>
              <a:rect l="l" t="t" r="r" b="b"/>
              <a:pathLst>
                <a:path w="89" h="321" extrusionOk="0">
                  <a:moveTo>
                    <a:pt x="33" y="0"/>
                  </a:moveTo>
                  <a:cubicBezTo>
                    <a:pt x="17" y="0"/>
                    <a:pt x="0" y="6"/>
                    <a:pt x="0" y="17"/>
                  </a:cubicBezTo>
                  <a:lnTo>
                    <a:pt x="0" y="304"/>
                  </a:lnTo>
                  <a:cubicBezTo>
                    <a:pt x="22" y="315"/>
                    <a:pt x="39" y="320"/>
                    <a:pt x="50" y="320"/>
                  </a:cubicBezTo>
                  <a:cubicBezTo>
                    <a:pt x="61" y="320"/>
                    <a:pt x="66" y="315"/>
                    <a:pt x="66" y="304"/>
                  </a:cubicBezTo>
                  <a:cubicBezTo>
                    <a:pt x="88" y="216"/>
                    <a:pt x="66" y="127"/>
                    <a:pt x="66" y="17"/>
                  </a:cubicBezTo>
                  <a:cubicBezTo>
                    <a:pt x="66" y="6"/>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550550" y="1838825"/>
              <a:ext cx="12725" cy="36000"/>
            </a:xfrm>
            <a:custGeom>
              <a:avLst/>
              <a:gdLst/>
              <a:ahLst/>
              <a:cxnLst/>
              <a:rect l="l" t="t" r="r" b="b"/>
              <a:pathLst>
                <a:path w="509" h="1440" extrusionOk="0">
                  <a:moveTo>
                    <a:pt x="34" y="1"/>
                  </a:moveTo>
                  <a:cubicBezTo>
                    <a:pt x="17" y="1"/>
                    <a:pt x="1" y="6"/>
                    <a:pt x="1" y="17"/>
                  </a:cubicBezTo>
                  <a:cubicBezTo>
                    <a:pt x="1" y="216"/>
                    <a:pt x="111" y="437"/>
                    <a:pt x="177" y="635"/>
                  </a:cubicBezTo>
                  <a:cubicBezTo>
                    <a:pt x="244" y="900"/>
                    <a:pt x="332" y="1121"/>
                    <a:pt x="398" y="1430"/>
                  </a:cubicBezTo>
                  <a:cubicBezTo>
                    <a:pt x="411" y="1437"/>
                    <a:pt x="422" y="1439"/>
                    <a:pt x="431" y="1439"/>
                  </a:cubicBezTo>
                  <a:cubicBezTo>
                    <a:pt x="453" y="1439"/>
                    <a:pt x="464" y="1424"/>
                    <a:pt x="464" y="1408"/>
                  </a:cubicBezTo>
                  <a:cubicBezTo>
                    <a:pt x="509" y="1165"/>
                    <a:pt x="420" y="966"/>
                    <a:pt x="310" y="746"/>
                  </a:cubicBezTo>
                  <a:cubicBezTo>
                    <a:pt x="222" y="547"/>
                    <a:pt x="89" y="238"/>
                    <a:pt x="67" y="17"/>
                  </a:cubicBezTo>
                  <a:cubicBezTo>
                    <a:pt x="67" y="6"/>
                    <a:pt x="51"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555525" y="1834000"/>
              <a:ext cx="9400" cy="35150"/>
            </a:xfrm>
            <a:custGeom>
              <a:avLst/>
              <a:gdLst/>
              <a:ahLst/>
              <a:cxnLst/>
              <a:rect l="l" t="t" r="r" b="b"/>
              <a:pathLst>
                <a:path w="376" h="1406" extrusionOk="0">
                  <a:moveTo>
                    <a:pt x="23" y="0"/>
                  </a:moveTo>
                  <a:cubicBezTo>
                    <a:pt x="12" y="0"/>
                    <a:pt x="1" y="12"/>
                    <a:pt x="1" y="34"/>
                  </a:cubicBezTo>
                  <a:cubicBezTo>
                    <a:pt x="1" y="210"/>
                    <a:pt x="111" y="409"/>
                    <a:pt x="155" y="608"/>
                  </a:cubicBezTo>
                  <a:cubicBezTo>
                    <a:pt x="221" y="850"/>
                    <a:pt x="265" y="1093"/>
                    <a:pt x="310" y="1380"/>
                  </a:cubicBezTo>
                  <a:cubicBezTo>
                    <a:pt x="310" y="1399"/>
                    <a:pt x="321" y="1406"/>
                    <a:pt x="335" y="1406"/>
                  </a:cubicBezTo>
                  <a:cubicBezTo>
                    <a:pt x="354" y="1406"/>
                    <a:pt x="376" y="1393"/>
                    <a:pt x="376" y="1380"/>
                  </a:cubicBezTo>
                  <a:cubicBezTo>
                    <a:pt x="376" y="1159"/>
                    <a:pt x="354" y="939"/>
                    <a:pt x="310" y="740"/>
                  </a:cubicBezTo>
                  <a:cubicBezTo>
                    <a:pt x="265" y="630"/>
                    <a:pt x="221" y="519"/>
                    <a:pt x="199" y="387"/>
                  </a:cubicBezTo>
                  <a:cubicBezTo>
                    <a:pt x="133" y="276"/>
                    <a:pt x="45" y="144"/>
                    <a:pt x="45" y="34"/>
                  </a:cubicBezTo>
                  <a:cubicBezTo>
                    <a:pt x="45" y="12"/>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2559400" y="1818400"/>
              <a:ext cx="9400" cy="45025"/>
            </a:xfrm>
            <a:custGeom>
              <a:avLst/>
              <a:gdLst/>
              <a:ahLst/>
              <a:cxnLst/>
              <a:rect l="l" t="t" r="r" b="b"/>
              <a:pathLst>
                <a:path w="376" h="1801" extrusionOk="0">
                  <a:moveTo>
                    <a:pt x="110" y="1"/>
                  </a:moveTo>
                  <a:cubicBezTo>
                    <a:pt x="99" y="1"/>
                    <a:pt x="88" y="6"/>
                    <a:pt x="88" y="17"/>
                  </a:cubicBezTo>
                  <a:lnTo>
                    <a:pt x="88" y="349"/>
                  </a:lnTo>
                  <a:cubicBezTo>
                    <a:pt x="88" y="459"/>
                    <a:pt x="66" y="547"/>
                    <a:pt x="44" y="613"/>
                  </a:cubicBezTo>
                  <a:cubicBezTo>
                    <a:pt x="44" y="613"/>
                    <a:pt x="0" y="613"/>
                    <a:pt x="0" y="636"/>
                  </a:cubicBezTo>
                  <a:cubicBezTo>
                    <a:pt x="0" y="812"/>
                    <a:pt x="88" y="945"/>
                    <a:pt x="110" y="1077"/>
                  </a:cubicBezTo>
                  <a:cubicBezTo>
                    <a:pt x="199" y="1342"/>
                    <a:pt x="221" y="1563"/>
                    <a:pt x="287" y="1783"/>
                  </a:cubicBezTo>
                  <a:cubicBezTo>
                    <a:pt x="287" y="1795"/>
                    <a:pt x="298" y="1800"/>
                    <a:pt x="309" y="1800"/>
                  </a:cubicBezTo>
                  <a:cubicBezTo>
                    <a:pt x="320" y="1800"/>
                    <a:pt x="331" y="1795"/>
                    <a:pt x="331" y="1783"/>
                  </a:cubicBezTo>
                  <a:cubicBezTo>
                    <a:pt x="375" y="1585"/>
                    <a:pt x="309" y="1430"/>
                    <a:pt x="265" y="1232"/>
                  </a:cubicBezTo>
                  <a:cubicBezTo>
                    <a:pt x="199" y="1055"/>
                    <a:pt x="110" y="878"/>
                    <a:pt x="88" y="702"/>
                  </a:cubicBezTo>
                  <a:cubicBezTo>
                    <a:pt x="199" y="503"/>
                    <a:pt x="133" y="238"/>
                    <a:pt x="133" y="17"/>
                  </a:cubicBezTo>
                  <a:cubicBezTo>
                    <a:pt x="133" y="6"/>
                    <a:pt x="122"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2566575" y="1834050"/>
              <a:ext cx="6075" cy="24400"/>
            </a:xfrm>
            <a:custGeom>
              <a:avLst/>
              <a:gdLst/>
              <a:ahLst/>
              <a:cxnLst/>
              <a:rect l="l" t="t" r="r" b="b"/>
              <a:pathLst>
                <a:path w="243" h="976" extrusionOk="0">
                  <a:moveTo>
                    <a:pt x="11" y="1"/>
                  </a:moveTo>
                  <a:cubicBezTo>
                    <a:pt x="5" y="1"/>
                    <a:pt x="0" y="12"/>
                    <a:pt x="0" y="32"/>
                  </a:cubicBezTo>
                  <a:cubicBezTo>
                    <a:pt x="0" y="164"/>
                    <a:pt x="22" y="319"/>
                    <a:pt x="44" y="473"/>
                  </a:cubicBezTo>
                  <a:cubicBezTo>
                    <a:pt x="110" y="628"/>
                    <a:pt x="133" y="804"/>
                    <a:pt x="199" y="959"/>
                  </a:cubicBezTo>
                  <a:cubicBezTo>
                    <a:pt x="199" y="970"/>
                    <a:pt x="210" y="975"/>
                    <a:pt x="221" y="975"/>
                  </a:cubicBezTo>
                  <a:cubicBezTo>
                    <a:pt x="232" y="975"/>
                    <a:pt x="243" y="970"/>
                    <a:pt x="243" y="959"/>
                  </a:cubicBezTo>
                  <a:cubicBezTo>
                    <a:pt x="243" y="650"/>
                    <a:pt x="66" y="341"/>
                    <a:pt x="44" y="54"/>
                  </a:cubicBezTo>
                  <a:cubicBezTo>
                    <a:pt x="32" y="17"/>
                    <a:pt x="20"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2570425" y="1830550"/>
              <a:ext cx="9400" cy="20800"/>
            </a:xfrm>
            <a:custGeom>
              <a:avLst/>
              <a:gdLst/>
              <a:ahLst/>
              <a:cxnLst/>
              <a:rect l="l" t="t" r="r" b="b"/>
              <a:pathLst>
                <a:path w="376" h="832" extrusionOk="0">
                  <a:moveTo>
                    <a:pt x="67" y="1"/>
                  </a:moveTo>
                  <a:cubicBezTo>
                    <a:pt x="56" y="1"/>
                    <a:pt x="45" y="6"/>
                    <a:pt x="45" y="17"/>
                  </a:cubicBezTo>
                  <a:cubicBezTo>
                    <a:pt x="1" y="127"/>
                    <a:pt x="67" y="238"/>
                    <a:pt x="89" y="348"/>
                  </a:cubicBezTo>
                  <a:cubicBezTo>
                    <a:pt x="155" y="525"/>
                    <a:pt x="199" y="635"/>
                    <a:pt x="221" y="790"/>
                  </a:cubicBezTo>
                  <a:cubicBezTo>
                    <a:pt x="221" y="814"/>
                    <a:pt x="241" y="832"/>
                    <a:pt x="259" y="832"/>
                  </a:cubicBezTo>
                  <a:cubicBezTo>
                    <a:pt x="274" y="832"/>
                    <a:pt x="288" y="820"/>
                    <a:pt x="288" y="790"/>
                  </a:cubicBezTo>
                  <a:cubicBezTo>
                    <a:pt x="376" y="525"/>
                    <a:pt x="67" y="304"/>
                    <a:pt x="89" y="17"/>
                  </a:cubicBezTo>
                  <a:cubicBezTo>
                    <a:pt x="89" y="6"/>
                    <a:pt x="78"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577775" y="1832950"/>
              <a:ext cx="5925" cy="10725"/>
            </a:xfrm>
            <a:custGeom>
              <a:avLst/>
              <a:gdLst/>
              <a:ahLst/>
              <a:cxnLst/>
              <a:rect l="l" t="t" r="r" b="b"/>
              <a:pathLst>
                <a:path w="237" h="429" extrusionOk="0">
                  <a:moveTo>
                    <a:pt x="19" y="0"/>
                  </a:moveTo>
                  <a:cubicBezTo>
                    <a:pt x="7" y="0"/>
                    <a:pt x="0" y="16"/>
                    <a:pt x="16" y="31"/>
                  </a:cubicBezTo>
                  <a:cubicBezTo>
                    <a:pt x="104" y="120"/>
                    <a:pt x="38" y="230"/>
                    <a:pt x="60" y="341"/>
                  </a:cubicBezTo>
                  <a:cubicBezTo>
                    <a:pt x="60" y="363"/>
                    <a:pt x="104" y="363"/>
                    <a:pt x="104" y="363"/>
                  </a:cubicBezTo>
                  <a:lnTo>
                    <a:pt x="148" y="363"/>
                  </a:lnTo>
                  <a:cubicBezTo>
                    <a:pt x="148" y="385"/>
                    <a:pt x="170" y="385"/>
                    <a:pt x="214" y="429"/>
                  </a:cubicBezTo>
                  <a:cubicBezTo>
                    <a:pt x="214" y="429"/>
                    <a:pt x="236" y="429"/>
                    <a:pt x="214" y="407"/>
                  </a:cubicBezTo>
                  <a:cubicBezTo>
                    <a:pt x="192" y="363"/>
                    <a:pt x="192" y="318"/>
                    <a:pt x="192" y="252"/>
                  </a:cubicBezTo>
                  <a:cubicBezTo>
                    <a:pt x="148" y="296"/>
                    <a:pt x="148" y="296"/>
                    <a:pt x="148" y="318"/>
                  </a:cubicBezTo>
                  <a:lnTo>
                    <a:pt x="126" y="318"/>
                  </a:lnTo>
                  <a:cubicBezTo>
                    <a:pt x="104" y="208"/>
                    <a:pt x="126" y="98"/>
                    <a:pt x="38" y="9"/>
                  </a:cubicBezTo>
                  <a:cubicBezTo>
                    <a:pt x="31" y="3"/>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2605750" y="1849325"/>
              <a:ext cx="12725" cy="32150"/>
            </a:xfrm>
            <a:custGeom>
              <a:avLst/>
              <a:gdLst/>
              <a:ahLst/>
              <a:cxnLst/>
              <a:rect l="l" t="t" r="r" b="b"/>
              <a:pathLst>
                <a:path w="509" h="1286" extrusionOk="0">
                  <a:moveTo>
                    <a:pt x="9" y="0"/>
                  </a:moveTo>
                  <a:cubicBezTo>
                    <a:pt x="6" y="0"/>
                    <a:pt x="0" y="6"/>
                    <a:pt x="0" y="17"/>
                  </a:cubicBezTo>
                  <a:cubicBezTo>
                    <a:pt x="12" y="6"/>
                    <a:pt x="12" y="0"/>
                    <a:pt x="9" y="0"/>
                  </a:cubicBezTo>
                  <a:close/>
                  <a:moveTo>
                    <a:pt x="0" y="17"/>
                  </a:moveTo>
                  <a:cubicBezTo>
                    <a:pt x="0" y="215"/>
                    <a:pt x="111" y="304"/>
                    <a:pt x="199" y="458"/>
                  </a:cubicBezTo>
                  <a:cubicBezTo>
                    <a:pt x="243" y="569"/>
                    <a:pt x="287" y="701"/>
                    <a:pt x="310" y="856"/>
                  </a:cubicBezTo>
                  <a:cubicBezTo>
                    <a:pt x="354" y="988"/>
                    <a:pt x="420" y="1120"/>
                    <a:pt x="442" y="1253"/>
                  </a:cubicBezTo>
                  <a:cubicBezTo>
                    <a:pt x="442" y="1275"/>
                    <a:pt x="448" y="1286"/>
                    <a:pt x="453" y="1286"/>
                  </a:cubicBezTo>
                  <a:cubicBezTo>
                    <a:pt x="459" y="1286"/>
                    <a:pt x="464" y="1275"/>
                    <a:pt x="464" y="1253"/>
                  </a:cubicBezTo>
                  <a:cubicBezTo>
                    <a:pt x="508" y="1076"/>
                    <a:pt x="354" y="878"/>
                    <a:pt x="310" y="679"/>
                  </a:cubicBezTo>
                  <a:cubicBezTo>
                    <a:pt x="243" y="436"/>
                    <a:pt x="23" y="259"/>
                    <a:pt x="0"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2605750" y="1867125"/>
              <a:ext cx="12725" cy="30500"/>
            </a:xfrm>
            <a:custGeom>
              <a:avLst/>
              <a:gdLst/>
              <a:ahLst/>
              <a:cxnLst/>
              <a:rect l="l" t="t" r="r" b="b"/>
              <a:pathLst>
                <a:path w="509" h="1220" extrusionOk="0">
                  <a:moveTo>
                    <a:pt x="12" y="0"/>
                  </a:moveTo>
                  <a:cubicBezTo>
                    <a:pt x="6" y="0"/>
                    <a:pt x="0" y="11"/>
                    <a:pt x="0" y="33"/>
                  </a:cubicBezTo>
                  <a:cubicBezTo>
                    <a:pt x="0" y="188"/>
                    <a:pt x="133" y="298"/>
                    <a:pt x="199" y="431"/>
                  </a:cubicBezTo>
                  <a:cubicBezTo>
                    <a:pt x="310" y="651"/>
                    <a:pt x="442" y="960"/>
                    <a:pt x="442" y="1203"/>
                  </a:cubicBezTo>
                  <a:cubicBezTo>
                    <a:pt x="442" y="1214"/>
                    <a:pt x="448" y="1220"/>
                    <a:pt x="453" y="1220"/>
                  </a:cubicBezTo>
                  <a:cubicBezTo>
                    <a:pt x="459" y="1220"/>
                    <a:pt x="464" y="1214"/>
                    <a:pt x="464" y="1203"/>
                  </a:cubicBezTo>
                  <a:cubicBezTo>
                    <a:pt x="508" y="1027"/>
                    <a:pt x="398" y="806"/>
                    <a:pt x="310" y="607"/>
                  </a:cubicBezTo>
                  <a:cubicBezTo>
                    <a:pt x="310" y="519"/>
                    <a:pt x="287" y="431"/>
                    <a:pt x="221" y="386"/>
                  </a:cubicBezTo>
                  <a:cubicBezTo>
                    <a:pt x="177" y="276"/>
                    <a:pt x="23" y="166"/>
                    <a:pt x="23" y="33"/>
                  </a:cubicBezTo>
                  <a:cubicBezTo>
                    <a:pt x="23" y="11"/>
                    <a:pt x="17"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2604100" y="1875400"/>
              <a:ext cx="14375" cy="32175"/>
            </a:xfrm>
            <a:custGeom>
              <a:avLst/>
              <a:gdLst/>
              <a:ahLst/>
              <a:cxnLst/>
              <a:rect l="l" t="t" r="r" b="b"/>
              <a:pathLst>
                <a:path w="575" h="1287" extrusionOk="0">
                  <a:moveTo>
                    <a:pt x="17" y="0"/>
                  </a:moveTo>
                  <a:cubicBezTo>
                    <a:pt x="6" y="0"/>
                    <a:pt x="0" y="11"/>
                    <a:pt x="22" y="33"/>
                  </a:cubicBezTo>
                  <a:cubicBezTo>
                    <a:pt x="89" y="210"/>
                    <a:pt x="155" y="409"/>
                    <a:pt x="243" y="607"/>
                  </a:cubicBezTo>
                  <a:cubicBezTo>
                    <a:pt x="309" y="828"/>
                    <a:pt x="464" y="1049"/>
                    <a:pt x="530" y="1270"/>
                  </a:cubicBezTo>
                  <a:cubicBezTo>
                    <a:pt x="530" y="1281"/>
                    <a:pt x="541" y="1286"/>
                    <a:pt x="552" y="1286"/>
                  </a:cubicBezTo>
                  <a:cubicBezTo>
                    <a:pt x="563" y="1286"/>
                    <a:pt x="574" y="1281"/>
                    <a:pt x="574" y="1270"/>
                  </a:cubicBezTo>
                  <a:cubicBezTo>
                    <a:pt x="530" y="1093"/>
                    <a:pt x="420" y="916"/>
                    <a:pt x="353" y="762"/>
                  </a:cubicBezTo>
                  <a:cubicBezTo>
                    <a:pt x="243" y="519"/>
                    <a:pt x="155" y="276"/>
                    <a:pt x="44" y="33"/>
                  </a:cubicBezTo>
                  <a:cubicBezTo>
                    <a:pt x="44" y="11"/>
                    <a:pt x="28"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a:off x="2605750" y="1888500"/>
              <a:ext cx="8850" cy="25275"/>
            </a:xfrm>
            <a:custGeom>
              <a:avLst/>
              <a:gdLst/>
              <a:ahLst/>
              <a:cxnLst/>
              <a:rect l="l" t="t" r="r" b="b"/>
              <a:pathLst>
                <a:path w="354" h="1011" extrusionOk="0">
                  <a:moveTo>
                    <a:pt x="34" y="0"/>
                  </a:moveTo>
                  <a:cubicBezTo>
                    <a:pt x="17" y="0"/>
                    <a:pt x="0" y="6"/>
                    <a:pt x="0" y="17"/>
                  </a:cubicBezTo>
                  <a:cubicBezTo>
                    <a:pt x="0" y="194"/>
                    <a:pt x="89" y="326"/>
                    <a:pt x="133" y="503"/>
                  </a:cubicBezTo>
                  <a:cubicBezTo>
                    <a:pt x="199" y="657"/>
                    <a:pt x="243" y="834"/>
                    <a:pt x="287" y="1010"/>
                  </a:cubicBezTo>
                  <a:lnTo>
                    <a:pt x="310" y="1010"/>
                  </a:lnTo>
                  <a:cubicBezTo>
                    <a:pt x="354" y="878"/>
                    <a:pt x="287" y="723"/>
                    <a:pt x="221" y="569"/>
                  </a:cubicBezTo>
                  <a:cubicBezTo>
                    <a:pt x="177" y="414"/>
                    <a:pt x="67" y="216"/>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a:off x="2603550" y="1899525"/>
              <a:ext cx="9400" cy="30675"/>
            </a:xfrm>
            <a:custGeom>
              <a:avLst/>
              <a:gdLst/>
              <a:ahLst/>
              <a:cxnLst/>
              <a:rect l="l" t="t" r="r" b="b"/>
              <a:pathLst>
                <a:path w="376" h="1227" extrusionOk="0">
                  <a:moveTo>
                    <a:pt x="33" y="1"/>
                  </a:moveTo>
                  <a:cubicBezTo>
                    <a:pt x="17" y="1"/>
                    <a:pt x="0" y="7"/>
                    <a:pt x="0" y="18"/>
                  </a:cubicBezTo>
                  <a:cubicBezTo>
                    <a:pt x="0" y="216"/>
                    <a:pt x="88" y="327"/>
                    <a:pt x="155" y="503"/>
                  </a:cubicBezTo>
                  <a:cubicBezTo>
                    <a:pt x="243" y="724"/>
                    <a:pt x="221" y="967"/>
                    <a:pt x="287" y="1210"/>
                  </a:cubicBezTo>
                  <a:cubicBezTo>
                    <a:pt x="287" y="1221"/>
                    <a:pt x="298" y="1226"/>
                    <a:pt x="309" y="1226"/>
                  </a:cubicBezTo>
                  <a:cubicBezTo>
                    <a:pt x="320" y="1226"/>
                    <a:pt x="331" y="1221"/>
                    <a:pt x="331" y="1210"/>
                  </a:cubicBezTo>
                  <a:cubicBezTo>
                    <a:pt x="375" y="1011"/>
                    <a:pt x="331" y="790"/>
                    <a:pt x="243" y="614"/>
                  </a:cubicBezTo>
                  <a:cubicBezTo>
                    <a:pt x="199" y="415"/>
                    <a:pt x="66" y="238"/>
                    <a:pt x="66" y="18"/>
                  </a:cubicBezTo>
                  <a:cubicBezTo>
                    <a:pt x="66" y="7"/>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0"/>
            <p:cNvSpPr/>
            <p:nvPr/>
          </p:nvSpPr>
          <p:spPr>
            <a:xfrm>
              <a:off x="2603550" y="1907825"/>
              <a:ext cx="7750" cy="29125"/>
            </a:xfrm>
            <a:custGeom>
              <a:avLst/>
              <a:gdLst/>
              <a:ahLst/>
              <a:cxnLst/>
              <a:rect l="l" t="t" r="r" b="b"/>
              <a:pathLst>
                <a:path w="310" h="1165" extrusionOk="0">
                  <a:moveTo>
                    <a:pt x="33" y="0"/>
                  </a:moveTo>
                  <a:cubicBezTo>
                    <a:pt x="17" y="0"/>
                    <a:pt x="0" y="6"/>
                    <a:pt x="0" y="17"/>
                  </a:cubicBezTo>
                  <a:cubicBezTo>
                    <a:pt x="0" y="215"/>
                    <a:pt x="44" y="392"/>
                    <a:pt x="88" y="546"/>
                  </a:cubicBezTo>
                  <a:cubicBezTo>
                    <a:pt x="155" y="745"/>
                    <a:pt x="177" y="944"/>
                    <a:pt x="199" y="1165"/>
                  </a:cubicBezTo>
                  <a:lnTo>
                    <a:pt x="265" y="1165"/>
                  </a:lnTo>
                  <a:cubicBezTo>
                    <a:pt x="309" y="767"/>
                    <a:pt x="66" y="414"/>
                    <a:pt x="66" y="17"/>
                  </a:cubicBezTo>
                  <a:cubicBezTo>
                    <a:pt x="66" y="6"/>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0"/>
            <p:cNvSpPr/>
            <p:nvPr/>
          </p:nvSpPr>
          <p:spPr>
            <a:xfrm>
              <a:off x="2603550" y="1927400"/>
              <a:ext cx="4425" cy="18250"/>
            </a:xfrm>
            <a:custGeom>
              <a:avLst/>
              <a:gdLst/>
              <a:ahLst/>
              <a:cxnLst/>
              <a:rect l="l" t="t" r="r" b="b"/>
              <a:pathLst>
                <a:path w="177" h="730" extrusionOk="0">
                  <a:moveTo>
                    <a:pt x="42" y="1"/>
                  </a:moveTo>
                  <a:cubicBezTo>
                    <a:pt x="22" y="1"/>
                    <a:pt x="0" y="17"/>
                    <a:pt x="0" y="50"/>
                  </a:cubicBezTo>
                  <a:cubicBezTo>
                    <a:pt x="0" y="271"/>
                    <a:pt x="44" y="470"/>
                    <a:pt x="88" y="713"/>
                  </a:cubicBezTo>
                  <a:cubicBezTo>
                    <a:pt x="88" y="724"/>
                    <a:pt x="94" y="729"/>
                    <a:pt x="100" y="729"/>
                  </a:cubicBezTo>
                  <a:cubicBezTo>
                    <a:pt x="105" y="729"/>
                    <a:pt x="111" y="724"/>
                    <a:pt x="111" y="713"/>
                  </a:cubicBezTo>
                  <a:cubicBezTo>
                    <a:pt x="177" y="492"/>
                    <a:pt x="66" y="271"/>
                    <a:pt x="66" y="50"/>
                  </a:cubicBezTo>
                  <a:cubicBezTo>
                    <a:pt x="77" y="17"/>
                    <a:pt x="61"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602450" y="1935875"/>
              <a:ext cx="3325" cy="21350"/>
            </a:xfrm>
            <a:custGeom>
              <a:avLst/>
              <a:gdLst/>
              <a:ahLst/>
              <a:cxnLst/>
              <a:rect l="l" t="t" r="r" b="b"/>
              <a:pathLst>
                <a:path w="133" h="854" extrusionOk="0">
                  <a:moveTo>
                    <a:pt x="19" y="1"/>
                  </a:moveTo>
                  <a:cubicBezTo>
                    <a:pt x="9" y="1"/>
                    <a:pt x="0" y="13"/>
                    <a:pt x="0" y="43"/>
                  </a:cubicBezTo>
                  <a:cubicBezTo>
                    <a:pt x="0" y="308"/>
                    <a:pt x="44" y="550"/>
                    <a:pt x="88" y="837"/>
                  </a:cubicBezTo>
                  <a:cubicBezTo>
                    <a:pt x="88" y="848"/>
                    <a:pt x="94" y="854"/>
                    <a:pt x="99" y="854"/>
                  </a:cubicBezTo>
                  <a:cubicBezTo>
                    <a:pt x="105" y="854"/>
                    <a:pt x="110" y="848"/>
                    <a:pt x="110" y="837"/>
                  </a:cubicBezTo>
                  <a:cubicBezTo>
                    <a:pt x="132" y="595"/>
                    <a:pt x="44" y="308"/>
                    <a:pt x="44" y="43"/>
                  </a:cubicBezTo>
                  <a:cubicBezTo>
                    <a:pt x="44" y="18"/>
                    <a:pt x="31"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559400" y="1881875"/>
              <a:ext cx="9400" cy="33975"/>
            </a:xfrm>
            <a:custGeom>
              <a:avLst/>
              <a:gdLst/>
              <a:ahLst/>
              <a:cxnLst/>
              <a:rect l="l" t="t" r="r" b="b"/>
              <a:pathLst>
                <a:path w="376" h="1359" extrusionOk="0">
                  <a:moveTo>
                    <a:pt x="33" y="1"/>
                  </a:moveTo>
                  <a:cubicBezTo>
                    <a:pt x="17" y="1"/>
                    <a:pt x="0" y="6"/>
                    <a:pt x="0" y="17"/>
                  </a:cubicBezTo>
                  <a:cubicBezTo>
                    <a:pt x="0" y="459"/>
                    <a:pt x="199" y="922"/>
                    <a:pt x="331" y="1342"/>
                  </a:cubicBezTo>
                  <a:cubicBezTo>
                    <a:pt x="331" y="1353"/>
                    <a:pt x="342" y="1358"/>
                    <a:pt x="353" y="1358"/>
                  </a:cubicBezTo>
                  <a:cubicBezTo>
                    <a:pt x="364" y="1358"/>
                    <a:pt x="375" y="1353"/>
                    <a:pt x="375" y="1342"/>
                  </a:cubicBezTo>
                  <a:cubicBezTo>
                    <a:pt x="375" y="1143"/>
                    <a:pt x="221" y="988"/>
                    <a:pt x="199" y="812"/>
                  </a:cubicBezTo>
                  <a:cubicBezTo>
                    <a:pt x="177" y="547"/>
                    <a:pt x="66" y="282"/>
                    <a:pt x="66" y="17"/>
                  </a:cubicBezTo>
                  <a:cubicBezTo>
                    <a:pt x="66" y="6"/>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66025" y="1893475"/>
              <a:ext cx="6625" cy="18100"/>
            </a:xfrm>
            <a:custGeom>
              <a:avLst/>
              <a:gdLst/>
              <a:ahLst/>
              <a:cxnLst/>
              <a:rect l="l" t="t" r="r" b="b"/>
              <a:pathLst>
                <a:path w="265" h="724" extrusionOk="0">
                  <a:moveTo>
                    <a:pt x="44" y="0"/>
                  </a:moveTo>
                  <a:cubicBezTo>
                    <a:pt x="33" y="0"/>
                    <a:pt x="22" y="6"/>
                    <a:pt x="22" y="17"/>
                  </a:cubicBezTo>
                  <a:cubicBezTo>
                    <a:pt x="0" y="149"/>
                    <a:pt x="22" y="304"/>
                    <a:pt x="66" y="436"/>
                  </a:cubicBezTo>
                  <a:cubicBezTo>
                    <a:pt x="110" y="524"/>
                    <a:pt x="132" y="701"/>
                    <a:pt x="243" y="723"/>
                  </a:cubicBezTo>
                  <a:cubicBezTo>
                    <a:pt x="265" y="723"/>
                    <a:pt x="265" y="723"/>
                    <a:pt x="265" y="701"/>
                  </a:cubicBezTo>
                  <a:cubicBezTo>
                    <a:pt x="221" y="591"/>
                    <a:pt x="155" y="480"/>
                    <a:pt x="132" y="370"/>
                  </a:cubicBezTo>
                  <a:cubicBezTo>
                    <a:pt x="66" y="260"/>
                    <a:pt x="44" y="127"/>
                    <a:pt x="66" y="17"/>
                  </a:cubicBezTo>
                  <a:cubicBezTo>
                    <a:pt x="66" y="6"/>
                    <a:pt x="5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574300" y="1896775"/>
              <a:ext cx="2775" cy="11175"/>
            </a:xfrm>
            <a:custGeom>
              <a:avLst/>
              <a:gdLst/>
              <a:ahLst/>
              <a:cxnLst/>
              <a:rect l="l" t="t" r="r" b="b"/>
              <a:pathLst>
                <a:path w="111" h="447" extrusionOk="0">
                  <a:moveTo>
                    <a:pt x="22" y="1"/>
                  </a:moveTo>
                  <a:cubicBezTo>
                    <a:pt x="11" y="1"/>
                    <a:pt x="0" y="6"/>
                    <a:pt x="0" y="17"/>
                  </a:cubicBezTo>
                  <a:cubicBezTo>
                    <a:pt x="0" y="172"/>
                    <a:pt x="0" y="304"/>
                    <a:pt x="66" y="437"/>
                  </a:cubicBezTo>
                  <a:cubicBezTo>
                    <a:pt x="66" y="444"/>
                    <a:pt x="71" y="446"/>
                    <a:pt x="78" y="446"/>
                  </a:cubicBezTo>
                  <a:cubicBezTo>
                    <a:pt x="91" y="446"/>
                    <a:pt x="111" y="437"/>
                    <a:pt x="111" y="437"/>
                  </a:cubicBezTo>
                  <a:cubicBezTo>
                    <a:pt x="111" y="392"/>
                    <a:pt x="66" y="326"/>
                    <a:pt x="66" y="282"/>
                  </a:cubicBezTo>
                  <a:cubicBezTo>
                    <a:pt x="66" y="172"/>
                    <a:pt x="44" y="83"/>
                    <a:pt x="44" y="17"/>
                  </a:cubicBezTo>
                  <a:cubicBezTo>
                    <a:pt x="44"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618450" y="1849175"/>
              <a:ext cx="85550" cy="22650"/>
            </a:xfrm>
            <a:custGeom>
              <a:avLst/>
              <a:gdLst/>
              <a:ahLst/>
              <a:cxnLst/>
              <a:rect l="l" t="t" r="r" b="b"/>
              <a:pathLst>
                <a:path w="3422" h="906" extrusionOk="0">
                  <a:moveTo>
                    <a:pt x="44" y="1"/>
                  </a:moveTo>
                  <a:cubicBezTo>
                    <a:pt x="22" y="1"/>
                    <a:pt x="0" y="23"/>
                    <a:pt x="22" y="23"/>
                  </a:cubicBezTo>
                  <a:cubicBezTo>
                    <a:pt x="177" y="155"/>
                    <a:pt x="398" y="243"/>
                    <a:pt x="618" y="310"/>
                  </a:cubicBezTo>
                  <a:cubicBezTo>
                    <a:pt x="949" y="376"/>
                    <a:pt x="1236" y="486"/>
                    <a:pt x="1568" y="575"/>
                  </a:cubicBezTo>
                  <a:cubicBezTo>
                    <a:pt x="1899" y="663"/>
                    <a:pt x="2230" y="707"/>
                    <a:pt x="2561" y="773"/>
                  </a:cubicBezTo>
                  <a:cubicBezTo>
                    <a:pt x="2826" y="817"/>
                    <a:pt x="3135" y="906"/>
                    <a:pt x="3378" y="906"/>
                  </a:cubicBezTo>
                  <a:cubicBezTo>
                    <a:pt x="3422" y="906"/>
                    <a:pt x="3422" y="884"/>
                    <a:pt x="3378" y="862"/>
                  </a:cubicBezTo>
                  <a:cubicBezTo>
                    <a:pt x="2826" y="751"/>
                    <a:pt x="2252" y="663"/>
                    <a:pt x="1700" y="530"/>
                  </a:cubicBezTo>
                  <a:cubicBezTo>
                    <a:pt x="1435" y="464"/>
                    <a:pt x="1214" y="354"/>
                    <a:pt x="927" y="310"/>
                  </a:cubicBezTo>
                  <a:cubicBezTo>
                    <a:pt x="618" y="221"/>
                    <a:pt x="287" y="199"/>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36225" y="1859300"/>
              <a:ext cx="65975" cy="18675"/>
            </a:xfrm>
            <a:custGeom>
              <a:avLst/>
              <a:gdLst/>
              <a:ahLst/>
              <a:cxnLst/>
              <a:rect l="l" t="t" r="r" b="b"/>
              <a:pathLst>
                <a:path w="2639" h="747" extrusionOk="0">
                  <a:moveTo>
                    <a:pt x="53" y="0"/>
                  </a:moveTo>
                  <a:cubicBezTo>
                    <a:pt x="22" y="0"/>
                    <a:pt x="1" y="42"/>
                    <a:pt x="18" y="59"/>
                  </a:cubicBezTo>
                  <a:cubicBezTo>
                    <a:pt x="459" y="412"/>
                    <a:pt x="1122" y="589"/>
                    <a:pt x="1673" y="699"/>
                  </a:cubicBezTo>
                  <a:cubicBezTo>
                    <a:pt x="1812" y="711"/>
                    <a:pt x="2016" y="746"/>
                    <a:pt x="2205" y="746"/>
                  </a:cubicBezTo>
                  <a:cubicBezTo>
                    <a:pt x="2378" y="746"/>
                    <a:pt x="2538" y="717"/>
                    <a:pt x="2623" y="611"/>
                  </a:cubicBezTo>
                  <a:cubicBezTo>
                    <a:pt x="2638" y="595"/>
                    <a:pt x="2621" y="580"/>
                    <a:pt x="2609" y="580"/>
                  </a:cubicBezTo>
                  <a:cubicBezTo>
                    <a:pt x="2604" y="580"/>
                    <a:pt x="2601" y="583"/>
                    <a:pt x="2601" y="589"/>
                  </a:cubicBezTo>
                  <a:cubicBezTo>
                    <a:pt x="2501" y="643"/>
                    <a:pt x="2366" y="662"/>
                    <a:pt x="2222" y="662"/>
                  </a:cubicBezTo>
                  <a:cubicBezTo>
                    <a:pt x="1954" y="662"/>
                    <a:pt x="1655" y="596"/>
                    <a:pt x="1497" y="567"/>
                  </a:cubicBezTo>
                  <a:cubicBezTo>
                    <a:pt x="1011" y="457"/>
                    <a:pt x="459" y="302"/>
                    <a:pt x="84" y="15"/>
                  </a:cubicBezTo>
                  <a:cubicBezTo>
                    <a:pt x="73" y="4"/>
                    <a:pt x="63"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49900" y="1875125"/>
              <a:ext cx="55775" cy="13400"/>
            </a:xfrm>
            <a:custGeom>
              <a:avLst/>
              <a:gdLst/>
              <a:ahLst/>
              <a:cxnLst/>
              <a:rect l="l" t="t" r="r" b="b"/>
              <a:pathLst>
                <a:path w="2231" h="536" extrusionOk="0">
                  <a:moveTo>
                    <a:pt x="23" y="0"/>
                  </a:moveTo>
                  <a:cubicBezTo>
                    <a:pt x="1" y="0"/>
                    <a:pt x="1" y="66"/>
                    <a:pt x="23" y="66"/>
                  </a:cubicBezTo>
                  <a:cubicBezTo>
                    <a:pt x="243" y="66"/>
                    <a:pt x="442" y="177"/>
                    <a:pt x="663" y="221"/>
                  </a:cubicBezTo>
                  <a:cubicBezTo>
                    <a:pt x="884" y="287"/>
                    <a:pt x="1082" y="353"/>
                    <a:pt x="1303" y="420"/>
                  </a:cubicBezTo>
                  <a:cubicBezTo>
                    <a:pt x="1522" y="493"/>
                    <a:pt x="1787" y="536"/>
                    <a:pt x="2048" y="536"/>
                  </a:cubicBezTo>
                  <a:cubicBezTo>
                    <a:pt x="2101" y="536"/>
                    <a:pt x="2155" y="534"/>
                    <a:pt x="2208" y="530"/>
                  </a:cubicBezTo>
                  <a:cubicBezTo>
                    <a:pt x="2230" y="530"/>
                    <a:pt x="2230" y="486"/>
                    <a:pt x="2208" y="486"/>
                  </a:cubicBezTo>
                  <a:cubicBezTo>
                    <a:pt x="1833" y="420"/>
                    <a:pt x="1458" y="397"/>
                    <a:pt x="1104" y="287"/>
                  </a:cubicBezTo>
                  <a:cubicBezTo>
                    <a:pt x="906" y="199"/>
                    <a:pt x="685" y="177"/>
                    <a:pt x="508" y="111"/>
                  </a:cubicBezTo>
                  <a:cubicBezTo>
                    <a:pt x="332" y="66"/>
                    <a:pt x="199"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667550" y="1890025"/>
              <a:ext cx="39225" cy="10325"/>
            </a:xfrm>
            <a:custGeom>
              <a:avLst/>
              <a:gdLst/>
              <a:ahLst/>
              <a:cxnLst/>
              <a:rect l="l" t="t" r="r" b="b"/>
              <a:pathLst>
                <a:path w="1569" h="413" extrusionOk="0">
                  <a:moveTo>
                    <a:pt x="45" y="0"/>
                  </a:moveTo>
                  <a:cubicBezTo>
                    <a:pt x="1" y="0"/>
                    <a:pt x="1" y="44"/>
                    <a:pt x="45" y="44"/>
                  </a:cubicBezTo>
                  <a:cubicBezTo>
                    <a:pt x="65" y="43"/>
                    <a:pt x="86" y="42"/>
                    <a:pt x="106" y="42"/>
                  </a:cubicBezTo>
                  <a:cubicBezTo>
                    <a:pt x="389" y="42"/>
                    <a:pt x="638" y="181"/>
                    <a:pt x="906" y="243"/>
                  </a:cubicBezTo>
                  <a:cubicBezTo>
                    <a:pt x="1055" y="280"/>
                    <a:pt x="1268" y="412"/>
                    <a:pt x="1436" y="412"/>
                  </a:cubicBezTo>
                  <a:cubicBezTo>
                    <a:pt x="1467" y="412"/>
                    <a:pt x="1497" y="408"/>
                    <a:pt x="1524" y="398"/>
                  </a:cubicBezTo>
                  <a:cubicBezTo>
                    <a:pt x="1568" y="398"/>
                    <a:pt x="1568" y="375"/>
                    <a:pt x="1524" y="375"/>
                  </a:cubicBezTo>
                  <a:cubicBezTo>
                    <a:pt x="1392" y="353"/>
                    <a:pt x="1281" y="287"/>
                    <a:pt x="1171" y="243"/>
                  </a:cubicBezTo>
                  <a:cubicBezTo>
                    <a:pt x="1061" y="221"/>
                    <a:pt x="928" y="177"/>
                    <a:pt x="752" y="155"/>
                  </a:cubicBezTo>
                  <a:cubicBezTo>
                    <a:pt x="509" y="66"/>
                    <a:pt x="288"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691900" y="1906275"/>
              <a:ext cx="16525" cy="6400"/>
            </a:xfrm>
            <a:custGeom>
              <a:avLst/>
              <a:gdLst/>
              <a:ahLst/>
              <a:cxnLst/>
              <a:rect l="l" t="t" r="r" b="b"/>
              <a:pathLst>
                <a:path w="661" h="256" extrusionOk="0">
                  <a:moveTo>
                    <a:pt x="44" y="0"/>
                  </a:moveTo>
                  <a:cubicBezTo>
                    <a:pt x="0" y="0"/>
                    <a:pt x="7" y="57"/>
                    <a:pt x="42" y="57"/>
                  </a:cubicBezTo>
                  <a:cubicBezTo>
                    <a:pt x="219" y="79"/>
                    <a:pt x="418" y="189"/>
                    <a:pt x="639" y="255"/>
                  </a:cubicBezTo>
                  <a:cubicBezTo>
                    <a:pt x="661" y="255"/>
                    <a:pt x="661" y="233"/>
                    <a:pt x="661" y="233"/>
                  </a:cubicBezTo>
                  <a:cubicBezTo>
                    <a:pt x="506" y="123"/>
                    <a:pt x="285" y="57"/>
                    <a:pt x="87" y="12"/>
                  </a:cubicBezTo>
                  <a:cubicBezTo>
                    <a:pt x="69" y="4"/>
                    <a:pt x="5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696900" y="1927425"/>
              <a:ext cx="16875" cy="4275"/>
            </a:xfrm>
            <a:custGeom>
              <a:avLst/>
              <a:gdLst/>
              <a:ahLst/>
              <a:cxnLst/>
              <a:rect l="l" t="t" r="r" b="b"/>
              <a:pathLst>
                <a:path w="675" h="171" extrusionOk="0">
                  <a:moveTo>
                    <a:pt x="74" y="1"/>
                  </a:moveTo>
                  <a:cubicBezTo>
                    <a:pt x="46" y="1"/>
                    <a:pt x="0" y="53"/>
                    <a:pt x="19" y="72"/>
                  </a:cubicBezTo>
                  <a:cubicBezTo>
                    <a:pt x="107" y="138"/>
                    <a:pt x="229" y="171"/>
                    <a:pt x="347" y="171"/>
                  </a:cubicBezTo>
                  <a:cubicBezTo>
                    <a:pt x="466" y="171"/>
                    <a:pt x="582" y="138"/>
                    <a:pt x="659" y="72"/>
                  </a:cubicBezTo>
                  <a:cubicBezTo>
                    <a:pt x="674" y="56"/>
                    <a:pt x="669" y="31"/>
                    <a:pt x="656" y="31"/>
                  </a:cubicBezTo>
                  <a:cubicBezTo>
                    <a:pt x="651" y="31"/>
                    <a:pt x="644" y="36"/>
                    <a:pt x="637" y="49"/>
                  </a:cubicBezTo>
                  <a:cubicBezTo>
                    <a:pt x="539" y="62"/>
                    <a:pt x="420" y="95"/>
                    <a:pt x="311" y="95"/>
                  </a:cubicBezTo>
                  <a:cubicBezTo>
                    <a:pt x="224" y="95"/>
                    <a:pt x="144" y="74"/>
                    <a:pt x="85" y="5"/>
                  </a:cubicBezTo>
                  <a:cubicBezTo>
                    <a:pt x="82" y="2"/>
                    <a:pt x="7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726750" y="1935600"/>
              <a:ext cx="8100" cy="2775"/>
            </a:xfrm>
            <a:custGeom>
              <a:avLst/>
              <a:gdLst/>
              <a:ahLst/>
              <a:cxnLst/>
              <a:rect l="l" t="t" r="r" b="b"/>
              <a:pathLst>
                <a:path w="324" h="111" extrusionOk="0">
                  <a:moveTo>
                    <a:pt x="319" y="88"/>
                  </a:moveTo>
                  <a:cubicBezTo>
                    <a:pt x="316" y="88"/>
                    <a:pt x="312" y="90"/>
                    <a:pt x="304" y="98"/>
                  </a:cubicBezTo>
                  <a:cubicBezTo>
                    <a:pt x="319" y="98"/>
                    <a:pt x="324" y="88"/>
                    <a:pt x="319" y="88"/>
                  </a:cubicBezTo>
                  <a:close/>
                  <a:moveTo>
                    <a:pt x="22" y="1"/>
                  </a:moveTo>
                  <a:cubicBezTo>
                    <a:pt x="8" y="1"/>
                    <a:pt x="1" y="21"/>
                    <a:pt x="17" y="54"/>
                  </a:cubicBezTo>
                  <a:cubicBezTo>
                    <a:pt x="73" y="96"/>
                    <a:pt x="138" y="111"/>
                    <a:pt x="200" y="111"/>
                  </a:cubicBezTo>
                  <a:cubicBezTo>
                    <a:pt x="237" y="111"/>
                    <a:pt x="272" y="106"/>
                    <a:pt x="304" y="98"/>
                  </a:cubicBezTo>
                  <a:cubicBezTo>
                    <a:pt x="216" y="76"/>
                    <a:pt x="105" y="76"/>
                    <a:pt x="39" y="9"/>
                  </a:cubicBezTo>
                  <a:cubicBezTo>
                    <a:pt x="33" y="4"/>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721300" y="1864875"/>
              <a:ext cx="34050" cy="7450"/>
            </a:xfrm>
            <a:custGeom>
              <a:avLst/>
              <a:gdLst/>
              <a:ahLst/>
              <a:cxnLst/>
              <a:rect l="l" t="t" r="r" b="b"/>
              <a:pathLst>
                <a:path w="1362" h="298" extrusionOk="0">
                  <a:moveTo>
                    <a:pt x="47" y="1"/>
                  </a:moveTo>
                  <a:cubicBezTo>
                    <a:pt x="8" y="1"/>
                    <a:pt x="1" y="61"/>
                    <a:pt x="36" y="79"/>
                  </a:cubicBezTo>
                  <a:cubicBezTo>
                    <a:pt x="353" y="202"/>
                    <a:pt x="712" y="297"/>
                    <a:pt x="1057" y="297"/>
                  </a:cubicBezTo>
                  <a:cubicBezTo>
                    <a:pt x="1145" y="297"/>
                    <a:pt x="1232" y="291"/>
                    <a:pt x="1317" y="278"/>
                  </a:cubicBezTo>
                  <a:cubicBezTo>
                    <a:pt x="1339" y="278"/>
                    <a:pt x="1361" y="234"/>
                    <a:pt x="1317" y="234"/>
                  </a:cubicBezTo>
                  <a:cubicBezTo>
                    <a:pt x="875" y="167"/>
                    <a:pt x="478" y="167"/>
                    <a:pt x="81" y="13"/>
                  </a:cubicBezTo>
                  <a:cubicBezTo>
                    <a:pt x="68" y="4"/>
                    <a:pt x="56"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2749800" y="1883350"/>
              <a:ext cx="45825" cy="18825"/>
            </a:xfrm>
            <a:custGeom>
              <a:avLst/>
              <a:gdLst/>
              <a:ahLst/>
              <a:cxnLst/>
              <a:rect l="l" t="t" r="r" b="b"/>
              <a:pathLst>
                <a:path w="1833" h="753" extrusionOk="0">
                  <a:moveTo>
                    <a:pt x="68" y="0"/>
                  </a:moveTo>
                  <a:cubicBezTo>
                    <a:pt x="53" y="0"/>
                    <a:pt x="38" y="1"/>
                    <a:pt x="22" y="2"/>
                  </a:cubicBezTo>
                  <a:cubicBezTo>
                    <a:pt x="0" y="2"/>
                    <a:pt x="0" y="46"/>
                    <a:pt x="44" y="46"/>
                  </a:cubicBezTo>
                  <a:cubicBezTo>
                    <a:pt x="66" y="43"/>
                    <a:pt x="88" y="42"/>
                    <a:pt x="110" y="42"/>
                  </a:cubicBezTo>
                  <a:cubicBezTo>
                    <a:pt x="378" y="42"/>
                    <a:pt x="662" y="276"/>
                    <a:pt x="927" y="378"/>
                  </a:cubicBezTo>
                  <a:cubicBezTo>
                    <a:pt x="1214" y="488"/>
                    <a:pt x="1501" y="731"/>
                    <a:pt x="1810" y="753"/>
                  </a:cubicBezTo>
                  <a:cubicBezTo>
                    <a:pt x="1833" y="753"/>
                    <a:pt x="1833" y="731"/>
                    <a:pt x="1810" y="731"/>
                  </a:cubicBezTo>
                  <a:cubicBezTo>
                    <a:pt x="1435" y="620"/>
                    <a:pt x="1082" y="422"/>
                    <a:pt x="751" y="267"/>
                  </a:cubicBezTo>
                  <a:cubicBezTo>
                    <a:pt x="543" y="163"/>
                    <a:pt x="315"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754325" y="1890425"/>
              <a:ext cx="47375" cy="29975"/>
            </a:xfrm>
            <a:custGeom>
              <a:avLst/>
              <a:gdLst/>
              <a:ahLst/>
              <a:cxnLst/>
              <a:rect l="l" t="t" r="r" b="b"/>
              <a:pathLst>
                <a:path w="1895" h="1199" extrusionOk="0">
                  <a:moveTo>
                    <a:pt x="915" y="572"/>
                  </a:moveTo>
                  <a:cubicBezTo>
                    <a:pt x="965" y="600"/>
                    <a:pt x="1016" y="628"/>
                    <a:pt x="1066" y="665"/>
                  </a:cubicBezTo>
                  <a:lnTo>
                    <a:pt x="1066" y="665"/>
                  </a:lnTo>
                  <a:cubicBezTo>
                    <a:pt x="1018" y="635"/>
                    <a:pt x="967" y="603"/>
                    <a:pt x="915" y="572"/>
                  </a:cubicBezTo>
                  <a:close/>
                  <a:moveTo>
                    <a:pt x="59" y="0"/>
                  </a:moveTo>
                  <a:cubicBezTo>
                    <a:pt x="26" y="0"/>
                    <a:pt x="0" y="33"/>
                    <a:pt x="18" y="50"/>
                  </a:cubicBezTo>
                  <a:cubicBezTo>
                    <a:pt x="150" y="161"/>
                    <a:pt x="327" y="271"/>
                    <a:pt x="482" y="359"/>
                  </a:cubicBezTo>
                  <a:cubicBezTo>
                    <a:pt x="658" y="536"/>
                    <a:pt x="879" y="646"/>
                    <a:pt x="1033" y="757"/>
                  </a:cubicBezTo>
                  <a:cubicBezTo>
                    <a:pt x="1188" y="823"/>
                    <a:pt x="1320" y="933"/>
                    <a:pt x="1453" y="1044"/>
                  </a:cubicBezTo>
                  <a:cubicBezTo>
                    <a:pt x="1541" y="1110"/>
                    <a:pt x="1563" y="1154"/>
                    <a:pt x="1674" y="1198"/>
                  </a:cubicBezTo>
                  <a:cubicBezTo>
                    <a:pt x="1696" y="1198"/>
                    <a:pt x="1696" y="1154"/>
                    <a:pt x="1696" y="1154"/>
                  </a:cubicBezTo>
                  <a:cubicBezTo>
                    <a:pt x="1519" y="1022"/>
                    <a:pt x="1343" y="867"/>
                    <a:pt x="1144" y="713"/>
                  </a:cubicBezTo>
                  <a:lnTo>
                    <a:pt x="1144" y="713"/>
                  </a:lnTo>
                  <a:lnTo>
                    <a:pt x="1585" y="933"/>
                  </a:lnTo>
                  <a:cubicBezTo>
                    <a:pt x="1696" y="1000"/>
                    <a:pt x="1762" y="1022"/>
                    <a:pt x="1872" y="1022"/>
                  </a:cubicBezTo>
                  <a:cubicBezTo>
                    <a:pt x="1894" y="1022"/>
                    <a:pt x="1894" y="1000"/>
                    <a:pt x="1872" y="978"/>
                  </a:cubicBezTo>
                  <a:cubicBezTo>
                    <a:pt x="1696" y="933"/>
                    <a:pt x="1585" y="867"/>
                    <a:pt x="1475" y="801"/>
                  </a:cubicBezTo>
                  <a:cubicBezTo>
                    <a:pt x="1343" y="713"/>
                    <a:pt x="1188" y="669"/>
                    <a:pt x="1033" y="580"/>
                  </a:cubicBezTo>
                  <a:cubicBezTo>
                    <a:pt x="746" y="382"/>
                    <a:pt x="371" y="227"/>
                    <a:pt x="84" y="6"/>
                  </a:cubicBezTo>
                  <a:cubicBezTo>
                    <a:pt x="76" y="2"/>
                    <a:pt x="67"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761050" y="1904225"/>
              <a:ext cx="39925" cy="22475"/>
            </a:xfrm>
            <a:custGeom>
              <a:avLst/>
              <a:gdLst/>
              <a:ahLst/>
              <a:cxnLst/>
              <a:rect l="l" t="t" r="r" b="b"/>
              <a:pathLst>
                <a:path w="1597" h="899" extrusionOk="0">
                  <a:moveTo>
                    <a:pt x="44" y="0"/>
                  </a:moveTo>
                  <a:cubicBezTo>
                    <a:pt x="22" y="0"/>
                    <a:pt x="0" y="32"/>
                    <a:pt x="36" y="50"/>
                  </a:cubicBezTo>
                  <a:cubicBezTo>
                    <a:pt x="279" y="227"/>
                    <a:pt x="588" y="337"/>
                    <a:pt x="831" y="470"/>
                  </a:cubicBezTo>
                  <a:cubicBezTo>
                    <a:pt x="941" y="558"/>
                    <a:pt x="1029" y="602"/>
                    <a:pt x="1140" y="668"/>
                  </a:cubicBezTo>
                  <a:cubicBezTo>
                    <a:pt x="1250" y="713"/>
                    <a:pt x="1493" y="801"/>
                    <a:pt x="1537" y="889"/>
                  </a:cubicBezTo>
                  <a:cubicBezTo>
                    <a:pt x="1537" y="896"/>
                    <a:pt x="1543" y="898"/>
                    <a:pt x="1550" y="898"/>
                  </a:cubicBezTo>
                  <a:cubicBezTo>
                    <a:pt x="1568" y="898"/>
                    <a:pt x="1597" y="883"/>
                    <a:pt x="1581" y="867"/>
                  </a:cubicBezTo>
                  <a:cubicBezTo>
                    <a:pt x="1515" y="668"/>
                    <a:pt x="1184" y="602"/>
                    <a:pt x="1051" y="536"/>
                  </a:cubicBezTo>
                  <a:cubicBezTo>
                    <a:pt x="742" y="315"/>
                    <a:pt x="389" y="205"/>
                    <a:pt x="58" y="6"/>
                  </a:cubicBezTo>
                  <a:cubicBezTo>
                    <a:pt x="54" y="2"/>
                    <a:pt x="49"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767550" y="1921325"/>
              <a:ext cx="33050" cy="25550"/>
            </a:xfrm>
            <a:custGeom>
              <a:avLst/>
              <a:gdLst/>
              <a:ahLst/>
              <a:cxnLst/>
              <a:rect l="l" t="t" r="r" b="b"/>
              <a:pathLst>
                <a:path w="1322" h="1022" extrusionOk="0">
                  <a:moveTo>
                    <a:pt x="49" y="1"/>
                  </a:moveTo>
                  <a:cubicBezTo>
                    <a:pt x="27" y="1"/>
                    <a:pt x="1" y="37"/>
                    <a:pt x="19" y="73"/>
                  </a:cubicBezTo>
                  <a:cubicBezTo>
                    <a:pt x="240" y="293"/>
                    <a:pt x="504" y="426"/>
                    <a:pt x="725" y="625"/>
                  </a:cubicBezTo>
                  <a:cubicBezTo>
                    <a:pt x="902" y="757"/>
                    <a:pt x="1034" y="978"/>
                    <a:pt x="1277" y="1022"/>
                  </a:cubicBezTo>
                  <a:cubicBezTo>
                    <a:pt x="1321" y="1022"/>
                    <a:pt x="1321" y="1000"/>
                    <a:pt x="1321" y="1000"/>
                  </a:cubicBezTo>
                  <a:cubicBezTo>
                    <a:pt x="1100" y="867"/>
                    <a:pt x="946" y="669"/>
                    <a:pt x="769" y="536"/>
                  </a:cubicBezTo>
                  <a:cubicBezTo>
                    <a:pt x="549" y="360"/>
                    <a:pt x="262" y="227"/>
                    <a:pt x="63" y="6"/>
                  </a:cubicBezTo>
                  <a:cubicBezTo>
                    <a:pt x="59" y="2"/>
                    <a:pt x="54"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2801775" y="1981475"/>
              <a:ext cx="28075" cy="35500"/>
            </a:xfrm>
            <a:custGeom>
              <a:avLst/>
              <a:gdLst/>
              <a:ahLst/>
              <a:cxnLst/>
              <a:rect l="l" t="t" r="r" b="b"/>
              <a:pathLst>
                <a:path w="1123" h="1420" extrusionOk="0">
                  <a:moveTo>
                    <a:pt x="68" y="1"/>
                  </a:moveTo>
                  <a:cubicBezTo>
                    <a:pt x="41" y="1"/>
                    <a:pt x="1" y="33"/>
                    <a:pt x="18" y="51"/>
                  </a:cubicBezTo>
                  <a:cubicBezTo>
                    <a:pt x="85" y="117"/>
                    <a:pt x="107" y="161"/>
                    <a:pt x="173" y="205"/>
                  </a:cubicBezTo>
                  <a:lnTo>
                    <a:pt x="173" y="228"/>
                  </a:lnTo>
                  <a:cubicBezTo>
                    <a:pt x="129" y="470"/>
                    <a:pt x="350" y="647"/>
                    <a:pt x="504" y="824"/>
                  </a:cubicBezTo>
                  <a:cubicBezTo>
                    <a:pt x="637" y="1022"/>
                    <a:pt x="747" y="1331"/>
                    <a:pt x="968" y="1420"/>
                  </a:cubicBezTo>
                  <a:cubicBezTo>
                    <a:pt x="990" y="1420"/>
                    <a:pt x="1012" y="1420"/>
                    <a:pt x="1012" y="1375"/>
                  </a:cubicBezTo>
                  <a:lnTo>
                    <a:pt x="1012" y="1331"/>
                  </a:lnTo>
                  <a:cubicBezTo>
                    <a:pt x="1012" y="1320"/>
                    <a:pt x="1006" y="1315"/>
                    <a:pt x="1001" y="1315"/>
                  </a:cubicBezTo>
                  <a:cubicBezTo>
                    <a:pt x="995" y="1315"/>
                    <a:pt x="990" y="1320"/>
                    <a:pt x="990" y="1331"/>
                  </a:cubicBezTo>
                  <a:cubicBezTo>
                    <a:pt x="989" y="1332"/>
                    <a:pt x="989" y="1332"/>
                    <a:pt x="988" y="1332"/>
                  </a:cubicBezTo>
                  <a:cubicBezTo>
                    <a:pt x="954" y="1332"/>
                    <a:pt x="658" y="888"/>
                    <a:pt x="637" y="824"/>
                  </a:cubicBezTo>
                  <a:cubicBezTo>
                    <a:pt x="504" y="647"/>
                    <a:pt x="283" y="492"/>
                    <a:pt x="283" y="250"/>
                  </a:cubicBezTo>
                  <a:lnTo>
                    <a:pt x="283" y="250"/>
                  </a:lnTo>
                  <a:cubicBezTo>
                    <a:pt x="416" y="426"/>
                    <a:pt x="548" y="581"/>
                    <a:pt x="725" y="757"/>
                  </a:cubicBezTo>
                  <a:cubicBezTo>
                    <a:pt x="791" y="824"/>
                    <a:pt x="879" y="934"/>
                    <a:pt x="968" y="1044"/>
                  </a:cubicBezTo>
                  <a:cubicBezTo>
                    <a:pt x="1012" y="1111"/>
                    <a:pt x="1056" y="1111"/>
                    <a:pt x="1100" y="1111"/>
                  </a:cubicBezTo>
                  <a:cubicBezTo>
                    <a:pt x="1122" y="1111"/>
                    <a:pt x="1122" y="1088"/>
                    <a:pt x="1100" y="1044"/>
                  </a:cubicBezTo>
                  <a:cubicBezTo>
                    <a:pt x="946" y="1022"/>
                    <a:pt x="879" y="912"/>
                    <a:pt x="835" y="824"/>
                  </a:cubicBezTo>
                  <a:cubicBezTo>
                    <a:pt x="747" y="757"/>
                    <a:pt x="659" y="669"/>
                    <a:pt x="570" y="559"/>
                  </a:cubicBezTo>
                  <a:cubicBezTo>
                    <a:pt x="416" y="360"/>
                    <a:pt x="239" y="205"/>
                    <a:pt x="85" y="7"/>
                  </a:cubicBezTo>
                  <a:cubicBezTo>
                    <a:pt x="80" y="3"/>
                    <a:pt x="75"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2806650" y="1974875"/>
              <a:ext cx="16950" cy="23575"/>
            </a:xfrm>
            <a:custGeom>
              <a:avLst/>
              <a:gdLst/>
              <a:ahLst/>
              <a:cxnLst/>
              <a:rect l="l" t="t" r="r" b="b"/>
              <a:pathLst>
                <a:path w="678" h="943" extrusionOk="0">
                  <a:moveTo>
                    <a:pt x="55" y="0"/>
                  </a:moveTo>
                  <a:cubicBezTo>
                    <a:pt x="39" y="0"/>
                    <a:pt x="22" y="17"/>
                    <a:pt x="22" y="50"/>
                  </a:cubicBezTo>
                  <a:cubicBezTo>
                    <a:pt x="0" y="205"/>
                    <a:pt x="110" y="315"/>
                    <a:pt x="199" y="425"/>
                  </a:cubicBezTo>
                  <a:cubicBezTo>
                    <a:pt x="331" y="602"/>
                    <a:pt x="442" y="801"/>
                    <a:pt x="640" y="933"/>
                  </a:cubicBezTo>
                  <a:cubicBezTo>
                    <a:pt x="647" y="939"/>
                    <a:pt x="653" y="942"/>
                    <a:pt x="659" y="942"/>
                  </a:cubicBezTo>
                  <a:cubicBezTo>
                    <a:pt x="672" y="942"/>
                    <a:pt x="678" y="927"/>
                    <a:pt x="662" y="911"/>
                  </a:cubicBezTo>
                  <a:cubicBezTo>
                    <a:pt x="574" y="756"/>
                    <a:pt x="442" y="624"/>
                    <a:pt x="331" y="492"/>
                  </a:cubicBezTo>
                  <a:cubicBezTo>
                    <a:pt x="221" y="359"/>
                    <a:pt x="88" y="249"/>
                    <a:pt x="88" y="50"/>
                  </a:cubicBezTo>
                  <a:cubicBezTo>
                    <a:pt x="88" y="17"/>
                    <a:pt x="72"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2801825" y="1965400"/>
              <a:ext cx="21400" cy="22325"/>
            </a:xfrm>
            <a:custGeom>
              <a:avLst/>
              <a:gdLst/>
              <a:ahLst/>
              <a:cxnLst/>
              <a:rect l="l" t="t" r="r" b="b"/>
              <a:pathLst>
                <a:path w="856" h="893" extrusionOk="0">
                  <a:moveTo>
                    <a:pt x="55" y="0"/>
                  </a:moveTo>
                  <a:cubicBezTo>
                    <a:pt x="29" y="0"/>
                    <a:pt x="1" y="16"/>
                    <a:pt x="16" y="32"/>
                  </a:cubicBezTo>
                  <a:lnTo>
                    <a:pt x="193" y="297"/>
                  </a:lnTo>
                  <a:cubicBezTo>
                    <a:pt x="237" y="341"/>
                    <a:pt x="303" y="407"/>
                    <a:pt x="348" y="473"/>
                  </a:cubicBezTo>
                  <a:cubicBezTo>
                    <a:pt x="458" y="628"/>
                    <a:pt x="568" y="782"/>
                    <a:pt x="745" y="893"/>
                  </a:cubicBezTo>
                  <a:lnTo>
                    <a:pt x="789" y="893"/>
                  </a:lnTo>
                  <a:cubicBezTo>
                    <a:pt x="855" y="804"/>
                    <a:pt x="789" y="782"/>
                    <a:pt x="723" y="760"/>
                  </a:cubicBezTo>
                  <a:cubicBezTo>
                    <a:pt x="679" y="760"/>
                    <a:pt x="679" y="760"/>
                    <a:pt x="679" y="782"/>
                  </a:cubicBezTo>
                  <a:cubicBezTo>
                    <a:pt x="679" y="760"/>
                    <a:pt x="657" y="760"/>
                    <a:pt x="657" y="760"/>
                  </a:cubicBezTo>
                  <a:cubicBezTo>
                    <a:pt x="635" y="738"/>
                    <a:pt x="590" y="694"/>
                    <a:pt x="590" y="672"/>
                  </a:cubicBezTo>
                  <a:cubicBezTo>
                    <a:pt x="546" y="628"/>
                    <a:pt x="502" y="539"/>
                    <a:pt x="436" y="451"/>
                  </a:cubicBezTo>
                  <a:lnTo>
                    <a:pt x="259" y="297"/>
                  </a:lnTo>
                  <a:cubicBezTo>
                    <a:pt x="193" y="208"/>
                    <a:pt x="127" y="98"/>
                    <a:pt x="83" y="10"/>
                  </a:cubicBezTo>
                  <a:cubicBezTo>
                    <a:pt x="76" y="3"/>
                    <a:pt x="6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2802225" y="1951975"/>
              <a:ext cx="16575" cy="24375"/>
            </a:xfrm>
            <a:custGeom>
              <a:avLst/>
              <a:gdLst/>
              <a:ahLst/>
              <a:cxnLst/>
              <a:rect l="l" t="t" r="r" b="b"/>
              <a:pathLst>
                <a:path w="663" h="975" extrusionOk="0">
                  <a:moveTo>
                    <a:pt x="67" y="0"/>
                  </a:moveTo>
                  <a:cubicBezTo>
                    <a:pt x="56" y="0"/>
                    <a:pt x="45" y="6"/>
                    <a:pt x="45" y="17"/>
                  </a:cubicBezTo>
                  <a:cubicBezTo>
                    <a:pt x="0" y="193"/>
                    <a:pt x="155" y="304"/>
                    <a:pt x="221" y="436"/>
                  </a:cubicBezTo>
                  <a:cubicBezTo>
                    <a:pt x="376" y="613"/>
                    <a:pt x="508" y="767"/>
                    <a:pt x="619" y="966"/>
                  </a:cubicBezTo>
                  <a:cubicBezTo>
                    <a:pt x="619" y="972"/>
                    <a:pt x="621" y="974"/>
                    <a:pt x="625" y="974"/>
                  </a:cubicBezTo>
                  <a:cubicBezTo>
                    <a:pt x="638" y="974"/>
                    <a:pt x="663" y="949"/>
                    <a:pt x="663" y="900"/>
                  </a:cubicBezTo>
                  <a:cubicBezTo>
                    <a:pt x="663" y="856"/>
                    <a:pt x="619" y="789"/>
                    <a:pt x="597" y="745"/>
                  </a:cubicBezTo>
                  <a:lnTo>
                    <a:pt x="552" y="745"/>
                  </a:lnTo>
                  <a:cubicBezTo>
                    <a:pt x="486" y="657"/>
                    <a:pt x="398" y="569"/>
                    <a:pt x="332" y="458"/>
                  </a:cubicBezTo>
                  <a:cubicBezTo>
                    <a:pt x="265" y="348"/>
                    <a:pt x="67" y="171"/>
                    <a:pt x="89" y="17"/>
                  </a:cubicBezTo>
                  <a:cubicBezTo>
                    <a:pt x="89" y="6"/>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2765800" y="1912275"/>
              <a:ext cx="78950" cy="85950"/>
            </a:xfrm>
            <a:custGeom>
              <a:avLst/>
              <a:gdLst/>
              <a:ahLst/>
              <a:cxnLst/>
              <a:rect l="l" t="t" r="r" b="b"/>
              <a:pathLst>
                <a:path w="3158" h="3438" extrusionOk="0">
                  <a:moveTo>
                    <a:pt x="2063" y="2161"/>
                  </a:moveTo>
                  <a:lnTo>
                    <a:pt x="2063" y="2161"/>
                  </a:lnTo>
                  <a:cubicBezTo>
                    <a:pt x="2082" y="2189"/>
                    <a:pt x="2101" y="2217"/>
                    <a:pt x="2120" y="2245"/>
                  </a:cubicBezTo>
                  <a:cubicBezTo>
                    <a:pt x="2101" y="2226"/>
                    <a:pt x="2082" y="2207"/>
                    <a:pt x="2063" y="2161"/>
                  </a:cubicBezTo>
                  <a:close/>
                  <a:moveTo>
                    <a:pt x="42" y="1"/>
                  </a:moveTo>
                  <a:cubicBezTo>
                    <a:pt x="23" y="1"/>
                    <a:pt x="0" y="11"/>
                    <a:pt x="0" y="37"/>
                  </a:cubicBezTo>
                  <a:cubicBezTo>
                    <a:pt x="23" y="148"/>
                    <a:pt x="89" y="170"/>
                    <a:pt x="177" y="236"/>
                  </a:cubicBezTo>
                  <a:cubicBezTo>
                    <a:pt x="332" y="346"/>
                    <a:pt x="508" y="501"/>
                    <a:pt x="663" y="611"/>
                  </a:cubicBezTo>
                  <a:cubicBezTo>
                    <a:pt x="906" y="788"/>
                    <a:pt x="1237" y="832"/>
                    <a:pt x="1391" y="1097"/>
                  </a:cubicBezTo>
                  <a:cubicBezTo>
                    <a:pt x="1457" y="1318"/>
                    <a:pt x="1568" y="1539"/>
                    <a:pt x="1678" y="1715"/>
                  </a:cubicBezTo>
                  <a:cubicBezTo>
                    <a:pt x="1612" y="1649"/>
                    <a:pt x="1546" y="1539"/>
                    <a:pt x="1457" y="1450"/>
                  </a:cubicBezTo>
                  <a:cubicBezTo>
                    <a:pt x="1451" y="1444"/>
                    <a:pt x="1445" y="1441"/>
                    <a:pt x="1439" y="1441"/>
                  </a:cubicBezTo>
                  <a:cubicBezTo>
                    <a:pt x="1426" y="1441"/>
                    <a:pt x="1420" y="1457"/>
                    <a:pt x="1435" y="1472"/>
                  </a:cubicBezTo>
                  <a:cubicBezTo>
                    <a:pt x="1524" y="1583"/>
                    <a:pt x="1568" y="1715"/>
                    <a:pt x="1678" y="1781"/>
                  </a:cubicBezTo>
                  <a:lnTo>
                    <a:pt x="1722" y="1781"/>
                  </a:lnTo>
                  <a:cubicBezTo>
                    <a:pt x="1789" y="1936"/>
                    <a:pt x="1877" y="2068"/>
                    <a:pt x="1987" y="2223"/>
                  </a:cubicBezTo>
                  <a:cubicBezTo>
                    <a:pt x="2120" y="2444"/>
                    <a:pt x="2296" y="2620"/>
                    <a:pt x="2451" y="2841"/>
                  </a:cubicBezTo>
                  <a:cubicBezTo>
                    <a:pt x="2451" y="2885"/>
                    <a:pt x="2495" y="2885"/>
                    <a:pt x="2495" y="2885"/>
                  </a:cubicBezTo>
                  <a:cubicBezTo>
                    <a:pt x="2672" y="3150"/>
                    <a:pt x="2892" y="3437"/>
                    <a:pt x="3113" y="3437"/>
                  </a:cubicBezTo>
                  <a:cubicBezTo>
                    <a:pt x="3157" y="3437"/>
                    <a:pt x="3157" y="3393"/>
                    <a:pt x="3113" y="3393"/>
                  </a:cubicBezTo>
                  <a:cubicBezTo>
                    <a:pt x="3069" y="3327"/>
                    <a:pt x="2937" y="3216"/>
                    <a:pt x="2782" y="3040"/>
                  </a:cubicBezTo>
                  <a:lnTo>
                    <a:pt x="2782" y="3040"/>
                  </a:lnTo>
                  <a:cubicBezTo>
                    <a:pt x="2848" y="3084"/>
                    <a:pt x="2870" y="3106"/>
                    <a:pt x="2937" y="3128"/>
                  </a:cubicBezTo>
                  <a:cubicBezTo>
                    <a:pt x="2959" y="3128"/>
                    <a:pt x="2981" y="3128"/>
                    <a:pt x="2959" y="3106"/>
                  </a:cubicBezTo>
                  <a:cubicBezTo>
                    <a:pt x="2848" y="2973"/>
                    <a:pt x="2716" y="2885"/>
                    <a:pt x="2561" y="2753"/>
                  </a:cubicBezTo>
                  <a:cubicBezTo>
                    <a:pt x="2517" y="2642"/>
                    <a:pt x="2451" y="2554"/>
                    <a:pt x="2407" y="2488"/>
                  </a:cubicBezTo>
                  <a:cubicBezTo>
                    <a:pt x="2296" y="2333"/>
                    <a:pt x="1634" y="1539"/>
                    <a:pt x="1855" y="1318"/>
                  </a:cubicBezTo>
                  <a:cubicBezTo>
                    <a:pt x="1871" y="1285"/>
                    <a:pt x="1852" y="1265"/>
                    <a:pt x="1840" y="1265"/>
                  </a:cubicBezTo>
                  <a:cubicBezTo>
                    <a:pt x="1836" y="1265"/>
                    <a:pt x="1833" y="1268"/>
                    <a:pt x="1833" y="1274"/>
                  </a:cubicBezTo>
                  <a:cubicBezTo>
                    <a:pt x="1789" y="1318"/>
                    <a:pt x="1789" y="1340"/>
                    <a:pt x="1767" y="1362"/>
                  </a:cubicBezTo>
                  <a:cubicBezTo>
                    <a:pt x="1678" y="1340"/>
                    <a:pt x="1656" y="1252"/>
                    <a:pt x="1634" y="1207"/>
                  </a:cubicBezTo>
                  <a:cubicBezTo>
                    <a:pt x="1612" y="1141"/>
                    <a:pt x="1568" y="1097"/>
                    <a:pt x="1524" y="1031"/>
                  </a:cubicBezTo>
                  <a:cubicBezTo>
                    <a:pt x="1524" y="1031"/>
                    <a:pt x="1502" y="1031"/>
                    <a:pt x="1502" y="1053"/>
                  </a:cubicBezTo>
                  <a:cubicBezTo>
                    <a:pt x="1546" y="1119"/>
                    <a:pt x="1612" y="1207"/>
                    <a:pt x="1634" y="1274"/>
                  </a:cubicBezTo>
                  <a:cubicBezTo>
                    <a:pt x="1656" y="1340"/>
                    <a:pt x="1678" y="1384"/>
                    <a:pt x="1744" y="1384"/>
                  </a:cubicBezTo>
                  <a:cubicBezTo>
                    <a:pt x="1722" y="1472"/>
                    <a:pt x="1744" y="1539"/>
                    <a:pt x="1767" y="1649"/>
                  </a:cubicBezTo>
                  <a:cubicBezTo>
                    <a:pt x="1791" y="1710"/>
                    <a:pt x="1819" y="1768"/>
                    <a:pt x="1849" y="1824"/>
                  </a:cubicBezTo>
                  <a:lnTo>
                    <a:pt x="1849" y="1824"/>
                  </a:lnTo>
                  <a:cubicBezTo>
                    <a:pt x="1634" y="1475"/>
                    <a:pt x="1456" y="1107"/>
                    <a:pt x="1303" y="700"/>
                  </a:cubicBezTo>
                  <a:cubicBezTo>
                    <a:pt x="1303" y="693"/>
                    <a:pt x="1297" y="690"/>
                    <a:pt x="1290" y="690"/>
                  </a:cubicBezTo>
                  <a:cubicBezTo>
                    <a:pt x="1274" y="690"/>
                    <a:pt x="1250" y="706"/>
                    <a:pt x="1281" y="722"/>
                  </a:cubicBezTo>
                  <a:cubicBezTo>
                    <a:pt x="1303" y="788"/>
                    <a:pt x="1303" y="810"/>
                    <a:pt x="1325" y="876"/>
                  </a:cubicBezTo>
                  <a:cubicBezTo>
                    <a:pt x="1215" y="788"/>
                    <a:pt x="1082" y="722"/>
                    <a:pt x="972" y="678"/>
                  </a:cubicBezTo>
                  <a:cubicBezTo>
                    <a:pt x="795" y="589"/>
                    <a:pt x="663" y="501"/>
                    <a:pt x="530" y="391"/>
                  </a:cubicBezTo>
                  <a:cubicBezTo>
                    <a:pt x="420" y="324"/>
                    <a:pt x="111" y="148"/>
                    <a:pt x="67" y="15"/>
                  </a:cubicBezTo>
                  <a:cubicBezTo>
                    <a:pt x="67" y="6"/>
                    <a:pt x="55"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2816975" y="1949200"/>
              <a:ext cx="42675" cy="49700"/>
            </a:xfrm>
            <a:custGeom>
              <a:avLst/>
              <a:gdLst/>
              <a:ahLst/>
              <a:cxnLst/>
              <a:rect l="l" t="t" r="r" b="b"/>
              <a:pathLst>
                <a:path w="1707" h="1988" extrusionOk="0">
                  <a:moveTo>
                    <a:pt x="360" y="1"/>
                  </a:moveTo>
                  <a:cubicBezTo>
                    <a:pt x="349" y="1"/>
                    <a:pt x="338" y="6"/>
                    <a:pt x="338" y="17"/>
                  </a:cubicBezTo>
                  <a:cubicBezTo>
                    <a:pt x="338" y="238"/>
                    <a:pt x="404" y="437"/>
                    <a:pt x="514" y="635"/>
                  </a:cubicBezTo>
                  <a:cubicBezTo>
                    <a:pt x="625" y="834"/>
                    <a:pt x="779" y="1011"/>
                    <a:pt x="912" y="1232"/>
                  </a:cubicBezTo>
                  <a:cubicBezTo>
                    <a:pt x="823" y="1165"/>
                    <a:pt x="735" y="1077"/>
                    <a:pt x="691" y="967"/>
                  </a:cubicBezTo>
                  <a:cubicBezTo>
                    <a:pt x="580" y="834"/>
                    <a:pt x="448" y="680"/>
                    <a:pt x="360" y="525"/>
                  </a:cubicBezTo>
                  <a:cubicBezTo>
                    <a:pt x="271" y="348"/>
                    <a:pt x="139" y="194"/>
                    <a:pt x="73" y="17"/>
                  </a:cubicBezTo>
                  <a:cubicBezTo>
                    <a:pt x="73" y="9"/>
                    <a:pt x="61" y="4"/>
                    <a:pt x="48" y="4"/>
                  </a:cubicBezTo>
                  <a:cubicBezTo>
                    <a:pt x="26" y="4"/>
                    <a:pt x="1" y="20"/>
                    <a:pt x="29" y="62"/>
                  </a:cubicBezTo>
                  <a:cubicBezTo>
                    <a:pt x="73" y="216"/>
                    <a:pt x="183" y="326"/>
                    <a:pt x="249" y="459"/>
                  </a:cubicBezTo>
                  <a:cubicBezTo>
                    <a:pt x="294" y="613"/>
                    <a:pt x="360" y="724"/>
                    <a:pt x="448" y="834"/>
                  </a:cubicBezTo>
                  <a:cubicBezTo>
                    <a:pt x="713" y="1165"/>
                    <a:pt x="1000" y="1563"/>
                    <a:pt x="1331" y="1850"/>
                  </a:cubicBezTo>
                  <a:cubicBezTo>
                    <a:pt x="1405" y="1942"/>
                    <a:pt x="1509" y="1988"/>
                    <a:pt x="1618" y="1988"/>
                  </a:cubicBezTo>
                  <a:cubicBezTo>
                    <a:pt x="1640" y="1988"/>
                    <a:pt x="1662" y="1986"/>
                    <a:pt x="1684" y="1982"/>
                  </a:cubicBezTo>
                  <a:cubicBezTo>
                    <a:pt x="1706" y="1982"/>
                    <a:pt x="1706" y="1938"/>
                    <a:pt x="1684" y="1938"/>
                  </a:cubicBezTo>
                  <a:cubicBezTo>
                    <a:pt x="1331" y="1850"/>
                    <a:pt x="1110" y="1342"/>
                    <a:pt x="934" y="1099"/>
                  </a:cubicBezTo>
                  <a:cubicBezTo>
                    <a:pt x="735" y="768"/>
                    <a:pt x="382" y="437"/>
                    <a:pt x="382" y="17"/>
                  </a:cubicBezTo>
                  <a:cubicBezTo>
                    <a:pt x="382" y="6"/>
                    <a:pt x="371"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2837000" y="1959825"/>
              <a:ext cx="33125" cy="43575"/>
            </a:xfrm>
            <a:custGeom>
              <a:avLst/>
              <a:gdLst/>
              <a:ahLst/>
              <a:cxnLst/>
              <a:rect l="l" t="t" r="r" b="b"/>
              <a:pathLst>
                <a:path w="1325" h="1743" extrusionOk="0">
                  <a:moveTo>
                    <a:pt x="44" y="1"/>
                  </a:moveTo>
                  <a:cubicBezTo>
                    <a:pt x="22" y="1"/>
                    <a:pt x="0" y="12"/>
                    <a:pt x="0" y="34"/>
                  </a:cubicBezTo>
                  <a:cubicBezTo>
                    <a:pt x="0" y="144"/>
                    <a:pt x="22" y="188"/>
                    <a:pt x="89" y="255"/>
                  </a:cubicBezTo>
                  <a:cubicBezTo>
                    <a:pt x="155" y="409"/>
                    <a:pt x="243" y="586"/>
                    <a:pt x="353" y="740"/>
                  </a:cubicBezTo>
                  <a:cubicBezTo>
                    <a:pt x="464" y="873"/>
                    <a:pt x="596" y="1005"/>
                    <a:pt x="751" y="1138"/>
                  </a:cubicBezTo>
                  <a:cubicBezTo>
                    <a:pt x="905" y="1336"/>
                    <a:pt x="1082" y="1557"/>
                    <a:pt x="1259" y="1734"/>
                  </a:cubicBezTo>
                  <a:cubicBezTo>
                    <a:pt x="1270" y="1740"/>
                    <a:pt x="1281" y="1742"/>
                    <a:pt x="1289" y="1742"/>
                  </a:cubicBezTo>
                  <a:cubicBezTo>
                    <a:pt x="1313" y="1742"/>
                    <a:pt x="1325" y="1722"/>
                    <a:pt x="1325" y="1690"/>
                  </a:cubicBezTo>
                  <a:cubicBezTo>
                    <a:pt x="1082" y="1403"/>
                    <a:pt x="817" y="1116"/>
                    <a:pt x="574" y="873"/>
                  </a:cubicBezTo>
                  <a:cubicBezTo>
                    <a:pt x="464" y="762"/>
                    <a:pt x="376" y="652"/>
                    <a:pt x="331" y="520"/>
                  </a:cubicBezTo>
                  <a:cubicBezTo>
                    <a:pt x="265" y="409"/>
                    <a:pt x="89" y="144"/>
                    <a:pt x="89" y="34"/>
                  </a:cubicBezTo>
                  <a:cubicBezTo>
                    <a:pt x="89" y="12"/>
                    <a:pt x="66"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2848125" y="1965475"/>
              <a:ext cx="38000" cy="42350"/>
            </a:xfrm>
            <a:custGeom>
              <a:avLst/>
              <a:gdLst/>
              <a:ahLst/>
              <a:cxnLst/>
              <a:rect l="l" t="t" r="r" b="b"/>
              <a:pathLst>
                <a:path w="1520" h="1694" extrusionOk="0">
                  <a:moveTo>
                    <a:pt x="61" y="1"/>
                  </a:moveTo>
                  <a:cubicBezTo>
                    <a:pt x="27" y="1"/>
                    <a:pt x="1" y="37"/>
                    <a:pt x="19" y="73"/>
                  </a:cubicBezTo>
                  <a:cubicBezTo>
                    <a:pt x="151" y="227"/>
                    <a:pt x="195" y="426"/>
                    <a:pt x="306" y="558"/>
                  </a:cubicBezTo>
                  <a:cubicBezTo>
                    <a:pt x="372" y="669"/>
                    <a:pt x="482" y="757"/>
                    <a:pt x="593" y="845"/>
                  </a:cubicBezTo>
                  <a:cubicBezTo>
                    <a:pt x="902" y="1110"/>
                    <a:pt x="1145" y="1441"/>
                    <a:pt x="1454" y="1684"/>
                  </a:cubicBezTo>
                  <a:cubicBezTo>
                    <a:pt x="1460" y="1691"/>
                    <a:pt x="1469" y="1693"/>
                    <a:pt x="1477" y="1693"/>
                  </a:cubicBezTo>
                  <a:cubicBezTo>
                    <a:pt x="1498" y="1693"/>
                    <a:pt x="1520" y="1678"/>
                    <a:pt x="1520" y="1662"/>
                  </a:cubicBezTo>
                  <a:cubicBezTo>
                    <a:pt x="1299" y="1353"/>
                    <a:pt x="968" y="1088"/>
                    <a:pt x="703" y="845"/>
                  </a:cubicBezTo>
                  <a:cubicBezTo>
                    <a:pt x="549" y="647"/>
                    <a:pt x="372" y="558"/>
                    <a:pt x="262" y="360"/>
                  </a:cubicBezTo>
                  <a:cubicBezTo>
                    <a:pt x="218" y="227"/>
                    <a:pt x="151" y="117"/>
                    <a:pt x="85" y="7"/>
                  </a:cubicBezTo>
                  <a:cubicBezTo>
                    <a:pt x="77" y="3"/>
                    <a:pt x="69"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2881250" y="1973750"/>
              <a:ext cx="13175" cy="15625"/>
            </a:xfrm>
            <a:custGeom>
              <a:avLst/>
              <a:gdLst/>
              <a:ahLst/>
              <a:cxnLst/>
              <a:rect l="l" t="t" r="r" b="b"/>
              <a:pathLst>
                <a:path w="527" h="625" extrusionOk="0">
                  <a:moveTo>
                    <a:pt x="28" y="1"/>
                  </a:moveTo>
                  <a:cubicBezTo>
                    <a:pt x="11" y="1"/>
                    <a:pt x="1" y="29"/>
                    <a:pt x="18" y="29"/>
                  </a:cubicBezTo>
                  <a:cubicBezTo>
                    <a:pt x="129" y="117"/>
                    <a:pt x="217" y="250"/>
                    <a:pt x="261" y="360"/>
                  </a:cubicBezTo>
                  <a:cubicBezTo>
                    <a:pt x="327" y="448"/>
                    <a:pt x="372" y="559"/>
                    <a:pt x="482" y="625"/>
                  </a:cubicBezTo>
                  <a:cubicBezTo>
                    <a:pt x="526" y="625"/>
                    <a:pt x="526" y="625"/>
                    <a:pt x="526" y="581"/>
                  </a:cubicBezTo>
                  <a:cubicBezTo>
                    <a:pt x="460" y="470"/>
                    <a:pt x="350" y="360"/>
                    <a:pt x="305" y="250"/>
                  </a:cubicBezTo>
                  <a:cubicBezTo>
                    <a:pt x="217" y="183"/>
                    <a:pt x="129" y="73"/>
                    <a:pt x="40" y="7"/>
                  </a:cubicBezTo>
                  <a:cubicBezTo>
                    <a:pt x="36" y="2"/>
                    <a:pt x="32"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2889500" y="1963300"/>
              <a:ext cx="7675" cy="11050"/>
            </a:xfrm>
            <a:custGeom>
              <a:avLst/>
              <a:gdLst/>
              <a:ahLst/>
              <a:cxnLst/>
              <a:rect l="l" t="t" r="r" b="b"/>
              <a:pathLst>
                <a:path w="307" h="442" extrusionOk="0">
                  <a:moveTo>
                    <a:pt x="32" y="1"/>
                  </a:moveTo>
                  <a:cubicBezTo>
                    <a:pt x="14" y="1"/>
                    <a:pt x="1" y="49"/>
                    <a:pt x="20" y="49"/>
                  </a:cubicBezTo>
                  <a:cubicBezTo>
                    <a:pt x="130" y="116"/>
                    <a:pt x="218" y="270"/>
                    <a:pt x="218" y="425"/>
                  </a:cubicBezTo>
                  <a:cubicBezTo>
                    <a:pt x="218" y="436"/>
                    <a:pt x="224" y="441"/>
                    <a:pt x="229" y="441"/>
                  </a:cubicBezTo>
                  <a:cubicBezTo>
                    <a:pt x="235" y="441"/>
                    <a:pt x="240" y="436"/>
                    <a:pt x="240" y="425"/>
                  </a:cubicBezTo>
                  <a:cubicBezTo>
                    <a:pt x="307" y="292"/>
                    <a:pt x="130" y="94"/>
                    <a:pt x="42" y="5"/>
                  </a:cubicBezTo>
                  <a:cubicBezTo>
                    <a:pt x="38" y="2"/>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2796150" y="1877325"/>
              <a:ext cx="3350" cy="4975"/>
            </a:xfrm>
            <a:custGeom>
              <a:avLst/>
              <a:gdLst/>
              <a:ahLst/>
              <a:cxnLst/>
              <a:rect l="l" t="t" r="r" b="b"/>
              <a:pathLst>
                <a:path w="134" h="199" extrusionOk="0">
                  <a:moveTo>
                    <a:pt x="23" y="0"/>
                  </a:moveTo>
                  <a:cubicBezTo>
                    <a:pt x="23" y="0"/>
                    <a:pt x="1" y="0"/>
                    <a:pt x="23" y="23"/>
                  </a:cubicBezTo>
                  <a:cubicBezTo>
                    <a:pt x="89" y="67"/>
                    <a:pt x="133" y="111"/>
                    <a:pt x="133" y="199"/>
                  </a:cubicBezTo>
                  <a:lnTo>
                    <a:pt x="133" y="199"/>
                  </a:lnTo>
                  <a:cubicBezTo>
                    <a:pt x="133" y="111"/>
                    <a:pt x="89" y="22"/>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2801125" y="1861600"/>
              <a:ext cx="7750" cy="27350"/>
            </a:xfrm>
            <a:custGeom>
              <a:avLst/>
              <a:gdLst/>
              <a:ahLst/>
              <a:cxnLst/>
              <a:rect l="l" t="t" r="r" b="b"/>
              <a:pathLst>
                <a:path w="310" h="1094" extrusionOk="0">
                  <a:moveTo>
                    <a:pt x="22" y="0"/>
                  </a:moveTo>
                  <a:cubicBezTo>
                    <a:pt x="11" y="0"/>
                    <a:pt x="0" y="11"/>
                    <a:pt x="0" y="33"/>
                  </a:cubicBezTo>
                  <a:cubicBezTo>
                    <a:pt x="0" y="276"/>
                    <a:pt x="22" y="431"/>
                    <a:pt x="89" y="652"/>
                  </a:cubicBezTo>
                  <a:cubicBezTo>
                    <a:pt x="111" y="828"/>
                    <a:pt x="133" y="1027"/>
                    <a:pt x="265" y="1093"/>
                  </a:cubicBezTo>
                  <a:cubicBezTo>
                    <a:pt x="309" y="1093"/>
                    <a:pt x="309" y="1093"/>
                    <a:pt x="309" y="1071"/>
                  </a:cubicBezTo>
                  <a:cubicBezTo>
                    <a:pt x="111" y="762"/>
                    <a:pt x="44" y="387"/>
                    <a:pt x="44" y="33"/>
                  </a:cubicBezTo>
                  <a:cubicBezTo>
                    <a:pt x="44" y="11"/>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807200" y="1873600"/>
              <a:ext cx="4425" cy="19200"/>
            </a:xfrm>
            <a:custGeom>
              <a:avLst/>
              <a:gdLst/>
              <a:ahLst/>
              <a:cxnLst/>
              <a:rect l="l" t="t" r="r" b="b"/>
              <a:pathLst>
                <a:path w="177" h="768" extrusionOk="0">
                  <a:moveTo>
                    <a:pt x="44" y="0"/>
                  </a:moveTo>
                  <a:cubicBezTo>
                    <a:pt x="33" y="0"/>
                    <a:pt x="22" y="6"/>
                    <a:pt x="22" y="17"/>
                  </a:cubicBezTo>
                  <a:cubicBezTo>
                    <a:pt x="22" y="149"/>
                    <a:pt x="0" y="282"/>
                    <a:pt x="22" y="436"/>
                  </a:cubicBezTo>
                  <a:cubicBezTo>
                    <a:pt x="22" y="547"/>
                    <a:pt x="111" y="657"/>
                    <a:pt x="133" y="768"/>
                  </a:cubicBezTo>
                  <a:cubicBezTo>
                    <a:pt x="177" y="657"/>
                    <a:pt x="88" y="569"/>
                    <a:pt x="66" y="458"/>
                  </a:cubicBezTo>
                  <a:cubicBezTo>
                    <a:pt x="0" y="326"/>
                    <a:pt x="66" y="149"/>
                    <a:pt x="66" y="17"/>
                  </a:cubicBezTo>
                  <a:cubicBezTo>
                    <a:pt x="66" y="6"/>
                    <a:pt x="5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2810500" y="1874700"/>
              <a:ext cx="9950" cy="27475"/>
            </a:xfrm>
            <a:custGeom>
              <a:avLst/>
              <a:gdLst/>
              <a:ahLst/>
              <a:cxnLst/>
              <a:rect l="l" t="t" r="r" b="b"/>
              <a:pathLst>
                <a:path w="398" h="1099" extrusionOk="0">
                  <a:moveTo>
                    <a:pt x="23" y="1"/>
                  </a:moveTo>
                  <a:cubicBezTo>
                    <a:pt x="12" y="1"/>
                    <a:pt x="1" y="6"/>
                    <a:pt x="1" y="17"/>
                  </a:cubicBezTo>
                  <a:cubicBezTo>
                    <a:pt x="45" y="414"/>
                    <a:pt x="221" y="746"/>
                    <a:pt x="310" y="1099"/>
                  </a:cubicBezTo>
                  <a:lnTo>
                    <a:pt x="376" y="1099"/>
                  </a:lnTo>
                  <a:cubicBezTo>
                    <a:pt x="376" y="1099"/>
                    <a:pt x="398" y="1077"/>
                    <a:pt x="376" y="1077"/>
                  </a:cubicBezTo>
                  <a:cubicBezTo>
                    <a:pt x="288" y="1055"/>
                    <a:pt x="199" y="657"/>
                    <a:pt x="177" y="569"/>
                  </a:cubicBezTo>
                  <a:cubicBezTo>
                    <a:pt x="111" y="392"/>
                    <a:pt x="45" y="216"/>
                    <a:pt x="45" y="17"/>
                  </a:cubicBez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2818225" y="1881875"/>
              <a:ext cx="9975" cy="25500"/>
            </a:xfrm>
            <a:custGeom>
              <a:avLst/>
              <a:gdLst/>
              <a:ahLst/>
              <a:cxnLst/>
              <a:rect l="l" t="t" r="r" b="b"/>
              <a:pathLst>
                <a:path w="399" h="1020" extrusionOk="0">
                  <a:moveTo>
                    <a:pt x="34" y="1"/>
                  </a:moveTo>
                  <a:cubicBezTo>
                    <a:pt x="17" y="1"/>
                    <a:pt x="1" y="6"/>
                    <a:pt x="1" y="17"/>
                  </a:cubicBezTo>
                  <a:cubicBezTo>
                    <a:pt x="1" y="216"/>
                    <a:pt x="67" y="370"/>
                    <a:pt x="111" y="569"/>
                  </a:cubicBezTo>
                  <a:cubicBezTo>
                    <a:pt x="199" y="701"/>
                    <a:pt x="221" y="878"/>
                    <a:pt x="354" y="1011"/>
                  </a:cubicBezTo>
                  <a:cubicBezTo>
                    <a:pt x="367" y="1017"/>
                    <a:pt x="376" y="1020"/>
                    <a:pt x="382" y="1020"/>
                  </a:cubicBezTo>
                  <a:cubicBezTo>
                    <a:pt x="398" y="1020"/>
                    <a:pt x="398" y="1004"/>
                    <a:pt x="398" y="988"/>
                  </a:cubicBezTo>
                  <a:lnTo>
                    <a:pt x="398" y="922"/>
                  </a:lnTo>
                  <a:cubicBezTo>
                    <a:pt x="398" y="922"/>
                    <a:pt x="378" y="912"/>
                    <a:pt x="365" y="912"/>
                  </a:cubicBezTo>
                  <a:cubicBezTo>
                    <a:pt x="359" y="912"/>
                    <a:pt x="354" y="915"/>
                    <a:pt x="354" y="922"/>
                  </a:cubicBezTo>
                  <a:cubicBezTo>
                    <a:pt x="354" y="922"/>
                    <a:pt x="199" y="569"/>
                    <a:pt x="177" y="503"/>
                  </a:cubicBezTo>
                  <a:cubicBezTo>
                    <a:pt x="111" y="348"/>
                    <a:pt x="67" y="172"/>
                    <a:pt x="67" y="17"/>
                  </a:cubicBezTo>
                  <a:cubicBezTo>
                    <a:pt x="67" y="6"/>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2826500" y="1888500"/>
              <a:ext cx="9975" cy="29125"/>
            </a:xfrm>
            <a:custGeom>
              <a:avLst/>
              <a:gdLst/>
              <a:ahLst/>
              <a:cxnLst/>
              <a:rect l="l" t="t" r="r" b="b"/>
              <a:pathLst>
                <a:path w="399" h="1165" extrusionOk="0">
                  <a:moveTo>
                    <a:pt x="34" y="0"/>
                  </a:moveTo>
                  <a:cubicBezTo>
                    <a:pt x="17" y="0"/>
                    <a:pt x="1" y="6"/>
                    <a:pt x="1" y="17"/>
                  </a:cubicBezTo>
                  <a:cubicBezTo>
                    <a:pt x="1" y="304"/>
                    <a:pt x="23" y="569"/>
                    <a:pt x="111" y="856"/>
                  </a:cubicBezTo>
                  <a:cubicBezTo>
                    <a:pt x="177" y="944"/>
                    <a:pt x="222" y="1099"/>
                    <a:pt x="354" y="1165"/>
                  </a:cubicBezTo>
                  <a:cubicBezTo>
                    <a:pt x="398" y="1165"/>
                    <a:pt x="398" y="1165"/>
                    <a:pt x="398" y="1121"/>
                  </a:cubicBezTo>
                  <a:lnTo>
                    <a:pt x="398" y="1077"/>
                  </a:lnTo>
                  <a:cubicBezTo>
                    <a:pt x="398" y="1077"/>
                    <a:pt x="379" y="1067"/>
                    <a:pt x="365" y="1067"/>
                  </a:cubicBezTo>
                  <a:cubicBezTo>
                    <a:pt x="359" y="1067"/>
                    <a:pt x="354" y="1069"/>
                    <a:pt x="354" y="1077"/>
                  </a:cubicBezTo>
                  <a:cubicBezTo>
                    <a:pt x="349" y="1089"/>
                    <a:pt x="343" y="1095"/>
                    <a:pt x="335" y="1095"/>
                  </a:cubicBezTo>
                  <a:cubicBezTo>
                    <a:pt x="280" y="1095"/>
                    <a:pt x="172" y="762"/>
                    <a:pt x="133" y="723"/>
                  </a:cubicBezTo>
                  <a:cubicBezTo>
                    <a:pt x="89" y="503"/>
                    <a:pt x="89" y="282"/>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2834775" y="1894850"/>
              <a:ext cx="10900" cy="26875"/>
            </a:xfrm>
            <a:custGeom>
              <a:avLst/>
              <a:gdLst/>
              <a:ahLst/>
              <a:cxnLst/>
              <a:rect l="l" t="t" r="r" b="b"/>
              <a:pathLst>
                <a:path w="436" h="1075" extrusionOk="0">
                  <a:moveTo>
                    <a:pt x="45" y="0"/>
                  </a:moveTo>
                  <a:cubicBezTo>
                    <a:pt x="23" y="0"/>
                    <a:pt x="1" y="17"/>
                    <a:pt x="1" y="50"/>
                  </a:cubicBezTo>
                  <a:cubicBezTo>
                    <a:pt x="1" y="249"/>
                    <a:pt x="23" y="425"/>
                    <a:pt x="89" y="624"/>
                  </a:cubicBezTo>
                  <a:cubicBezTo>
                    <a:pt x="133" y="756"/>
                    <a:pt x="244" y="911"/>
                    <a:pt x="354" y="1065"/>
                  </a:cubicBezTo>
                  <a:cubicBezTo>
                    <a:pt x="367" y="1072"/>
                    <a:pt x="380" y="1075"/>
                    <a:pt x="391" y="1075"/>
                  </a:cubicBezTo>
                  <a:cubicBezTo>
                    <a:pt x="418" y="1075"/>
                    <a:pt x="436" y="1059"/>
                    <a:pt x="420" y="1043"/>
                  </a:cubicBezTo>
                  <a:cubicBezTo>
                    <a:pt x="420" y="1043"/>
                    <a:pt x="420" y="1021"/>
                    <a:pt x="376" y="1021"/>
                  </a:cubicBezTo>
                  <a:cubicBezTo>
                    <a:pt x="332" y="867"/>
                    <a:pt x="222" y="756"/>
                    <a:pt x="155" y="624"/>
                  </a:cubicBezTo>
                  <a:cubicBezTo>
                    <a:pt x="111" y="425"/>
                    <a:pt x="89" y="249"/>
                    <a:pt x="89" y="50"/>
                  </a:cubicBezTo>
                  <a:cubicBezTo>
                    <a:pt x="89" y="17"/>
                    <a:pt x="67"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2843075" y="1901875"/>
              <a:ext cx="16575" cy="35075"/>
            </a:xfrm>
            <a:custGeom>
              <a:avLst/>
              <a:gdLst/>
              <a:ahLst/>
              <a:cxnLst/>
              <a:rect l="l" t="t" r="r" b="b"/>
              <a:pathLst>
                <a:path w="663" h="1403" extrusionOk="0">
                  <a:moveTo>
                    <a:pt x="22" y="1"/>
                  </a:moveTo>
                  <a:cubicBezTo>
                    <a:pt x="11" y="1"/>
                    <a:pt x="0" y="12"/>
                    <a:pt x="0" y="34"/>
                  </a:cubicBezTo>
                  <a:cubicBezTo>
                    <a:pt x="0" y="365"/>
                    <a:pt x="110" y="652"/>
                    <a:pt x="243" y="917"/>
                  </a:cubicBezTo>
                  <a:cubicBezTo>
                    <a:pt x="331" y="1116"/>
                    <a:pt x="442" y="1403"/>
                    <a:pt x="640" y="1403"/>
                  </a:cubicBezTo>
                  <a:cubicBezTo>
                    <a:pt x="662" y="1403"/>
                    <a:pt x="662" y="1358"/>
                    <a:pt x="640" y="1336"/>
                  </a:cubicBezTo>
                  <a:cubicBezTo>
                    <a:pt x="243" y="1094"/>
                    <a:pt x="88" y="475"/>
                    <a:pt x="44" y="34"/>
                  </a:cubicBezTo>
                  <a:cubicBezTo>
                    <a:pt x="44" y="12"/>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2858525" y="1922350"/>
              <a:ext cx="12700" cy="22875"/>
            </a:xfrm>
            <a:custGeom>
              <a:avLst/>
              <a:gdLst/>
              <a:ahLst/>
              <a:cxnLst/>
              <a:rect l="l" t="t" r="r" b="b"/>
              <a:pathLst>
                <a:path w="508" h="915" extrusionOk="0">
                  <a:moveTo>
                    <a:pt x="29" y="1"/>
                  </a:moveTo>
                  <a:cubicBezTo>
                    <a:pt x="14" y="1"/>
                    <a:pt x="0" y="17"/>
                    <a:pt x="0" y="54"/>
                  </a:cubicBezTo>
                  <a:cubicBezTo>
                    <a:pt x="0" y="208"/>
                    <a:pt x="111" y="363"/>
                    <a:pt x="177" y="495"/>
                  </a:cubicBezTo>
                  <a:cubicBezTo>
                    <a:pt x="265" y="628"/>
                    <a:pt x="331" y="826"/>
                    <a:pt x="486" y="915"/>
                  </a:cubicBezTo>
                  <a:cubicBezTo>
                    <a:pt x="508" y="915"/>
                    <a:pt x="508" y="915"/>
                    <a:pt x="508" y="871"/>
                  </a:cubicBezTo>
                  <a:cubicBezTo>
                    <a:pt x="442" y="738"/>
                    <a:pt x="353" y="628"/>
                    <a:pt x="265" y="495"/>
                  </a:cubicBezTo>
                  <a:cubicBezTo>
                    <a:pt x="177" y="363"/>
                    <a:pt x="66" y="208"/>
                    <a:pt x="66" y="32"/>
                  </a:cubicBezTo>
                  <a:cubicBezTo>
                    <a:pt x="57" y="12"/>
                    <a:pt x="42"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2870650" y="1930100"/>
              <a:ext cx="11075" cy="16225"/>
            </a:xfrm>
            <a:custGeom>
              <a:avLst/>
              <a:gdLst/>
              <a:ahLst/>
              <a:cxnLst/>
              <a:rect l="l" t="t" r="r" b="b"/>
              <a:pathLst>
                <a:path w="443" h="649" extrusionOk="0">
                  <a:moveTo>
                    <a:pt x="57" y="0"/>
                  </a:moveTo>
                  <a:cubicBezTo>
                    <a:pt x="50" y="0"/>
                    <a:pt x="45" y="3"/>
                    <a:pt x="45" y="9"/>
                  </a:cubicBezTo>
                  <a:cubicBezTo>
                    <a:pt x="1" y="296"/>
                    <a:pt x="177" y="539"/>
                    <a:pt x="354" y="649"/>
                  </a:cubicBezTo>
                  <a:cubicBezTo>
                    <a:pt x="398" y="649"/>
                    <a:pt x="398" y="649"/>
                    <a:pt x="420" y="627"/>
                  </a:cubicBezTo>
                  <a:cubicBezTo>
                    <a:pt x="442" y="561"/>
                    <a:pt x="442" y="539"/>
                    <a:pt x="420" y="494"/>
                  </a:cubicBezTo>
                  <a:cubicBezTo>
                    <a:pt x="420" y="480"/>
                    <a:pt x="415" y="475"/>
                    <a:pt x="409" y="475"/>
                  </a:cubicBezTo>
                  <a:cubicBezTo>
                    <a:pt x="396" y="475"/>
                    <a:pt x="376" y="494"/>
                    <a:pt x="376" y="494"/>
                  </a:cubicBezTo>
                  <a:lnTo>
                    <a:pt x="376" y="539"/>
                  </a:lnTo>
                  <a:cubicBezTo>
                    <a:pt x="244" y="428"/>
                    <a:pt x="89" y="207"/>
                    <a:pt x="111" y="53"/>
                  </a:cubicBezTo>
                  <a:cubicBezTo>
                    <a:pt x="111" y="21"/>
                    <a:pt x="7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2879500" y="1935600"/>
              <a:ext cx="12150" cy="14050"/>
            </a:xfrm>
            <a:custGeom>
              <a:avLst/>
              <a:gdLst/>
              <a:ahLst/>
              <a:cxnLst/>
              <a:rect l="l" t="t" r="r" b="b"/>
              <a:pathLst>
                <a:path w="486" h="562" extrusionOk="0">
                  <a:moveTo>
                    <a:pt x="17" y="1"/>
                  </a:moveTo>
                  <a:cubicBezTo>
                    <a:pt x="0" y="1"/>
                    <a:pt x="0" y="21"/>
                    <a:pt x="0" y="54"/>
                  </a:cubicBezTo>
                  <a:cubicBezTo>
                    <a:pt x="177" y="208"/>
                    <a:pt x="309" y="429"/>
                    <a:pt x="486" y="561"/>
                  </a:cubicBezTo>
                  <a:cubicBezTo>
                    <a:pt x="375" y="385"/>
                    <a:pt x="199" y="186"/>
                    <a:pt x="44" y="9"/>
                  </a:cubicBezTo>
                  <a:cubicBezTo>
                    <a:pt x="32" y="4"/>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2898800" y="1950725"/>
              <a:ext cx="2800" cy="575"/>
            </a:xfrm>
            <a:custGeom>
              <a:avLst/>
              <a:gdLst/>
              <a:ahLst/>
              <a:cxnLst/>
              <a:rect l="l" t="t" r="r" b="b"/>
              <a:pathLst>
                <a:path w="112" h="23" extrusionOk="0">
                  <a:moveTo>
                    <a:pt x="45" y="1"/>
                  </a:moveTo>
                  <a:cubicBezTo>
                    <a:pt x="1" y="1"/>
                    <a:pt x="1" y="23"/>
                    <a:pt x="45" y="23"/>
                  </a:cubicBezTo>
                  <a:lnTo>
                    <a:pt x="89" y="23"/>
                  </a:lnTo>
                  <a:cubicBezTo>
                    <a:pt x="111" y="23"/>
                    <a:pt x="111" y="1"/>
                    <a:pt x="89" y="1"/>
                  </a:cubicBezTo>
                  <a:cubicBezTo>
                    <a:pt x="89" y="8"/>
                    <a:pt x="87" y="10"/>
                    <a:pt x="83" y="10"/>
                  </a:cubicBezTo>
                  <a:cubicBezTo>
                    <a:pt x="74" y="10"/>
                    <a:pt x="60"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2853550" y="1870900"/>
              <a:ext cx="5550" cy="8650"/>
            </a:xfrm>
            <a:custGeom>
              <a:avLst/>
              <a:gdLst/>
              <a:ahLst/>
              <a:cxnLst/>
              <a:rect l="l" t="t" r="r" b="b"/>
              <a:pathLst>
                <a:path w="222" h="346" extrusionOk="0">
                  <a:moveTo>
                    <a:pt x="28" y="0"/>
                  </a:moveTo>
                  <a:cubicBezTo>
                    <a:pt x="16" y="0"/>
                    <a:pt x="1" y="11"/>
                    <a:pt x="1" y="37"/>
                  </a:cubicBezTo>
                  <a:cubicBezTo>
                    <a:pt x="1" y="125"/>
                    <a:pt x="111" y="257"/>
                    <a:pt x="221" y="346"/>
                  </a:cubicBezTo>
                  <a:cubicBezTo>
                    <a:pt x="221" y="257"/>
                    <a:pt x="155" y="235"/>
                    <a:pt x="133" y="169"/>
                  </a:cubicBezTo>
                  <a:lnTo>
                    <a:pt x="45" y="15"/>
                  </a:lnTo>
                  <a:cubicBezTo>
                    <a:pt x="45" y="5"/>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2861275" y="1869875"/>
              <a:ext cx="9950" cy="19075"/>
            </a:xfrm>
            <a:custGeom>
              <a:avLst/>
              <a:gdLst/>
              <a:ahLst/>
              <a:cxnLst/>
              <a:rect l="l" t="t" r="r" b="b"/>
              <a:pathLst>
                <a:path w="398" h="763" extrusionOk="0">
                  <a:moveTo>
                    <a:pt x="45" y="0"/>
                  </a:moveTo>
                  <a:cubicBezTo>
                    <a:pt x="34" y="0"/>
                    <a:pt x="23" y="11"/>
                    <a:pt x="23" y="34"/>
                  </a:cubicBezTo>
                  <a:cubicBezTo>
                    <a:pt x="1" y="298"/>
                    <a:pt x="221" y="519"/>
                    <a:pt x="332" y="762"/>
                  </a:cubicBezTo>
                  <a:lnTo>
                    <a:pt x="376" y="762"/>
                  </a:lnTo>
                  <a:cubicBezTo>
                    <a:pt x="398" y="762"/>
                    <a:pt x="398" y="740"/>
                    <a:pt x="376" y="740"/>
                  </a:cubicBezTo>
                  <a:cubicBezTo>
                    <a:pt x="332" y="718"/>
                    <a:pt x="332" y="630"/>
                    <a:pt x="332" y="607"/>
                  </a:cubicBezTo>
                  <a:lnTo>
                    <a:pt x="243" y="431"/>
                  </a:lnTo>
                  <a:cubicBezTo>
                    <a:pt x="155" y="298"/>
                    <a:pt x="67" y="188"/>
                    <a:pt x="67" y="34"/>
                  </a:cubicBezTo>
                  <a:cubicBezTo>
                    <a:pt x="67" y="11"/>
                    <a:pt x="56"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a:off x="2873500" y="1883275"/>
              <a:ext cx="8775" cy="12900"/>
            </a:xfrm>
            <a:custGeom>
              <a:avLst/>
              <a:gdLst/>
              <a:ahLst/>
              <a:cxnLst/>
              <a:rect l="l" t="t" r="r" b="b"/>
              <a:pathLst>
                <a:path w="351" h="516" extrusionOk="0">
                  <a:moveTo>
                    <a:pt x="74" y="1"/>
                  </a:moveTo>
                  <a:cubicBezTo>
                    <a:pt x="47" y="1"/>
                    <a:pt x="0" y="53"/>
                    <a:pt x="19" y="71"/>
                  </a:cubicBezTo>
                  <a:cubicBezTo>
                    <a:pt x="130" y="116"/>
                    <a:pt x="130" y="270"/>
                    <a:pt x="196" y="381"/>
                  </a:cubicBezTo>
                  <a:cubicBezTo>
                    <a:pt x="216" y="421"/>
                    <a:pt x="236" y="516"/>
                    <a:pt x="306" y="516"/>
                  </a:cubicBezTo>
                  <a:cubicBezTo>
                    <a:pt x="313" y="516"/>
                    <a:pt x="321" y="515"/>
                    <a:pt x="328" y="513"/>
                  </a:cubicBezTo>
                  <a:cubicBezTo>
                    <a:pt x="350" y="513"/>
                    <a:pt x="350" y="491"/>
                    <a:pt x="328" y="491"/>
                  </a:cubicBezTo>
                  <a:cubicBezTo>
                    <a:pt x="284" y="403"/>
                    <a:pt x="218" y="336"/>
                    <a:pt x="196" y="226"/>
                  </a:cubicBezTo>
                  <a:cubicBezTo>
                    <a:pt x="174" y="160"/>
                    <a:pt x="130" y="71"/>
                    <a:pt x="86" y="5"/>
                  </a:cubicBezTo>
                  <a:cubicBezTo>
                    <a:pt x="82" y="2"/>
                    <a:pt x="79"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2890525" y="1928975"/>
              <a:ext cx="27625" cy="31150"/>
            </a:xfrm>
            <a:custGeom>
              <a:avLst/>
              <a:gdLst/>
              <a:ahLst/>
              <a:cxnLst/>
              <a:rect l="l" t="t" r="r" b="b"/>
              <a:pathLst>
                <a:path w="1105" h="1246" extrusionOk="0">
                  <a:moveTo>
                    <a:pt x="16" y="0"/>
                  </a:moveTo>
                  <a:cubicBezTo>
                    <a:pt x="1" y="0"/>
                    <a:pt x="1" y="16"/>
                    <a:pt x="1" y="32"/>
                  </a:cubicBezTo>
                  <a:cubicBezTo>
                    <a:pt x="111" y="142"/>
                    <a:pt x="155" y="274"/>
                    <a:pt x="221" y="385"/>
                  </a:cubicBezTo>
                  <a:cubicBezTo>
                    <a:pt x="376" y="495"/>
                    <a:pt x="486" y="606"/>
                    <a:pt x="597" y="782"/>
                  </a:cubicBezTo>
                  <a:cubicBezTo>
                    <a:pt x="707" y="937"/>
                    <a:pt x="884" y="1157"/>
                    <a:pt x="1082" y="1246"/>
                  </a:cubicBezTo>
                  <a:cubicBezTo>
                    <a:pt x="1104" y="1246"/>
                    <a:pt x="1104" y="1224"/>
                    <a:pt x="1082" y="1224"/>
                  </a:cubicBezTo>
                  <a:cubicBezTo>
                    <a:pt x="817" y="1091"/>
                    <a:pt x="641" y="782"/>
                    <a:pt x="442" y="561"/>
                  </a:cubicBezTo>
                  <a:cubicBezTo>
                    <a:pt x="376" y="473"/>
                    <a:pt x="288" y="385"/>
                    <a:pt x="221" y="319"/>
                  </a:cubicBezTo>
                  <a:cubicBezTo>
                    <a:pt x="155" y="208"/>
                    <a:pt x="111" y="98"/>
                    <a:pt x="45" y="10"/>
                  </a:cubicBezTo>
                  <a:cubicBezTo>
                    <a:pt x="32" y="3"/>
                    <a:pt x="23"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2899350" y="1926350"/>
              <a:ext cx="30950" cy="35450"/>
            </a:xfrm>
            <a:custGeom>
              <a:avLst/>
              <a:gdLst/>
              <a:ahLst/>
              <a:cxnLst/>
              <a:rect l="l" t="t" r="r" b="b"/>
              <a:pathLst>
                <a:path w="1238" h="1418" extrusionOk="0">
                  <a:moveTo>
                    <a:pt x="62" y="1"/>
                  </a:moveTo>
                  <a:cubicBezTo>
                    <a:pt x="53" y="1"/>
                    <a:pt x="45" y="8"/>
                    <a:pt x="45" y="26"/>
                  </a:cubicBezTo>
                  <a:cubicBezTo>
                    <a:pt x="1" y="137"/>
                    <a:pt x="45" y="137"/>
                    <a:pt x="89" y="225"/>
                  </a:cubicBezTo>
                  <a:cubicBezTo>
                    <a:pt x="200" y="269"/>
                    <a:pt x="244" y="379"/>
                    <a:pt x="288" y="490"/>
                  </a:cubicBezTo>
                  <a:cubicBezTo>
                    <a:pt x="354" y="578"/>
                    <a:pt x="398" y="644"/>
                    <a:pt x="464" y="689"/>
                  </a:cubicBezTo>
                  <a:cubicBezTo>
                    <a:pt x="616" y="883"/>
                    <a:pt x="895" y="1418"/>
                    <a:pt x="1176" y="1418"/>
                  </a:cubicBezTo>
                  <a:cubicBezTo>
                    <a:pt x="1182" y="1418"/>
                    <a:pt x="1187" y="1417"/>
                    <a:pt x="1193" y="1417"/>
                  </a:cubicBezTo>
                  <a:cubicBezTo>
                    <a:pt x="1237" y="1417"/>
                    <a:pt x="1237" y="1373"/>
                    <a:pt x="1193" y="1373"/>
                  </a:cubicBezTo>
                  <a:cubicBezTo>
                    <a:pt x="928" y="1262"/>
                    <a:pt x="729" y="931"/>
                    <a:pt x="575" y="711"/>
                  </a:cubicBezTo>
                  <a:lnTo>
                    <a:pt x="398" y="556"/>
                  </a:lnTo>
                  <a:cubicBezTo>
                    <a:pt x="310" y="468"/>
                    <a:pt x="288" y="357"/>
                    <a:pt x="244" y="247"/>
                  </a:cubicBezTo>
                  <a:cubicBezTo>
                    <a:pt x="200" y="203"/>
                    <a:pt x="89" y="115"/>
                    <a:pt x="89" y="26"/>
                  </a:cubicBezTo>
                  <a:cubicBezTo>
                    <a:pt x="89" y="14"/>
                    <a:pt x="74"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2912600" y="1930575"/>
              <a:ext cx="26400" cy="37450"/>
            </a:xfrm>
            <a:custGeom>
              <a:avLst/>
              <a:gdLst/>
              <a:ahLst/>
              <a:cxnLst/>
              <a:rect l="l" t="t" r="r" b="b"/>
              <a:pathLst>
                <a:path w="1056" h="1498" extrusionOk="0">
                  <a:moveTo>
                    <a:pt x="34" y="1"/>
                  </a:moveTo>
                  <a:cubicBezTo>
                    <a:pt x="17" y="1"/>
                    <a:pt x="1" y="12"/>
                    <a:pt x="1" y="34"/>
                  </a:cubicBezTo>
                  <a:cubicBezTo>
                    <a:pt x="1" y="255"/>
                    <a:pt x="199" y="520"/>
                    <a:pt x="332" y="718"/>
                  </a:cubicBezTo>
                  <a:cubicBezTo>
                    <a:pt x="530" y="961"/>
                    <a:pt x="729" y="1314"/>
                    <a:pt x="994" y="1491"/>
                  </a:cubicBezTo>
                  <a:cubicBezTo>
                    <a:pt x="1003" y="1495"/>
                    <a:pt x="1011" y="1497"/>
                    <a:pt x="1018" y="1497"/>
                  </a:cubicBezTo>
                  <a:cubicBezTo>
                    <a:pt x="1045" y="1497"/>
                    <a:pt x="1056" y="1469"/>
                    <a:pt x="1038" y="1469"/>
                  </a:cubicBezTo>
                  <a:cubicBezTo>
                    <a:pt x="862" y="1248"/>
                    <a:pt x="707" y="1049"/>
                    <a:pt x="530" y="829"/>
                  </a:cubicBezTo>
                  <a:cubicBezTo>
                    <a:pt x="376" y="630"/>
                    <a:pt x="67" y="299"/>
                    <a:pt x="67" y="34"/>
                  </a:cubicBezTo>
                  <a:cubicBezTo>
                    <a:pt x="67" y="12"/>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2916475" y="1930725"/>
              <a:ext cx="31875" cy="42875"/>
            </a:xfrm>
            <a:custGeom>
              <a:avLst/>
              <a:gdLst/>
              <a:ahLst/>
              <a:cxnLst/>
              <a:rect l="l" t="t" r="r" b="b"/>
              <a:pathLst>
                <a:path w="1275" h="1715" extrusionOk="0">
                  <a:moveTo>
                    <a:pt x="75" y="0"/>
                  </a:moveTo>
                  <a:cubicBezTo>
                    <a:pt x="55" y="0"/>
                    <a:pt x="33" y="17"/>
                    <a:pt x="22" y="50"/>
                  </a:cubicBezTo>
                  <a:cubicBezTo>
                    <a:pt x="0" y="315"/>
                    <a:pt x="331" y="602"/>
                    <a:pt x="486" y="823"/>
                  </a:cubicBezTo>
                  <a:cubicBezTo>
                    <a:pt x="707" y="1087"/>
                    <a:pt x="927" y="1463"/>
                    <a:pt x="1236" y="1706"/>
                  </a:cubicBezTo>
                  <a:cubicBezTo>
                    <a:pt x="1243" y="1712"/>
                    <a:pt x="1249" y="1715"/>
                    <a:pt x="1255" y="1715"/>
                  </a:cubicBezTo>
                  <a:cubicBezTo>
                    <a:pt x="1268" y="1715"/>
                    <a:pt x="1274" y="1699"/>
                    <a:pt x="1259" y="1684"/>
                  </a:cubicBezTo>
                  <a:cubicBezTo>
                    <a:pt x="1060" y="1419"/>
                    <a:pt x="839" y="1176"/>
                    <a:pt x="662" y="911"/>
                  </a:cubicBezTo>
                  <a:cubicBezTo>
                    <a:pt x="508" y="712"/>
                    <a:pt x="66" y="271"/>
                    <a:pt x="111" y="50"/>
                  </a:cubicBezTo>
                  <a:cubicBezTo>
                    <a:pt x="111" y="17"/>
                    <a:pt x="94"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2925850" y="1931600"/>
              <a:ext cx="30925" cy="44775"/>
            </a:xfrm>
            <a:custGeom>
              <a:avLst/>
              <a:gdLst/>
              <a:ahLst/>
              <a:cxnLst/>
              <a:rect l="l" t="t" r="r" b="b"/>
              <a:pathLst>
                <a:path w="1237" h="1791" extrusionOk="0">
                  <a:moveTo>
                    <a:pt x="28" y="0"/>
                  </a:moveTo>
                  <a:cubicBezTo>
                    <a:pt x="16" y="0"/>
                    <a:pt x="0" y="11"/>
                    <a:pt x="0" y="37"/>
                  </a:cubicBezTo>
                  <a:cubicBezTo>
                    <a:pt x="89" y="390"/>
                    <a:pt x="287" y="677"/>
                    <a:pt x="508" y="942"/>
                  </a:cubicBezTo>
                  <a:cubicBezTo>
                    <a:pt x="641" y="1163"/>
                    <a:pt x="751" y="1362"/>
                    <a:pt x="906" y="1538"/>
                  </a:cubicBezTo>
                  <a:cubicBezTo>
                    <a:pt x="994" y="1604"/>
                    <a:pt x="1104" y="1671"/>
                    <a:pt x="1193" y="1781"/>
                  </a:cubicBezTo>
                  <a:cubicBezTo>
                    <a:pt x="1199" y="1787"/>
                    <a:pt x="1205" y="1790"/>
                    <a:pt x="1211" y="1790"/>
                  </a:cubicBezTo>
                  <a:cubicBezTo>
                    <a:pt x="1226" y="1790"/>
                    <a:pt x="1237" y="1775"/>
                    <a:pt x="1237" y="1759"/>
                  </a:cubicBezTo>
                  <a:cubicBezTo>
                    <a:pt x="1215" y="1649"/>
                    <a:pt x="1193" y="1671"/>
                    <a:pt x="1104" y="1582"/>
                  </a:cubicBezTo>
                  <a:cubicBezTo>
                    <a:pt x="972" y="1472"/>
                    <a:pt x="884" y="1317"/>
                    <a:pt x="751" y="1141"/>
                  </a:cubicBezTo>
                  <a:cubicBezTo>
                    <a:pt x="464" y="810"/>
                    <a:pt x="133" y="456"/>
                    <a:pt x="45" y="15"/>
                  </a:cubicBezTo>
                  <a:cubicBezTo>
                    <a:pt x="45"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a:off x="2933225" y="1935225"/>
              <a:ext cx="36650" cy="44450"/>
            </a:xfrm>
            <a:custGeom>
              <a:avLst/>
              <a:gdLst/>
              <a:ahLst/>
              <a:cxnLst/>
              <a:rect l="l" t="t" r="r" b="b"/>
              <a:pathLst>
                <a:path w="1466" h="1778" extrusionOk="0">
                  <a:moveTo>
                    <a:pt x="38" y="0"/>
                  </a:moveTo>
                  <a:cubicBezTo>
                    <a:pt x="21" y="0"/>
                    <a:pt x="1" y="19"/>
                    <a:pt x="15" y="47"/>
                  </a:cubicBezTo>
                  <a:cubicBezTo>
                    <a:pt x="59" y="422"/>
                    <a:pt x="390" y="643"/>
                    <a:pt x="589" y="885"/>
                  </a:cubicBezTo>
                  <a:cubicBezTo>
                    <a:pt x="787" y="1172"/>
                    <a:pt x="920" y="1570"/>
                    <a:pt x="1207" y="1768"/>
                  </a:cubicBezTo>
                  <a:cubicBezTo>
                    <a:pt x="1229" y="1768"/>
                    <a:pt x="1251" y="1768"/>
                    <a:pt x="1251" y="1746"/>
                  </a:cubicBezTo>
                  <a:lnTo>
                    <a:pt x="1251" y="1680"/>
                  </a:lnTo>
                  <a:cubicBezTo>
                    <a:pt x="1251" y="1669"/>
                    <a:pt x="1245" y="1664"/>
                    <a:pt x="1240" y="1664"/>
                  </a:cubicBezTo>
                  <a:cubicBezTo>
                    <a:pt x="1234" y="1664"/>
                    <a:pt x="1229" y="1669"/>
                    <a:pt x="1229" y="1680"/>
                  </a:cubicBezTo>
                  <a:cubicBezTo>
                    <a:pt x="1229" y="1683"/>
                    <a:pt x="1228" y="1684"/>
                    <a:pt x="1227" y="1684"/>
                  </a:cubicBezTo>
                  <a:cubicBezTo>
                    <a:pt x="1203" y="1684"/>
                    <a:pt x="986" y="1347"/>
                    <a:pt x="986" y="1305"/>
                  </a:cubicBezTo>
                  <a:lnTo>
                    <a:pt x="809" y="1062"/>
                  </a:lnTo>
                  <a:lnTo>
                    <a:pt x="809" y="1062"/>
                  </a:lnTo>
                  <a:cubicBezTo>
                    <a:pt x="1030" y="1261"/>
                    <a:pt x="1229" y="1526"/>
                    <a:pt x="1405" y="1768"/>
                  </a:cubicBezTo>
                  <a:cubicBezTo>
                    <a:pt x="1418" y="1775"/>
                    <a:pt x="1429" y="1778"/>
                    <a:pt x="1438" y="1778"/>
                  </a:cubicBezTo>
                  <a:cubicBezTo>
                    <a:pt x="1459" y="1778"/>
                    <a:pt x="1465" y="1762"/>
                    <a:pt x="1449" y="1746"/>
                  </a:cubicBezTo>
                  <a:cubicBezTo>
                    <a:pt x="1361" y="1481"/>
                    <a:pt x="1140" y="1261"/>
                    <a:pt x="942" y="1106"/>
                  </a:cubicBezTo>
                  <a:cubicBezTo>
                    <a:pt x="677" y="841"/>
                    <a:pt x="456" y="554"/>
                    <a:pt x="257" y="223"/>
                  </a:cubicBezTo>
                  <a:cubicBezTo>
                    <a:pt x="251" y="217"/>
                    <a:pt x="241" y="214"/>
                    <a:pt x="230" y="214"/>
                  </a:cubicBezTo>
                  <a:cubicBezTo>
                    <a:pt x="206" y="214"/>
                    <a:pt x="182" y="230"/>
                    <a:pt x="213" y="245"/>
                  </a:cubicBezTo>
                  <a:cubicBezTo>
                    <a:pt x="257" y="356"/>
                    <a:pt x="346" y="466"/>
                    <a:pt x="390" y="576"/>
                  </a:cubicBezTo>
                  <a:cubicBezTo>
                    <a:pt x="235" y="422"/>
                    <a:pt x="81" y="245"/>
                    <a:pt x="59" y="24"/>
                  </a:cubicBezTo>
                  <a:cubicBezTo>
                    <a:pt x="59" y="8"/>
                    <a:pt x="49"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2945175" y="1937825"/>
              <a:ext cx="27600" cy="36250"/>
            </a:xfrm>
            <a:custGeom>
              <a:avLst/>
              <a:gdLst/>
              <a:ahLst/>
              <a:cxnLst/>
              <a:rect l="l" t="t" r="r" b="b"/>
              <a:pathLst>
                <a:path w="1104" h="1450" extrusionOk="0">
                  <a:moveTo>
                    <a:pt x="36" y="0"/>
                  </a:moveTo>
                  <a:cubicBezTo>
                    <a:pt x="12" y="0"/>
                    <a:pt x="0" y="21"/>
                    <a:pt x="0" y="53"/>
                  </a:cubicBezTo>
                  <a:cubicBezTo>
                    <a:pt x="243" y="362"/>
                    <a:pt x="353" y="759"/>
                    <a:pt x="574" y="1002"/>
                  </a:cubicBezTo>
                  <a:cubicBezTo>
                    <a:pt x="684" y="1113"/>
                    <a:pt x="773" y="1245"/>
                    <a:pt x="883" y="1355"/>
                  </a:cubicBezTo>
                  <a:cubicBezTo>
                    <a:pt x="938" y="1410"/>
                    <a:pt x="962" y="1449"/>
                    <a:pt x="1031" y="1449"/>
                  </a:cubicBezTo>
                  <a:cubicBezTo>
                    <a:pt x="1046" y="1449"/>
                    <a:pt x="1062" y="1448"/>
                    <a:pt x="1082" y="1444"/>
                  </a:cubicBezTo>
                  <a:cubicBezTo>
                    <a:pt x="1104" y="1444"/>
                    <a:pt x="1104" y="1422"/>
                    <a:pt x="1104" y="1377"/>
                  </a:cubicBezTo>
                  <a:cubicBezTo>
                    <a:pt x="971" y="1333"/>
                    <a:pt x="905" y="1201"/>
                    <a:pt x="839" y="1113"/>
                  </a:cubicBezTo>
                  <a:cubicBezTo>
                    <a:pt x="729" y="980"/>
                    <a:pt x="618" y="870"/>
                    <a:pt x="530" y="715"/>
                  </a:cubicBezTo>
                  <a:cubicBezTo>
                    <a:pt x="397" y="494"/>
                    <a:pt x="243" y="230"/>
                    <a:pt x="66" y="9"/>
                  </a:cubicBezTo>
                  <a:cubicBezTo>
                    <a:pt x="55" y="3"/>
                    <a:pt x="44"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2955650" y="1937750"/>
              <a:ext cx="27625" cy="40600"/>
            </a:xfrm>
            <a:custGeom>
              <a:avLst/>
              <a:gdLst/>
              <a:ahLst/>
              <a:cxnLst/>
              <a:rect l="l" t="t" r="r" b="b"/>
              <a:pathLst>
                <a:path w="1105" h="1624" extrusionOk="0">
                  <a:moveTo>
                    <a:pt x="56" y="1"/>
                  </a:moveTo>
                  <a:cubicBezTo>
                    <a:pt x="39" y="1"/>
                    <a:pt x="23" y="12"/>
                    <a:pt x="23" y="34"/>
                  </a:cubicBezTo>
                  <a:cubicBezTo>
                    <a:pt x="1" y="409"/>
                    <a:pt x="332" y="740"/>
                    <a:pt x="552" y="983"/>
                  </a:cubicBezTo>
                  <a:cubicBezTo>
                    <a:pt x="641" y="1116"/>
                    <a:pt x="751" y="1292"/>
                    <a:pt x="884" y="1469"/>
                  </a:cubicBezTo>
                  <a:cubicBezTo>
                    <a:pt x="928" y="1557"/>
                    <a:pt x="972" y="1623"/>
                    <a:pt x="1082" y="1623"/>
                  </a:cubicBezTo>
                  <a:cubicBezTo>
                    <a:pt x="1104" y="1623"/>
                    <a:pt x="1104" y="1579"/>
                    <a:pt x="1104" y="1579"/>
                  </a:cubicBezTo>
                  <a:cubicBezTo>
                    <a:pt x="928" y="1447"/>
                    <a:pt x="817" y="1204"/>
                    <a:pt x="685" y="1027"/>
                  </a:cubicBezTo>
                  <a:cubicBezTo>
                    <a:pt x="464" y="784"/>
                    <a:pt x="45" y="409"/>
                    <a:pt x="89" y="34"/>
                  </a:cubicBezTo>
                  <a:cubicBezTo>
                    <a:pt x="89" y="12"/>
                    <a:pt x="72"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2958975" y="1940775"/>
              <a:ext cx="27050" cy="34800"/>
            </a:xfrm>
            <a:custGeom>
              <a:avLst/>
              <a:gdLst/>
              <a:ahLst/>
              <a:cxnLst/>
              <a:rect l="l" t="t" r="r" b="b"/>
              <a:pathLst>
                <a:path w="1082" h="1392" extrusionOk="0">
                  <a:moveTo>
                    <a:pt x="63" y="0"/>
                  </a:moveTo>
                  <a:cubicBezTo>
                    <a:pt x="37" y="0"/>
                    <a:pt x="0" y="25"/>
                    <a:pt x="0" y="67"/>
                  </a:cubicBezTo>
                  <a:cubicBezTo>
                    <a:pt x="22" y="332"/>
                    <a:pt x="243" y="553"/>
                    <a:pt x="419" y="774"/>
                  </a:cubicBezTo>
                  <a:cubicBezTo>
                    <a:pt x="574" y="906"/>
                    <a:pt x="729" y="1105"/>
                    <a:pt x="861" y="1282"/>
                  </a:cubicBezTo>
                  <a:cubicBezTo>
                    <a:pt x="905" y="1348"/>
                    <a:pt x="949" y="1392"/>
                    <a:pt x="1060" y="1392"/>
                  </a:cubicBezTo>
                  <a:cubicBezTo>
                    <a:pt x="1082" y="1392"/>
                    <a:pt x="1082" y="1348"/>
                    <a:pt x="1060" y="1326"/>
                  </a:cubicBezTo>
                  <a:cubicBezTo>
                    <a:pt x="905" y="1282"/>
                    <a:pt x="839" y="1105"/>
                    <a:pt x="751" y="995"/>
                  </a:cubicBezTo>
                  <a:cubicBezTo>
                    <a:pt x="662" y="884"/>
                    <a:pt x="574" y="774"/>
                    <a:pt x="464" y="685"/>
                  </a:cubicBezTo>
                  <a:cubicBezTo>
                    <a:pt x="309" y="509"/>
                    <a:pt x="110" y="288"/>
                    <a:pt x="88" y="23"/>
                  </a:cubicBezTo>
                  <a:cubicBezTo>
                    <a:pt x="88" y="8"/>
                    <a:pt x="77"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2903775" y="2001125"/>
              <a:ext cx="38100" cy="70400"/>
            </a:xfrm>
            <a:custGeom>
              <a:avLst/>
              <a:gdLst/>
              <a:ahLst/>
              <a:cxnLst/>
              <a:rect l="l" t="t" r="r" b="b"/>
              <a:pathLst>
                <a:path w="1524" h="2816" extrusionOk="0">
                  <a:moveTo>
                    <a:pt x="42" y="1"/>
                  </a:moveTo>
                  <a:cubicBezTo>
                    <a:pt x="23" y="1"/>
                    <a:pt x="0" y="12"/>
                    <a:pt x="0" y="38"/>
                  </a:cubicBezTo>
                  <a:cubicBezTo>
                    <a:pt x="23" y="148"/>
                    <a:pt x="89" y="214"/>
                    <a:pt x="133" y="325"/>
                  </a:cubicBezTo>
                  <a:cubicBezTo>
                    <a:pt x="199" y="435"/>
                    <a:pt x="221" y="567"/>
                    <a:pt x="287" y="678"/>
                  </a:cubicBezTo>
                  <a:cubicBezTo>
                    <a:pt x="332" y="810"/>
                    <a:pt x="442" y="899"/>
                    <a:pt x="508" y="1031"/>
                  </a:cubicBezTo>
                  <a:cubicBezTo>
                    <a:pt x="574" y="1208"/>
                    <a:pt x="619" y="1362"/>
                    <a:pt x="685" y="1539"/>
                  </a:cubicBezTo>
                  <a:cubicBezTo>
                    <a:pt x="795" y="1804"/>
                    <a:pt x="1016" y="2002"/>
                    <a:pt x="1126" y="2289"/>
                  </a:cubicBezTo>
                  <a:cubicBezTo>
                    <a:pt x="1215" y="2510"/>
                    <a:pt x="1303" y="2642"/>
                    <a:pt x="1457" y="2797"/>
                  </a:cubicBezTo>
                  <a:cubicBezTo>
                    <a:pt x="1471" y="2811"/>
                    <a:pt x="1483" y="2816"/>
                    <a:pt x="1492" y="2816"/>
                  </a:cubicBezTo>
                  <a:cubicBezTo>
                    <a:pt x="1513" y="2816"/>
                    <a:pt x="1524" y="2790"/>
                    <a:pt x="1524" y="2775"/>
                  </a:cubicBezTo>
                  <a:cubicBezTo>
                    <a:pt x="1502" y="2687"/>
                    <a:pt x="1457" y="2687"/>
                    <a:pt x="1435" y="2642"/>
                  </a:cubicBezTo>
                  <a:cubicBezTo>
                    <a:pt x="1325" y="2488"/>
                    <a:pt x="1281" y="2400"/>
                    <a:pt x="1215" y="2245"/>
                  </a:cubicBezTo>
                  <a:cubicBezTo>
                    <a:pt x="1082" y="1958"/>
                    <a:pt x="861" y="1737"/>
                    <a:pt x="751" y="1428"/>
                  </a:cubicBezTo>
                  <a:cubicBezTo>
                    <a:pt x="663" y="1185"/>
                    <a:pt x="552" y="1009"/>
                    <a:pt x="420" y="788"/>
                  </a:cubicBezTo>
                  <a:cubicBezTo>
                    <a:pt x="332" y="656"/>
                    <a:pt x="309" y="545"/>
                    <a:pt x="243" y="413"/>
                  </a:cubicBezTo>
                  <a:cubicBezTo>
                    <a:pt x="199" y="258"/>
                    <a:pt x="89" y="192"/>
                    <a:pt x="67" y="15"/>
                  </a:cubicBezTo>
                  <a:cubicBezTo>
                    <a:pt x="67" y="6"/>
                    <a:pt x="55"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a:off x="2909850" y="1996800"/>
              <a:ext cx="44100" cy="83750"/>
            </a:xfrm>
            <a:custGeom>
              <a:avLst/>
              <a:gdLst/>
              <a:ahLst/>
              <a:cxnLst/>
              <a:rect l="l" t="t" r="r" b="b"/>
              <a:pathLst>
                <a:path w="1764" h="3350" extrusionOk="0">
                  <a:moveTo>
                    <a:pt x="66" y="1"/>
                  </a:moveTo>
                  <a:cubicBezTo>
                    <a:pt x="55" y="1"/>
                    <a:pt x="44" y="12"/>
                    <a:pt x="44" y="34"/>
                  </a:cubicBezTo>
                  <a:cubicBezTo>
                    <a:pt x="0" y="299"/>
                    <a:pt x="111" y="520"/>
                    <a:pt x="265" y="762"/>
                  </a:cubicBezTo>
                  <a:cubicBezTo>
                    <a:pt x="420" y="1094"/>
                    <a:pt x="596" y="1425"/>
                    <a:pt x="751" y="1800"/>
                  </a:cubicBezTo>
                  <a:cubicBezTo>
                    <a:pt x="927" y="2109"/>
                    <a:pt x="1104" y="2396"/>
                    <a:pt x="1281" y="2727"/>
                  </a:cubicBezTo>
                  <a:cubicBezTo>
                    <a:pt x="1391" y="2970"/>
                    <a:pt x="1479" y="3169"/>
                    <a:pt x="1722" y="3345"/>
                  </a:cubicBezTo>
                  <a:cubicBezTo>
                    <a:pt x="1725" y="3348"/>
                    <a:pt x="1728" y="3350"/>
                    <a:pt x="1732" y="3350"/>
                  </a:cubicBezTo>
                  <a:cubicBezTo>
                    <a:pt x="1750" y="3350"/>
                    <a:pt x="1763" y="3301"/>
                    <a:pt x="1744" y="3301"/>
                  </a:cubicBezTo>
                  <a:cubicBezTo>
                    <a:pt x="1590" y="3125"/>
                    <a:pt x="1435" y="3014"/>
                    <a:pt x="1369" y="2793"/>
                  </a:cubicBezTo>
                  <a:cubicBezTo>
                    <a:pt x="1303" y="2661"/>
                    <a:pt x="1281" y="2551"/>
                    <a:pt x="1214" y="2462"/>
                  </a:cubicBezTo>
                  <a:cubicBezTo>
                    <a:pt x="1104" y="2242"/>
                    <a:pt x="950" y="2021"/>
                    <a:pt x="839" y="1800"/>
                  </a:cubicBezTo>
                  <a:cubicBezTo>
                    <a:pt x="707" y="1535"/>
                    <a:pt x="596" y="1292"/>
                    <a:pt x="486" y="1049"/>
                  </a:cubicBezTo>
                  <a:cubicBezTo>
                    <a:pt x="309" y="718"/>
                    <a:pt x="89" y="409"/>
                    <a:pt x="89" y="34"/>
                  </a:cubicBezTo>
                  <a:cubicBezTo>
                    <a:pt x="89" y="12"/>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2921425" y="2002200"/>
              <a:ext cx="112625" cy="110800"/>
            </a:xfrm>
            <a:custGeom>
              <a:avLst/>
              <a:gdLst/>
              <a:ahLst/>
              <a:cxnLst/>
              <a:rect l="l" t="t" r="r" b="b"/>
              <a:pathLst>
                <a:path w="4505" h="4432" extrusionOk="0">
                  <a:moveTo>
                    <a:pt x="1633" y="2537"/>
                  </a:moveTo>
                  <a:lnTo>
                    <a:pt x="1633" y="2537"/>
                  </a:lnTo>
                  <a:cubicBezTo>
                    <a:pt x="1738" y="2649"/>
                    <a:pt x="1869" y="2745"/>
                    <a:pt x="1966" y="2842"/>
                  </a:cubicBezTo>
                  <a:cubicBezTo>
                    <a:pt x="2009" y="2864"/>
                    <a:pt x="2052" y="2886"/>
                    <a:pt x="2075" y="2928"/>
                  </a:cubicBezTo>
                  <a:lnTo>
                    <a:pt x="2075" y="2928"/>
                  </a:lnTo>
                  <a:cubicBezTo>
                    <a:pt x="2002" y="2887"/>
                    <a:pt x="1928" y="2839"/>
                    <a:pt x="1855" y="2820"/>
                  </a:cubicBezTo>
                  <a:cubicBezTo>
                    <a:pt x="1811" y="2754"/>
                    <a:pt x="1745" y="2710"/>
                    <a:pt x="1723" y="2644"/>
                  </a:cubicBezTo>
                  <a:cubicBezTo>
                    <a:pt x="1693" y="2614"/>
                    <a:pt x="1663" y="2573"/>
                    <a:pt x="1633" y="2537"/>
                  </a:cubicBezTo>
                  <a:close/>
                  <a:moveTo>
                    <a:pt x="2010" y="2577"/>
                  </a:moveTo>
                  <a:cubicBezTo>
                    <a:pt x="2186" y="2732"/>
                    <a:pt x="2363" y="2909"/>
                    <a:pt x="2518" y="3041"/>
                  </a:cubicBezTo>
                  <a:cubicBezTo>
                    <a:pt x="2562" y="3085"/>
                    <a:pt x="2584" y="3151"/>
                    <a:pt x="2628" y="3196"/>
                  </a:cubicBezTo>
                  <a:cubicBezTo>
                    <a:pt x="2606" y="3196"/>
                    <a:pt x="2562" y="3173"/>
                    <a:pt x="2518" y="3173"/>
                  </a:cubicBezTo>
                  <a:cubicBezTo>
                    <a:pt x="2451" y="3129"/>
                    <a:pt x="2363" y="3041"/>
                    <a:pt x="2253" y="2953"/>
                  </a:cubicBezTo>
                  <a:cubicBezTo>
                    <a:pt x="2164" y="2820"/>
                    <a:pt x="2076" y="2710"/>
                    <a:pt x="2010" y="2577"/>
                  </a:cubicBezTo>
                  <a:close/>
                  <a:moveTo>
                    <a:pt x="2737" y="3253"/>
                  </a:moveTo>
                  <a:cubicBezTo>
                    <a:pt x="2756" y="3262"/>
                    <a:pt x="2771" y="3262"/>
                    <a:pt x="2738" y="3262"/>
                  </a:cubicBezTo>
                  <a:cubicBezTo>
                    <a:pt x="2738" y="3262"/>
                    <a:pt x="2738" y="3258"/>
                    <a:pt x="2737" y="3253"/>
                  </a:cubicBezTo>
                  <a:close/>
                  <a:moveTo>
                    <a:pt x="2341" y="2577"/>
                  </a:moveTo>
                  <a:lnTo>
                    <a:pt x="2716" y="2953"/>
                  </a:lnTo>
                  <a:cubicBezTo>
                    <a:pt x="2804" y="3063"/>
                    <a:pt x="2893" y="3196"/>
                    <a:pt x="2959" y="3306"/>
                  </a:cubicBezTo>
                  <a:lnTo>
                    <a:pt x="2959" y="3350"/>
                  </a:lnTo>
                  <a:lnTo>
                    <a:pt x="2937" y="3350"/>
                  </a:lnTo>
                  <a:cubicBezTo>
                    <a:pt x="2827" y="3262"/>
                    <a:pt x="2738" y="3173"/>
                    <a:pt x="2628" y="3063"/>
                  </a:cubicBezTo>
                  <a:lnTo>
                    <a:pt x="2606" y="3041"/>
                  </a:lnTo>
                  <a:cubicBezTo>
                    <a:pt x="2518" y="2909"/>
                    <a:pt x="2451" y="2732"/>
                    <a:pt x="2341" y="2577"/>
                  </a:cubicBezTo>
                  <a:close/>
                  <a:moveTo>
                    <a:pt x="2827" y="3394"/>
                  </a:moveTo>
                  <a:cubicBezTo>
                    <a:pt x="2849" y="3394"/>
                    <a:pt x="2915" y="3394"/>
                    <a:pt x="2937" y="3416"/>
                  </a:cubicBezTo>
                  <a:cubicBezTo>
                    <a:pt x="2959" y="3438"/>
                    <a:pt x="3003" y="3483"/>
                    <a:pt x="3047" y="3505"/>
                  </a:cubicBezTo>
                  <a:cubicBezTo>
                    <a:pt x="2959" y="3483"/>
                    <a:pt x="2915" y="3416"/>
                    <a:pt x="2827" y="3394"/>
                  </a:cubicBezTo>
                  <a:close/>
                  <a:moveTo>
                    <a:pt x="2893" y="3129"/>
                  </a:moveTo>
                  <a:lnTo>
                    <a:pt x="2893" y="3129"/>
                  </a:lnTo>
                  <a:cubicBezTo>
                    <a:pt x="2937" y="3151"/>
                    <a:pt x="3003" y="3196"/>
                    <a:pt x="3047" y="3240"/>
                  </a:cubicBezTo>
                  <a:cubicBezTo>
                    <a:pt x="3158" y="3350"/>
                    <a:pt x="3246" y="3483"/>
                    <a:pt x="3356" y="3593"/>
                  </a:cubicBezTo>
                  <a:cubicBezTo>
                    <a:pt x="3268" y="3505"/>
                    <a:pt x="3224" y="3460"/>
                    <a:pt x="3114" y="3416"/>
                  </a:cubicBezTo>
                  <a:cubicBezTo>
                    <a:pt x="3025" y="3350"/>
                    <a:pt x="2959" y="3240"/>
                    <a:pt x="2893" y="3129"/>
                  </a:cubicBezTo>
                  <a:close/>
                  <a:moveTo>
                    <a:pt x="3224" y="3527"/>
                  </a:moveTo>
                  <a:cubicBezTo>
                    <a:pt x="3240" y="3558"/>
                    <a:pt x="3267" y="3579"/>
                    <a:pt x="3289" y="3596"/>
                  </a:cubicBezTo>
                  <a:lnTo>
                    <a:pt x="3289" y="3596"/>
                  </a:lnTo>
                  <a:cubicBezTo>
                    <a:pt x="3272" y="3589"/>
                    <a:pt x="3259" y="3584"/>
                    <a:pt x="3246" y="3571"/>
                  </a:cubicBezTo>
                  <a:lnTo>
                    <a:pt x="3224" y="3527"/>
                  </a:lnTo>
                  <a:close/>
                  <a:moveTo>
                    <a:pt x="3356" y="3593"/>
                  </a:moveTo>
                  <a:cubicBezTo>
                    <a:pt x="3401" y="3637"/>
                    <a:pt x="3467" y="3725"/>
                    <a:pt x="3511" y="3792"/>
                  </a:cubicBezTo>
                  <a:lnTo>
                    <a:pt x="3467" y="3792"/>
                  </a:lnTo>
                  <a:cubicBezTo>
                    <a:pt x="3445" y="3747"/>
                    <a:pt x="3378" y="3725"/>
                    <a:pt x="3356" y="3681"/>
                  </a:cubicBezTo>
                  <a:lnTo>
                    <a:pt x="3356" y="3637"/>
                  </a:lnTo>
                  <a:cubicBezTo>
                    <a:pt x="3356" y="3637"/>
                    <a:pt x="3340" y="3637"/>
                    <a:pt x="3336" y="3623"/>
                  </a:cubicBezTo>
                  <a:lnTo>
                    <a:pt x="3336" y="3623"/>
                  </a:lnTo>
                  <a:cubicBezTo>
                    <a:pt x="3339" y="3624"/>
                    <a:pt x="3342" y="3624"/>
                    <a:pt x="3345" y="3624"/>
                  </a:cubicBezTo>
                  <a:cubicBezTo>
                    <a:pt x="3366" y="3624"/>
                    <a:pt x="3372" y="3609"/>
                    <a:pt x="3356" y="3593"/>
                  </a:cubicBezTo>
                  <a:close/>
                  <a:moveTo>
                    <a:pt x="4063" y="4079"/>
                  </a:moveTo>
                  <a:cubicBezTo>
                    <a:pt x="4085" y="4079"/>
                    <a:pt x="4129" y="4079"/>
                    <a:pt x="4129" y="4101"/>
                  </a:cubicBezTo>
                  <a:cubicBezTo>
                    <a:pt x="4141" y="4128"/>
                    <a:pt x="4154" y="4153"/>
                    <a:pt x="4168" y="4178"/>
                  </a:cubicBezTo>
                  <a:lnTo>
                    <a:pt x="4168" y="4178"/>
                  </a:lnTo>
                  <a:cubicBezTo>
                    <a:pt x="4138" y="4143"/>
                    <a:pt x="4106" y="4111"/>
                    <a:pt x="4063" y="4079"/>
                  </a:cubicBezTo>
                  <a:close/>
                  <a:moveTo>
                    <a:pt x="343" y="0"/>
                  </a:moveTo>
                  <a:cubicBezTo>
                    <a:pt x="326" y="0"/>
                    <a:pt x="310" y="6"/>
                    <a:pt x="310" y="17"/>
                  </a:cubicBezTo>
                  <a:cubicBezTo>
                    <a:pt x="332" y="215"/>
                    <a:pt x="420" y="436"/>
                    <a:pt x="509" y="613"/>
                  </a:cubicBezTo>
                  <a:cubicBezTo>
                    <a:pt x="641" y="944"/>
                    <a:pt x="818" y="1297"/>
                    <a:pt x="994" y="1628"/>
                  </a:cubicBezTo>
                  <a:lnTo>
                    <a:pt x="1259" y="2048"/>
                  </a:lnTo>
                  <a:cubicBezTo>
                    <a:pt x="1083" y="1871"/>
                    <a:pt x="972" y="1672"/>
                    <a:pt x="884" y="1452"/>
                  </a:cubicBezTo>
                  <a:cubicBezTo>
                    <a:pt x="884" y="1441"/>
                    <a:pt x="873" y="1435"/>
                    <a:pt x="865" y="1435"/>
                  </a:cubicBezTo>
                  <a:cubicBezTo>
                    <a:pt x="856" y="1435"/>
                    <a:pt x="851" y="1441"/>
                    <a:pt x="862" y="1452"/>
                  </a:cubicBezTo>
                  <a:cubicBezTo>
                    <a:pt x="950" y="1761"/>
                    <a:pt x="1149" y="2003"/>
                    <a:pt x="1392" y="2224"/>
                  </a:cubicBezTo>
                  <a:cubicBezTo>
                    <a:pt x="1414" y="2335"/>
                    <a:pt x="1502" y="2489"/>
                    <a:pt x="1590" y="2555"/>
                  </a:cubicBezTo>
                  <a:cubicBezTo>
                    <a:pt x="1436" y="2489"/>
                    <a:pt x="1303" y="2379"/>
                    <a:pt x="1171" y="2268"/>
                  </a:cubicBezTo>
                  <a:cubicBezTo>
                    <a:pt x="1105" y="2202"/>
                    <a:pt x="1083" y="2114"/>
                    <a:pt x="1038" y="2048"/>
                  </a:cubicBezTo>
                  <a:cubicBezTo>
                    <a:pt x="928" y="1827"/>
                    <a:pt x="774" y="1606"/>
                    <a:pt x="707" y="1385"/>
                  </a:cubicBezTo>
                  <a:cubicBezTo>
                    <a:pt x="619" y="1165"/>
                    <a:pt x="442" y="1010"/>
                    <a:pt x="332" y="833"/>
                  </a:cubicBezTo>
                  <a:cubicBezTo>
                    <a:pt x="200" y="613"/>
                    <a:pt x="89" y="348"/>
                    <a:pt x="67" y="105"/>
                  </a:cubicBezTo>
                  <a:cubicBezTo>
                    <a:pt x="67" y="96"/>
                    <a:pt x="56" y="90"/>
                    <a:pt x="42" y="90"/>
                  </a:cubicBezTo>
                  <a:cubicBezTo>
                    <a:pt x="24" y="90"/>
                    <a:pt x="1" y="101"/>
                    <a:pt x="1" y="127"/>
                  </a:cubicBezTo>
                  <a:cubicBezTo>
                    <a:pt x="45" y="348"/>
                    <a:pt x="155" y="546"/>
                    <a:pt x="222" y="745"/>
                  </a:cubicBezTo>
                  <a:cubicBezTo>
                    <a:pt x="332" y="1010"/>
                    <a:pt x="553" y="1209"/>
                    <a:pt x="663" y="1518"/>
                  </a:cubicBezTo>
                  <a:cubicBezTo>
                    <a:pt x="751" y="1739"/>
                    <a:pt x="862" y="1893"/>
                    <a:pt x="950" y="2092"/>
                  </a:cubicBezTo>
                  <a:cubicBezTo>
                    <a:pt x="928" y="2070"/>
                    <a:pt x="884" y="2048"/>
                    <a:pt x="840" y="2003"/>
                  </a:cubicBezTo>
                  <a:cubicBezTo>
                    <a:pt x="837" y="2000"/>
                    <a:pt x="833" y="1999"/>
                    <a:pt x="829" y="1999"/>
                  </a:cubicBezTo>
                  <a:cubicBezTo>
                    <a:pt x="807" y="1999"/>
                    <a:pt x="780" y="2048"/>
                    <a:pt x="818" y="2048"/>
                  </a:cubicBezTo>
                  <a:cubicBezTo>
                    <a:pt x="862" y="2092"/>
                    <a:pt x="950" y="2158"/>
                    <a:pt x="994" y="2202"/>
                  </a:cubicBezTo>
                  <a:cubicBezTo>
                    <a:pt x="1105" y="2423"/>
                    <a:pt x="1281" y="2622"/>
                    <a:pt x="1436" y="2754"/>
                  </a:cubicBezTo>
                  <a:cubicBezTo>
                    <a:pt x="1449" y="2760"/>
                    <a:pt x="1460" y="2763"/>
                    <a:pt x="1468" y="2763"/>
                  </a:cubicBezTo>
                  <a:cubicBezTo>
                    <a:pt x="1489" y="2763"/>
                    <a:pt x="1496" y="2748"/>
                    <a:pt x="1480" y="2732"/>
                  </a:cubicBezTo>
                  <a:cubicBezTo>
                    <a:pt x="1414" y="2622"/>
                    <a:pt x="1325" y="2511"/>
                    <a:pt x="1259" y="2423"/>
                  </a:cubicBezTo>
                  <a:lnTo>
                    <a:pt x="1259" y="2423"/>
                  </a:lnTo>
                  <a:cubicBezTo>
                    <a:pt x="1281" y="2445"/>
                    <a:pt x="1325" y="2489"/>
                    <a:pt x="1370" y="2511"/>
                  </a:cubicBezTo>
                  <a:cubicBezTo>
                    <a:pt x="1480" y="2599"/>
                    <a:pt x="1590" y="2644"/>
                    <a:pt x="1701" y="2710"/>
                  </a:cubicBezTo>
                  <a:lnTo>
                    <a:pt x="1745" y="2754"/>
                  </a:lnTo>
                  <a:cubicBezTo>
                    <a:pt x="1833" y="2864"/>
                    <a:pt x="1944" y="2953"/>
                    <a:pt x="1988" y="3085"/>
                  </a:cubicBezTo>
                  <a:cubicBezTo>
                    <a:pt x="2001" y="3092"/>
                    <a:pt x="2012" y="3094"/>
                    <a:pt x="2021" y="3094"/>
                  </a:cubicBezTo>
                  <a:cubicBezTo>
                    <a:pt x="2043" y="3094"/>
                    <a:pt x="2054" y="3079"/>
                    <a:pt x="2054" y="3063"/>
                  </a:cubicBezTo>
                  <a:cubicBezTo>
                    <a:pt x="2054" y="3041"/>
                    <a:pt x="2032" y="2997"/>
                    <a:pt x="2032" y="2953"/>
                  </a:cubicBezTo>
                  <a:lnTo>
                    <a:pt x="2032" y="2953"/>
                  </a:lnTo>
                  <a:lnTo>
                    <a:pt x="2275" y="3107"/>
                  </a:lnTo>
                  <a:cubicBezTo>
                    <a:pt x="2363" y="3218"/>
                    <a:pt x="2429" y="3328"/>
                    <a:pt x="2540" y="3416"/>
                  </a:cubicBezTo>
                  <a:cubicBezTo>
                    <a:pt x="2553" y="3423"/>
                    <a:pt x="2564" y="3425"/>
                    <a:pt x="2572" y="3425"/>
                  </a:cubicBezTo>
                  <a:cubicBezTo>
                    <a:pt x="2593" y="3425"/>
                    <a:pt x="2599" y="3410"/>
                    <a:pt x="2584" y="3394"/>
                  </a:cubicBezTo>
                  <a:cubicBezTo>
                    <a:pt x="2540" y="3372"/>
                    <a:pt x="2518" y="3306"/>
                    <a:pt x="2495" y="3284"/>
                  </a:cubicBezTo>
                  <a:lnTo>
                    <a:pt x="2495" y="3284"/>
                  </a:lnTo>
                  <a:cubicBezTo>
                    <a:pt x="2584" y="3328"/>
                    <a:pt x="2694" y="3394"/>
                    <a:pt x="2760" y="3438"/>
                  </a:cubicBezTo>
                  <a:cubicBezTo>
                    <a:pt x="2760" y="3438"/>
                    <a:pt x="2760" y="3483"/>
                    <a:pt x="2804" y="3483"/>
                  </a:cubicBezTo>
                  <a:cubicBezTo>
                    <a:pt x="2871" y="3637"/>
                    <a:pt x="2959" y="3858"/>
                    <a:pt x="3158" y="3924"/>
                  </a:cubicBezTo>
                  <a:cubicBezTo>
                    <a:pt x="3180" y="3924"/>
                    <a:pt x="3202" y="3880"/>
                    <a:pt x="3180" y="3880"/>
                  </a:cubicBezTo>
                  <a:cubicBezTo>
                    <a:pt x="3069" y="3814"/>
                    <a:pt x="3025" y="3659"/>
                    <a:pt x="2937" y="3549"/>
                  </a:cubicBezTo>
                  <a:lnTo>
                    <a:pt x="2937" y="3549"/>
                  </a:lnTo>
                  <a:cubicBezTo>
                    <a:pt x="3069" y="3637"/>
                    <a:pt x="3246" y="3703"/>
                    <a:pt x="3378" y="3770"/>
                  </a:cubicBezTo>
                  <a:cubicBezTo>
                    <a:pt x="3489" y="3880"/>
                    <a:pt x="3621" y="3968"/>
                    <a:pt x="3732" y="4079"/>
                  </a:cubicBezTo>
                  <a:cubicBezTo>
                    <a:pt x="3820" y="4189"/>
                    <a:pt x="3908" y="4299"/>
                    <a:pt x="4041" y="4388"/>
                  </a:cubicBezTo>
                  <a:cubicBezTo>
                    <a:pt x="4046" y="4393"/>
                    <a:pt x="4052" y="4396"/>
                    <a:pt x="4057" y="4396"/>
                  </a:cubicBezTo>
                  <a:cubicBezTo>
                    <a:pt x="4072" y="4396"/>
                    <a:pt x="4085" y="4371"/>
                    <a:pt x="4085" y="4321"/>
                  </a:cubicBezTo>
                  <a:lnTo>
                    <a:pt x="4085" y="4299"/>
                  </a:lnTo>
                  <a:cubicBezTo>
                    <a:pt x="4085" y="4288"/>
                    <a:pt x="4079" y="4283"/>
                    <a:pt x="4074" y="4283"/>
                  </a:cubicBezTo>
                  <a:cubicBezTo>
                    <a:pt x="4068" y="4283"/>
                    <a:pt x="4063" y="4288"/>
                    <a:pt x="4063" y="4299"/>
                  </a:cubicBezTo>
                  <a:cubicBezTo>
                    <a:pt x="4062" y="4300"/>
                    <a:pt x="4061" y="4301"/>
                    <a:pt x="4059" y="4301"/>
                  </a:cubicBezTo>
                  <a:cubicBezTo>
                    <a:pt x="4028" y="4301"/>
                    <a:pt x="3901" y="4093"/>
                    <a:pt x="3754" y="3946"/>
                  </a:cubicBezTo>
                  <a:cubicBezTo>
                    <a:pt x="3798" y="3946"/>
                    <a:pt x="3820" y="3968"/>
                    <a:pt x="3842" y="3968"/>
                  </a:cubicBezTo>
                  <a:cubicBezTo>
                    <a:pt x="3864" y="3968"/>
                    <a:pt x="3908" y="3990"/>
                    <a:pt x="3930" y="3990"/>
                  </a:cubicBezTo>
                  <a:cubicBezTo>
                    <a:pt x="4019" y="4101"/>
                    <a:pt x="4085" y="4255"/>
                    <a:pt x="4195" y="4366"/>
                  </a:cubicBezTo>
                  <a:cubicBezTo>
                    <a:pt x="4201" y="4369"/>
                    <a:pt x="4208" y="4370"/>
                    <a:pt x="4214" y="4370"/>
                  </a:cubicBezTo>
                  <a:cubicBezTo>
                    <a:pt x="4250" y="4370"/>
                    <a:pt x="4280" y="4318"/>
                    <a:pt x="4262" y="4299"/>
                  </a:cubicBezTo>
                  <a:lnTo>
                    <a:pt x="4262" y="4299"/>
                  </a:lnTo>
                  <a:cubicBezTo>
                    <a:pt x="4317" y="4355"/>
                    <a:pt x="4383" y="4399"/>
                    <a:pt x="4460" y="4432"/>
                  </a:cubicBezTo>
                  <a:cubicBezTo>
                    <a:pt x="4482" y="4432"/>
                    <a:pt x="4504" y="4410"/>
                    <a:pt x="4482" y="4410"/>
                  </a:cubicBezTo>
                  <a:cubicBezTo>
                    <a:pt x="4372" y="4277"/>
                    <a:pt x="4284" y="4167"/>
                    <a:pt x="4217" y="4056"/>
                  </a:cubicBezTo>
                  <a:cubicBezTo>
                    <a:pt x="4063" y="3902"/>
                    <a:pt x="3997" y="3725"/>
                    <a:pt x="3886" y="3593"/>
                  </a:cubicBezTo>
                  <a:cubicBezTo>
                    <a:pt x="3710" y="3306"/>
                    <a:pt x="3467" y="2975"/>
                    <a:pt x="3356" y="2688"/>
                  </a:cubicBezTo>
                  <a:cubicBezTo>
                    <a:pt x="3356" y="2660"/>
                    <a:pt x="3341" y="2648"/>
                    <a:pt x="3325" y="2648"/>
                  </a:cubicBezTo>
                  <a:cubicBezTo>
                    <a:pt x="3302" y="2648"/>
                    <a:pt x="3277" y="2671"/>
                    <a:pt x="3290" y="2710"/>
                  </a:cubicBezTo>
                  <a:cubicBezTo>
                    <a:pt x="3401" y="3041"/>
                    <a:pt x="3665" y="3372"/>
                    <a:pt x="3842" y="3681"/>
                  </a:cubicBezTo>
                  <a:cubicBezTo>
                    <a:pt x="3908" y="3792"/>
                    <a:pt x="3997" y="3902"/>
                    <a:pt x="4041" y="3990"/>
                  </a:cubicBezTo>
                  <a:cubicBezTo>
                    <a:pt x="4019" y="3990"/>
                    <a:pt x="3997" y="3968"/>
                    <a:pt x="3952" y="3968"/>
                  </a:cubicBezTo>
                  <a:cubicBezTo>
                    <a:pt x="3776" y="3725"/>
                    <a:pt x="3621" y="3438"/>
                    <a:pt x="3445" y="3196"/>
                  </a:cubicBezTo>
                  <a:cubicBezTo>
                    <a:pt x="3180" y="2864"/>
                    <a:pt x="3047" y="2533"/>
                    <a:pt x="2827" y="2202"/>
                  </a:cubicBezTo>
                  <a:cubicBezTo>
                    <a:pt x="2820" y="2196"/>
                    <a:pt x="2810" y="2193"/>
                    <a:pt x="2800" y="2193"/>
                  </a:cubicBezTo>
                  <a:cubicBezTo>
                    <a:pt x="2775" y="2193"/>
                    <a:pt x="2751" y="2209"/>
                    <a:pt x="2782" y="2224"/>
                  </a:cubicBezTo>
                  <a:cubicBezTo>
                    <a:pt x="2893" y="2401"/>
                    <a:pt x="2937" y="2555"/>
                    <a:pt x="3025" y="2732"/>
                  </a:cubicBezTo>
                  <a:cubicBezTo>
                    <a:pt x="3136" y="2931"/>
                    <a:pt x="3290" y="3129"/>
                    <a:pt x="3401" y="3306"/>
                  </a:cubicBezTo>
                  <a:cubicBezTo>
                    <a:pt x="3555" y="3505"/>
                    <a:pt x="3665" y="3725"/>
                    <a:pt x="3798" y="3924"/>
                  </a:cubicBezTo>
                  <a:cubicBezTo>
                    <a:pt x="3732" y="3880"/>
                    <a:pt x="3688" y="3858"/>
                    <a:pt x="3621" y="3858"/>
                  </a:cubicBezTo>
                  <a:cubicBezTo>
                    <a:pt x="3577" y="3814"/>
                    <a:pt x="3533" y="3747"/>
                    <a:pt x="3511" y="3703"/>
                  </a:cubicBezTo>
                  <a:cubicBezTo>
                    <a:pt x="3489" y="3527"/>
                    <a:pt x="3334" y="3394"/>
                    <a:pt x="3180" y="3284"/>
                  </a:cubicBezTo>
                  <a:cubicBezTo>
                    <a:pt x="3136" y="3196"/>
                    <a:pt x="3047" y="3129"/>
                    <a:pt x="3003" y="3041"/>
                  </a:cubicBezTo>
                  <a:cubicBezTo>
                    <a:pt x="2849" y="2820"/>
                    <a:pt x="2738" y="2599"/>
                    <a:pt x="2628" y="2379"/>
                  </a:cubicBezTo>
                  <a:cubicBezTo>
                    <a:pt x="2495" y="2114"/>
                    <a:pt x="2231" y="1893"/>
                    <a:pt x="2253" y="1606"/>
                  </a:cubicBezTo>
                  <a:cubicBezTo>
                    <a:pt x="2253" y="1573"/>
                    <a:pt x="2236" y="1556"/>
                    <a:pt x="2217" y="1556"/>
                  </a:cubicBezTo>
                  <a:cubicBezTo>
                    <a:pt x="2197" y="1556"/>
                    <a:pt x="2175" y="1573"/>
                    <a:pt x="2164" y="1606"/>
                  </a:cubicBezTo>
                  <a:cubicBezTo>
                    <a:pt x="2142" y="1849"/>
                    <a:pt x="2275" y="1981"/>
                    <a:pt x="2407" y="2180"/>
                  </a:cubicBezTo>
                  <a:cubicBezTo>
                    <a:pt x="2606" y="2445"/>
                    <a:pt x="2738" y="2776"/>
                    <a:pt x="2937" y="3063"/>
                  </a:cubicBezTo>
                  <a:cubicBezTo>
                    <a:pt x="2893" y="3041"/>
                    <a:pt x="2849" y="2975"/>
                    <a:pt x="2804" y="2931"/>
                  </a:cubicBezTo>
                  <a:cubicBezTo>
                    <a:pt x="2716" y="2820"/>
                    <a:pt x="2672" y="2710"/>
                    <a:pt x="2584" y="2599"/>
                  </a:cubicBezTo>
                  <a:cubicBezTo>
                    <a:pt x="2473" y="2423"/>
                    <a:pt x="2385" y="2290"/>
                    <a:pt x="2275" y="2158"/>
                  </a:cubicBezTo>
                  <a:cubicBezTo>
                    <a:pt x="2186" y="2003"/>
                    <a:pt x="1944" y="1562"/>
                    <a:pt x="1921" y="1407"/>
                  </a:cubicBezTo>
                  <a:cubicBezTo>
                    <a:pt x="1921" y="1394"/>
                    <a:pt x="1897" y="1372"/>
                    <a:pt x="1878" y="1372"/>
                  </a:cubicBezTo>
                  <a:cubicBezTo>
                    <a:pt x="1865" y="1372"/>
                    <a:pt x="1855" y="1381"/>
                    <a:pt x="1855" y="1407"/>
                  </a:cubicBezTo>
                  <a:cubicBezTo>
                    <a:pt x="1877" y="1628"/>
                    <a:pt x="2032" y="1827"/>
                    <a:pt x="2098" y="1981"/>
                  </a:cubicBezTo>
                  <a:cubicBezTo>
                    <a:pt x="2208" y="2202"/>
                    <a:pt x="2385" y="2379"/>
                    <a:pt x="2495" y="2555"/>
                  </a:cubicBezTo>
                  <a:cubicBezTo>
                    <a:pt x="2518" y="2622"/>
                    <a:pt x="2540" y="2666"/>
                    <a:pt x="2606" y="2732"/>
                  </a:cubicBezTo>
                  <a:cubicBezTo>
                    <a:pt x="2473" y="2622"/>
                    <a:pt x="2363" y="2489"/>
                    <a:pt x="2208" y="2335"/>
                  </a:cubicBezTo>
                  <a:cubicBezTo>
                    <a:pt x="2054" y="2092"/>
                    <a:pt x="1921" y="1827"/>
                    <a:pt x="1745" y="1562"/>
                  </a:cubicBezTo>
                  <a:cubicBezTo>
                    <a:pt x="1590" y="1319"/>
                    <a:pt x="1392" y="1010"/>
                    <a:pt x="1325" y="745"/>
                  </a:cubicBezTo>
                  <a:cubicBezTo>
                    <a:pt x="1325" y="736"/>
                    <a:pt x="1318" y="731"/>
                    <a:pt x="1309" y="731"/>
                  </a:cubicBezTo>
                  <a:cubicBezTo>
                    <a:pt x="1296" y="731"/>
                    <a:pt x="1281" y="741"/>
                    <a:pt x="1281" y="767"/>
                  </a:cubicBezTo>
                  <a:cubicBezTo>
                    <a:pt x="1325" y="1010"/>
                    <a:pt x="1480" y="1319"/>
                    <a:pt x="1612" y="1540"/>
                  </a:cubicBezTo>
                  <a:cubicBezTo>
                    <a:pt x="1723" y="1739"/>
                    <a:pt x="1833" y="1937"/>
                    <a:pt x="1944" y="2092"/>
                  </a:cubicBezTo>
                  <a:lnTo>
                    <a:pt x="1833" y="1981"/>
                  </a:lnTo>
                  <a:cubicBezTo>
                    <a:pt x="1827" y="1975"/>
                    <a:pt x="1818" y="1972"/>
                    <a:pt x="1811" y="1972"/>
                  </a:cubicBezTo>
                  <a:cubicBezTo>
                    <a:pt x="1793" y="1972"/>
                    <a:pt x="1780" y="1988"/>
                    <a:pt x="1811" y="2003"/>
                  </a:cubicBezTo>
                  <a:lnTo>
                    <a:pt x="2076" y="2290"/>
                  </a:lnTo>
                  <a:cubicBezTo>
                    <a:pt x="2142" y="2401"/>
                    <a:pt x="2186" y="2489"/>
                    <a:pt x="2275" y="2599"/>
                  </a:cubicBezTo>
                  <a:cubicBezTo>
                    <a:pt x="2319" y="2666"/>
                    <a:pt x="2363" y="2754"/>
                    <a:pt x="2407" y="2820"/>
                  </a:cubicBezTo>
                  <a:cubicBezTo>
                    <a:pt x="2253" y="2666"/>
                    <a:pt x="2076" y="2533"/>
                    <a:pt x="1921" y="2379"/>
                  </a:cubicBezTo>
                  <a:cubicBezTo>
                    <a:pt x="1833" y="2224"/>
                    <a:pt x="1723" y="2070"/>
                    <a:pt x="1634" y="1937"/>
                  </a:cubicBezTo>
                  <a:cubicBezTo>
                    <a:pt x="1502" y="1672"/>
                    <a:pt x="1325" y="1452"/>
                    <a:pt x="1193" y="1209"/>
                  </a:cubicBezTo>
                  <a:cubicBezTo>
                    <a:pt x="1083" y="1010"/>
                    <a:pt x="1061" y="833"/>
                    <a:pt x="950" y="657"/>
                  </a:cubicBezTo>
                  <a:cubicBezTo>
                    <a:pt x="945" y="651"/>
                    <a:pt x="936" y="649"/>
                    <a:pt x="927" y="649"/>
                  </a:cubicBezTo>
                  <a:cubicBezTo>
                    <a:pt x="900" y="649"/>
                    <a:pt x="867" y="673"/>
                    <a:pt x="884" y="723"/>
                  </a:cubicBezTo>
                  <a:cubicBezTo>
                    <a:pt x="1038" y="900"/>
                    <a:pt x="1083" y="1187"/>
                    <a:pt x="1215" y="1385"/>
                  </a:cubicBezTo>
                  <a:cubicBezTo>
                    <a:pt x="1392" y="1628"/>
                    <a:pt x="1524" y="1937"/>
                    <a:pt x="1701" y="2180"/>
                  </a:cubicBezTo>
                  <a:cubicBezTo>
                    <a:pt x="1701" y="2202"/>
                    <a:pt x="1723" y="2202"/>
                    <a:pt x="1723" y="2224"/>
                  </a:cubicBezTo>
                  <a:lnTo>
                    <a:pt x="1480" y="1981"/>
                  </a:lnTo>
                  <a:cubicBezTo>
                    <a:pt x="1471" y="1977"/>
                    <a:pt x="1463" y="1975"/>
                    <a:pt x="1456" y="1975"/>
                  </a:cubicBezTo>
                  <a:cubicBezTo>
                    <a:pt x="1429" y="1975"/>
                    <a:pt x="1418" y="2003"/>
                    <a:pt x="1436" y="2003"/>
                  </a:cubicBezTo>
                  <a:cubicBezTo>
                    <a:pt x="1590" y="2158"/>
                    <a:pt x="1701" y="2268"/>
                    <a:pt x="1833" y="2379"/>
                  </a:cubicBezTo>
                  <a:lnTo>
                    <a:pt x="1988" y="2710"/>
                  </a:lnTo>
                  <a:cubicBezTo>
                    <a:pt x="1833" y="2555"/>
                    <a:pt x="1634" y="2423"/>
                    <a:pt x="1480" y="2268"/>
                  </a:cubicBezTo>
                  <a:cubicBezTo>
                    <a:pt x="1392" y="2092"/>
                    <a:pt x="1281" y="1937"/>
                    <a:pt x="1171" y="1761"/>
                  </a:cubicBezTo>
                  <a:cubicBezTo>
                    <a:pt x="972" y="1496"/>
                    <a:pt x="862" y="1209"/>
                    <a:pt x="729" y="900"/>
                  </a:cubicBezTo>
                  <a:cubicBezTo>
                    <a:pt x="597" y="635"/>
                    <a:pt x="420" y="304"/>
                    <a:pt x="376" y="17"/>
                  </a:cubicBezTo>
                  <a:cubicBezTo>
                    <a:pt x="376" y="6"/>
                    <a:pt x="360"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3023125" y="2093000"/>
              <a:ext cx="17550" cy="19450"/>
            </a:xfrm>
            <a:custGeom>
              <a:avLst/>
              <a:gdLst/>
              <a:ahLst/>
              <a:cxnLst/>
              <a:rect l="l" t="t" r="r" b="b"/>
              <a:pathLst>
                <a:path w="702" h="778" extrusionOk="0">
                  <a:moveTo>
                    <a:pt x="72" y="1"/>
                  </a:moveTo>
                  <a:cubicBezTo>
                    <a:pt x="45" y="1"/>
                    <a:pt x="1" y="52"/>
                    <a:pt x="39" y="71"/>
                  </a:cubicBezTo>
                  <a:cubicBezTo>
                    <a:pt x="171" y="182"/>
                    <a:pt x="216" y="336"/>
                    <a:pt x="304" y="469"/>
                  </a:cubicBezTo>
                  <a:cubicBezTo>
                    <a:pt x="392" y="601"/>
                    <a:pt x="503" y="711"/>
                    <a:pt x="635" y="778"/>
                  </a:cubicBezTo>
                  <a:cubicBezTo>
                    <a:pt x="657" y="778"/>
                    <a:pt x="701" y="778"/>
                    <a:pt x="657" y="756"/>
                  </a:cubicBezTo>
                  <a:cubicBezTo>
                    <a:pt x="591" y="623"/>
                    <a:pt x="414" y="513"/>
                    <a:pt x="326" y="358"/>
                  </a:cubicBezTo>
                  <a:cubicBezTo>
                    <a:pt x="260" y="226"/>
                    <a:pt x="194" y="93"/>
                    <a:pt x="83" y="5"/>
                  </a:cubicBezTo>
                  <a:cubicBezTo>
                    <a:pt x="80" y="2"/>
                    <a:pt x="76"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a:off x="3035275" y="2097850"/>
              <a:ext cx="16425" cy="17375"/>
            </a:xfrm>
            <a:custGeom>
              <a:avLst/>
              <a:gdLst/>
              <a:ahLst/>
              <a:cxnLst/>
              <a:rect l="l" t="t" r="r" b="b"/>
              <a:pathLst>
                <a:path w="657" h="695" extrusionOk="0">
                  <a:moveTo>
                    <a:pt x="20" y="1"/>
                  </a:moveTo>
                  <a:cubicBezTo>
                    <a:pt x="7" y="1"/>
                    <a:pt x="1" y="16"/>
                    <a:pt x="17" y="32"/>
                  </a:cubicBezTo>
                  <a:cubicBezTo>
                    <a:pt x="149" y="164"/>
                    <a:pt x="259" y="319"/>
                    <a:pt x="392" y="473"/>
                  </a:cubicBezTo>
                  <a:cubicBezTo>
                    <a:pt x="458" y="562"/>
                    <a:pt x="502" y="672"/>
                    <a:pt x="613" y="694"/>
                  </a:cubicBezTo>
                  <a:cubicBezTo>
                    <a:pt x="657" y="694"/>
                    <a:pt x="657" y="672"/>
                    <a:pt x="613" y="672"/>
                  </a:cubicBezTo>
                  <a:cubicBezTo>
                    <a:pt x="502" y="628"/>
                    <a:pt x="458" y="517"/>
                    <a:pt x="370" y="407"/>
                  </a:cubicBezTo>
                  <a:cubicBezTo>
                    <a:pt x="259" y="253"/>
                    <a:pt x="149" y="120"/>
                    <a:pt x="39" y="10"/>
                  </a:cubicBezTo>
                  <a:cubicBezTo>
                    <a:pt x="32" y="3"/>
                    <a:pt x="26"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2955475" y="1999900"/>
              <a:ext cx="20625" cy="20400"/>
            </a:xfrm>
            <a:custGeom>
              <a:avLst/>
              <a:gdLst/>
              <a:ahLst/>
              <a:cxnLst/>
              <a:rect l="l" t="t" r="r" b="b"/>
              <a:pathLst>
                <a:path w="825" h="816" extrusionOk="0">
                  <a:moveTo>
                    <a:pt x="10" y="1"/>
                  </a:moveTo>
                  <a:cubicBezTo>
                    <a:pt x="0" y="1"/>
                    <a:pt x="0" y="20"/>
                    <a:pt x="30" y="20"/>
                  </a:cubicBezTo>
                  <a:cubicBezTo>
                    <a:pt x="22" y="6"/>
                    <a:pt x="15" y="1"/>
                    <a:pt x="10" y="1"/>
                  </a:cubicBezTo>
                  <a:close/>
                  <a:moveTo>
                    <a:pt x="30" y="20"/>
                  </a:moveTo>
                  <a:lnTo>
                    <a:pt x="30" y="20"/>
                  </a:lnTo>
                  <a:cubicBezTo>
                    <a:pt x="140" y="175"/>
                    <a:pt x="250" y="329"/>
                    <a:pt x="383" y="484"/>
                  </a:cubicBezTo>
                  <a:cubicBezTo>
                    <a:pt x="537" y="616"/>
                    <a:pt x="670" y="705"/>
                    <a:pt x="802" y="815"/>
                  </a:cubicBezTo>
                  <a:cubicBezTo>
                    <a:pt x="802" y="815"/>
                    <a:pt x="824" y="815"/>
                    <a:pt x="824" y="771"/>
                  </a:cubicBezTo>
                  <a:cubicBezTo>
                    <a:pt x="714" y="638"/>
                    <a:pt x="559" y="550"/>
                    <a:pt x="427" y="418"/>
                  </a:cubicBezTo>
                  <a:cubicBezTo>
                    <a:pt x="250" y="307"/>
                    <a:pt x="140" y="153"/>
                    <a:pt x="30"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2966300" y="1997950"/>
              <a:ext cx="17525" cy="20125"/>
            </a:xfrm>
            <a:custGeom>
              <a:avLst/>
              <a:gdLst/>
              <a:ahLst/>
              <a:cxnLst/>
              <a:rect l="l" t="t" r="r" b="b"/>
              <a:pathLst>
                <a:path w="701" h="805" extrusionOk="0">
                  <a:moveTo>
                    <a:pt x="20" y="1"/>
                  </a:moveTo>
                  <a:cubicBezTo>
                    <a:pt x="7" y="1"/>
                    <a:pt x="0" y="16"/>
                    <a:pt x="16" y="32"/>
                  </a:cubicBezTo>
                  <a:lnTo>
                    <a:pt x="347" y="452"/>
                  </a:lnTo>
                  <a:lnTo>
                    <a:pt x="502" y="606"/>
                  </a:lnTo>
                  <a:cubicBezTo>
                    <a:pt x="568" y="672"/>
                    <a:pt x="656" y="716"/>
                    <a:pt x="678" y="805"/>
                  </a:cubicBezTo>
                  <a:lnTo>
                    <a:pt x="700" y="805"/>
                  </a:lnTo>
                  <a:cubicBezTo>
                    <a:pt x="678" y="672"/>
                    <a:pt x="546" y="584"/>
                    <a:pt x="458" y="474"/>
                  </a:cubicBezTo>
                  <a:cubicBezTo>
                    <a:pt x="325" y="341"/>
                    <a:pt x="171" y="165"/>
                    <a:pt x="38" y="10"/>
                  </a:cubicBezTo>
                  <a:cubicBezTo>
                    <a:pt x="32" y="4"/>
                    <a:pt x="25"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2977400" y="2004650"/>
              <a:ext cx="16475" cy="17300"/>
            </a:xfrm>
            <a:custGeom>
              <a:avLst/>
              <a:gdLst/>
              <a:ahLst/>
              <a:cxnLst/>
              <a:rect l="l" t="t" r="r" b="b"/>
              <a:pathLst>
                <a:path w="659" h="692" extrusionOk="0">
                  <a:moveTo>
                    <a:pt x="43" y="1"/>
                  </a:moveTo>
                  <a:cubicBezTo>
                    <a:pt x="22" y="1"/>
                    <a:pt x="0" y="29"/>
                    <a:pt x="36" y="29"/>
                  </a:cubicBezTo>
                  <a:cubicBezTo>
                    <a:pt x="146" y="139"/>
                    <a:pt x="256" y="250"/>
                    <a:pt x="345" y="360"/>
                  </a:cubicBezTo>
                  <a:cubicBezTo>
                    <a:pt x="433" y="493"/>
                    <a:pt x="499" y="625"/>
                    <a:pt x="610" y="691"/>
                  </a:cubicBezTo>
                  <a:cubicBezTo>
                    <a:pt x="565" y="559"/>
                    <a:pt x="455" y="448"/>
                    <a:pt x="367" y="338"/>
                  </a:cubicBezTo>
                  <a:cubicBezTo>
                    <a:pt x="256" y="228"/>
                    <a:pt x="168" y="95"/>
                    <a:pt x="58" y="7"/>
                  </a:cubicBezTo>
                  <a:cubicBezTo>
                    <a:pt x="53" y="3"/>
                    <a:pt x="48" y="1"/>
                    <a:pt x="43" y="1"/>
                  </a:cubicBezTo>
                  <a:close/>
                  <a:moveTo>
                    <a:pt x="649" y="681"/>
                  </a:moveTo>
                  <a:cubicBezTo>
                    <a:pt x="644" y="681"/>
                    <a:pt x="632" y="684"/>
                    <a:pt x="610" y="691"/>
                  </a:cubicBezTo>
                  <a:cubicBezTo>
                    <a:pt x="639" y="691"/>
                    <a:pt x="659" y="681"/>
                    <a:pt x="649" y="6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2986000" y="1994100"/>
              <a:ext cx="55775" cy="68350"/>
            </a:xfrm>
            <a:custGeom>
              <a:avLst/>
              <a:gdLst/>
              <a:ahLst/>
              <a:cxnLst/>
              <a:rect l="l" t="t" r="r" b="b"/>
              <a:pathLst>
                <a:path w="2231" h="2734" extrusionOk="0">
                  <a:moveTo>
                    <a:pt x="1414" y="1665"/>
                  </a:moveTo>
                  <a:cubicBezTo>
                    <a:pt x="1590" y="1930"/>
                    <a:pt x="1767" y="2173"/>
                    <a:pt x="1921" y="2394"/>
                  </a:cubicBezTo>
                  <a:cubicBezTo>
                    <a:pt x="1921" y="2451"/>
                    <a:pt x="1954" y="2491"/>
                    <a:pt x="1977" y="2516"/>
                  </a:cubicBezTo>
                  <a:lnTo>
                    <a:pt x="1977" y="2516"/>
                  </a:lnTo>
                  <a:cubicBezTo>
                    <a:pt x="1849" y="2383"/>
                    <a:pt x="1742" y="2191"/>
                    <a:pt x="1656" y="2040"/>
                  </a:cubicBezTo>
                  <a:cubicBezTo>
                    <a:pt x="1568" y="1930"/>
                    <a:pt x="1480" y="1798"/>
                    <a:pt x="1414" y="1665"/>
                  </a:cubicBezTo>
                  <a:close/>
                  <a:moveTo>
                    <a:pt x="28" y="1"/>
                  </a:moveTo>
                  <a:cubicBezTo>
                    <a:pt x="13" y="1"/>
                    <a:pt x="1" y="21"/>
                    <a:pt x="1" y="54"/>
                  </a:cubicBezTo>
                  <a:cubicBezTo>
                    <a:pt x="221" y="473"/>
                    <a:pt x="531" y="760"/>
                    <a:pt x="795" y="1113"/>
                  </a:cubicBezTo>
                  <a:cubicBezTo>
                    <a:pt x="928" y="1290"/>
                    <a:pt x="1082" y="1489"/>
                    <a:pt x="1193" y="1643"/>
                  </a:cubicBezTo>
                  <a:cubicBezTo>
                    <a:pt x="1259" y="1798"/>
                    <a:pt x="1458" y="1930"/>
                    <a:pt x="1502" y="2085"/>
                  </a:cubicBezTo>
                  <a:cubicBezTo>
                    <a:pt x="1502" y="2096"/>
                    <a:pt x="1513" y="2101"/>
                    <a:pt x="1524" y="2101"/>
                  </a:cubicBezTo>
                  <a:cubicBezTo>
                    <a:pt x="1535" y="2101"/>
                    <a:pt x="1546" y="2096"/>
                    <a:pt x="1546" y="2085"/>
                  </a:cubicBezTo>
                  <a:lnTo>
                    <a:pt x="1546" y="2107"/>
                  </a:lnTo>
                  <a:cubicBezTo>
                    <a:pt x="1679" y="2350"/>
                    <a:pt x="1789" y="2592"/>
                    <a:pt x="2010" y="2725"/>
                  </a:cubicBezTo>
                  <a:cubicBezTo>
                    <a:pt x="2016" y="2731"/>
                    <a:pt x="2023" y="2734"/>
                    <a:pt x="2028" y="2734"/>
                  </a:cubicBezTo>
                  <a:cubicBezTo>
                    <a:pt x="2043" y="2734"/>
                    <a:pt x="2054" y="2718"/>
                    <a:pt x="2054" y="2703"/>
                  </a:cubicBezTo>
                  <a:lnTo>
                    <a:pt x="2054" y="2637"/>
                  </a:lnTo>
                  <a:cubicBezTo>
                    <a:pt x="2098" y="2659"/>
                    <a:pt x="2098" y="2703"/>
                    <a:pt x="2120" y="2703"/>
                  </a:cubicBezTo>
                  <a:cubicBezTo>
                    <a:pt x="2131" y="2714"/>
                    <a:pt x="2153" y="2719"/>
                    <a:pt x="2172" y="2719"/>
                  </a:cubicBezTo>
                  <a:cubicBezTo>
                    <a:pt x="2192" y="2719"/>
                    <a:pt x="2208" y="2714"/>
                    <a:pt x="2208" y="2703"/>
                  </a:cubicBezTo>
                  <a:cubicBezTo>
                    <a:pt x="2208" y="2614"/>
                    <a:pt x="2230" y="2637"/>
                    <a:pt x="2208" y="2548"/>
                  </a:cubicBezTo>
                  <a:cubicBezTo>
                    <a:pt x="2208" y="2537"/>
                    <a:pt x="2192" y="2532"/>
                    <a:pt x="2175" y="2532"/>
                  </a:cubicBezTo>
                  <a:cubicBezTo>
                    <a:pt x="2159" y="2532"/>
                    <a:pt x="2142" y="2537"/>
                    <a:pt x="2142" y="2548"/>
                  </a:cubicBezTo>
                  <a:lnTo>
                    <a:pt x="1414" y="1555"/>
                  </a:lnTo>
                  <a:cubicBezTo>
                    <a:pt x="1259" y="1400"/>
                    <a:pt x="1149" y="1202"/>
                    <a:pt x="1016" y="1047"/>
                  </a:cubicBezTo>
                  <a:cubicBezTo>
                    <a:pt x="884" y="870"/>
                    <a:pt x="795" y="716"/>
                    <a:pt x="663" y="539"/>
                  </a:cubicBezTo>
                  <a:cubicBezTo>
                    <a:pt x="652" y="528"/>
                    <a:pt x="646" y="523"/>
                    <a:pt x="638" y="523"/>
                  </a:cubicBezTo>
                  <a:cubicBezTo>
                    <a:pt x="630" y="523"/>
                    <a:pt x="619" y="528"/>
                    <a:pt x="597" y="539"/>
                  </a:cubicBezTo>
                  <a:cubicBezTo>
                    <a:pt x="531" y="407"/>
                    <a:pt x="464" y="296"/>
                    <a:pt x="486" y="274"/>
                  </a:cubicBezTo>
                  <a:cubicBezTo>
                    <a:pt x="545" y="274"/>
                    <a:pt x="534" y="205"/>
                    <a:pt x="485" y="205"/>
                  </a:cubicBezTo>
                  <a:cubicBezTo>
                    <a:pt x="479" y="205"/>
                    <a:pt x="472" y="206"/>
                    <a:pt x="464" y="208"/>
                  </a:cubicBezTo>
                  <a:cubicBezTo>
                    <a:pt x="155" y="274"/>
                    <a:pt x="751" y="937"/>
                    <a:pt x="795" y="1003"/>
                  </a:cubicBezTo>
                  <a:cubicBezTo>
                    <a:pt x="972" y="1224"/>
                    <a:pt x="1105" y="1422"/>
                    <a:pt x="1259" y="1643"/>
                  </a:cubicBezTo>
                  <a:cubicBezTo>
                    <a:pt x="1149" y="1511"/>
                    <a:pt x="1038" y="1334"/>
                    <a:pt x="928" y="1202"/>
                  </a:cubicBezTo>
                  <a:cubicBezTo>
                    <a:pt x="641" y="826"/>
                    <a:pt x="266" y="451"/>
                    <a:pt x="45" y="9"/>
                  </a:cubicBezTo>
                  <a:cubicBezTo>
                    <a:pt x="39" y="4"/>
                    <a:pt x="33"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3011025" y="2009750"/>
              <a:ext cx="45900" cy="62625"/>
            </a:xfrm>
            <a:custGeom>
              <a:avLst/>
              <a:gdLst/>
              <a:ahLst/>
              <a:cxnLst/>
              <a:rect l="l" t="t" r="r" b="b"/>
              <a:pathLst>
                <a:path w="1836" h="2505" extrusionOk="0">
                  <a:moveTo>
                    <a:pt x="57" y="1"/>
                  </a:moveTo>
                  <a:cubicBezTo>
                    <a:pt x="33" y="1"/>
                    <a:pt x="1" y="25"/>
                    <a:pt x="15" y="68"/>
                  </a:cubicBezTo>
                  <a:cubicBezTo>
                    <a:pt x="37" y="222"/>
                    <a:pt x="126" y="333"/>
                    <a:pt x="236" y="465"/>
                  </a:cubicBezTo>
                  <a:cubicBezTo>
                    <a:pt x="346" y="686"/>
                    <a:pt x="479" y="885"/>
                    <a:pt x="633" y="1083"/>
                  </a:cubicBezTo>
                  <a:cubicBezTo>
                    <a:pt x="788" y="1282"/>
                    <a:pt x="964" y="1459"/>
                    <a:pt x="1097" y="1679"/>
                  </a:cubicBezTo>
                  <a:cubicBezTo>
                    <a:pt x="1141" y="1768"/>
                    <a:pt x="1207" y="1878"/>
                    <a:pt x="1251" y="1966"/>
                  </a:cubicBezTo>
                  <a:cubicBezTo>
                    <a:pt x="1318" y="2055"/>
                    <a:pt x="1450" y="2143"/>
                    <a:pt x="1472" y="2231"/>
                  </a:cubicBezTo>
                  <a:cubicBezTo>
                    <a:pt x="1472" y="2253"/>
                    <a:pt x="1489" y="2264"/>
                    <a:pt x="1508" y="2264"/>
                  </a:cubicBezTo>
                  <a:cubicBezTo>
                    <a:pt x="1527" y="2264"/>
                    <a:pt x="1549" y="2253"/>
                    <a:pt x="1561" y="2231"/>
                  </a:cubicBezTo>
                  <a:cubicBezTo>
                    <a:pt x="1627" y="2320"/>
                    <a:pt x="1693" y="2430"/>
                    <a:pt x="1781" y="2496"/>
                  </a:cubicBezTo>
                  <a:cubicBezTo>
                    <a:pt x="1787" y="2502"/>
                    <a:pt x="1795" y="2505"/>
                    <a:pt x="1802" y="2505"/>
                  </a:cubicBezTo>
                  <a:cubicBezTo>
                    <a:pt x="1821" y="2505"/>
                    <a:pt x="1836" y="2484"/>
                    <a:pt x="1803" y="2452"/>
                  </a:cubicBezTo>
                  <a:cubicBezTo>
                    <a:pt x="1583" y="2099"/>
                    <a:pt x="1318" y="1768"/>
                    <a:pt x="1075" y="1414"/>
                  </a:cubicBezTo>
                  <a:cubicBezTo>
                    <a:pt x="876" y="1105"/>
                    <a:pt x="346" y="686"/>
                    <a:pt x="368" y="311"/>
                  </a:cubicBezTo>
                  <a:cubicBezTo>
                    <a:pt x="368" y="278"/>
                    <a:pt x="357" y="261"/>
                    <a:pt x="346" y="261"/>
                  </a:cubicBezTo>
                  <a:cubicBezTo>
                    <a:pt x="335" y="261"/>
                    <a:pt x="324" y="278"/>
                    <a:pt x="324" y="311"/>
                  </a:cubicBezTo>
                  <a:cubicBezTo>
                    <a:pt x="324" y="399"/>
                    <a:pt x="346" y="465"/>
                    <a:pt x="368" y="531"/>
                  </a:cubicBezTo>
                  <a:cubicBezTo>
                    <a:pt x="236" y="355"/>
                    <a:pt x="126" y="222"/>
                    <a:pt x="81" y="24"/>
                  </a:cubicBezTo>
                  <a:cubicBezTo>
                    <a:pt x="81" y="8"/>
                    <a:pt x="70"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a:off x="3026850" y="2027525"/>
              <a:ext cx="36375" cy="47500"/>
            </a:xfrm>
            <a:custGeom>
              <a:avLst/>
              <a:gdLst/>
              <a:ahLst/>
              <a:cxnLst/>
              <a:rect l="l" t="t" r="r" b="b"/>
              <a:pathLst>
                <a:path w="1455" h="1900" extrusionOk="0">
                  <a:moveTo>
                    <a:pt x="26" y="1"/>
                  </a:moveTo>
                  <a:cubicBezTo>
                    <a:pt x="11" y="1"/>
                    <a:pt x="0" y="32"/>
                    <a:pt x="0" y="63"/>
                  </a:cubicBezTo>
                  <a:cubicBezTo>
                    <a:pt x="265" y="328"/>
                    <a:pt x="464" y="637"/>
                    <a:pt x="707" y="946"/>
                  </a:cubicBezTo>
                  <a:cubicBezTo>
                    <a:pt x="950" y="1255"/>
                    <a:pt x="1126" y="1609"/>
                    <a:pt x="1369" y="1896"/>
                  </a:cubicBezTo>
                  <a:cubicBezTo>
                    <a:pt x="1372" y="1899"/>
                    <a:pt x="1376" y="1900"/>
                    <a:pt x="1381" y="1900"/>
                  </a:cubicBezTo>
                  <a:cubicBezTo>
                    <a:pt x="1408" y="1900"/>
                    <a:pt x="1454" y="1848"/>
                    <a:pt x="1435" y="1829"/>
                  </a:cubicBezTo>
                  <a:cubicBezTo>
                    <a:pt x="1170" y="1520"/>
                    <a:pt x="1016" y="1167"/>
                    <a:pt x="773" y="902"/>
                  </a:cubicBezTo>
                  <a:cubicBezTo>
                    <a:pt x="508" y="615"/>
                    <a:pt x="287" y="306"/>
                    <a:pt x="45" y="19"/>
                  </a:cubicBezTo>
                  <a:cubicBezTo>
                    <a:pt x="38" y="6"/>
                    <a:pt x="32"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a:off x="3060625" y="2062050"/>
              <a:ext cx="14250" cy="17300"/>
            </a:xfrm>
            <a:custGeom>
              <a:avLst/>
              <a:gdLst/>
              <a:ahLst/>
              <a:cxnLst/>
              <a:rect l="l" t="t" r="r" b="b"/>
              <a:pathLst>
                <a:path w="570" h="692" extrusionOk="0">
                  <a:moveTo>
                    <a:pt x="59" y="1"/>
                  </a:moveTo>
                  <a:cubicBezTo>
                    <a:pt x="26" y="1"/>
                    <a:pt x="0" y="33"/>
                    <a:pt x="18" y="51"/>
                  </a:cubicBezTo>
                  <a:cubicBezTo>
                    <a:pt x="128" y="183"/>
                    <a:pt x="217" y="294"/>
                    <a:pt x="261" y="382"/>
                  </a:cubicBezTo>
                  <a:cubicBezTo>
                    <a:pt x="327" y="492"/>
                    <a:pt x="437" y="581"/>
                    <a:pt x="460" y="691"/>
                  </a:cubicBezTo>
                  <a:lnTo>
                    <a:pt x="548" y="691"/>
                  </a:lnTo>
                  <a:cubicBezTo>
                    <a:pt x="570" y="581"/>
                    <a:pt x="437" y="470"/>
                    <a:pt x="371" y="404"/>
                  </a:cubicBezTo>
                  <a:cubicBezTo>
                    <a:pt x="305" y="250"/>
                    <a:pt x="217" y="139"/>
                    <a:pt x="84" y="7"/>
                  </a:cubicBezTo>
                  <a:cubicBezTo>
                    <a:pt x="76" y="3"/>
                    <a:pt x="67"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p:nvPr/>
          </p:nvSpPr>
          <p:spPr>
            <a:xfrm>
              <a:off x="2964650" y="2213750"/>
              <a:ext cx="37950" cy="33375"/>
            </a:xfrm>
            <a:custGeom>
              <a:avLst/>
              <a:gdLst/>
              <a:ahLst/>
              <a:cxnLst/>
              <a:rect l="l" t="t" r="r" b="b"/>
              <a:pathLst>
                <a:path w="1518" h="1335" extrusionOk="0">
                  <a:moveTo>
                    <a:pt x="27" y="1"/>
                  </a:moveTo>
                  <a:cubicBezTo>
                    <a:pt x="7" y="1"/>
                    <a:pt x="0" y="16"/>
                    <a:pt x="16" y="32"/>
                  </a:cubicBezTo>
                  <a:cubicBezTo>
                    <a:pt x="303" y="319"/>
                    <a:pt x="612" y="584"/>
                    <a:pt x="877" y="893"/>
                  </a:cubicBezTo>
                  <a:cubicBezTo>
                    <a:pt x="1009" y="1025"/>
                    <a:pt x="1252" y="1334"/>
                    <a:pt x="1495" y="1334"/>
                  </a:cubicBezTo>
                  <a:cubicBezTo>
                    <a:pt x="1517" y="1334"/>
                    <a:pt x="1517" y="1312"/>
                    <a:pt x="1495" y="1312"/>
                  </a:cubicBezTo>
                  <a:cubicBezTo>
                    <a:pt x="1208" y="1158"/>
                    <a:pt x="1009" y="937"/>
                    <a:pt x="789" y="738"/>
                  </a:cubicBezTo>
                  <a:cubicBezTo>
                    <a:pt x="546" y="473"/>
                    <a:pt x="303" y="252"/>
                    <a:pt x="60" y="10"/>
                  </a:cubicBezTo>
                  <a:cubicBezTo>
                    <a:pt x="47" y="3"/>
                    <a:pt x="36"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p:cNvSpPr/>
            <p:nvPr/>
          </p:nvSpPr>
          <p:spPr>
            <a:xfrm>
              <a:off x="2975125" y="2214875"/>
              <a:ext cx="44025" cy="40525"/>
            </a:xfrm>
            <a:custGeom>
              <a:avLst/>
              <a:gdLst/>
              <a:ahLst/>
              <a:cxnLst/>
              <a:rect l="l" t="t" r="r" b="b"/>
              <a:pathLst>
                <a:path w="1761" h="1621" extrusionOk="0">
                  <a:moveTo>
                    <a:pt x="21" y="0"/>
                  </a:moveTo>
                  <a:cubicBezTo>
                    <a:pt x="8" y="0"/>
                    <a:pt x="0" y="21"/>
                    <a:pt x="16" y="53"/>
                  </a:cubicBezTo>
                  <a:cubicBezTo>
                    <a:pt x="347" y="406"/>
                    <a:pt x="701" y="804"/>
                    <a:pt x="1120" y="1157"/>
                  </a:cubicBezTo>
                  <a:cubicBezTo>
                    <a:pt x="1297" y="1289"/>
                    <a:pt x="1517" y="1620"/>
                    <a:pt x="1738" y="1620"/>
                  </a:cubicBezTo>
                  <a:cubicBezTo>
                    <a:pt x="1760" y="1620"/>
                    <a:pt x="1760" y="1598"/>
                    <a:pt x="1738" y="1598"/>
                  </a:cubicBezTo>
                  <a:cubicBezTo>
                    <a:pt x="1451" y="1488"/>
                    <a:pt x="1142" y="1135"/>
                    <a:pt x="966" y="936"/>
                  </a:cubicBezTo>
                  <a:lnTo>
                    <a:pt x="38" y="9"/>
                  </a:lnTo>
                  <a:cubicBezTo>
                    <a:pt x="32" y="3"/>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p:nvPr/>
          </p:nvSpPr>
          <p:spPr>
            <a:xfrm>
              <a:off x="3058850" y="2210125"/>
              <a:ext cx="3900" cy="1675"/>
            </a:xfrm>
            <a:custGeom>
              <a:avLst/>
              <a:gdLst/>
              <a:ahLst/>
              <a:cxnLst/>
              <a:rect l="l" t="t" r="r" b="b"/>
              <a:pathLst>
                <a:path w="156" h="67" extrusionOk="0">
                  <a:moveTo>
                    <a:pt x="1" y="0"/>
                  </a:moveTo>
                  <a:cubicBezTo>
                    <a:pt x="45" y="44"/>
                    <a:pt x="67" y="66"/>
                    <a:pt x="155" y="66"/>
                  </a:cubicBezTo>
                  <a:lnTo>
                    <a:pt x="155" y="44"/>
                  </a:lnTo>
                  <a:cubicBezTo>
                    <a:pt x="138" y="50"/>
                    <a:pt x="121" y="53"/>
                    <a:pt x="106" y="53"/>
                  </a:cubicBezTo>
                  <a:cubicBezTo>
                    <a:pt x="65" y="53"/>
                    <a:pt x="33" y="3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a:off x="3057200" y="2134300"/>
              <a:ext cx="23200" cy="30575"/>
            </a:xfrm>
            <a:custGeom>
              <a:avLst/>
              <a:gdLst/>
              <a:ahLst/>
              <a:cxnLst/>
              <a:rect l="l" t="t" r="r" b="b"/>
              <a:pathLst>
                <a:path w="928" h="1223" extrusionOk="0">
                  <a:moveTo>
                    <a:pt x="19" y="0"/>
                  </a:moveTo>
                  <a:cubicBezTo>
                    <a:pt x="12" y="0"/>
                    <a:pt x="1" y="21"/>
                    <a:pt x="1" y="53"/>
                  </a:cubicBezTo>
                  <a:cubicBezTo>
                    <a:pt x="133" y="274"/>
                    <a:pt x="243" y="472"/>
                    <a:pt x="398" y="671"/>
                  </a:cubicBezTo>
                  <a:cubicBezTo>
                    <a:pt x="574" y="870"/>
                    <a:pt x="707" y="1090"/>
                    <a:pt x="906" y="1223"/>
                  </a:cubicBezTo>
                  <a:cubicBezTo>
                    <a:pt x="928" y="1223"/>
                    <a:pt x="928" y="1223"/>
                    <a:pt x="928" y="1201"/>
                  </a:cubicBezTo>
                  <a:cubicBezTo>
                    <a:pt x="597" y="826"/>
                    <a:pt x="265" y="450"/>
                    <a:pt x="23" y="9"/>
                  </a:cubicBezTo>
                  <a:cubicBezTo>
                    <a:pt x="23" y="3"/>
                    <a:pt x="2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a:off x="3067125" y="2134100"/>
              <a:ext cx="32050" cy="45675"/>
            </a:xfrm>
            <a:custGeom>
              <a:avLst/>
              <a:gdLst/>
              <a:ahLst/>
              <a:cxnLst/>
              <a:rect l="l" t="t" r="r" b="b"/>
              <a:pathLst>
                <a:path w="1282" h="1827" extrusionOk="0">
                  <a:moveTo>
                    <a:pt x="23" y="0"/>
                  </a:moveTo>
                  <a:cubicBezTo>
                    <a:pt x="12" y="0"/>
                    <a:pt x="1" y="6"/>
                    <a:pt x="1" y="17"/>
                  </a:cubicBezTo>
                  <a:cubicBezTo>
                    <a:pt x="1" y="238"/>
                    <a:pt x="244" y="458"/>
                    <a:pt x="376" y="635"/>
                  </a:cubicBezTo>
                  <a:cubicBezTo>
                    <a:pt x="531" y="900"/>
                    <a:pt x="729" y="1209"/>
                    <a:pt x="928" y="1496"/>
                  </a:cubicBezTo>
                  <a:cubicBezTo>
                    <a:pt x="928" y="1502"/>
                    <a:pt x="930" y="1504"/>
                    <a:pt x="932" y="1504"/>
                  </a:cubicBezTo>
                  <a:cubicBezTo>
                    <a:pt x="938" y="1504"/>
                    <a:pt x="950" y="1484"/>
                    <a:pt x="950" y="1452"/>
                  </a:cubicBezTo>
                  <a:cubicBezTo>
                    <a:pt x="1038" y="1606"/>
                    <a:pt x="1105" y="1717"/>
                    <a:pt x="1259" y="1827"/>
                  </a:cubicBezTo>
                  <a:cubicBezTo>
                    <a:pt x="1281" y="1827"/>
                    <a:pt x="1281" y="1827"/>
                    <a:pt x="1281" y="1783"/>
                  </a:cubicBezTo>
                  <a:cubicBezTo>
                    <a:pt x="1083" y="1606"/>
                    <a:pt x="972" y="1385"/>
                    <a:pt x="840" y="1165"/>
                  </a:cubicBezTo>
                  <a:cubicBezTo>
                    <a:pt x="729" y="966"/>
                    <a:pt x="641" y="723"/>
                    <a:pt x="487" y="547"/>
                  </a:cubicBezTo>
                  <a:cubicBezTo>
                    <a:pt x="474" y="540"/>
                    <a:pt x="463" y="537"/>
                    <a:pt x="454" y="537"/>
                  </a:cubicBezTo>
                  <a:cubicBezTo>
                    <a:pt x="433" y="537"/>
                    <a:pt x="427" y="553"/>
                    <a:pt x="442" y="569"/>
                  </a:cubicBezTo>
                  <a:cubicBezTo>
                    <a:pt x="619" y="767"/>
                    <a:pt x="729" y="1010"/>
                    <a:pt x="840" y="1231"/>
                  </a:cubicBezTo>
                  <a:cubicBezTo>
                    <a:pt x="751" y="1098"/>
                    <a:pt x="641" y="966"/>
                    <a:pt x="531" y="834"/>
                  </a:cubicBezTo>
                  <a:cubicBezTo>
                    <a:pt x="442" y="679"/>
                    <a:pt x="354" y="569"/>
                    <a:pt x="288" y="458"/>
                  </a:cubicBezTo>
                  <a:cubicBezTo>
                    <a:pt x="200" y="348"/>
                    <a:pt x="45" y="171"/>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p:nvPr/>
          </p:nvSpPr>
          <p:spPr>
            <a:xfrm>
              <a:off x="3068250" y="2100025"/>
              <a:ext cx="21875" cy="37425"/>
            </a:xfrm>
            <a:custGeom>
              <a:avLst/>
              <a:gdLst/>
              <a:ahLst/>
              <a:cxnLst/>
              <a:rect l="l" t="t" r="r" b="b"/>
              <a:pathLst>
                <a:path w="875" h="1497" extrusionOk="0">
                  <a:moveTo>
                    <a:pt x="41" y="0"/>
                  </a:moveTo>
                  <a:cubicBezTo>
                    <a:pt x="28" y="0"/>
                    <a:pt x="11" y="11"/>
                    <a:pt x="0" y="33"/>
                  </a:cubicBezTo>
                  <a:cubicBezTo>
                    <a:pt x="0" y="143"/>
                    <a:pt x="22" y="188"/>
                    <a:pt x="66" y="276"/>
                  </a:cubicBezTo>
                  <a:cubicBezTo>
                    <a:pt x="177" y="430"/>
                    <a:pt x="287" y="585"/>
                    <a:pt x="375" y="740"/>
                  </a:cubicBezTo>
                  <a:cubicBezTo>
                    <a:pt x="486" y="982"/>
                    <a:pt x="596" y="1336"/>
                    <a:pt x="817" y="1490"/>
                  </a:cubicBezTo>
                  <a:cubicBezTo>
                    <a:pt x="821" y="1495"/>
                    <a:pt x="827" y="1496"/>
                    <a:pt x="832" y="1496"/>
                  </a:cubicBezTo>
                  <a:cubicBezTo>
                    <a:pt x="853" y="1496"/>
                    <a:pt x="874" y="1468"/>
                    <a:pt x="839" y="1468"/>
                  </a:cubicBezTo>
                  <a:cubicBezTo>
                    <a:pt x="684" y="1247"/>
                    <a:pt x="574" y="960"/>
                    <a:pt x="464" y="717"/>
                  </a:cubicBezTo>
                  <a:cubicBezTo>
                    <a:pt x="397" y="607"/>
                    <a:pt x="353" y="497"/>
                    <a:pt x="265" y="386"/>
                  </a:cubicBezTo>
                  <a:cubicBezTo>
                    <a:pt x="221" y="276"/>
                    <a:pt x="66" y="166"/>
                    <a:pt x="66" y="33"/>
                  </a:cubicBezTo>
                  <a:cubicBezTo>
                    <a:pt x="66" y="11"/>
                    <a:pt x="55"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3085900" y="2124850"/>
              <a:ext cx="11050" cy="17400"/>
            </a:xfrm>
            <a:custGeom>
              <a:avLst/>
              <a:gdLst/>
              <a:ahLst/>
              <a:cxnLst/>
              <a:rect l="l" t="t" r="r" b="b"/>
              <a:pathLst>
                <a:path w="442" h="696" extrusionOk="0">
                  <a:moveTo>
                    <a:pt x="45" y="0"/>
                  </a:moveTo>
                  <a:cubicBezTo>
                    <a:pt x="23" y="0"/>
                    <a:pt x="0" y="11"/>
                    <a:pt x="0" y="34"/>
                  </a:cubicBezTo>
                  <a:cubicBezTo>
                    <a:pt x="0" y="188"/>
                    <a:pt x="111" y="298"/>
                    <a:pt x="199" y="453"/>
                  </a:cubicBezTo>
                  <a:cubicBezTo>
                    <a:pt x="243" y="541"/>
                    <a:pt x="310" y="652"/>
                    <a:pt x="420" y="696"/>
                  </a:cubicBezTo>
                  <a:cubicBezTo>
                    <a:pt x="442" y="696"/>
                    <a:pt x="442" y="674"/>
                    <a:pt x="442" y="674"/>
                  </a:cubicBezTo>
                  <a:cubicBezTo>
                    <a:pt x="332" y="608"/>
                    <a:pt x="310" y="475"/>
                    <a:pt x="243" y="387"/>
                  </a:cubicBezTo>
                  <a:cubicBezTo>
                    <a:pt x="199" y="276"/>
                    <a:pt x="89" y="166"/>
                    <a:pt x="89" y="34"/>
                  </a:cubicBezTo>
                  <a:cubicBezTo>
                    <a:pt x="89" y="11"/>
                    <a:pt x="67"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3151575" y="2232375"/>
              <a:ext cx="16575" cy="25775"/>
            </a:xfrm>
            <a:custGeom>
              <a:avLst/>
              <a:gdLst/>
              <a:ahLst/>
              <a:cxnLst/>
              <a:rect l="l" t="t" r="r" b="b"/>
              <a:pathLst>
                <a:path w="663" h="1031" extrusionOk="0">
                  <a:moveTo>
                    <a:pt x="28" y="1"/>
                  </a:moveTo>
                  <a:cubicBezTo>
                    <a:pt x="16" y="1"/>
                    <a:pt x="0" y="11"/>
                    <a:pt x="0" y="37"/>
                  </a:cubicBezTo>
                  <a:cubicBezTo>
                    <a:pt x="133" y="435"/>
                    <a:pt x="420" y="678"/>
                    <a:pt x="597" y="1031"/>
                  </a:cubicBezTo>
                  <a:cubicBezTo>
                    <a:pt x="641" y="1031"/>
                    <a:pt x="663" y="1031"/>
                    <a:pt x="641" y="1009"/>
                  </a:cubicBezTo>
                  <a:cubicBezTo>
                    <a:pt x="597" y="832"/>
                    <a:pt x="464" y="722"/>
                    <a:pt x="376" y="589"/>
                  </a:cubicBezTo>
                  <a:cubicBezTo>
                    <a:pt x="243" y="391"/>
                    <a:pt x="133" y="236"/>
                    <a:pt x="45" y="15"/>
                  </a:cubicBezTo>
                  <a:cubicBezTo>
                    <a:pt x="45" y="6"/>
                    <a:pt x="3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2751600" y="2106700"/>
              <a:ext cx="61675" cy="32250"/>
            </a:xfrm>
            <a:custGeom>
              <a:avLst/>
              <a:gdLst/>
              <a:ahLst/>
              <a:cxnLst/>
              <a:rect l="l" t="t" r="r" b="b"/>
              <a:pathLst>
                <a:path w="2467" h="1290" extrusionOk="0">
                  <a:moveTo>
                    <a:pt x="22" y="0"/>
                  </a:moveTo>
                  <a:cubicBezTo>
                    <a:pt x="8" y="0"/>
                    <a:pt x="0" y="21"/>
                    <a:pt x="17" y="53"/>
                  </a:cubicBezTo>
                  <a:cubicBezTo>
                    <a:pt x="370" y="340"/>
                    <a:pt x="789" y="605"/>
                    <a:pt x="1209" y="782"/>
                  </a:cubicBezTo>
                  <a:cubicBezTo>
                    <a:pt x="1407" y="892"/>
                    <a:pt x="1628" y="980"/>
                    <a:pt x="1805" y="1069"/>
                  </a:cubicBezTo>
                  <a:cubicBezTo>
                    <a:pt x="2025" y="1157"/>
                    <a:pt x="2246" y="1157"/>
                    <a:pt x="2445" y="1289"/>
                  </a:cubicBezTo>
                  <a:cubicBezTo>
                    <a:pt x="2445" y="1289"/>
                    <a:pt x="2467" y="1289"/>
                    <a:pt x="2467" y="1267"/>
                  </a:cubicBezTo>
                  <a:cubicBezTo>
                    <a:pt x="2357" y="1157"/>
                    <a:pt x="2246" y="1113"/>
                    <a:pt x="2092" y="1091"/>
                  </a:cubicBezTo>
                  <a:cubicBezTo>
                    <a:pt x="1849" y="1002"/>
                    <a:pt x="1628" y="936"/>
                    <a:pt x="1363" y="826"/>
                  </a:cubicBezTo>
                  <a:cubicBezTo>
                    <a:pt x="900" y="605"/>
                    <a:pt x="436" y="340"/>
                    <a:pt x="39" y="9"/>
                  </a:cubicBezTo>
                  <a:cubicBezTo>
                    <a:pt x="33" y="3"/>
                    <a:pt x="27"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p:nvPr/>
          </p:nvSpPr>
          <p:spPr>
            <a:xfrm>
              <a:off x="2777600" y="2127725"/>
              <a:ext cx="51150" cy="24475"/>
            </a:xfrm>
            <a:custGeom>
              <a:avLst/>
              <a:gdLst/>
              <a:ahLst/>
              <a:cxnLst/>
              <a:rect l="l" t="t" r="r" b="b"/>
              <a:pathLst>
                <a:path w="2046" h="979" extrusionOk="0">
                  <a:moveTo>
                    <a:pt x="43" y="1"/>
                  </a:moveTo>
                  <a:cubicBezTo>
                    <a:pt x="22" y="1"/>
                    <a:pt x="1" y="29"/>
                    <a:pt x="36" y="29"/>
                  </a:cubicBezTo>
                  <a:cubicBezTo>
                    <a:pt x="301" y="250"/>
                    <a:pt x="610" y="470"/>
                    <a:pt x="941" y="603"/>
                  </a:cubicBezTo>
                  <a:cubicBezTo>
                    <a:pt x="1184" y="691"/>
                    <a:pt x="1405" y="779"/>
                    <a:pt x="1648" y="890"/>
                  </a:cubicBezTo>
                  <a:cubicBezTo>
                    <a:pt x="1802" y="934"/>
                    <a:pt x="1869" y="978"/>
                    <a:pt x="2023" y="978"/>
                  </a:cubicBezTo>
                  <a:cubicBezTo>
                    <a:pt x="2045" y="978"/>
                    <a:pt x="2045" y="934"/>
                    <a:pt x="2023" y="934"/>
                  </a:cubicBezTo>
                  <a:cubicBezTo>
                    <a:pt x="1714" y="912"/>
                    <a:pt x="1361" y="713"/>
                    <a:pt x="1052" y="603"/>
                  </a:cubicBezTo>
                  <a:cubicBezTo>
                    <a:pt x="654" y="470"/>
                    <a:pt x="367" y="250"/>
                    <a:pt x="58" y="7"/>
                  </a:cubicBezTo>
                  <a:cubicBezTo>
                    <a:pt x="54" y="2"/>
                    <a:pt x="4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a:off x="2797800" y="2144200"/>
              <a:ext cx="56325" cy="25650"/>
            </a:xfrm>
            <a:custGeom>
              <a:avLst/>
              <a:gdLst/>
              <a:ahLst/>
              <a:cxnLst/>
              <a:rect l="l" t="t" r="r" b="b"/>
              <a:pathLst>
                <a:path w="2253" h="1026" extrusionOk="0">
                  <a:moveTo>
                    <a:pt x="9" y="1"/>
                  </a:moveTo>
                  <a:cubicBezTo>
                    <a:pt x="1" y="1"/>
                    <a:pt x="1" y="17"/>
                    <a:pt x="1" y="32"/>
                  </a:cubicBezTo>
                  <a:cubicBezTo>
                    <a:pt x="332" y="341"/>
                    <a:pt x="707" y="474"/>
                    <a:pt x="1105" y="672"/>
                  </a:cubicBezTo>
                  <a:cubicBezTo>
                    <a:pt x="1281" y="761"/>
                    <a:pt x="1458" y="871"/>
                    <a:pt x="1679" y="915"/>
                  </a:cubicBezTo>
                  <a:cubicBezTo>
                    <a:pt x="1833" y="981"/>
                    <a:pt x="2054" y="1026"/>
                    <a:pt x="2231" y="1026"/>
                  </a:cubicBezTo>
                  <a:cubicBezTo>
                    <a:pt x="2253" y="1026"/>
                    <a:pt x="2253" y="1004"/>
                    <a:pt x="2231" y="1004"/>
                  </a:cubicBezTo>
                  <a:cubicBezTo>
                    <a:pt x="1833" y="937"/>
                    <a:pt x="1480" y="783"/>
                    <a:pt x="1105" y="606"/>
                  </a:cubicBezTo>
                  <a:cubicBezTo>
                    <a:pt x="707" y="452"/>
                    <a:pt x="332" y="319"/>
                    <a:pt x="23" y="10"/>
                  </a:cubicBezTo>
                  <a:cubicBezTo>
                    <a:pt x="16" y="4"/>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2802775" y="2153825"/>
              <a:ext cx="80600" cy="29850"/>
            </a:xfrm>
            <a:custGeom>
              <a:avLst/>
              <a:gdLst/>
              <a:ahLst/>
              <a:cxnLst/>
              <a:rect l="l" t="t" r="r" b="b"/>
              <a:pathLst>
                <a:path w="3224" h="1194" extrusionOk="0">
                  <a:moveTo>
                    <a:pt x="45" y="0"/>
                  </a:moveTo>
                  <a:cubicBezTo>
                    <a:pt x="45" y="0"/>
                    <a:pt x="1" y="0"/>
                    <a:pt x="1" y="45"/>
                  </a:cubicBezTo>
                  <a:cubicBezTo>
                    <a:pt x="177" y="177"/>
                    <a:pt x="398" y="221"/>
                    <a:pt x="597" y="332"/>
                  </a:cubicBezTo>
                  <a:cubicBezTo>
                    <a:pt x="862" y="486"/>
                    <a:pt x="1148" y="641"/>
                    <a:pt x="1458" y="751"/>
                  </a:cubicBezTo>
                  <a:cubicBezTo>
                    <a:pt x="1945" y="942"/>
                    <a:pt x="2555" y="1194"/>
                    <a:pt x="3111" y="1194"/>
                  </a:cubicBezTo>
                  <a:cubicBezTo>
                    <a:pt x="3134" y="1194"/>
                    <a:pt x="3157" y="1193"/>
                    <a:pt x="3179" y="1192"/>
                  </a:cubicBezTo>
                  <a:cubicBezTo>
                    <a:pt x="3224" y="1192"/>
                    <a:pt x="3224" y="1148"/>
                    <a:pt x="3179" y="1148"/>
                  </a:cubicBezTo>
                  <a:cubicBezTo>
                    <a:pt x="2628" y="1038"/>
                    <a:pt x="2120" y="883"/>
                    <a:pt x="1590" y="707"/>
                  </a:cubicBezTo>
                  <a:cubicBezTo>
                    <a:pt x="1259" y="596"/>
                    <a:pt x="1016" y="442"/>
                    <a:pt x="729" y="309"/>
                  </a:cubicBezTo>
                  <a:cubicBezTo>
                    <a:pt x="508" y="199"/>
                    <a:pt x="243" y="177"/>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a:off x="2901025" y="2238825"/>
              <a:ext cx="74525" cy="43850"/>
            </a:xfrm>
            <a:custGeom>
              <a:avLst/>
              <a:gdLst/>
              <a:ahLst/>
              <a:cxnLst/>
              <a:rect l="l" t="t" r="r" b="b"/>
              <a:pathLst>
                <a:path w="2981" h="1754" extrusionOk="0">
                  <a:moveTo>
                    <a:pt x="662" y="574"/>
                  </a:moveTo>
                  <a:cubicBezTo>
                    <a:pt x="693" y="605"/>
                    <a:pt x="718" y="638"/>
                    <a:pt x="743" y="671"/>
                  </a:cubicBezTo>
                  <a:lnTo>
                    <a:pt x="743" y="671"/>
                  </a:lnTo>
                  <a:cubicBezTo>
                    <a:pt x="722" y="641"/>
                    <a:pt x="699" y="611"/>
                    <a:pt x="662" y="574"/>
                  </a:cubicBezTo>
                  <a:close/>
                  <a:moveTo>
                    <a:pt x="1987" y="1236"/>
                  </a:moveTo>
                  <a:lnTo>
                    <a:pt x="1987" y="1236"/>
                  </a:lnTo>
                  <a:cubicBezTo>
                    <a:pt x="2071" y="1270"/>
                    <a:pt x="2142" y="1303"/>
                    <a:pt x="2210" y="1347"/>
                  </a:cubicBezTo>
                  <a:lnTo>
                    <a:pt x="2210" y="1347"/>
                  </a:lnTo>
                  <a:cubicBezTo>
                    <a:pt x="2209" y="1347"/>
                    <a:pt x="2208" y="1347"/>
                    <a:pt x="2208" y="1347"/>
                  </a:cubicBezTo>
                  <a:cubicBezTo>
                    <a:pt x="2119" y="1325"/>
                    <a:pt x="2053" y="1280"/>
                    <a:pt x="1987" y="1236"/>
                  </a:cubicBezTo>
                  <a:close/>
                  <a:moveTo>
                    <a:pt x="22" y="0"/>
                  </a:moveTo>
                  <a:cubicBezTo>
                    <a:pt x="0" y="0"/>
                    <a:pt x="0" y="22"/>
                    <a:pt x="0" y="22"/>
                  </a:cubicBezTo>
                  <a:cubicBezTo>
                    <a:pt x="88" y="88"/>
                    <a:pt x="177" y="177"/>
                    <a:pt x="265" y="243"/>
                  </a:cubicBezTo>
                  <a:cubicBezTo>
                    <a:pt x="243" y="243"/>
                    <a:pt x="243" y="287"/>
                    <a:pt x="265" y="287"/>
                  </a:cubicBezTo>
                  <a:cubicBezTo>
                    <a:pt x="375" y="397"/>
                    <a:pt x="530" y="464"/>
                    <a:pt x="662" y="574"/>
                  </a:cubicBezTo>
                  <a:cubicBezTo>
                    <a:pt x="618" y="530"/>
                    <a:pt x="530" y="464"/>
                    <a:pt x="464" y="420"/>
                  </a:cubicBezTo>
                  <a:lnTo>
                    <a:pt x="464" y="420"/>
                  </a:lnTo>
                  <a:cubicBezTo>
                    <a:pt x="640" y="530"/>
                    <a:pt x="773" y="596"/>
                    <a:pt x="949" y="729"/>
                  </a:cubicBezTo>
                  <a:cubicBezTo>
                    <a:pt x="971" y="751"/>
                    <a:pt x="971" y="773"/>
                    <a:pt x="949" y="795"/>
                  </a:cubicBezTo>
                  <a:cubicBezTo>
                    <a:pt x="949" y="823"/>
                    <a:pt x="941" y="840"/>
                    <a:pt x="930" y="847"/>
                  </a:cubicBezTo>
                  <a:lnTo>
                    <a:pt x="930" y="847"/>
                  </a:lnTo>
                  <a:cubicBezTo>
                    <a:pt x="922" y="845"/>
                    <a:pt x="914" y="842"/>
                    <a:pt x="905" y="839"/>
                  </a:cubicBezTo>
                  <a:cubicBezTo>
                    <a:pt x="833" y="796"/>
                    <a:pt x="789" y="734"/>
                    <a:pt x="743" y="671"/>
                  </a:cubicBezTo>
                  <a:lnTo>
                    <a:pt x="743" y="671"/>
                  </a:lnTo>
                  <a:cubicBezTo>
                    <a:pt x="760" y="696"/>
                    <a:pt x="775" y="721"/>
                    <a:pt x="795" y="751"/>
                  </a:cubicBezTo>
                  <a:cubicBezTo>
                    <a:pt x="839" y="773"/>
                    <a:pt x="861" y="839"/>
                    <a:pt x="883" y="839"/>
                  </a:cubicBezTo>
                  <a:cubicBezTo>
                    <a:pt x="891" y="847"/>
                    <a:pt x="902" y="852"/>
                    <a:pt x="913" y="852"/>
                  </a:cubicBezTo>
                  <a:cubicBezTo>
                    <a:pt x="919" y="852"/>
                    <a:pt x="925" y="851"/>
                    <a:pt x="930" y="847"/>
                  </a:cubicBezTo>
                  <a:lnTo>
                    <a:pt x="930" y="847"/>
                  </a:lnTo>
                  <a:cubicBezTo>
                    <a:pt x="940" y="850"/>
                    <a:pt x="950" y="851"/>
                    <a:pt x="958" y="851"/>
                  </a:cubicBezTo>
                  <a:cubicBezTo>
                    <a:pt x="1022" y="851"/>
                    <a:pt x="1033" y="782"/>
                    <a:pt x="1016" y="729"/>
                  </a:cubicBezTo>
                  <a:lnTo>
                    <a:pt x="1016" y="729"/>
                  </a:lnTo>
                  <a:cubicBezTo>
                    <a:pt x="1016" y="729"/>
                    <a:pt x="1038" y="729"/>
                    <a:pt x="1038" y="751"/>
                  </a:cubicBezTo>
                  <a:cubicBezTo>
                    <a:pt x="1192" y="839"/>
                    <a:pt x="1347" y="905"/>
                    <a:pt x="1523" y="993"/>
                  </a:cubicBezTo>
                  <a:cubicBezTo>
                    <a:pt x="1634" y="1060"/>
                    <a:pt x="1744" y="1126"/>
                    <a:pt x="1854" y="1192"/>
                  </a:cubicBezTo>
                  <a:cubicBezTo>
                    <a:pt x="2053" y="1325"/>
                    <a:pt x="2274" y="1435"/>
                    <a:pt x="2495" y="1523"/>
                  </a:cubicBezTo>
                  <a:cubicBezTo>
                    <a:pt x="2627" y="1567"/>
                    <a:pt x="2870" y="1612"/>
                    <a:pt x="2958" y="1744"/>
                  </a:cubicBezTo>
                  <a:cubicBezTo>
                    <a:pt x="2958" y="1751"/>
                    <a:pt x="2961" y="1754"/>
                    <a:pt x="2964" y="1754"/>
                  </a:cubicBezTo>
                  <a:cubicBezTo>
                    <a:pt x="2970" y="1754"/>
                    <a:pt x="2980" y="1744"/>
                    <a:pt x="2980" y="1744"/>
                  </a:cubicBezTo>
                  <a:cubicBezTo>
                    <a:pt x="2958" y="1656"/>
                    <a:pt x="2892" y="1612"/>
                    <a:pt x="2826" y="1567"/>
                  </a:cubicBezTo>
                  <a:lnTo>
                    <a:pt x="2406" y="1413"/>
                  </a:lnTo>
                  <a:lnTo>
                    <a:pt x="2406" y="1391"/>
                  </a:lnTo>
                  <a:cubicBezTo>
                    <a:pt x="2274" y="1236"/>
                    <a:pt x="2097" y="1192"/>
                    <a:pt x="1943" y="1126"/>
                  </a:cubicBezTo>
                  <a:cubicBezTo>
                    <a:pt x="1656" y="1016"/>
                    <a:pt x="1413" y="905"/>
                    <a:pt x="1170" y="773"/>
                  </a:cubicBezTo>
                  <a:cubicBezTo>
                    <a:pt x="905" y="640"/>
                    <a:pt x="684" y="464"/>
                    <a:pt x="442" y="331"/>
                  </a:cubicBezTo>
                  <a:cubicBezTo>
                    <a:pt x="265" y="243"/>
                    <a:pt x="199" y="88"/>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a:off x="2823825" y="2167500"/>
              <a:ext cx="185375" cy="93975"/>
            </a:xfrm>
            <a:custGeom>
              <a:avLst/>
              <a:gdLst/>
              <a:ahLst/>
              <a:cxnLst/>
              <a:rect l="l" t="t" r="r" b="b"/>
              <a:pathLst>
                <a:path w="7415" h="3759" extrusionOk="0">
                  <a:moveTo>
                    <a:pt x="2647" y="1727"/>
                  </a:moveTo>
                  <a:lnTo>
                    <a:pt x="2647" y="1727"/>
                  </a:lnTo>
                  <a:cubicBezTo>
                    <a:pt x="2757" y="1771"/>
                    <a:pt x="2889" y="1816"/>
                    <a:pt x="3044" y="1860"/>
                  </a:cubicBezTo>
                  <a:lnTo>
                    <a:pt x="3176" y="1992"/>
                  </a:lnTo>
                  <a:cubicBezTo>
                    <a:pt x="2978" y="1948"/>
                    <a:pt x="2779" y="1860"/>
                    <a:pt x="2647" y="1727"/>
                  </a:cubicBezTo>
                  <a:close/>
                  <a:moveTo>
                    <a:pt x="32" y="1"/>
                  </a:moveTo>
                  <a:cubicBezTo>
                    <a:pt x="14" y="1"/>
                    <a:pt x="1" y="49"/>
                    <a:pt x="20" y="49"/>
                  </a:cubicBezTo>
                  <a:cubicBezTo>
                    <a:pt x="152" y="116"/>
                    <a:pt x="329" y="204"/>
                    <a:pt x="461" y="292"/>
                  </a:cubicBezTo>
                  <a:lnTo>
                    <a:pt x="461" y="314"/>
                  </a:lnTo>
                  <a:cubicBezTo>
                    <a:pt x="792" y="513"/>
                    <a:pt x="1101" y="734"/>
                    <a:pt x="1410" y="977"/>
                  </a:cubicBezTo>
                  <a:cubicBezTo>
                    <a:pt x="1675" y="1175"/>
                    <a:pt x="2006" y="1330"/>
                    <a:pt x="2293" y="1506"/>
                  </a:cubicBezTo>
                  <a:cubicBezTo>
                    <a:pt x="2404" y="1551"/>
                    <a:pt x="2514" y="1639"/>
                    <a:pt x="2624" y="1705"/>
                  </a:cubicBezTo>
                  <a:cubicBezTo>
                    <a:pt x="2735" y="1882"/>
                    <a:pt x="3000" y="1970"/>
                    <a:pt x="3198" y="2058"/>
                  </a:cubicBezTo>
                  <a:cubicBezTo>
                    <a:pt x="3287" y="2080"/>
                    <a:pt x="3353" y="2147"/>
                    <a:pt x="3441" y="2169"/>
                  </a:cubicBezTo>
                  <a:cubicBezTo>
                    <a:pt x="3883" y="2478"/>
                    <a:pt x="4457" y="2654"/>
                    <a:pt x="4898" y="2853"/>
                  </a:cubicBezTo>
                  <a:cubicBezTo>
                    <a:pt x="5296" y="3052"/>
                    <a:pt x="5715" y="3206"/>
                    <a:pt x="6112" y="3383"/>
                  </a:cubicBezTo>
                  <a:cubicBezTo>
                    <a:pt x="6267" y="3427"/>
                    <a:pt x="6422" y="3471"/>
                    <a:pt x="6554" y="3515"/>
                  </a:cubicBezTo>
                  <a:cubicBezTo>
                    <a:pt x="6642" y="3537"/>
                    <a:pt x="6731" y="3582"/>
                    <a:pt x="6775" y="3604"/>
                  </a:cubicBezTo>
                  <a:cubicBezTo>
                    <a:pt x="6973" y="3692"/>
                    <a:pt x="7172" y="3758"/>
                    <a:pt x="7393" y="3758"/>
                  </a:cubicBezTo>
                  <a:cubicBezTo>
                    <a:pt x="7415" y="3758"/>
                    <a:pt x="7415" y="3736"/>
                    <a:pt x="7393" y="3714"/>
                  </a:cubicBezTo>
                  <a:cubicBezTo>
                    <a:pt x="7150" y="3648"/>
                    <a:pt x="6929" y="3582"/>
                    <a:pt x="6664" y="3493"/>
                  </a:cubicBezTo>
                  <a:cubicBezTo>
                    <a:pt x="5936" y="3206"/>
                    <a:pt x="5207" y="2919"/>
                    <a:pt x="4501" y="2588"/>
                  </a:cubicBezTo>
                  <a:cubicBezTo>
                    <a:pt x="4126" y="2412"/>
                    <a:pt x="3772" y="2279"/>
                    <a:pt x="3441" y="2102"/>
                  </a:cubicBezTo>
                  <a:cubicBezTo>
                    <a:pt x="3331" y="2058"/>
                    <a:pt x="3243" y="1992"/>
                    <a:pt x="3132" y="1926"/>
                  </a:cubicBezTo>
                  <a:lnTo>
                    <a:pt x="3132" y="1926"/>
                  </a:lnTo>
                  <a:cubicBezTo>
                    <a:pt x="3287" y="1970"/>
                    <a:pt x="3397" y="2058"/>
                    <a:pt x="3530" y="2102"/>
                  </a:cubicBezTo>
                  <a:cubicBezTo>
                    <a:pt x="3684" y="2191"/>
                    <a:pt x="3883" y="2279"/>
                    <a:pt x="4081" y="2367"/>
                  </a:cubicBezTo>
                  <a:cubicBezTo>
                    <a:pt x="4501" y="2522"/>
                    <a:pt x="4876" y="2743"/>
                    <a:pt x="5318" y="2875"/>
                  </a:cubicBezTo>
                  <a:cubicBezTo>
                    <a:pt x="5538" y="2941"/>
                    <a:pt x="5737" y="2986"/>
                    <a:pt x="5958" y="3052"/>
                  </a:cubicBezTo>
                  <a:cubicBezTo>
                    <a:pt x="6112" y="3096"/>
                    <a:pt x="6289" y="3162"/>
                    <a:pt x="6444" y="3184"/>
                  </a:cubicBezTo>
                  <a:cubicBezTo>
                    <a:pt x="6488" y="3184"/>
                    <a:pt x="6488" y="3162"/>
                    <a:pt x="6444" y="3162"/>
                  </a:cubicBezTo>
                  <a:cubicBezTo>
                    <a:pt x="6289" y="3096"/>
                    <a:pt x="6157" y="3030"/>
                    <a:pt x="5958" y="2963"/>
                  </a:cubicBezTo>
                  <a:cubicBezTo>
                    <a:pt x="5759" y="2919"/>
                    <a:pt x="5561" y="2875"/>
                    <a:pt x="5384" y="2831"/>
                  </a:cubicBezTo>
                  <a:cubicBezTo>
                    <a:pt x="4987" y="2721"/>
                    <a:pt x="4633" y="2500"/>
                    <a:pt x="4236" y="2367"/>
                  </a:cubicBezTo>
                  <a:cubicBezTo>
                    <a:pt x="4081" y="2301"/>
                    <a:pt x="3905" y="2213"/>
                    <a:pt x="3750" y="2169"/>
                  </a:cubicBezTo>
                  <a:lnTo>
                    <a:pt x="3794" y="2169"/>
                  </a:lnTo>
                  <a:cubicBezTo>
                    <a:pt x="3839" y="2169"/>
                    <a:pt x="3839" y="2102"/>
                    <a:pt x="3794" y="2102"/>
                  </a:cubicBezTo>
                  <a:cubicBezTo>
                    <a:pt x="3463" y="2080"/>
                    <a:pt x="3221" y="1882"/>
                    <a:pt x="2911" y="1771"/>
                  </a:cubicBezTo>
                  <a:cubicBezTo>
                    <a:pt x="2867" y="1727"/>
                    <a:pt x="2801" y="1639"/>
                    <a:pt x="2757" y="1551"/>
                  </a:cubicBezTo>
                  <a:lnTo>
                    <a:pt x="2757" y="1551"/>
                  </a:lnTo>
                  <a:cubicBezTo>
                    <a:pt x="2779" y="1617"/>
                    <a:pt x="2845" y="1705"/>
                    <a:pt x="2889" y="1749"/>
                  </a:cubicBezTo>
                  <a:cubicBezTo>
                    <a:pt x="2669" y="1617"/>
                    <a:pt x="2448" y="1440"/>
                    <a:pt x="2249" y="1286"/>
                  </a:cubicBezTo>
                  <a:cubicBezTo>
                    <a:pt x="2243" y="1279"/>
                    <a:pt x="2236" y="1277"/>
                    <a:pt x="2231" y="1277"/>
                  </a:cubicBezTo>
                  <a:cubicBezTo>
                    <a:pt x="2218" y="1277"/>
                    <a:pt x="2211" y="1292"/>
                    <a:pt x="2227" y="1308"/>
                  </a:cubicBezTo>
                  <a:cubicBezTo>
                    <a:pt x="2360" y="1440"/>
                    <a:pt x="2514" y="1529"/>
                    <a:pt x="2647" y="1639"/>
                  </a:cubicBezTo>
                  <a:lnTo>
                    <a:pt x="2073" y="1308"/>
                  </a:lnTo>
                  <a:cubicBezTo>
                    <a:pt x="1587" y="1065"/>
                    <a:pt x="1190" y="756"/>
                    <a:pt x="748" y="491"/>
                  </a:cubicBezTo>
                  <a:lnTo>
                    <a:pt x="748" y="491"/>
                  </a:lnTo>
                  <a:cubicBezTo>
                    <a:pt x="969" y="601"/>
                    <a:pt x="1212" y="668"/>
                    <a:pt x="1432" y="756"/>
                  </a:cubicBezTo>
                  <a:cubicBezTo>
                    <a:pt x="1675" y="844"/>
                    <a:pt x="1918" y="977"/>
                    <a:pt x="2183" y="1087"/>
                  </a:cubicBezTo>
                  <a:cubicBezTo>
                    <a:pt x="2227" y="1109"/>
                    <a:pt x="2315" y="1153"/>
                    <a:pt x="2360" y="1175"/>
                  </a:cubicBezTo>
                  <a:cubicBezTo>
                    <a:pt x="2911" y="1595"/>
                    <a:pt x="3552" y="1727"/>
                    <a:pt x="4170" y="2036"/>
                  </a:cubicBezTo>
                  <a:cubicBezTo>
                    <a:pt x="4501" y="2191"/>
                    <a:pt x="4788" y="2323"/>
                    <a:pt x="5163" y="2434"/>
                  </a:cubicBezTo>
                  <a:cubicBezTo>
                    <a:pt x="5538" y="2544"/>
                    <a:pt x="5892" y="2743"/>
                    <a:pt x="6267" y="2875"/>
                  </a:cubicBezTo>
                  <a:cubicBezTo>
                    <a:pt x="6333" y="2941"/>
                    <a:pt x="6422" y="3030"/>
                    <a:pt x="6444" y="3096"/>
                  </a:cubicBezTo>
                  <a:cubicBezTo>
                    <a:pt x="6444" y="3110"/>
                    <a:pt x="6450" y="3115"/>
                    <a:pt x="6458" y="3115"/>
                  </a:cubicBezTo>
                  <a:cubicBezTo>
                    <a:pt x="6476" y="3115"/>
                    <a:pt x="6503" y="3089"/>
                    <a:pt x="6488" y="3074"/>
                  </a:cubicBezTo>
                  <a:cubicBezTo>
                    <a:pt x="6444" y="2986"/>
                    <a:pt x="6399" y="2941"/>
                    <a:pt x="6333" y="2875"/>
                  </a:cubicBezTo>
                  <a:lnTo>
                    <a:pt x="6333" y="2853"/>
                  </a:lnTo>
                  <a:lnTo>
                    <a:pt x="6311" y="2831"/>
                  </a:lnTo>
                  <a:cubicBezTo>
                    <a:pt x="6289" y="2809"/>
                    <a:pt x="6223" y="2765"/>
                    <a:pt x="6201" y="2743"/>
                  </a:cubicBezTo>
                  <a:cubicBezTo>
                    <a:pt x="6090" y="2632"/>
                    <a:pt x="5980" y="2544"/>
                    <a:pt x="5848" y="2434"/>
                  </a:cubicBezTo>
                  <a:lnTo>
                    <a:pt x="5958" y="2434"/>
                  </a:lnTo>
                  <a:cubicBezTo>
                    <a:pt x="5980" y="2434"/>
                    <a:pt x="5980" y="2389"/>
                    <a:pt x="5958" y="2389"/>
                  </a:cubicBezTo>
                  <a:cubicBezTo>
                    <a:pt x="5892" y="2389"/>
                    <a:pt x="5825" y="2367"/>
                    <a:pt x="5759" y="2367"/>
                  </a:cubicBezTo>
                  <a:cubicBezTo>
                    <a:pt x="5671" y="2279"/>
                    <a:pt x="5561" y="2191"/>
                    <a:pt x="5494" y="2102"/>
                  </a:cubicBezTo>
                  <a:lnTo>
                    <a:pt x="5075" y="1771"/>
                  </a:lnTo>
                  <a:lnTo>
                    <a:pt x="5185" y="1771"/>
                  </a:lnTo>
                  <a:cubicBezTo>
                    <a:pt x="5207" y="1771"/>
                    <a:pt x="5207" y="1749"/>
                    <a:pt x="5185" y="1749"/>
                  </a:cubicBezTo>
                  <a:cubicBezTo>
                    <a:pt x="5119" y="1749"/>
                    <a:pt x="5053" y="1727"/>
                    <a:pt x="4965" y="1727"/>
                  </a:cubicBezTo>
                  <a:cubicBezTo>
                    <a:pt x="4942" y="1705"/>
                    <a:pt x="4876" y="1661"/>
                    <a:pt x="4854" y="1639"/>
                  </a:cubicBezTo>
                  <a:cubicBezTo>
                    <a:pt x="4678" y="1529"/>
                    <a:pt x="4611" y="1330"/>
                    <a:pt x="4391" y="1308"/>
                  </a:cubicBezTo>
                  <a:cubicBezTo>
                    <a:pt x="4346" y="1308"/>
                    <a:pt x="4346" y="1330"/>
                    <a:pt x="4391" y="1330"/>
                  </a:cubicBezTo>
                  <a:cubicBezTo>
                    <a:pt x="4545" y="1396"/>
                    <a:pt x="4655" y="1551"/>
                    <a:pt x="4788" y="1661"/>
                  </a:cubicBezTo>
                  <a:cubicBezTo>
                    <a:pt x="4413" y="1551"/>
                    <a:pt x="3993" y="1330"/>
                    <a:pt x="3662" y="1087"/>
                  </a:cubicBezTo>
                  <a:cubicBezTo>
                    <a:pt x="3658" y="1083"/>
                    <a:pt x="3654" y="1081"/>
                    <a:pt x="3650" y="1081"/>
                  </a:cubicBezTo>
                  <a:cubicBezTo>
                    <a:pt x="3633" y="1081"/>
                    <a:pt x="3622" y="1117"/>
                    <a:pt x="3640" y="1153"/>
                  </a:cubicBezTo>
                  <a:cubicBezTo>
                    <a:pt x="3905" y="1330"/>
                    <a:pt x="4214" y="1484"/>
                    <a:pt x="4523" y="1617"/>
                  </a:cubicBezTo>
                  <a:cubicBezTo>
                    <a:pt x="4633" y="1661"/>
                    <a:pt x="4766" y="1727"/>
                    <a:pt x="4898" y="1749"/>
                  </a:cubicBezTo>
                  <a:cubicBezTo>
                    <a:pt x="5097" y="1882"/>
                    <a:pt x="5296" y="2058"/>
                    <a:pt x="5450" y="2191"/>
                  </a:cubicBezTo>
                  <a:cubicBezTo>
                    <a:pt x="5516" y="2213"/>
                    <a:pt x="5538" y="2279"/>
                    <a:pt x="5605" y="2301"/>
                  </a:cubicBezTo>
                  <a:cubicBezTo>
                    <a:pt x="5119" y="2169"/>
                    <a:pt x="4678" y="1948"/>
                    <a:pt x="4236" y="1749"/>
                  </a:cubicBezTo>
                  <a:cubicBezTo>
                    <a:pt x="3750" y="1506"/>
                    <a:pt x="3287" y="1286"/>
                    <a:pt x="2867" y="977"/>
                  </a:cubicBezTo>
                  <a:cubicBezTo>
                    <a:pt x="2863" y="973"/>
                    <a:pt x="2859" y="971"/>
                    <a:pt x="2855" y="971"/>
                  </a:cubicBezTo>
                  <a:cubicBezTo>
                    <a:pt x="2839" y="971"/>
                    <a:pt x="2827" y="1007"/>
                    <a:pt x="2845" y="1043"/>
                  </a:cubicBezTo>
                  <a:cubicBezTo>
                    <a:pt x="3331" y="1396"/>
                    <a:pt x="3861" y="1639"/>
                    <a:pt x="4435" y="1904"/>
                  </a:cubicBezTo>
                  <a:cubicBezTo>
                    <a:pt x="4678" y="2036"/>
                    <a:pt x="4965" y="2147"/>
                    <a:pt x="5229" y="2235"/>
                  </a:cubicBezTo>
                  <a:cubicBezTo>
                    <a:pt x="5406" y="2301"/>
                    <a:pt x="5561" y="2389"/>
                    <a:pt x="5737" y="2412"/>
                  </a:cubicBezTo>
                  <a:cubicBezTo>
                    <a:pt x="5825" y="2500"/>
                    <a:pt x="5914" y="2544"/>
                    <a:pt x="6024" y="2632"/>
                  </a:cubicBezTo>
                  <a:cubicBezTo>
                    <a:pt x="5472" y="2345"/>
                    <a:pt x="4832" y="2213"/>
                    <a:pt x="4280" y="1948"/>
                  </a:cubicBezTo>
                  <a:cubicBezTo>
                    <a:pt x="3750" y="1661"/>
                    <a:pt x="3221" y="1551"/>
                    <a:pt x="2735" y="1286"/>
                  </a:cubicBezTo>
                  <a:lnTo>
                    <a:pt x="2735" y="1286"/>
                  </a:lnTo>
                  <a:cubicBezTo>
                    <a:pt x="2801" y="1308"/>
                    <a:pt x="2911" y="1308"/>
                    <a:pt x="3000" y="1352"/>
                  </a:cubicBezTo>
                  <a:cubicBezTo>
                    <a:pt x="3022" y="1352"/>
                    <a:pt x="3066" y="1330"/>
                    <a:pt x="3022" y="1330"/>
                  </a:cubicBezTo>
                  <a:cubicBezTo>
                    <a:pt x="2956" y="1242"/>
                    <a:pt x="3000" y="1308"/>
                    <a:pt x="2889" y="1242"/>
                  </a:cubicBezTo>
                  <a:cubicBezTo>
                    <a:pt x="2757" y="1197"/>
                    <a:pt x="2580" y="1131"/>
                    <a:pt x="2448" y="1065"/>
                  </a:cubicBezTo>
                  <a:cubicBezTo>
                    <a:pt x="2426" y="1065"/>
                    <a:pt x="2404" y="1043"/>
                    <a:pt x="2360" y="1043"/>
                  </a:cubicBezTo>
                  <a:lnTo>
                    <a:pt x="2337" y="999"/>
                  </a:lnTo>
                  <a:lnTo>
                    <a:pt x="2315" y="999"/>
                  </a:lnTo>
                  <a:cubicBezTo>
                    <a:pt x="2249" y="999"/>
                    <a:pt x="2227" y="977"/>
                    <a:pt x="2183" y="955"/>
                  </a:cubicBezTo>
                  <a:cubicBezTo>
                    <a:pt x="2006" y="888"/>
                    <a:pt x="1874" y="778"/>
                    <a:pt x="1697" y="734"/>
                  </a:cubicBezTo>
                  <a:cubicBezTo>
                    <a:pt x="1432" y="623"/>
                    <a:pt x="1190" y="535"/>
                    <a:pt x="903" y="425"/>
                  </a:cubicBezTo>
                  <a:cubicBezTo>
                    <a:pt x="638" y="292"/>
                    <a:pt x="329" y="182"/>
                    <a:pt x="42" y="5"/>
                  </a:cubicBezTo>
                  <a:cubicBezTo>
                    <a:pt x="38" y="2"/>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p:nvPr/>
          </p:nvSpPr>
          <p:spPr>
            <a:xfrm>
              <a:off x="2912150" y="2224875"/>
              <a:ext cx="90450" cy="47500"/>
            </a:xfrm>
            <a:custGeom>
              <a:avLst/>
              <a:gdLst/>
              <a:ahLst/>
              <a:cxnLst/>
              <a:rect l="l" t="t" r="r" b="b"/>
              <a:pathLst>
                <a:path w="3618" h="1900" extrusionOk="0">
                  <a:moveTo>
                    <a:pt x="60" y="0"/>
                  </a:moveTo>
                  <a:cubicBezTo>
                    <a:pt x="26" y="0"/>
                    <a:pt x="1" y="32"/>
                    <a:pt x="19" y="50"/>
                  </a:cubicBezTo>
                  <a:cubicBezTo>
                    <a:pt x="85" y="117"/>
                    <a:pt x="173" y="161"/>
                    <a:pt x="217" y="249"/>
                  </a:cubicBezTo>
                  <a:lnTo>
                    <a:pt x="173" y="249"/>
                  </a:lnTo>
                  <a:cubicBezTo>
                    <a:pt x="195" y="249"/>
                    <a:pt x="217" y="249"/>
                    <a:pt x="217" y="271"/>
                  </a:cubicBezTo>
                  <a:cubicBezTo>
                    <a:pt x="416" y="426"/>
                    <a:pt x="593" y="558"/>
                    <a:pt x="835" y="691"/>
                  </a:cubicBezTo>
                  <a:cubicBezTo>
                    <a:pt x="1078" y="867"/>
                    <a:pt x="1321" y="1000"/>
                    <a:pt x="1608" y="1110"/>
                  </a:cubicBezTo>
                  <a:cubicBezTo>
                    <a:pt x="1895" y="1242"/>
                    <a:pt x="2204" y="1441"/>
                    <a:pt x="2535" y="1574"/>
                  </a:cubicBezTo>
                  <a:cubicBezTo>
                    <a:pt x="2800" y="1684"/>
                    <a:pt x="3198" y="1883"/>
                    <a:pt x="3507" y="1883"/>
                  </a:cubicBezTo>
                  <a:cubicBezTo>
                    <a:pt x="3529" y="1883"/>
                    <a:pt x="3529" y="1861"/>
                    <a:pt x="3507" y="1861"/>
                  </a:cubicBezTo>
                  <a:cubicBezTo>
                    <a:pt x="3220" y="1816"/>
                    <a:pt x="2911" y="1684"/>
                    <a:pt x="2646" y="1574"/>
                  </a:cubicBezTo>
                  <a:cubicBezTo>
                    <a:pt x="2359" y="1463"/>
                    <a:pt x="2116" y="1353"/>
                    <a:pt x="1873" y="1220"/>
                  </a:cubicBezTo>
                  <a:lnTo>
                    <a:pt x="1873" y="1220"/>
                  </a:lnTo>
                  <a:lnTo>
                    <a:pt x="2535" y="1463"/>
                  </a:lnTo>
                  <a:lnTo>
                    <a:pt x="3109" y="1706"/>
                  </a:lnTo>
                  <a:cubicBezTo>
                    <a:pt x="3198" y="1772"/>
                    <a:pt x="3529" y="1794"/>
                    <a:pt x="3529" y="1883"/>
                  </a:cubicBezTo>
                  <a:cubicBezTo>
                    <a:pt x="3529" y="1894"/>
                    <a:pt x="3540" y="1899"/>
                    <a:pt x="3551" y="1899"/>
                  </a:cubicBezTo>
                  <a:cubicBezTo>
                    <a:pt x="3562" y="1899"/>
                    <a:pt x="3573" y="1894"/>
                    <a:pt x="3573" y="1883"/>
                  </a:cubicBezTo>
                  <a:lnTo>
                    <a:pt x="3573" y="1816"/>
                  </a:lnTo>
                  <a:cubicBezTo>
                    <a:pt x="3617" y="1772"/>
                    <a:pt x="3595" y="1772"/>
                    <a:pt x="3595" y="1750"/>
                  </a:cubicBezTo>
                  <a:cubicBezTo>
                    <a:pt x="3286" y="1640"/>
                    <a:pt x="3043" y="1507"/>
                    <a:pt x="2756" y="1397"/>
                  </a:cubicBezTo>
                  <a:cubicBezTo>
                    <a:pt x="2425" y="1242"/>
                    <a:pt x="2072" y="1154"/>
                    <a:pt x="1741" y="1000"/>
                  </a:cubicBezTo>
                  <a:cubicBezTo>
                    <a:pt x="1321" y="801"/>
                    <a:pt x="902" y="602"/>
                    <a:pt x="526" y="359"/>
                  </a:cubicBezTo>
                  <a:lnTo>
                    <a:pt x="504" y="337"/>
                  </a:lnTo>
                  <a:cubicBezTo>
                    <a:pt x="394" y="227"/>
                    <a:pt x="239" y="161"/>
                    <a:pt x="129" y="28"/>
                  </a:cubicBezTo>
                  <a:lnTo>
                    <a:pt x="107" y="28"/>
                  </a:lnTo>
                  <a:lnTo>
                    <a:pt x="85" y="6"/>
                  </a:lnTo>
                  <a:cubicBezTo>
                    <a:pt x="76" y="2"/>
                    <a:pt x="68"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p:nvPr/>
          </p:nvSpPr>
          <p:spPr>
            <a:xfrm>
              <a:off x="2951500" y="2273200"/>
              <a:ext cx="73725" cy="29325"/>
            </a:xfrm>
            <a:custGeom>
              <a:avLst/>
              <a:gdLst/>
              <a:ahLst/>
              <a:cxnLst/>
              <a:rect l="l" t="t" r="r" b="b"/>
              <a:pathLst>
                <a:path w="2949" h="1173" extrusionOk="0">
                  <a:moveTo>
                    <a:pt x="38" y="1"/>
                  </a:moveTo>
                  <a:cubicBezTo>
                    <a:pt x="18" y="1"/>
                    <a:pt x="1" y="43"/>
                    <a:pt x="34" y="60"/>
                  </a:cubicBezTo>
                  <a:cubicBezTo>
                    <a:pt x="498" y="303"/>
                    <a:pt x="1028" y="479"/>
                    <a:pt x="1513" y="678"/>
                  </a:cubicBezTo>
                  <a:cubicBezTo>
                    <a:pt x="1756" y="788"/>
                    <a:pt x="2021" y="811"/>
                    <a:pt x="2264" y="899"/>
                  </a:cubicBezTo>
                  <a:cubicBezTo>
                    <a:pt x="2418" y="943"/>
                    <a:pt x="2816" y="1009"/>
                    <a:pt x="2904" y="1164"/>
                  </a:cubicBezTo>
                  <a:cubicBezTo>
                    <a:pt x="2904" y="1170"/>
                    <a:pt x="2908" y="1173"/>
                    <a:pt x="2913" y="1173"/>
                  </a:cubicBezTo>
                  <a:cubicBezTo>
                    <a:pt x="2926" y="1173"/>
                    <a:pt x="2948" y="1157"/>
                    <a:pt x="2948" y="1142"/>
                  </a:cubicBezTo>
                  <a:cubicBezTo>
                    <a:pt x="2860" y="855"/>
                    <a:pt x="2242" y="788"/>
                    <a:pt x="2021" y="744"/>
                  </a:cubicBezTo>
                  <a:cubicBezTo>
                    <a:pt x="1712" y="678"/>
                    <a:pt x="1403" y="568"/>
                    <a:pt x="1094" y="457"/>
                  </a:cubicBezTo>
                  <a:cubicBezTo>
                    <a:pt x="741" y="303"/>
                    <a:pt x="387" y="192"/>
                    <a:pt x="56" y="16"/>
                  </a:cubicBezTo>
                  <a:cubicBezTo>
                    <a:pt x="51" y="5"/>
                    <a:pt x="44"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2983900" y="2293300"/>
              <a:ext cx="46275" cy="14575"/>
            </a:xfrm>
            <a:custGeom>
              <a:avLst/>
              <a:gdLst/>
              <a:ahLst/>
              <a:cxnLst/>
              <a:rect l="l" t="t" r="r" b="b"/>
              <a:pathLst>
                <a:path w="1851" h="583" extrusionOk="0">
                  <a:moveTo>
                    <a:pt x="40" y="1"/>
                  </a:moveTo>
                  <a:cubicBezTo>
                    <a:pt x="12" y="1"/>
                    <a:pt x="1" y="33"/>
                    <a:pt x="19" y="51"/>
                  </a:cubicBezTo>
                  <a:cubicBezTo>
                    <a:pt x="328" y="227"/>
                    <a:pt x="659" y="271"/>
                    <a:pt x="990" y="382"/>
                  </a:cubicBezTo>
                  <a:cubicBezTo>
                    <a:pt x="1255" y="464"/>
                    <a:pt x="1502" y="583"/>
                    <a:pt x="1764" y="583"/>
                  </a:cubicBezTo>
                  <a:cubicBezTo>
                    <a:pt x="1786" y="583"/>
                    <a:pt x="1807" y="582"/>
                    <a:pt x="1829" y="581"/>
                  </a:cubicBezTo>
                  <a:cubicBezTo>
                    <a:pt x="1851" y="581"/>
                    <a:pt x="1851" y="558"/>
                    <a:pt x="1829" y="558"/>
                  </a:cubicBezTo>
                  <a:cubicBezTo>
                    <a:pt x="1542" y="514"/>
                    <a:pt x="1299" y="404"/>
                    <a:pt x="1012" y="338"/>
                  </a:cubicBezTo>
                  <a:cubicBezTo>
                    <a:pt x="681" y="227"/>
                    <a:pt x="394" y="139"/>
                    <a:pt x="63" y="7"/>
                  </a:cubicBezTo>
                  <a:cubicBezTo>
                    <a:pt x="54" y="2"/>
                    <a:pt x="47"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a:off x="2982800" y="2296625"/>
              <a:ext cx="63950" cy="18375"/>
            </a:xfrm>
            <a:custGeom>
              <a:avLst/>
              <a:gdLst/>
              <a:ahLst/>
              <a:cxnLst/>
              <a:rect l="l" t="t" r="r" b="b"/>
              <a:pathLst>
                <a:path w="2558" h="735" extrusionOk="0">
                  <a:moveTo>
                    <a:pt x="29" y="0"/>
                  </a:moveTo>
                  <a:cubicBezTo>
                    <a:pt x="12" y="0"/>
                    <a:pt x="0" y="36"/>
                    <a:pt x="18" y="72"/>
                  </a:cubicBezTo>
                  <a:cubicBezTo>
                    <a:pt x="372" y="249"/>
                    <a:pt x="791" y="381"/>
                    <a:pt x="1210" y="470"/>
                  </a:cubicBezTo>
                  <a:cubicBezTo>
                    <a:pt x="1608" y="580"/>
                    <a:pt x="2093" y="735"/>
                    <a:pt x="2535" y="735"/>
                  </a:cubicBezTo>
                  <a:cubicBezTo>
                    <a:pt x="2557" y="735"/>
                    <a:pt x="2557" y="690"/>
                    <a:pt x="2535" y="690"/>
                  </a:cubicBezTo>
                  <a:cubicBezTo>
                    <a:pt x="1696" y="536"/>
                    <a:pt x="791" y="359"/>
                    <a:pt x="40" y="6"/>
                  </a:cubicBezTo>
                  <a:cubicBezTo>
                    <a:pt x="36" y="2"/>
                    <a:pt x="32"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3011950" y="2310000"/>
              <a:ext cx="29825" cy="8300"/>
            </a:xfrm>
            <a:custGeom>
              <a:avLst/>
              <a:gdLst/>
              <a:ahLst/>
              <a:cxnLst/>
              <a:rect l="l" t="t" r="r" b="b"/>
              <a:pathLst>
                <a:path w="1193" h="332" extrusionOk="0">
                  <a:moveTo>
                    <a:pt x="44" y="1"/>
                  </a:moveTo>
                  <a:cubicBezTo>
                    <a:pt x="0" y="1"/>
                    <a:pt x="0" y="23"/>
                    <a:pt x="44" y="45"/>
                  </a:cubicBezTo>
                  <a:cubicBezTo>
                    <a:pt x="221" y="89"/>
                    <a:pt x="420" y="133"/>
                    <a:pt x="618" y="155"/>
                  </a:cubicBezTo>
                  <a:cubicBezTo>
                    <a:pt x="707" y="155"/>
                    <a:pt x="773" y="200"/>
                    <a:pt x="861" y="200"/>
                  </a:cubicBezTo>
                  <a:cubicBezTo>
                    <a:pt x="883" y="222"/>
                    <a:pt x="927" y="222"/>
                    <a:pt x="950" y="244"/>
                  </a:cubicBezTo>
                  <a:cubicBezTo>
                    <a:pt x="972" y="266"/>
                    <a:pt x="972" y="266"/>
                    <a:pt x="994" y="266"/>
                  </a:cubicBezTo>
                  <a:cubicBezTo>
                    <a:pt x="1060" y="288"/>
                    <a:pt x="1060" y="266"/>
                    <a:pt x="1082" y="332"/>
                  </a:cubicBezTo>
                  <a:lnTo>
                    <a:pt x="1082" y="266"/>
                  </a:lnTo>
                  <a:cubicBezTo>
                    <a:pt x="1038" y="266"/>
                    <a:pt x="972" y="222"/>
                    <a:pt x="950" y="177"/>
                  </a:cubicBezTo>
                  <a:lnTo>
                    <a:pt x="950" y="177"/>
                  </a:lnTo>
                  <a:cubicBezTo>
                    <a:pt x="1038" y="222"/>
                    <a:pt x="1104" y="222"/>
                    <a:pt x="1170" y="266"/>
                  </a:cubicBezTo>
                  <a:cubicBezTo>
                    <a:pt x="1170" y="266"/>
                    <a:pt x="1192" y="266"/>
                    <a:pt x="1192" y="244"/>
                  </a:cubicBezTo>
                  <a:cubicBezTo>
                    <a:pt x="1082" y="200"/>
                    <a:pt x="972" y="155"/>
                    <a:pt x="839" y="133"/>
                  </a:cubicBezTo>
                  <a:lnTo>
                    <a:pt x="751" y="133"/>
                  </a:lnTo>
                  <a:cubicBezTo>
                    <a:pt x="508" y="111"/>
                    <a:pt x="287" y="23"/>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3014700" y="2261450"/>
              <a:ext cx="50800" cy="23200"/>
            </a:xfrm>
            <a:custGeom>
              <a:avLst/>
              <a:gdLst/>
              <a:ahLst/>
              <a:cxnLst/>
              <a:rect l="l" t="t" r="r" b="b"/>
              <a:pathLst>
                <a:path w="2032" h="928" extrusionOk="0">
                  <a:moveTo>
                    <a:pt x="111" y="0"/>
                  </a:moveTo>
                  <a:cubicBezTo>
                    <a:pt x="67" y="0"/>
                    <a:pt x="1" y="66"/>
                    <a:pt x="45" y="66"/>
                  </a:cubicBezTo>
                  <a:cubicBezTo>
                    <a:pt x="155" y="155"/>
                    <a:pt x="221" y="177"/>
                    <a:pt x="376" y="199"/>
                  </a:cubicBezTo>
                  <a:cubicBezTo>
                    <a:pt x="553" y="265"/>
                    <a:pt x="729" y="420"/>
                    <a:pt x="928" y="508"/>
                  </a:cubicBezTo>
                  <a:cubicBezTo>
                    <a:pt x="1259" y="640"/>
                    <a:pt x="1612" y="883"/>
                    <a:pt x="1988" y="927"/>
                  </a:cubicBezTo>
                  <a:cubicBezTo>
                    <a:pt x="2032" y="927"/>
                    <a:pt x="2032" y="883"/>
                    <a:pt x="1988" y="861"/>
                  </a:cubicBezTo>
                  <a:cubicBezTo>
                    <a:pt x="1701" y="751"/>
                    <a:pt x="1391" y="596"/>
                    <a:pt x="1104" y="486"/>
                  </a:cubicBezTo>
                  <a:cubicBezTo>
                    <a:pt x="950" y="398"/>
                    <a:pt x="773" y="331"/>
                    <a:pt x="619" y="221"/>
                  </a:cubicBezTo>
                  <a:cubicBezTo>
                    <a:pt x="442" y="133"/>
                    <a:pt x="266" y="111"/>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3028725" y="2260175"/>
              <a:ext cx="32925" cy="14600"/>
            </a:xfrm>
            <a:custGeom>
              <a:avLst/>
              <a:gdLst/>
              <a:ahLst/>
              <a:cxnLst/>
              <a:rect l="l" t="t" r="r" b="b"/>
              <a:pathLst>
                <a:path w="1317" h="584" extrusionOk="0">
                  <a:moveTo>
                    <a:pt x="43" y="1"/>
                  </a:moveTo>
                  <a:cubicBezTo>
                    <a:pt x="22" y="1"/>
                    <a:pt x="0" y="29"/>
                    <a:pt x="36" y="29"/>
                  </a:cubicBezTo>
                  <a:cubicBezTo>
                    <a:pt x="212" y="250"/>
                    <a:pt x="477" y="272"/>
                    <a:pt x="720" y="382"/>
                  </a:cubicBezTo>
                  <a:cubicBezTo>
                    <a:pt x="863" y="464"/>
                    <a:pt x="1044" y="583"/>
                    <a:pt x="1245" y="583"/>
                  </a:cubicBezTo>
                  <a:cubicBezTo>
                    <a:pt x="1261" y="583"/>
                    <a:pt x="1277" y="583"/>
                    <a:pt x="1294" y="581"/>
                  </a:cubicBezTo>
                  <a:cubicBezTo>
                    <a:pt x="1316" y="581"/>
                    <a:pt x="1316" y="537"/>
                    <a:pt x="1294" y="537"/>
                  </a:cubicBezTo>
                  <a:cubicBezTo>
                    <a:pt x="1073" y="493"/>
                    <a:pt x="919" y="382"/>
                    <a:pt x="698" y="316"/>
                  </a:cubicBezTo>
                  <a:cubicBezTo>
                    <a:pt x="477" y="228"/>
                    <a:pt x="256" y="162"/>
                    <a:pt x="58" y="7"/>
                  </a:cubicBezTo>
                  <a:cubicBezTo>
                    <a:pt x="53" y="3"/>
                    <a:pt x="48"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3033025" y="2257425"/>
              <a:ext cx="38000" cy="12325"/>
            </a:xfrm>
            <a:custGeom>
              <a:avLst/>
              <a:gdLst/>
              <a:ahLst/>
              <a:cxnLst/>
              <a:rect l="l" t="t" r="r" b="b"/>
              <a:pathLst>
                <a:path w="1520" h="493" extrusionOk="0">
                  <a:moveTo>
                    <a:pt x="28" y="1"/>
                  </a:moveTo>
                  <a:cubicBezTo>
                    <a:pt x="11" y="1"/>
                    <a:pt x="0" y="33"/>
                    <a:pt x="18" y="51"/>
                  </a:cubicBezTo>
                  <a:cubicBezTo>
                    <a:pt x="129" y="117"/>
                    <a:pt x="217" y="117"/>
                    <a:pt x="327" y="139"/>
                  </a:cubicBezTo>
                  <a:cubicBezTo>
                    <a:pt x="482" y="205"/>
                    <a:pt x="592" y="272"/>
                    <a:pt x="747" y="338"/>
                  </a:cubicBezTo>
                  <a:cubicBezTo>
                    <a:pt x="968" y="448"/>
                    <a:pt x="1232" y="492"/>
                    <a:pt x="1475" y="492"/>
                  </a:cubicBezTo>
                  <a:cubicBezTo>
                    <a:pt x="1519" y="492"/>
                    <a:pt x="1519" y="470"/>
                    <a:pt x="1475" y="470"/>
                  </a:cubicBezTo>
                  <a:cubicBezTo>
                    <a:pt x="1255" y="448"/>
                    <a:pt x="1012" y="426"/>
                    <a:pt x="791" y="316"/>
                  </a:cubicBezTo>
                  <a:lnTo>
                    <a:pt x="460" y="139"/>
                  </a:lnTo>
                  <a:cubicBezTo>
                    <a:pt x="327" y="95"/>
                    <a:pt x="195" y="95"/>
                    <a:pt x="40" y="7"/>
                  </a:cubicBezTo>
                  <a:cubicBezTo>
                    <a:pt x="36" y="2"/>
                    <a:pt x="32"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3066025" y="2309450"/>
              <a:ext cx="40875" cy="25425"/>
            </a:xfrm>
            <a:custGeom>
              <a:avLst/>
              <a:gdLst/>
              <a:ahLst/>
              <a:cxnLst/>
              <a:rect l="l" t="t" r="r" b="b"/>
              <a:pathLst>
                <a:path w="1635" h="1017" extrusionOk="0">
                  <a:moveTo>
                    <a:pt x="45" y="1"/>
                  </a:moveTo>
                  <a:cubicBezTo>
                    <a:pt x="23" y="1"/>
                    <a:pt x="1" y="45"/>
                    <a:pt x="23" y="45"/>
                  </a:cubicBezTo>
                  <a:cubicBezTo>
                    <a:pt x="199" y="67"/>
                    <a:pt x="332" y="177"/>
                    <a:pt x="464" y="288"/>
                  </a:cubicBezTo>
                  <a:cubicBezTo>
                    <a:pt x="641" y="398"/>
                    <a:pt x="795" y="486"/>
                    <a:pt x="928" y="597"/>
                  </a:cubicBezTo>
                  <a:cubicBezTo>
                    <a:pt x="1127" y="729"/>
                    <a:pt x="1347" y="994"/>
                    <a:pt x="1590" y="1016"/>
                  </a:cubicBezTo>
                  <a:cubicBezTo>
                    <a:pt x="1634" y="1016"/>
                    <a:pt x="1634" y="994"/>
                    <a:pt x="1590" y="994"/>
                  </a:cubicBezTo>
                  <a:cubicBezTo>
                    <a:pt x="1325" y="906"/>
                    <a:pt x="1038" y="597"/>
                    <a:pt x="795" y="442"/>
                  </a:cubicBezTo>
                  <a:cubicBezTo>
                    <a:pt x="575" y="288"/>
                    <a:pt x="332" y="4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3077725" y="2304875"/>
              <a:ext cx="38000" cy="25575"/>
            </a:xfrm>
            <a:custGeom>
              <a:avLst/>
              <a:gdLst/>
              <a:ahLst/>
              <a:cxnLst/>
              <a:rect l="l" t="t" r="r" b="b"/>
              <a:pathLst>
                <a:path w="1520" h="1023" extrusionOk="0">
                  <a:moveTo>
                    <a:pt x="39" y="1"/>
                  </a:moveTo>
                  <a:cubicBezTo>
                    <a:pt x="11" y="1"/>
                    <a:pt x="1" y="29"/>
                    <a:pt x="18" y="29"/>
                  </a:cubicBezTo>
                  <a:cubicBezTo>
                    <a:pt x="305" y="294"/>
                    <a:pt x="614" y="471"/>
                    <a:pt x="879" y="692"/>
                  </a:cubicBezTo>
                  <a:cubicBezTo>
                    <a:pt x="1056" y="846"/>
                    <a:pt x="1233" y="1023"/>
                    <a:pt x="1497" y="1023"/>
                  </a:cubicBezTo>
                  <a:cubicBezTo>
                    <a:pt x="1520" y="1023"/>
                    <a:pt x="1520" y="1001"/>
                    <a:pt x="1497" y="978"/>
                  </a:cubicBezTo>
                  <a:cubicBezTo>
                    <a:pt x="1211" y="890"/>
                    <a:pt x="1056" y="736"/>
                    <a:pt x="791" y="559"/>
                  </a:cubicBezTo>
                  <a:cubicBezTo>
                    <a:pt x="548" y="360"/>
                    <a:pt x="283" y="206"/>
                    <a:pt x="63" y="7"/>
                  </a:cubicBezTo>
                  <a:cubicBezTo>
                    <a:pt x="54" y="3"/>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3077775" y="2299850"/>
              <a:ext cx="40700" cy="26200"/>
            </a:xfrm>
            <a:custGeom>
              <a:avLst/>
              <a:gdLst/>
              <a:ahLst/>
              <a:cxnLst/>
              <a:rect l="l" t="t" r="r" b="b"/>
              <a:pathLst>
                <a:path w="1628" h="1048" extrusionOk="0">
                  <a:moveTo>
                    <a:pt x="22" y="1"/>
                  </a:moveTo>
                  <a:cubicBezTo>
                    <a:pt x="8" y="1"/>
                    <a:pt x="0" y="21"/>
                    <a:pt x="16" y="54"/>
                  </a:cubicBezTo>
                  <a:cubicBezTo>
                    <a:pt x="127" y="120"/>
                    <a:pt x="215" y="164"/>
                    <a:pt x="325" y="208"/>
                  </a:cubicBezTo>
                  <a:cubicBezTo>
                    <a:pt x="502" y="296"/>
                    <a:pt x="590" y="429"/>
                    <a:pt x="767" y="561"/>
                  </a:cubicBezTo>
                  <a:cubicBezTo>
                    <a:pt x="944" y="672"/>
                    <a:pt x="1120" y="738"/>
                    <a:pt x="1297" y="870"/>
                  </a:cubicBezTo>
                  <a:cubicBezTo>
                    <a:pt x="1407" y="959"/>
                    <a:pt x="1451" y="1047"/>
                    <a:pt x="1606" y="1047"/>
                  </a:cubicBezTo>
                  <a:cubicBezTo>
                    <a:pt x="1628" y="1047"/>
                    <a:pt x="1628" y="1003"/>
                    <a:pt x="1606" y="1003"/>
                  </a:cubicBezTo>
                  <a:cubicBezTo>
                    <a:pt x="1429" y="959"/>
                    <a:pt x="1319" y="826"/>
                    <a:pt x="1186" y="738"/>
                  </a:cubicBezTo>
                  <a:cubicBezTo>
                    <a:pt x="1054" y="628"/>
                    <a:pt x="877" y="606"/>
                    <a:pt x="723" y="451"/>
                  </a:cubicBezTo>
                  <a:cubicBezTo>
                    <a:pt x="635" y="407"/>
                    <a:pt x="568" y="319"/>
                    <a:pt x="502" y="274"/>
                  </a:cubicBezTo>
                  <a:cubicBezTo>
                    <a:pt x="348" y="164"/>
                    <a:pt x="171" y="120"/>
                    <a:pt x="38" y="9"/>
                  </a:cubicBezTo>
                  <a:cubicBezTo>
                    <a:pt x="33" y="4"/>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3069450" y="2285025"/>
              <a:ext cx="49025" cy="33150"/>
            </a:xfrm>
            <a:custGeom>
              <a:avLst/>
              <a:gdLst/>
              <a:ahLst/>
              <a:cxnLst/>
              <a:rect l="l" t="t" r="r" b="b"/>
              <a:pathLst>
                <a:path w="1961" h="1326" extrusionOk="0">
                  <a:moveTo>
                    <a:pt x="40" y="0"/>
                  </a:moveTo>
                  <a:cubicBezTo>
                    <a:pt x="11" y="0"/>
                    <a:pt x="0" y="33"/>
                    <a:pt x="18" y="51"/>
                  </a:cubicBezTo>
                  <a:cubicBezTo>
                    <a:pt x="129" y="161"/>
                    <a:pt x="283" y="227"/>
                    <a:pt x="416" y="271"/>
                  </a:cubicBezTo>
                  <a:cubicBezTo>
                    <a:pt x="614" y="382"/>
                    <a:pt x="769" y="536"/>
                    <a:pt x="923" y="669"/>
                  </a:cubicBezTo>
                  <a:cubicBezTo>
                    <a:pt x="1232" y="889"/>
                    <a:pt x="1630" y="978"/>
                    <a:pt x="1851" y="1309"/>
                  </a:cubicBezTo>
                  <a:cubicBezTo>
                    <a:pt x="1851" y="1320"/>
                    <a:pt x="1856" y="1325"/>
                    <a:pt x="1864" y="1325"/>
                  </a:cubicBezTo>
                  <a:cubicBezTo>
                    <a:pt x="1873" y="1325"/>
                    <a:pt x="1884" y="1320"/>
                    <a:pt x="1895" y="1309"/>
                  </a:cubicBezTo>
                  <a:cubicBezTo>
                    <a:pt x="1961" y="1088"/>
                    <a:pt x="1542" y="889"/>
                    <a:pt x="1409" y="801"/>
                  </a:cubicBezTo>
                  <a:cubicBezTo>
                    <a:pt x="1166" y="669"/>
                    <a:pt x="968" y="536"/>
                    <a:pt x="703" y="360"/>
                  </a:cubicBezTo>
                  <a:cubicBezTo>
                    <a:pt x="482" y="227"/>
                    <a:pt x="239" y="161"/>
                    <a:pt x="62" y="6"/>
                  </a:cubicBezTo>
                  <a:cubicBezTo>
                    <a:pt x="54" y="2"/>
                    <a:pt x="4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3067400" y="2270450"/>
              <a:ext cx="43150" cy="29800"/>
            </a:xfrm>
            <a:custGeom>
              <a:avLst/>
              <a:gdLst/>
              <a:ahLst/>
              <a:cxnLst/>
              <a:rect l="l" t="t" r="r" b="b"/>
              <a:pathLst>
                <a:path w="1726" h="1192" extrusionOk="0">
                  <a:moveTo>
                    <a:pt x="57" y="1"/>
                  </a:moveTo>
                  <a:cubicBezTo>
                    <a:pt x="31" y="1"/>
                    <a:pt x="1" y="43"/>
                    <a:pt x="34" y="60"/>
                  </a:cubicBezTo>
                  <a:cubicBezTo>
                    <a:pt x="211" y="258"/>
                    <a:pt x="520" y="391"/>
                    <a:pt x="763" y="567"/>
                  </a:cubicBezTo>
                  <a:cubicBezTo>
                    <a:pt x="935" y="675"/>
                    <a:pt x="1403" y="1142"/>
                    <a:pt x="1610" y="1142"/>
                  </a:cubicBezTo>
                  <a:cubicBezTo>
                    <a:pt x="1613" y="1142"/>
                    <a:pt x="1616" y="1142"/>
                    <a:pt x="1618" y="1142"/>
                  </a:cubicBezTo>
                  <a:lnTo>
                    <a:pt x="1618" y="1142"/>
                  </a:lnTo>
                  <a:cubicBezTo>
                    <a:pt x="1602" y="1145"/>
                    <a:pt x="1603" y="1163"/>
                    <a:pt x="1624" y="1163"/>
                  </a:cubicBezTo>
                  <a:cubicBezTo>
                    <a:pt x="1624" y="1163"/>
                    <a:pt x="1646" y="1163"/>
                    <a:pt x="1646" y="1185"/>
                  </a:cubicBezTo>
                  <a:cubicBezTo>
                    <a:pt x="1654" y="1190"/>
                    <a:pt x="1662" y="1191"/>
                    <a:pt x="1670" y="1191"/>
                  </a:cubicBezTo>
                  <a:cubicBezTo>
                    <a:pt x="1703" y="1191"/>
                    <a:pt x="1725" y="1159"/>
                    <a:pt x="1690" y="1141"/>
                  </a:cubicBezTo>
                  <a:cubicBezTo>
                    <a:pt x="1403" y="965"/>
                    <a:pt x="1160" y="744"/>
                    <a:pt x="873" y="567"/>
                  </a:cubicBezTo>
                  <a:cubicBezTo>
                    <a:pt x="763" y="457"/>
                    <a:pt x="630" y="369"/>
                    <a:pt x="520" y="280"/>
                  </a:cubicBezTo>
                  <a:cubicBezTo>
                    <a:pt x="387" y="170"/>
                    <a:pt x="211" y="126"/>
                    <a:pt x="78" y="15"/>
                  </a:cubicBezTo>
                  <a:cubicBezTo>
                    <a:pt x="73" y="5"/>
                    <a:pt x="65"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3065150" y="2262950"/>
              <a:ext cx="35125" cy="21750"/>
            </a:xfrm>
            <a:custGeom>
              <a:avLst/>
              <a:gdLst/>
              <a:ahLst/>
              <a:cxnLst/>
              <a:rect l="l" t="t" r="r" b="b"/>
              <a:pathLst>
                <a:path w="1405" h="870" extrusionOk="0">
                  <a:moveTo>
                    <a:pt x="63" y="0"/>
                  </a:moveTo>
                  <a:cubicBezTo>
                    <a:pt x="37" y="0"/>
                    <a:pt x="0" y="33"/>
                    <a:pt x="36" y="51"/>
                  </a:cubicBezTo>
                  <a:cubicBezTo>
                    <a:pt x="279" y="315"/>
                    <a:pt x="632" y="360"/>
                    <a:pt x="853" y="558"/>
                  </a:cubicBezTo>
                  <a:cubicBezTo>
                    <a:pt x="1020" y="684"/>
                    <a:pt x="1148" y="869"/>
                    <a:pt x="1349" y="869"/>
                  </a:cubicBezTo>
                  <a:cubicBezTo>
                    <a:pt x="1360" y="869"/>
                    <a:pt x="1371" y="868"/>
                    <a:pt x="1382" y="867"/>
                  </a:cubicBezTo>
                  <a:cubicBezTo>
                    <a:pt x="1404" y="867"/>
                    <a:pt x="1404" y="801"/>
                    <a:pt x="1382" y="801"/>
                  </a:cubicBezTo>
                  <a:cubicBezTo>
                    <a:pt x="1162" y="713"/>
                    <a:pt x="1029" y="558"/>
                    <a:pt x="830" y="426"/>
                  </a:cubicBezTo>
                  <a:cubicBezTo>
                    <a:pt x="610" y="249"/>
                    <a:pt x="301" y="205"/>
                    <a:pt x="80" y="6"/>
                  </a:cubicBezTo>
                  <a:cubicBezTo>
                    <a:pt x="76" y="2"/>
                    <a:pt x="70"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3097500" y="2336575"/>
              <a:ext cx="4425" cy="4925"/>
            </a:xfrm>
            <a:custGeom>
              <a:avLst/>
              <a:gdLst/>
              <a:ahLst/>
              <a:cxnLst/>
              <a:rect l="l" t="t" r="r" b="b"/>
              <a:pathLst>
                <a:path w="177" h="197" extrusionOk="0">
                  <a:moveTo>
                    <a:pt x="34" y="1"/>
                  </a:moveTo>
                  <a:cubicBezTo>
                    <a:pt x="21" y="1"/>
                    <a:pt x="0" y="26"/>
                    <a:pt x="0" y="42"/>
                  </a:cubicBezTo>
                  <a:cubicBezTo>
                    <a:pt x="66" y="64"/>
                    <a:pt x="110" y="130"/>
                    <a:pt x="177" y="196"/>
                  </a:cubicBezTo>
                  <a:cubicBezTo>
                    <a:pt x="155" y="130"/>
                    <a:pt x="88" y="64"/>
                    <a:pt x="44" y="20"/>
                  </a:cubicBezTo>
                  <a:cubicBezTo>
                    <a:pt x="44" y="6"/>
                    <a:pt x="4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3087700" y="2333925"/>
              <a:ext cx="16425" cy="14975"/>
            </a:xfrm>
            <a:custGeom>
              <a:avLst/>
              <a:gdLst/>
              <a:ahLst/>
              <a:cxnLst/>
              <a:rect l="l" t="t" r="r" b="b"/>
              <a:pathLst>
                <a:path w="657" h="599" extrusionOk="0">
                  <a:moveTo>
                    <a:pt x="42" y="0"/>
                  </a:moveTo>
                  <a:cubicBezTo>
                    <a:pt x="21" y="0"/>
                    <a:pt x="0" y="43"/>
                    <a:pt x="17" y="59"/>
                  </a:cubicBezTo>
                  <a:cubicBezTo>
                    <a:pt x="105" y="148"/>
                    <a:pt x="215" y="192"/>
                    <a:pt x="326" y="280"/>
                  </a:cubicBezTo>
                  <a:cubicBezTo>
                    <a:pt x="458" y="368"/>
                    <a:pt x="547" y="457"/>
                    <a:pt x="613" y="589"/>
                  </a:cubicBezTo>
                  <a:cubicBezTo>
                    <a:pt x="613" y="596"/>
                    <a:pt x="617" y="598"/>
                    <a:pt x="622" y="598"/>
                  </a:cubicBezTo>
                  <a:cubicBezTo>
                    <a:pt x="635" y="598"/>
                    <a:pt x="657" y="583"/>
                    <a:pt x="657" y="567"/>
                  </a:cubicBezTo>
                  <a:cubicBezTo>
                    <a:pt x="591" y="302"/>
                    <a:pt x="238" y="170"/>
                    <a:pt x="61" y="15"/>
                  </a:cubicBezTo>
                  <a:cubicBezTo>
                    <a:pt x="56" y="5"/>
                    <a:pt x="49"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3077150" y="2333075"/>
              <a:ext cx="22575" cy="19150"/>
            </a:xfrm>
            <a:custGeom>
              <a:avLst/>
              <a:gdLst/>
              <a:ahLst/>
              <a:cxnLst/>
              <a:rect l="l" t="t" r="r" b="b"/>
              <a:pathLst>
                <a:path w="903" h="766" extrusionOk="0">
                  <a:moveTo>
                    <a:pt x="53" y="1"/>
                  </a:moveTo>
                  <a:cubicBezTo>
                    <a:pt x="30" y="1"/>
                    <a:pt x="0" y="52"/>
                    <a:pt x="19" y="71"/>
                  </a:cubicBezTo>
                  <a:cubicBezTo>
                    <a:pt x="152" y="204"/>
                    <a:pt x="306" y="336"/>
                    <a:pt x="461" y="447"/>
                  </a:cubicBezTo>
                  <a:cubicBezTo>
                    <a:pt x="637" y="513"/>
                    <a:pt x="770" y="601"/>
                    <a:pt x="814" y="756"/>
                  </a:cubicBezTo>
                  <a:cubicBezTo>
                    <a:pt x="814" y="763"/>
                    <a:pt x="819" y="765"/>
                    <a:pt x="826" y="765"/>
                  </a:cubicBezTo>
                  <a:cubicBezTo>
                    <a:pt x="841" y="765"/>
                    <a:pt x="866" y="756"/>
                    <a:pt x="880" y="756"/>
                  </a:cubicBezTo>
                  <a:cubicBezTo>
                    <a:pt x="902" y="623"/>
                    <a:pt x="770" y="535"/>
                    <a:pt x="660" y="491"/>
                  </a:cubicBezTo>
                  <a:cubicBezTo>
                    <a:pt x="439" y="336"/>
                    <a:pt x="262" y="204"/>
                    <a:pt x="63" y="5"/>
                  </a:cubicBezTo>
                  <a:cubicBezTo>
                    <a:pt x="60" y="2"/>
                    <a:pt x="57"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3084900" y="2343525"/>
              <a:ext cx="15375" cy="14525"/>
            </a:xfrm>
            <a:custGeom>
              <a:avLst/>
              <a:gdLst/>
              <a:ahLst/>
              <a:cxnLst/>
              <a:rect l="l" t="t" r="r" b="b"/>
              <a:pathLst>
                <a:path w="615" h="581" extrusionOk="0">
                  <a:moveTo>
                    <a:pt x="28" y="0"/>
                  </a:moveTo>
                  <a:cubicBezTo>
                    <a:pt x="12" y="0"/>
                    <a:pt x="1" y="33"/>
                    <a:pt x="18" y="51"/>
                  </a:cubicBezTo>
                  <a:cubicBezTo>
                    <a:pt x="151" y="139"/>
                    <a:pt x="261" y="249"/>
                    <a:pt x="372" y="360"/>
                  </a:cubicBezTo>
                  <a:cubicBezTo>
                    <a:pt x="460" y="448"/>
                    <a:pt x="482" y="558"/>
                    <a:pt x="592" y="580"/>
                  </a:cubicBezTo>
                  <a:cubicBezTo>
                    <a:pt x="614" y="580"/>
                    <a:pt x="614" y="558"/>
                    <a:pt x="614" y="558"/>
                  </a:cubicBezTo>
                  <a:cubicBezTo>
                    <a:pt x="504" y="514"/>
                    <a:pt x="438" y="360"/>
                    <a:pt x="350" y="249"/>
                  </a:cubicBezTo>
                  <a:cubicBezTo>
                    <a:pt x="261" y="161"/>
                    <a:pt x="151" y="95"/>
                    <a:pt x="40" y="6"/>
                  </a:cubicBezTo>
                  <a:cubicBezTo>
                    <a:pt x="36" y="2"/>
                    <a:pt x="32"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2927675" y="2276675"/>
              <a:ext cx="44000" cy="24525"/>
            </a:xfrm>
            <a:custGeom>
              <a:avLst/>
              <a:gdLst/>
              <a:ahLst/>
              <a:cxnLst/>
              <a:rect l="l" t="t" r="r" b="b"/>
              <a:pathLst>
                <a:path w="1760" h="981" extrusionOk="0">
                  <a:moveTo>
                    <a:pt x="20" y="0"/>
                  </a:moveTo>
                  <a:cubicBezTo>
                    <a:pt x="7" y="0"/>
                    <a:pt x="0" y="16"/>
                    <a:pt x="16" y="31"/>
                  </a:cubicBezTo>
                  <a:cubicBezTo>
                    <a:pt x="126" y="142"/>
                    <a:pt x="170" y="142"/>
                    <a:pt x="325" y="208"/>
                  </a:cubicBezTo>
                  <a:cubicBezTo>
                    <a:pt x="479" y="318"/>
                    <a:pt x="590" y="451"/>
                    <a:pt x="788" y="561"/>
                  </a:cubicBezTo>
                  <a:cubicBezTo>
                    <a:pt x="943" y="649"/>
                    <a:pt x="1142" y="672"/>
                    <a:pt x="1318" y="760"/>
                  </a:cubicBezTo>
                  <a:cubicBezTo>
                    <a:pt x="1451" y="826"/>
                    <a:pt x="1561" y="914"/>
                    <a:pt x="1716" y="981"/>
                  </a:cubicBezTo>
                  <a:cubicBezTo>
                    <a:pt x="1760" y="981"/>
                    <a:pt x="1760" y="936"/>
                    <a:pt x="1716" y="936"/>
                  </a:cubicBezTo>
                  <a:cubicBezTo>
                    <a:pt x="1451" y="782"/>
                    <a:pt x="1208" y="672"/>
                    <a:pt x="921" y="539"/>
                  </a:cubicBezTo>
                  <a:cubicBezTo>
                    <a:pt x="766" y="473"/>
                    <a:pt x="656" y="363"/>
                    <a:pt x="501" y="252"/>
                  </a:cubicBezTo>
                  <a:cubicBezTo>
                    <a:pt x="369" y="164"/>
                    <a:pt x="170" y="120"/>
                    <a:pt x="38" y="9"/>
                  </a:cubicBezTo>
                  <a:cubicBezTo>
                    <a:pt x="31" y="3"/>
                    <a:pt x="25"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2931375" y="2283525"/>
              <a:ext cx="50250" cy="29275"/>
            </a:xfrm>
            <a:custGeom>
              <a:avLst/>
              <a:gdLst/>
              <a:ahLst/>
              <a:cxnLst/>
              <a:rect l="l" t="t" r="r" b="b"/>
              <a:pathLst>
                <a:path w="2010" h="1171" extrusionOk="0">
                  <a:moveTo>
                    <a:pt x="66" y="0"/>
                  </a:moveTo>
                  <a:cubicBezTo>
                    <a:pt x="22" y="0"/>
                    <a:pt x="0" y="44"/>
                    <a:pt x="22" y="44"/>
                  </a:cubicBezTo>
                  <a:cubicBezTo>
                    <a:pt x="353" y="221"/>
                    <a:pt x="685" y="442"/>
                    <a:pt x="1016" y="640"/>
                  </a:cubicBezTo>
                  <a:cubicBezTo>
                    <a:pt x="1347" y="817"/>
                    <a:pt x="1722" y="949"/>
                    <a:pt x="1987" y="1170"/>
                  </a:cubicBezTo>
                  <a:cubicBezTo>
                    <a:pt x="2009" y="1170"/>
                    <a:pt x="2009" y="1148"/>
                    <a:pt x="2009" y="1148"/>
                  </a:cubicBezTo>
                  <a:cubicBezTo>
                    <a:pt x="1788" y="883"/>
                    <a:pt x="1413" y="773"/>
                    <a:pt x="1104" y="618"/>
                  </a:cubicBezTo>
                  <a:cubicBezTo>
                    <a:pt x="751" y="420"/>
                    <a:pt x="420" y="199"/>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3087700" y="2233725"/>
              <a:ext cx="64450" cy="52575"/>
            </a:xfrm>
            <a:custGeom>
              <a:avLst/>
              <a:gdLst/>
              <a:ahLst/>
              <a:cxnLst/>
              <a:rect l="l" t="t" r="r" b="b"/>
              <a:pathLst>
                <a:path w="2578" h="2103" extrusionOk="0">
                  <a:moveTo>
                    <a:pt x="926" y="766"/>
                  </a:moveTo>
                  <a:lnTo>
                    <a:pt x="926" y="766"/>
                  </a:lnTo>
                  <a:cubicBezTo>
                    <a:pt x="1100" y="911"/>
                    <a:pt x="1271" y="1059"/>
                    <a:pt x="1452" y="1197"/>
                  </a:cubicBezTo>
                  <a:cubicBezTo>
                    <a:pt x="1474" y="1220"/>
                    <a:pt x="1540" y="1264"/>
                    <a:pt x="1562" y="1286"/>
                  </a:cubicBezTo>
                  <a:cubicBezTo>
                    <a:pt x="1385" y="1175"/>
                    <a:pt x="1253" y="1065"/>
                    <a:pt x="1098" y="933"/>
                  </a:cubicBezTo>
                  <a:cubicBezTo>
                    <a:pt x="1039" y="880"/>
                    <a:pt x="982" y="823"/>
                    <a:pt x="926" y="766"/>
                  </a:cubicBezTo>
                  <a:close/>
                  <a:moveTo>
                    <a:pt x="248" y="1"/>
                  </a:moveTo>
                  <a:cubicBezTo>
                    <a:pt x="221" y="1"/>
                    <a:pt x="177" y="53"/>
                    <a:pt x="215" y="72"/>
                  </a:cubicBezTo>
                  <a:cubicBezTo>
                    <a:pt x="298" y="154"/>
                    <a:pt x="362" y="237"/>
                    <a:pt x="427" y="316"/>
                  </a:cubicBezTo>
                  <a:lnTo>
                    <a:pt x="427" y="316"/>
                  </a:lnTo>
                  <a:cubicBezTo>
                    <a:pt x="399" y="303"/>
                    <a:pt x="363" y="292"/>
                    <a:pt x="348" y="292"/>
                  </a:cubicBezTo>
                  <a:cubicBezTo>
                    <a:pt x="282" y="226"/>
                    <a:pt x="238" y="182"/>
                    <a:pt x="215" y="116"/>
                  </a:cubicBezTo>
                  <a:cubicBezTo>
                    <a:pt x="201" y="108"/>
                    <a:pt x="188" y="106"/>
                    <a:pt x="179" y="106"/>
                  </a:cubicBezTo>
                  <a:cubicBezTo>
                    <a:pt x="159" y="106"/>
                    <a:pt x="149" y="116"/>
                    <a:pt x="149" y="116"/>
                  </a:cubicBezTo>
                  <a:lnTo>
                    <a:pt x="61" y="50"/>
                  </a:lnTo>
                  <a:cubicBezTo>
                    <a:pt x="56" y="39"/>
                    <a:pt x="49" y="35"/>
                    <a:pt x="42" y="35"/>
                  </a:cubicBezTo>
                  <a:cubicBezTo>
                    <a:pt x="21" y="35"/>
                    <a:pt x="0" y="77"/>
                    <a:pt x="17" y="94"/>
                  </a:cubicBezTo>
                  <a:cubicBezTo>
                    <a:pt x="127" y="204"/>
                    <a:pt x="215" y="292"/>
                    <a:pt x="348" y="381"/>
                  </a:cubicBezTo>
                  <a:lnTo>
                    <a:pt x="613" y="646"/>
                  </a:lnTo>
                  <a:cubicBezTo>
                    <a:pt x="789" y="844"/>
                    <a:pt x="1010" y="999"/>
                    <a:pt x="1209" y="1175"/>
                  </a:cubicBezTo>
                  <a:cubicBezTo>
                    <a:pt x="1231" y="1175"/>
                    <a:pt x="1231" y="1175"/>
                    <a:pt x="1231" y="1153"/>
                  </a:cubicBezTo>
                  <a:cubicBezTo>
                    <a:pt x="1143" y="1065"/>
                    <a:pt x="1032" y="977"/>
                    <a:pt x="944" y="866"/>
                  </a:cubicBezTo>
                  <a:lnTo>
                    <a:pt x="944" y="866"/>
                  </a:lnTo>
                  <a:cubicBezTo>
                    <a:pt x="1319" y="1153"/>
                    <a:pt x="1695" y="1418"/>
                    <a:pt x="2048" y="1705"/>
                  </a:cubicBezTo>
                  <a:cubicBezTo>
                    <a:pt x="2070" y="1760"/>
                    <a:pt x="2081" y="1777"/>
                    <a:pt x="2086" y="1777"/>
                  </a:cubicBezTo>
                  <a:cubicBezTo>
                    <a:pt x="2092" y="1777"/>
                    <a:pt x="2092" y="1760"/>
                    <a:pt x="2092" y="1749"/>
                  </a:cubicBezTo>
                  <a:cubicBezTo>
                    <a:pt x="2224" y="1860"/>
                    <a:pt x="2335" y="2081"/>
                    <a:pt x="2533" y="2103"/>
                  </a:cubicBezTo>
                  <a:cubicBezTo>
                    <a:pt x="2555" y="2103"/>
                    <a:pt x="2578" y="2081"/>
                    <a:pt x="2555" y="2058"/>
                  </a:cubicBezTo>
                  <a:cubicBezTo>
                    <a:pt x="2379" y="1948"/>
                    <a:pt x="2269" y="1749"/>
                    <a:pt x="2114" y="1639"/>
                  </a:cubicBezTo>
                  <a:cubicBezTo>
                    <a:pt x="1871" y="1440"/>
                    <a:pt x="1650" y="1264"/>
                    <a:pt x="1430" y="1065"/>
                  </a:cubicBezTo>
                  <a:cubicBezTo>
                    <a:pt x="1209" y="866"/>
                    <a:pt x="988" y="668"/>
                    <a:pt x="767" y="513"/>
                  </a:cubicBezTo>
                  <a:cubicBezTo>
                    <a:pt x="657" y="425"/>
                    <a:pt x="502" y="337"/>
                    <a:pt x="436" y="204"/>
                  </a:cubicBezTo>
                  <a:cubicBezTo>
                    <a:pt x="370" y="116"/>
                    <a:pt x="348" y="72"/>
                    <a:pt x="260" y="5"/>
                  </a:cubicBezTo>
                  <a:cubicBezTo>
                    <a:pt x="257" y="2"/>
                    <a:pt x="253"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3033475" y="2421150"/>
              <a:ext cx="19325" cy="30025"/>
            </a:xfrm>
            <a:custGeom>
              <a:avLst/>
              <a:gdLst/>
              <a:ahLst/>
              <a:cxnLst/>
              <a:rect l="l" t="t" r="r" b="b"/>
              <a:pathLst>
                <a:path w="773" h="1201" extrusionOk="0">
                  <a:moveTo>
                    <a:pt x="46" y="1"/>
                  </a:moveTo>
                  <a:cubicBezTo>
                    <a:pt x="27" y="1"/>
                    <a:pt x="0" y="16"/>
                    <a:pt x="0" y="58"/>
                  </a:cubicBezTo>
                  <a:cubicBezTo>
                    <a:pt x="66" y="279"/>
                    <a:pt x="177" y="434"/>
                    <a:pt x="309" y="632"/>
                  </a:cubicBezTo>
                  <a:cubicBezTo>
                    <a:pt x="420" y="787"/>
                    <a:pt x="640" y="985"/>
                    <a:pt x="663" y="1184"/>
                  </a:cubicBezTo>
                  <a:cubicBezTo>
                    <a:pt x="663" y="1195"/>
                    <a:pt x="668" y="1201"/>
                    <a:pt x="679" y="1201"/>
                  </a:cubicBezTo>
                  <a:cubicBezTo>
                    <a:pt x="690" y="1201"/>
                    <a:pt x="707" y="1195"/>
                    <a:pt x="729" y="1184"/>
                  </a:cubicBezTo>
                  <a:cubicBezTo>
                    <a:pt x="773" y="963"/>
                    <a:pt x="574" y="853"/>
                    <a:pt x="464" y="743"/>
                  </a:cubicBezTo>
                  <a:cubicBezTo>
                    <a:pt x="309" y="522"/>
                    <a:pt x="111" y="301"/>
                    <a:pt x="66" y="14"/>
                  </a:cubicBezTo>
                  <a:cubicBezTo>
                    <a:pt x="66" y="6"/>
                    <a:pt x="58"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3143850" y="2357600"/>
              <a:ext cx="575" cy="2100"/>
            </a:xfrm>
            <a:custGeom>
              <a:avLst/>
              <a:gdLst/>
              <a:ahLst/>
              <a:cxnLst/>
              <a:rect l="l" t="t" r="r" b="b"/>
              <a:pathLst>
                <a:path w="23" h="84" extrusionOk="0">
                  <a:moveTo>
                    <a:pt x="9" y="1"/>
                  </a:moveTo>
                  <a:cubicBezTo>
                    <a:pt x="6" y="1"/>
                    <a:pt x="0" y="6"/>
                    <a:pt x="0" y="17"/>
                  </a:cubicBezTo>
                  <a:cubicBezTo>
                    <a:pt x="11" y="6"/>
                    <a:pt x="11" y="1"/>
                    <a:pt x="9" y="1"/>
                  </a:cubicBezTo>
                  <a:close/>
                  <a:moveTo>
                    <a:pt x="0" y="17"/>
                  </a:moveTo>
                  <a:lnTo>
                    <a:pt x="0" y="84"/>
                  </a:lnTo>
                  <a:cubicBezTo>
                    <a:pt x="23" y="62"/>
                    <a:pt x="23" y="17"/>
                    <a:pt x="0"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3136125" y="2322575"/>
              <a:ext cx="19900" cy="43050"/>
            </a:xfrm>
            <a:custGeom>
              <a:avLst/>
              <a:gdLst/>
              <a:ahLst/>
              <a:cxnLst/>
              <a:rect l="l" t="t" r="r" b="b"/>
              <a:pathLst>
                <a:path w="796" h="1722" extrusionOk="0">
                  <a:moveTo>
                    <a:pt x="45" y="0"/>
                  </a:moveTo>
                  <a:cubicBezTo>
                    <a:pt x="22" y="0"/>
                    <a:pt x="0" y="17"/>
                    <a:pt x="0" y="50"/>
                  </a:cubicBezTo>
                  <a:cubicBezTo>
                    <a:pt x="0" y="182"/>
                    <a:pt x="89" y="270"/>
                    <a:pt x="111" y="403"/>
                  </a:cubicBezTo>
                  <a:cubicBezTo>
                    <a:pt x="155" y="513"/>
                    <a:pt x="155" y="580"/>
                    <a:pt x="199" y="690"/>
                  </a:cubicBezTo>
                  <a:cubicBezTo>
                    <a:pt x="398" y="1021"/>
                    <a:pt x="618" y="1352"/>
                    <a:pt x="729" y="1705"/>
                  </a:cubicBezTo>
                  <a:cubicBezTo>
                    <a:pt x="729" y="1716"/>
                    <a:pt x="745" y="1722"/>
                    <a:pt x="762" y="1722"/>
                  </a:cubicBezTo>
                  <a:cubicBezTo>
                    <a:pt x="779" y="1722"/>
                    <a:pt x="795" y="1716"/>
                    <a:pt x="795" y="1705"/>
                  </a:cubicBezTo>
                  <a:cubicBezTo>
                    <a:pt x="773" y="1396"/>
                    <a:pt x="574" y="1154"/>
                    <a:pt x="464" y="911"/>
                  </a:cubicBezTo>
                  <a:cubicBezTo>
                    <a:pt x="376" y="602"/>
                    <a:pt x="111" y="381"/>
                    <a:pt x="89" y="50"/>
                  </a:cubicBezTo>
                  <a:cubicBezTo>
                    <a:pt x="89" y="17"/>
                    <a:pt x="67"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3143300" y="2326150"/>
              <a:ext cx="16575" cy="33775"/>
            </a:xfrm>
            <a:custGeom>
              <a:avLst/>
              <a:gdLst/>
              <a:ahLst/>
              <a:cxnLst/>
              <a:rect l="l" t="t" r="r" b="b"/>
              <a:pathLst>
                <a:path w="663" h="1351" extrusionOk="0">
                  <a:moveTo>
                    <a:pt x="45" y="1"/>
                  </a:moveTo>
                  <a:cubicBezTo>
                    <a:pt x="22" y="1"/>
                    <a:pt x="0" y="6"/>
                    <a:pt x="0" y="17"/>
                  </a:cubicBezTo>
                  <a:cubicBezTo>
                    <a:pt x="0" y="238"/>
                    <a:pt x="111" y="437"/>
                    <a:pt x="221" y="613"/>
                  </a:cubicBezTo>
                  <a:cubicBezTo>
                    <a:pt x="331" y="878"/>
                    <a:pt x="442" y="1121"/>
                    <a:pt x="596" y="1342"/>
                  </a:cubicBezTo>
                  <a:cubicBezTo>
                    <a:pt x="609" y="1348"/>
                    <a:pt x="620" y="1351"/>
                    <a:pt x="630" y="1351"/>
                  </a:cubicBezTo>
                  <a:cubicBezTo>
                    <a:pt x="652" y="1351"/>
                    <a:pt x="663" y="1335"/>
                    <a:pt x="663" y="1320"/>
                  </a:cubicBezTo>
                  <a:cubicBezTo>
                    <a:pt x="641" y="1121"/>
                    <a:pt x="464" y="944"/>
                    <a:pt x="376" y="790"/>
                  </a:cubicBezTo>
                  <a:cubicBezTo>
                    <a:pt x="265" y="547"/>
                    <a:pt x="89" y="282"/>
                    <a:pt x="89" y="17"/>
                  </a:cubicBezTo>
                  <a:cubicBezTo>
                    <a:pt x="89" y="6"/>
                    <a:pt x="67"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0"/>
            <p:cNvSpPr/>
            <p:nvPr/>
          </p:nvSpPr>
          <p:spPr>
            <a:xfrm>
              <a:off x="3152675" y="2335375"/>
              <a:ext cx="12175" cy="26750"/>
            </a:xfrm>
            <a:custGeom>
              <a:avLst/>
              <a:gdLst/>
              <a:ahLst/>
              <a:cxnLst/>
              <a:rect l="l" t="t" r="r" b="b"/>
              <a:pathLst>
                <a:path w="487" h="1070" extrusionOk="0">
                  <a:moveTo>
                    <a:pt x="64" y="0"/>
                  </a:moveTo>
                  <a:cubicBezTo>
                    <a:pt x="37" y="0"/>
                    <a:pt x="1" y="25"/>
                    <a:pt x="1" y="68"/>
                  </a:cubicBezTo>
                  <a:cubicBezTo>
                    <a:pt x="45" y="244"/>
                    <a:pt x="177" y="421"/>
                    <a:pt x="221" y="619"/>
                  </a:cubicBezTo>
                  <a:cubicBezTo>
                    <a:pt x="288" y="752"/>
                    <a:pt x="310" y="951"/>
                    <a:pt x="420" y="1061"/>
                  </a:cubicBezTo>
                  <a:cubicBezTo>
                    <a:pt x="426" y="1067"/>
                    <a:pt x="434" y="1070"/>
                    <a:pt x="441" y="1070"/>
                  </a:cubicBezTo>
                  <a:cubicBezTo>
                    <a:pt x="463" y="1070"/>
                    <a:pt x="486" y="1049"/>
                    <a:pt x="486" y="1017"/>
                  </a:cubicBezTo>
                  <a:cubicBezTo>
                    <a:pt x="442" y="862"/>
                    <a:pt x="376" y="686"/>
                    <a:pt x="310" y="531"/>
                  </a:cubicBezTo>
                  <a:cubicBezTo>
                    <a:pt x="266" y="355"/>
                    <a:pt x="133" y="222"/>
                    <a:pt x="89" y="23"/>
                  </a:cubicBezTo>
                  <a:cubicBezTo>
                    <a:pt x="89" y="8"/>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3218525" y="2475350"/>
              <a:ext cx="8125" cy="15975"/>
            </a:xfrm>
            <a:custGeom>
              <a:avLst/>
              <a:gdLst/>
              <a:ahLst/>
              <a:cxnLst/>
              <a:rect l="l" t="t" r="r" b="b"/>
              <a:pathLst>
                <a:path w="325" h="639" extrusionOk="0">
                  <a:moveTo>
                    <a:pt x="47" y="0"/>
                  </a:moveTo>
                  <a:cubicBezTo>
                    <a:pt x="29" y="0"/>
                    <a:pt x="0" y="16"/>
                    <a:pt x="16" y="32"/>
                  </a:cubicBezTo>
                  <a:cubicBezTo>
                    <a:pt x="60" y="120"/>
                    <a:pt x="104" y="208"/>
                    <a:pt x="126" y="274"/>
                  </a:cubicBezTo>
                  <a:cubicBezTo>
                    <a:pt x="192" y="385"/>
                    <a:pt x="192" y="495"/>
                    <a:pt x="214" y="606"/>
                  </a:cubicBezTo>
                  <a:cubicBezTo>
                    <a:pt x="214" y="628"/>
                    <a:pt x="220" y="639"/>
                    <a:pt x="225" y="639"/>
                  </a:cubicBezTo>
                  <a:cubicBezTo>
                    <a:pt x="231" y="639"/>
                    <a:pt x="237" y="628"/>
                    <a:pt x="237" y="606"/>
                  </a:cubicBezTo>
                  <a:cubicBezTo>
                    <a:pt x="325" y="429"/>
                    <a:pt x="126" y="164"/>
                    <a:pt x="60" y="10"/>
                  </a:cubicBezTo>
                  <a:cubicBezTo>
                    <a:pt x="60" y="3"/>
                    <a:pt x="5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3196350" y="2435175"/>
              <a:ext cx="7675" cy="16400"/>
            </a:xfrm>
            <a:custGeom>
              <a:avLst/>
              <a:gdLst/>
              <a:ahLst/>
              <a:cxnLst/>
              <a:rect l="l" t="t" r="r" b="b"/>
              <a:pathLst>
                <a:path w="307" h="656" extrusionOk="0">
                  <a:moveTo>
                    <a:pt x="68" y="1"/>
                  </a:moveTo>
                  <a:cubicBezTo>
                    <a:pt x="31" y="1"/>
                    <a:pt x="1" y="52"/>
                    <a:pt x="20" y="71"/>
                  </a:cubicBezTo>
                  <a:cubicBezTo>
                    <a:pt x="196" y="204"/>
                    <a:pt x="86" y="491"/>
                    <a:pt x="218" y="645"/>
                  </a:cubicBezTo>
                  <a:cubicBezTo>
                    <a:pt x="218" y="653"/>
                    <a:pt x="223" y="655"/>
                    <a:pt x="230" y="655"/>
                  </a:cubicBezTo>
                  <a:cubicBezTo>
                    <a:pt x="243" y="655"/>
                    <a:pt x="263" y="645"/>
                    <a:pt x="263" y="645"/>
                  </a:cubicBezTo>
                  <a:cubicBezTo>
                    <a:pt x="307" y="601"/>
                    <a:pt x="307" y="557"/>
                    <a:pt x="263" y="513"/>
                  </a:cubicBezTo>
                  <a:cubicBezTo>
                    <a:pt x="270" y="505"/>
                    <a:pt x="270" y="503"/>
                    <a:pt x="267" y="503"/>
                  </a:cubicBezTo>
                  <a:cubicBezTo>
                    <a:pt x="260" y="503"/>
                    <a:pt x="240" y="513"/>
                    <a:pt x="240" y="513"/>
                  </a:cubicBezTo>
                  <a:lnTo>
                    <a:pt x="240" y="535"/>
                  </a:lnTo>
                  <a:cubicBezTo>
                    <a:pt x="174" y="380"/>
                    <a:pt x="240" y="160"/>
                    <a:pt x="86" y="5"/>
                  </a:cubicBezTo>
                  <a:cubicBezTo>
                    <a:pt x="80" y="2"/>
                    <a:pt x="74"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3187050" y="2406350"/>
              <a:ext cx="17525" cy="37100"/>
            </a:xfrm>
            <a:custGeom>
              <a:avLst/>
              <a:gdLst/>
              <a:ahLst/>
              <a:cxnLst/>
              <a:rect l="l" t="t" r="r" b="b"/>
              <a:pathLst>
                <a:path w="701" h="1484" extrusionOk="0">
                  <a:moveTo>
                    <a:pt x="38" y="1"/>
                  </a:moveTo>
                  <a:cubicBezTo>
                    <a:pt x="18" y="1"/>
                    <a:pt x="1" y="17"/>
                    <a:pt x="16" y="32"/>
                  </a:cubicBezTo>
                  <a:cubicBezTo>
                    <a:pt x="127" y="165"/>
                    <a:pt x="127" y="319"/>
                    <a:pt x="171" y="452"/>
                  </a:cubicBezTo>
                  <a:cubicBezTo>
                    <a:pt x="215" y="562"/>
                    <a:pt x="281" y="650"/>
                    <a:pt x="325" y="717"/>
                  </a:cubicBezTo>
                  <a:cubicBezTo>
                    <a:pt x="392" y="871"/>
                    <a:pt x="436" y="1004"/>
                    <a:pt x="480" y="1114"/>
                  </a:cubicBezTo>
                  <a:cubicBezTo>
                    <a:pt x="546" y="1246"/>
                    <a:pt x="657" y="1335"/>
                    <a:pt x="679" y="1467"/>
                  </a:cubicBezTo>
                  <a:cubicBezTo>
                    <a:pt x="679" y="1478"/>
                    <a:pt x="684" y="1484"/>
                    <a:pt x="690" y="1484"/>
                  </a:cubicBezTo>
                  <a:cubicBezTo>
                    <a:pt x="695" y="1484"/>
                    <a:pt x="701" y="1478"/>
                    <a:pt x="701" y="1467"/>
                  </a:cubicBezTo>
                  <a:cubicBezTo>
                    <a:pt x="701" y="1379"/>
                    <a:pt x="657" y="1335"/>
                    <a:pt x="612" y="1246"/>
                  </a:cubicBezTo>
                  <a:cubicBezTo>
                    <a:pt x="546" y="1114"/>
                    <a:pt x="502" y="937"/>
                    <a:pt x="436" y="805"/>
                  </a:cubicBezTo>
                  <a:cubicBezTo>
                    <a:pt x="370" y="672"/>
                    <a:pt x="259" y="562"/>
                    <a:pt x="237" y="430"/>
                  </a:cubicBezTo>
                  <a:cubicBezTo>
                    <a:pt x="171" y="275"/>
                    <a:pt x="171" y="143"/>
                    <a:pt x="61" y="10"/>
                  </a:cubicBezTo>
                  <a:cubicBezTo>
                    <a:pt x="54" y="4"/>
                    <a:pt x="46"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3210075" y="2442225"/>
              <a:ext cx="27450" cy="58450"/>
            </a:xfrm>
            <a:custGeom>
              <a:avLst/>
              <a:gdLst/>
              <a:ahLst/>
              <a:cxnLst/>
              <a:rect l="l" t="t" r="r" b="b"/>
              <a:pathLst>
                <a:path w="1098" h="2338" extrusionOk="0">
                  <a:moveTo>
                    <a:pt x="34" y="1"/>
                  </a:moveTo>
                  <a:cubicBezTo>
                    <a:pt x="12" y="1"/>
                    <a:pt x="1" y="16"/>
                    <a:pt x="1" y="32"/>
                  </a:cubicBezTo>
                  <a:cubicBezTo>
                    <a:pt x="177" y="231"/>
                    <a:pt x="199" y="452"/>
                    <a:pt x="243" y="650"/>
                  </a:cubicBezTo>
                  <a:cubicBezTo>
                    <a:pt x="310" y="805"/>
                    <a:pt x="398" y="981"/>
                    <a:pt x="464" y="1114"/>
                  </a:cubicBezTo>
                  <a:cubicBezTo>
                    <a:pt x="641" y="1533"/>
                    <a:pt x="795" y="1931"/>
                    <a:pt x="1016" y="2328"/>
                  </a:cubicBezTo>
                  <a:cubicBezTo>
                    <a:pt x="1029" y="2334"/>
                    <a:pt x="1042" y="2337"/>
                    <a:pt x="1053" y="2337"/>
                  </a:cubicBezTo>
                  <a:cubicBezTo>
                    <a:pt x="1080" y="2337"/>
                    <a:pt x="1098" y="2322"/>
                    <a:pt x="1082" y="2306"/>
                  </a:cubicBezTo>
                  <a:cubicBezTo>
                    <a:pt x="1082" y="2306"/>
                    <a:pt x="1082" y="2262"/>
                    <a:pt x="1060" y="2262"/>
                  </a:cubicBezTo>
                  <a:cubicBezTo>
                    <a:pt x="1060" y="2254"/>
                    <a:pt x="1055" y="2252"/>
                    <a:pt x="1049" y="2252"/>
                  </a:cubicBezTo>
                  <a:cubicBezTo>
                    <a:pt x="1036" y="2252"/>
                    <a:pt x="1016" y="2262"/>
                    <a:pt x="1016" y="2262"/>
                  </a:cubicBezTo>
                  <a:cubicBezTo>
                    <a:pt x="1060" y="2107"/>
                    <a:pt x="817" y="1798"/>
                    <a:pt x="751" y="1644"/>
                  </a:cubicBezTo>
                  <a:cubicBezTo>
                    <a:pt x="663" y="1445"/>
                    <a:pt x="575" y="1246"/>
                    <a:pt x="508" y="1026"/>
                  </a:cubicBezTo>
                  <a:cubicBezTo>
                    <a:pt x="420" y="827"/>
                    <a:pt x="310" y="650"/>
                    <a:pt x="243" y="429"/>
                  </a:cubicBezTo>
                  <a:cubicBezTo>
                    <a:pt x="199" y="253"/>
                    <a:pt x="177" y="120"/>
                    <a:pt x="67" y="10"/>
                  </a:cubicBezTo>
                  <a:cubicBezTo>
                    <a:pt x="54" y="4"/>
                    <a:pt x="4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3250375" y="2488125"/>
              <a:ext cx="13800" cy="23200"/>
            </a:xfrm>
            <a:custGeom>
              <a:avLst/>
              <a:gdLst/>
              <a:ahLst/>
              <a:cxnLst/>
              <a:rect l="l" t="t" r="r" b="b"/>
              <a:pathLst>
                <a:path w="552" h="928" extrusionOk="0">
                  <a:moveTo>
                    <a:pt x="33" y="1"/>
                  </a:moveTo>
                  <a:cubicBezTo>
                    <a:pt x="17" y="1"/>
                    <a:pt x="0" y="17"/>
                    <a:pt x="0" y="50"/>
                  </a:cubicBezTo>
                  <a:cubicBezTo>
                    <a:pt x="0" y="382"/>
                    <a:pt x="287" y="647"/>
                    <a:pt x="464" y="911"/>
                  </a:cubicBezTo>
                  <a:cubicBezTo>
                    <a:pt x="464" y="922"/>
                    <a:pt x="469" y="928"/>
                    <a:pt x="477" y="928"/>
                  </a:cubicBezTo>
                  <a:cubicBezTo>
                    <a:pt x="486" y="928"/>
                    <a:pt x="497" y="922"/>
                    <a:pt x="508" y="911"/>
                  </a:cubicBezTo>
                  <a:cubicBezTo>
                    <a:pt x="552" y="801"/>
                    <a:pt x="397" y="691"/>
                    <a:pt x="353" y="602"/>
                  </a:cubicBezTo>
                  <a:cubicBezTo>
                    <a:pt x="221" y="470"/>
                    <a:pt x="66" y="249"/>
                    <a:pt x="66" y="50"/>
                  </a:cubicBezTo>
                  <a:cubicBezTo>
                    <a:pt x="66" y="17"/>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3281275" y="2619850"/>
              <a:ext cx="14775" cy="18225"/>
            </a:xfrm>
            <a:custGeom>
              <a:avLst/>
              <a:gdLst/>
              <a:ahLst/>
              <a:cxnLst/>
              <a:rect l="l" t="t" r="r" b="b"/>
              <a:pathLst>
                <a:path w="591" h="729" extrusionOk="0">
                  <a:moveTo>
                    <a:pt x="31" y="0"/>
                  </a:moveTo>
                  <a:cubicBezTo>
                    <a:pt x="18" y="0"/>
                    <a:pt x="0" y="16"/>
                    <a:pt x="0" y="58"/>
                  </a:cubicBezTo>
                  <a:cubicBezTo>
                    <a:pt x="22" y="168"/>
                    <a:pt x="133" y="278"/>
                    <a:pt x="221" y="345"/>
                  </a:cubicBezTo>
                  <a:cubicBezTo>
                    <a:pt x="309" y="499"/>
                    <a:pt x="420" y="609"/>
                    <a:pt x="552" y="720"/>
                  </a:cubicBezTo>
                  <a:cubicBezTo>
                    <a:pt x="558" y="726"/>
                    <a:pt x="564" y="729"/>
                    <a:pt x="569" y="729"/>
                  </a:cubicBezTo>
                  <a:cubicBezTo>
                    <a:pt x="583" y="729"/>
                    <a:pt x="590" y="708"/>
                    <a:pt x="574" y="676"/>
                  </a:cubicBezTo>
                  <a:cubicBezTo>
                    <a:pt x="464" y="543"/>
                    <a:pt x="354" y="433"/>
                    <a:pt x="265" y="300"/>
                  </a:cubicBezTo>
                  <a:cubicBezTo>
                    <a:pt x="221" y="212"/>
                    <a:pt x="111" y="102"/>
                    <a:pt x="44" y="13"/>
                  </a:cubicBezTo>
                  <a:cubicBezTo>
                    <a:pt x="44" y="5"/>
                    <a:pt x="39"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3315500" y="2617900"/>
              <a:ext cx="12150" cy="38025"/>
            </a:xfrm>
            <a:custGeom>
              <a:avLst/>
              <a:gdLst/>
              <a:ahLst/>
              <a:cxnLst/>
              <a:rect l="l" t="t" r="r" b="b"/>
              <a:pathLst>
                <a:path w="486" h="1521" extrusionOk="0">
                  <a:moveTo>
                    <a:pt x="32" y="0"/>
                  </a:moveTo>
                  <a:cubicBezTo>
                    <a:pt x="14" y="0"/>
                    <a:pt x="0" y="17"/>
                    <a:pt x="0" y="47"/>
                  </a:cubicBezTo>
                  <a:cubicBezTo>
                    <a:pt x="0" y="180"/>
                    <a:pt x="66" y="312"/>
                    <a:pt x="88" y="467"/>
                  </a:cubicBezTo>
                  <a:cubicBezTo>
                    <a:pt x="110" y="577"/>
                    <a:pt x="110" y="710"/>
                    <a:pt x="199" y="776"/>
                  </a:cubicBezTo>
                  <a:cubicBezTo>
                    <a:pt x="265" y="1019"/>
                    <a:pt x="309" y="1261"/>
                    <a:pt x="375" y="1504"/>
                  </a:cubicBezTo>
                  <a:cubicBezTo>
                    <a:pt x="375" y="1515"/>
                    <a:pt x="386" y="1521"/>
                    <a:pt x="397" y="1521"/>
                  </a:cubicBezTo>
                  <a:cubicBezTo>
                    <a:pt x="408" y="1521"/>
                    <a:pt x="419" y="1515"/>
                    <a:pt x="419" y="1504"/>
                  </a:cubicBezTo>
                  <a:cubicBezTo>
                    <a:pt x="486" y="997"/>
                    <a:pt x="155" y="533"/>
                    <a:pt x="88" y="69"/>
                  </a:cubicBezTo>
                  <a:cubicBezTo>
                    <a:pt x="77" y="22"/>
                    <a:pt x="52"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3319900" y="2620575"/>
              <a:ext cx="28025" cy="65525"/>
            </a:xfrm>
            <a:custGeom>
              <a:avLst/>
              <a:gdLst/>
              <a:ahLst/>
              <a:cxnLst/>
              <a:rect l="l" t="t" r="r" b="b"/>
              <a:pathLst>
                <a:path w="1121" h="2621" extrusionOk="0">
                  <a:moveTo>
                    <a:pt x="67" y="1"/>
                  </a:moveTo>
                  <a:cubicBezTo>
                    <a:pt x="45" y="1"/>
                    <a:pt x="23" y="18"/>
                    <a:pt x="23" y="51"/>
                  </a:cubicBezTo>
                  <a:cubicBezTo>
                    <a:pt x="1" y="316"/>
                    <a:pt x="89" y="536"/>
                    <a:pt x="199" y="757"/>
                  </a:cubicBezTo>
                  <a:cubicBezTo>
                    <a:pt x="354" y="1066"/>
                    <a:pt x="486" y="1353"/>
                    <a:pt x="553" y="1684"/>
                  </a:cubicBezTo>
                  <a:cubicBezTo>
                    <a:pt x="553" y="1695"/>
                    <a:pt x="564" y="1701"/>
                    <a:pt x="575" y="1701"/>
                  </a:cubicBezTo>
                  <a:cubicBezTo>
                    <a:pt x="586" y="1701"/>
                    <a:pt x="597" y="1695"/>
                    <a:pt x="597" y="1684"/>
                  </a:cubicBezTo>
                  <a:lnTo>
                    <a:pt x="597" y="1463"/>
                  </a:lnTo>
                  <a:cubicBezTo>
                    <a:pt x="641" y="1574"/>
                    <a:pt x="685" y="1684"/>
                    <a:pt x="707" y="1817"/>
                  </a:cubicBezTo>
                  <a:cubicBezTo>
                    <a:pt x="773" y="2015"/>
                    <a:pt x="817" y="2236"/>
                    <a:pt x="906" y="2391"/>
                  </a:cubicBezTo>
                  <a:cubicBezTo>
                    <a:pt x="972" y="2523"/>
                    <a:pt x="994" y="2523"/>
                    <a:pt x="1082" y="2611"/>
                  </a:cubicBezTo>
                  <a:cubicBezTo>
                    <a:pt x="1089" y="2618"/>
                    <a:pt x="1095" y="2621"/>
                    <a:pt x="1101" y="2621"/>
                  </a:cubicBezTo>
                  <a:cubicBezTo>
                    <a:pt x="1114" y="2621"/>
                    <a:pt x="1120" y="2605"/>
                    <a:pt x="1104" y="2589"/>
                  </a:cubicBezTo>
                  <a:cubicBezTo>
                    <a:pt x="1082" y="2501"/>
                    <a:pt x="1016" y="2457"/>
                    <a:pt x="972" y="2369"/>
                  </a:cubicBezTo>
                  <a:cubicBezTo>
                    <a:pt x="884" y="2192"/>
                    <a:pt x="862" y="2015"/>
                    <a:pt x="795" y="1817"/>
                  </a:cubicBezTo>
                  <a:cubicBezTo>
                    <a:pt x="685" y="1486"/>
                    <a:pt x="553" y="1177"/>
                    <a:pt x="553" y="823"/>
                  </a:cubicBezTo>
                  <a:cubicBezTo>
                    <a:pt x="553" y="790"/>
                    <a:pt x="530" y="774"/>
                    <a:pt x="508" y="774"/>
                  </a:cubicBezTo>
                  <a:cubicBezTo>
                    <a:pt x="486" y="774"/>
                    <a:pt x="464" y="790"/>
                    <a:pt x="464" y="823"/>
                  </a:cubicBezTo>
                  <a:cubicBezTo>
                    <a:pt x="464" y="978"/>
                    <a:pt x="486" y="1088"/>
                    <a:pt x="530" y="1199"/>
                  </a:cubicBezTo>
                  <a:cubicBezTo>
                    <a:pt x="354" y="823"/>
                    <a:pt x="45" y="492"/>
                    <a:pt x="111" y="51"/>
                  </a:cubicBezTo>
                  <a:cubicBezTo>
                    <a:pt x="111" y="18"/>
                    <a:pt x="89"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3345300" y="2664750"/>
              <a:ext cx="10500" cy="31850"/>
            </a:xfrm>
            <a:custGeom>
              <a:avLst/>
              <a:gdLst/>
              <a:ahLst/>
              <a:cxnLst/>
              <a:rect l="l" t="t" r="r" b="b"/>
              <a:pathLst>
                <a:path w="420" h="1274" extrusionOk="0">
                  <a:moveTo>
                    <a:pt x="44" y="0"/>
                  </a:moveTo>
                  <a:cubicBezTo>
                    <a:pt x="22" y="0"/>
                    <a:pt x="0" y="17"/>
                    <a:pt x="0" y="50"/>
                  </a:cubicBezTo>
                  <a:cubicBezTo>
                    <a:pt x="0" y="293"/>
                    <a:pt x="88" y="513"/>
                    <a:pt x="133" y="734"/>
                  </a:cubicBezTo>
                  <a:cubicBezTo>
                    <a:pt x="177" y="933"/>
                    <a:pt x="199" y="1131"/>
                    <a:pt x="309" y="1264"/>
                  </a:cubicBezTo>
                  <a:cubicBezTo>
                    <a:pt x="316" y="1270"/>
                    <a:pt x="322" y="1273"/>
                    <a:pt x="329" y="1273"/>
                  </a:cubicBezTo>
                  <a:cubicBezTo>
                    <a:pt x="346" y="1273"/>
                    <a:pt x="366" y="1257"/>
                    <a:pt x="397" y="1242"/>
                  </a:cubicBezTo>
                  <a:cubicBezTo>
                    <a:pt x="420" y="1153"/>
                    <a:pt x="420" y="1176"/>
                    <a:pt x="397" y="1087"/>
                  </a:cubicBezTo>
                  <a:cubicBezTo>
                    <a:pt x="397" y="1076"/>
                    <a:pt x="381" y="1071"/>
                    <a:pt x="364" y="1071"/>
                  </a:cubicBezTo>
                  <a:cubicBezTo>
                    <a:pt x="348" y="1071"/>
                    <a:pt x="331" y="1076"/>
                    <a:pt x="331" y="1087"/>
                  </a:cubicBezTo>
                  <a:cubicBezTo>
                    <a:pt x="243" y="955"/>
                    <a:pt x="243" y="800"/>
                    <a:pt x="199" y="646"/>
                  </a:cubicBezTo>
                  <a:cubicBezTo>
                    <a:pt x="133" y="469"/>
                    <a:pt x="66" y="248"/>
                    <a:pt x="88" y="50"/>
                  </a:cubicBezTo>
                  <a:cubicBezTo>
                    <a:pt x="88" y="17"/>
                    <a:pt x="66"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3356875" y="2686675"/>
              <a:ext cx="6650" cy="26100"/>
            </a:xfrm>
            <a:custGeom>
              <a:avLst/>
              <a:gdLst/>
              <a:ahLst/>
              <a:cxnLst/>
              <a:rect l="l" t="t" r="r" b="b"/>
              <a:pathLst>
                <a:path w="266" h="1044" extrusionOk="0">
                  <a:moveTo>
                    <a:pt x="34" y="1"/>
                  </a:moveTo>
                  <a:cubicBezTo>
                    <a:pt x="17" y="1"/>
                    <a:pt x="1" y="12"/>
                    <a:pt x="1" y="34"/>
                  </a:cubicBezTo>
                  <a:cubicBezTo>
                    <a:pt x="67" y="365"/>
                    <a:pt x="177" y="696"/>
                    <a:pt x="199" y="1027"/>
                  </a:cubicBezTo>
                  <a:cubicBezTo>
                    <a:pt x="199" y="1038"/>
                    <a:pt x="205" y="1044"/>
                    <a:pt x="210" y="1044"/>
                  </a:cubicBezTo>
                  <a:cubicBezTo>
                    <a:pt x="216" y="1044"/>
                    <a:pt x="221" y="1038"/>
                    <a:pt x="221" y="1027"/>
                  </a:cubicBezTo>
                  <a:cubicBezTo>
                    <a:pt x="266" y="873"/>
                    <a:pt x="199" y="740"/>
                    <a:pt x="177" y="630"/>
                  </a:cubicBezTo>
                  <a:cubicBezTo>
                    <a:pt x="111" y="431"/>
                    <a:pt x="89" y="210"/>
                    <a:pt x="67" y="34"/>
                  </a:cubicBezTo>
                  <a:cubicBezTo>
                    <a:pt x="67" y="12"/>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2619550" y="1923875"/>
              <a:ext cx="10500" cy="55575"/>
            </a:xfrm>
            <a:custGeom>
              <a:avLst/>
              <a:gdLst/>
              <a:ahLst/>
              <a:cxnLst/>
              <a:rect l="l" t="t" r="r" b="b"/>
              <a:pathLst>
                <a:path w="420" h="2223" extrusionOk="0">
                  <a:moveTo>
                    <a:pt x="378" y="0"/>
                  </a:moveTo>
                  <a:cubicBezTo>
                    <a:pt x="365" y="0"/>
                    <a:pt x="354" y="6"/>
                    <a:pt x="354" y="15"/>
                  </a:cubicBezTo>
                  <a:cubicBezTo>
                    <a:pt x="332" y="258"/>
                    <a:pt x="177" y="456"/>
                    <a:pt x="111" y="699"/>
                  </a:cubicBezTo>
                  <a:cubicBezTo>
                    <a:pt x="89" y="920"/>
                    <a:pt x="89" y="1119"/>
                    <a:pt x="89" y="1339"/>
                  </a:cubicBezTo>
                  <a:cubicBezTo>
                    <a:pt x="67" y="1626"/>
                    <a:pt x="0" y="2024"/>
                    <a:pt x="243" y="2222"/>
                  </a:cubicBezTo>
                  <a:cubicBezTo>
                    <a:pt x="287" y="2222"/>
                    <a:pt x="287" y="2222"/>
                    <a:pt x="287" y="2200"/>
                  </a:cubicBezTo>
                  <a:cubicBezTo>
                    <a:pt x="67" y="1913"/>
                    <a:pt x="133" y="1538"/>
                    <a:pt x="177" y="1207"/>
                  </a:cubicBezTo>
                  <a:cubicBezTo>
                    <a:pt x="177" y="986"/>
                    <a:pt x="133" y="743"/>
                    <a:pt x="221" y="523"/>
                  </a:cubicBezTo>
                  <a:cubicBezTo>
                    <a:pt x="287" y="346"/>
                    <a:pt x="398" y="214"/>
                    <a:pt x="420" y="37"/>
                  </a:cubicBezTo>
                  <a:cubicBezTo>
                    <a:pt x="420" y="11"/>
                    <a:pt x="397"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2625075" y="1933800"/>
              <a:ext cx="12300" cy="48950"/>
            </a:xfrm>
            <a:custGeom>
              <a:avLst/>
              <a:gdLst/>
              <a:ahLst/>
              <a:cxnLst/>
              <a:rect l="l" t="t" r="r" b="b"/>
              <a:pathLst>
                <a:path w="492" h="1958" extrusionOk="0">
                  <a:moveTo>
                    <a:pt x="441" y="0"/>
                  </a:moveTo>
                  <a:cubicBezTo>
                    <a:pt x="433" y="0"/>
                    <a:pt x="425" y="5"/>
                    <a:pt x="420" y="15"/>
                  </a:cubicBezTo>
                  <a:cubicBezTo>
                    <a:pt x="243" y="81"/>
                    <a:pt x="221" y="192"/>
                    <a:pt x="199" y="368"/>
                  </a:cubicBezTo>
                  <a:lnTo>
                    <a:pt x="111" y="1185"/>
                  </a:lnTo>
                  <a:cubicBezTo>
                    <a:pt x="111" y="1384"/>
                    <a:pt x="0" y="1936"/>
                    <a:pt x="309" y="1958"/>
                  </a:cubicBezTo>
                  <a:cubicBezTo>
                    <a:pt x="331" y="1958"/>
                    <a:pt x="331" y="1936"/>
                    <a:pt x="309" y="1914"/>
                  </a:cubicBezTo>
                  <a:cubicBezTo>
                    <a:pt x="88" y="1781"/>
                    <a:pt x="177" y="1362"/>
                    <a:pt x="199" y="1141"/>
                  </a:cubicBezTo>
                  <a:cubicBezTo>
                    <a:pt x="221" y="920"/>
                    <a:pt x="199" y="170"/>
                    <a:pt x="442" y="59"/>
                  </a:cubicBezTo>
                  <a:cubicBezTo>
                    <a:pt x="492" y="43"/>
                    <a:pt x="466"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0"/>
            <p:cNvSpPr/>
            <p:nvPr/>
          </p:nvSpPr>
          <p:spPr>
            <a:xfrm>
              <a:off x="2631125" y="1951600"/>
              <a:ext cx="8325" cy="42275"/>
            </a:xfrm>
            <a:custGeom>
              <a:avLst/>
              <a:gdLst/>
              <a:ahLst/>
              <a:cxnLst/>
              <a:rect l="l" t="t" r="r" b="b"/>
              <a:pathLst>
                <a:path w="333" h="1691" extrusionOk="0">
                  <a:moveTo>
                    <a:pt x="244" y="1"/>
                  </a:moveTo>
                  <a:cubicBezTo>
                    <a:pt x="237" y="1"/>
                    <a:pt x="228" y="3"/>
                    <a:pt x="222" y="10"/>
                  </a:cubicBezTo>
                  <a:cubicBezTo>
                    <a:pt x="1" y="252"/>
                    <a:pt x="89" y="804"/>
                    <a:pt x="89" y="1113"/>
                  </a:cubicBezTo>
                  <a:cubicBezTo>
                    <a:pt x="68" y="1302"/>
                    <a:pt x="47" y="1691"/>
                    <a:pt x="273" y="1691"/>
                  </a:cubicBezTo>
                  <a:cubicBezTo>
                    <a:pt x="285" y="1691"/>
                    <a:pt x="297" y="1690"/>
                    <a:pt x="310" y="1687"/>
                  </a:cubicBezTo>
                  <a:cubicBezTo>
                    <a:pt x="332" y="1687"/>
                    <a:pt x="332" y="1665"/>
                    <a:pt x="310" y="1665"/>
                  </a:cubicBezTo>
                  <a:cubicBezTo>
                    <a:pt x="45" y="1621"/>
                    <a:pt x="111" y="1202"/>
                    <a:pt x="155" y="981"/>
                  </a:cubicBezTo>
                  <a:cubicBezTo>
                    <a:pt x="155" y="738"/>
                    <a:pt x="89" y="252"/>
                    <a:pt x="244" y="32"/>
                  </a:cubicBezTo>
                  <a:cubicBezTo>
                    <a:pt x="275" y="16"/>
                    <a:pt x="262"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0"/>
            <p:cNvSpPr/>
            <p:nvPr/>
          </p:nvSpPr>
          <p:spPr>
            <a:xfrm>
              <a:off x="2641075" y="1962075"/>
              <a:ext cx="6100" cy="34900"/>
            </a:xfrm>
            <a:custGeom>
              <a:avLst/>
              <a:gdLst/>
              <a:ahLst/>
              <a:cxnLst/>
              <a:rect l="l" t="t" r="r" b="b"/>
              <a:pathLst>
                <a:path w="244" h="1396" extrusionOk="0">
                  <a:moveTo>
                    <a:pt x="197" y="0"/>
                  </a:moveTo>
                  <a:cubicBezTo>
                    <a:pt x="184" y="0"/>
                    <a:pt x="170" y="3"/>
                    <a:pt x="155" y="10"/>
                  </a:cubicBezTo>
                  <a:cubicBezTo>
                    <a:pt x="44" y="165"/>
                    <a:pt x="22" y="452"/>
                    <a:pt x="22" y="650"/>
                  </a:cubicBezTo>
                  <a:cubicBezTo>
                    <a:pt x="22" y="783"/>
                    <a:pt x="0" y="937"/>
                    <a:pt x="22" y="1092"/>
                  </a:cubicBezTo>
                  <a:cubicBezTo>
                    <a:pt x="22" y="1202"/>
                    <a:pt x="111" y="1268"/>
                    <a:pt x="111" y="1379"/>
                  </a:cubicBezTo>
                  <a:cubicBezTo>
                    <a:pt x="111" y="1390"/>
                    <a:pt x="116" y="1395"/>
                    <a:pt x="122" y="1395"/>
                  </a:cubicBezTo>
                  <a:cubicBezTo>
                    <a:pt x="127" y="1395"/>
                    <a:pt x="133" y="1390"/>
                    <a:pt x="133" y="1379"/>
                  </a:cubicBezTo>
                  <a:lnTo>
                    <a:pt x="133" y="1246"/>
                  </a:lnTo>
                  <a:cubicBezTo>
                    <a:pt x="111" y="1092"/>
                    <a:pt x="89" y="959"/>
                    <a:pt x="111" y="783"/>
                  </a:cubicBezTo>
                  <a:cubicBezTo>
                    <a:pt x="111" y="562"/>
                    <a:pt x="89" y="187"/>
                    <a:pt x="243" y="10"/>
                  </a:cubicBezTo>
                  <a:cubicBezTo>
                    <a:pt x="243" y="10"/>
                    <a:pt x="22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2652100" y="1985075"/>
              <a:ext cx="2800" cy="21975"/>
            </a:xfrm>
            <a:custGeom>
              <a:avLst/>
              <a:gdLst/>
              <a:ahLst/>
              <a:cxnLst/>
              <a:rect l="l" t="t" r="r" b="b"/>
              <a:pathLst>
                <a:path w="112" h="879" extrusionOk="0">
                  <a:moveTo>
                    <a:pt x="56" y="1"/>
                  </a:moveTo>
                  <a:cubicBezTo>
                    <a:pt x="39" y="1"/>
                    <a:pt x="23" y="6"/>
                    <a:pt x="23" y="17"/>
                  </a:cubicBezTo>
                  <a:cubicBezTo>
                    <a:pt x="23" y="304"/>
                    <a:pt x="1" y="613"/>
                    <a:pt x="23" y="878"/>
                  </a:cubicBezTo>
                  <a:lnTo>
                    <a:pt x="89" y="878"/>
                  </a:lnTo>
                  <a:cubicBezTo>
                    <a:pt x="111" y="613"/>
                    <a:pt x="89" y="304"/>
                    <a:pt x="89" y="17"/>
                  </a:cubicBezTo>
                  <a:cubicBezTo>
                    <a:pt x="89" y="6"/>
                    <a:pt x="7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0"/>
            <p:cNvSpPr/>
            <p:nvPr/>
          </p:nvSpPr>
          <p:spPr>
            <a:xfrm>
              <a:off x="2663900" y="1997900"/>
              <a:ext cx="7000" cy="19850"/>
            </a:xfrm>
            <a:custGeom>
              <a:avLst/>
              <a:gdLst/>
              <a:ahLst/>
              <a:cxnLst/>
              <a:rect l="l" t="t" r="r" b="b"/>
              <a:pathLst>
                <a:path w="280" h="794" extrusionOk="0">
                  <a:moveTo>
                    <a:pt x="55" y="0"/>
                  </a:moveTo>
                  <a:cubicBezTo>
                    <a:pt x="31" y="0"/>
                    <a:pt x="1" y="28"/>
                    <a:pt x="15" y="56"/>
                  </a:cubicBezTo>
                  <a:cubicBezTo>
                    <a:pt x="59" y="189"/>
                    <a:pt x="59" y="343"/>
                    <a:pt x="81" y="476"/>
                  </a:cubicBezTo>
                  <a:cubicBezTo>
                    <a:pt x="103" y="586"/>
                    <a:pt x="169" y="674"/>
                    <a:pt x="235" y="785"/>
                  </a:cubicBezTo>
                  <a:cubicBezTo>
                    <a:pt x="247" y="791"/>
                    <a:pt x="256" y="793"/>
                    <a:pt x="262" y="793"/>
                  </a:cubicBezTo>
                  <a:cubicBezTo>
                    <a:pt x="279" y="793"/>
                    <a:pt x="279" y="773"/>
                    <a:pt x="279" y="741"/>
                  </a:cubicBezTo>
                  <a:cubicBezTo>
                    <a:pt x="279" y="696"/>
                    <a:pt x="235" y="674"/>
                    <a:pt x="213" y="608"/>
                  </a:cubicBezTo>
                  <a:cubicBezTo>
                    <a:pt x="191" y="564"/>
                    <a:pt x="169" y="498"/>
                    <a:pt x="125" y="409"/>
                  </a:cubicBezTo>
                  <a:cubicBezTo>
                    <a:pt x="103" y="277"/>
                    <a:pt x="103" y="144"/>
                    <a:pt x="81" y="34"/>
                  </a:cubicBezTo>
                  <a:cubicBezTo>
                    <a:pt x="81" y="10"/>
                    <a:pt x="69"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0"/>
            <p:cNvSpPr/>
            <p:nvPr/>
          </p:nvSpPr>
          <p:spPr>
            <a:xfrm>
              <a:off x="2727175" y="1983975"/>
              <a:ext cx="13250" cy="30250"/>
            </a:xfrm>
            <a:custGeom>
              <a:avLst/>
              <a:gdLst/>
              <a:ahLst/>
              <a:cxnLst/>
              <a:rect l="l" t="t" r="r" b="b"/>
              <a:pathLst>
                <a:path w="530" h="1210" extrusionOk="0">
                  <a:moveTo>
                    <a:pt x="64" y="1"/>
                  </a:moveTo>
                  <a:cubicBezTo>
                    <a:pt x="50" y="1"/>
                    <a:pt x="33" y="6"/>
                    <a:pt x="22" y="17"/>
                  </a:cubicBezTo>
                  <a:cubicBezTo>
                    <a:pt x="0" y="260"/>
                    <a:pt x="111" y="481"/>
                    <a:pt x="199" y="701"/>
                  </a:cubicBezTo>
                  <a:cubicBezTo>
                    <a:pt x="309" y="878"/>
                    <a:pt x="398" y="1055"/>
                    <a:pt x="530" y="1209"/>
                  </a:cubicBezTo>
                  <a:cubicBezTo>
                    <a:pt x="420" y="1011"/>
                    <a:pt x="331" y="834"/>
                    <a:pt x="243" y="657"/>
                  </a:cubicBezTo>
                  <a:cubicBezTo>
                    <a:pt x="177" y="437"/>
                    <a:pt x="88" y="238"/>
                    <a:pt x="88" y="17"/>
                  </a:cubicBezTo>
                  <a:cubicBezTo>
                    <a:pt x="88" y="6"/>
                    <a:pt x="77"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2735075" y="1983375"/>
              <a:ext cx="14200" cy="34400"/>
            </a:xfrm>
            <a:custGeom>
              <a:avLst/>
              <a:gdLst/>
              <a:ahLst/>
              <a:cxnLst/>
              <a:rect l="l" t="t" r="r" b="b"/>
              <a:pathLst>
                <a:path w="568" h="1376" extrusionOk="0">
                  <a:moveTo>
                    <a:pt x="28" y="0"/>
                  </a:moveTo>
                  <a:cubicBezTo>
                    <a:pt x="16" y="0"/>
                    <a:pt x="0" y="26"/>
                    <a:pt x="15" y="41"/>
                  </a:cubicBezTo>
                  <a:cubicBezTo>
                    <a:pt x="104" y="152"/>
                    <a:pt x="126" y="306"/>
                    <a:pt x="148" y="461"/>
                  </a:cubicBezTo>
                  <a:cubicBezTo>
                    <a:pt x="214" y="593"/>
                    <a:pt x="258" y="703"/>
                    <a:pt x="302" y="814"/>
                  </a:cubicBezTo>
                  <a:cubicBezTo>
                    <a:pt x="324" y="836"/>
                    <a:pt x="346" y="946"/>
                    <a:pt x="369" y="1035"/>
                  </a:cubicBezTo>
                  <a:cubicBezTo>
                    <a:pt x="435" y="1145"/>
                    <a:pt x="479" y="1233"/>
                    <a:pt x="545" y="1366"/>
                  </a:cubicBezTo>
                  <a:cubicBezTo>
                    <a:pt x="545" y="1373"/>
                    <a:pt x="548" y="1375"/>
                    <a:pt x="551" y="1375"/>
                  </a:cubicBezTo>
                  <a:cubicBezTo>
                    <a:pt x="557" y="1375"/>
                    <a:pt x="567" y="1366"/>
                    <a:pt x="567" y="1366"/>
                  </a:cubicBezTo>
                  <a:cubicBezTo>
                    <a:pt x="567" y="1277"/>
                    <a:pt x="545" y="1255"/>
                    <a:pt x="523" y="1189"/>
                  </a:cubicBezTo>
                  <a:cubicBezTo>
                    <a:pt x="435" y="1035"/>
                    <a:pt x="369" y="902"/>
                    <a:pt x="324" y="725"/>
                  </a:cubicBezTo>
                  <a:lnTo>
                    <a:pt x="148" y="306"/>
                  </a:lnTo>
                  <a:cubicBezTo>
                    <a:pt x="126" y="196"/>
                    <a:pt x="104" y="85"/>
                    <a:pt x="37" y="19"/>
                  </a:cubicBezTo>
                  <a:cubicBezTo>
                    <a:pt x="37" y="5"/>
                    <a:pt x="33"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0"/>
            <p:cNvSpPr/>
            <p:nvPr/>
          </p:nvSpPr>
          <p:spPr>
            <a:xfrm>
              <a:off x="2745375" y="1993400"/>
              <a:ext cx="17700" cy="28700"/>
            </a:xfrm>
            <a:custGeom>
              <a:avLst/>
              <a:gdLst/>
              <a:ahLst/>
              <a:cxnLst/>
              <a:rect l="l" t="t" r="r" b="b"/>
              <a:pathLst>
                <a:path w="708" h="1148" extrusionOk="0">
                  <a:moveTo>
                    <a:pt x="28" y="1"/>
                  </a:moveTo>
                  <a:cubicBezTo>
                    <a:pt x="16" y="1"/>
                    <a:pt x="1" y="12"/>
                    <a:pt x="1" y="37"/>
                  </a:cubicBezTo>
                  <a:cubicBezTo>
                    <a:pt x="45" y="347"/>
                    <a:pt x="266" y="567"/>
                    <a:pt x="376" y="854"/>
                  </a:cubicBezTo>
                  <a:cubicBezTo>
                    <a:pt x="436" y="955"/>
                    <a:pt x="497" y="1147"/>
                    <a:pt x="640" y="1147"/>
                  </a:cubicBezTo>
                  <a:cubicBezTo>
                    <a:pt x="654" y="1147"/>
                    <a:pt x="669" y="1145"/>
                    <a:pt x="685" y="1141"/>
                  </a:cubicBezTo>
                  <a:cubicBezTo>
                    <a:pt x="707" y="1141"/>
                    <a:pt x="707" y="1119"/>
                    <a:pt x="685" y="1119"/>
                  </a:cubicBezTo>
                  <a:cubicBezTo>
                    <a:pt x="486" y="1075"/>
                    <a:pt x="464" y="854"/>
                    <a:pt x="376" y="722"/>
                  </a:cubicBezTo>
                  <a:cubicBezTo>
                    <a:pt x="243" y="457"/>
                    <a:pt x="67" y="280"/>
                    <a:pt x="45" y="15"/>
                  </a:cubicBezTo>
                  <a:cubicBezTo>
                    <a:pt x="45" y="6"/>
                    <a:pt x="3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0"/>
            <p:cNvSpPr/>
            <p:nvPr/>
          </p:nvSpPr>
          <p:spPr>
            <a:xfrm>
              <a:off x="2755525" y="2001350"/>
              <a:ext cx="30175" cy="43775"/>
            </a:xfrm>
            <a:custGeom>
              <a:avLst/>
              <a:gdLst/>
              <a:ahLst/>
              <a:cxnLst/>
              <a:rect l="l" t="t" r="r" b="b"/>
              <a:pathLst>
                <a:path w="1207" h="1751" extrusionOk="0">
                  <a:moveTo>
                    <a:pt x="65" y="1"/>
                  </a:moveTo>
                  <a:cubicBezTo>
                    <a:pt x="38" y="1"/>
                    <a:pt x="0" y="37"/>
                    <a:pt x="36" y="73"/>
                  </a:cubicBezTo>
                  <a:cubicBezTo>
                    <a:pt x="191" y="227"/>
                    <a:pt x="257" y="448"/>
                    <a:pt x="367" y="625"/>
                  </a:cubicBezTo>
                  <a:cubicBezTo>
                    <a:pt x="478" y="845"/>
                    <a:pt x="610" y="1022"/>
                    <a:pt x="743" y="1221"/>
                  </a:cubicBezTo>
                  <a:cubicBezTo>
                    <a:pt x="853" y="1419"/>
                    <a:pt x="941" y="1728"/>
                    <a:pt x="1184" y="1750"/>
                  </a:cubicBezTo>
                  <a:cubicBezTo>
                    <a:pt x="1206" y="1750"/>
                    <a:pt x="1206" y="1728"/>
                    <a:pt x="1184" y="1728"/>
                  </a:cubicBezTo>
                  <a:cubicBezTo>
                    <a:pt x="1030" y="1662"/>
                    <a:pt x="941" y="1441"/>
                    <a:pt x="853" y="1309"/>
                  </a:cubicBezTo>
                  <a:lnTo>
                    <a:pt x="522" y="801"/>
                  </a:lnTo>
                  <a:cubicBezTo>
                    <a:pt x="389" y="558"/>
                    <a:pt x="279" y="227"/>
                    <a:pt x="80" y="6"/>
                  </a:cubicBezTo>
                  <a:cubicBezTo>
                    <a:pt x="76"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0"/>
            <p:cNvSpPr/>
            <p:nvPr/>
          </p:nvSpPr>
          <p:spPr>
            <a:xfrm>
              <a:off x="2776825" y="2016825"/>
              <a:ext cx="13825" cy="25000"/>
            </a:xfrm>
            <a:custGeom>
              <a:avLst/>
              <a:gdLst/>
              <a:ahLst/>
              <a:cxnLst/>
              <a:rect l="l" t="t" r="r" b="b"/>
              <a:pathLst>
                <a:path w="553" h="1000" extrusionOk="0">
                  <a:moveTo>
                    <a:pt x="56" y="0"/>
                  </a:moveTo>
                  <a:cubicBezTo>
                    <a:pt x="40" y="0"/>
                    <a:pt x="23" y="17"/>
                    <a:pt x="23" y="50"/>
                  </a:cubicBezTo>
                  <a:cubicBezTo>
                    <a:pt x="1" y="315"/>
                    <a:pt x="133" y="602"/>
                    <a:pt x="310" y="822"/>
                  </a:cubicBezTo>
                  <a:cubicBezTo>
                    <a:pt x="332" y="889"/>
                    <a:pt x="420" y="999"/>
                    <a:pt x="465" y="999"/>
                  </a:cubicBezTo>
                  <a:cubicBezTo>
                    <a:pt x="553" y="999"/>
                    <a:pt x="553" y="911"/>
                    <a:pt x="553" y="844"/>
                  </a:cubicBezTo>
                  <a:cubicBezTo>
                    <a:pt x="553" y="833"/>
                    <a:pt x="547" y="828"/>
                    <a:pt x="539" y="828"/>
                  </a:cubicBezTo>
                  <a:cubicBezTo>
                    <a:pt x="531" y="828"/>
                    <a:pt x="520" y="833"/>
                    <a:pt x="509" y="844"/>
                  </a:cubicBezTo>
                  <a:cubicBezTo>
                    <a:pt x="498" y="873"/>
                    <a:pt x="482" y="883"/>
                    <a:pt x="465" y="883"/>
                  </a:cubicBezTo>
                  <a:cubicBezTo>
                    <a:pt x="414" y="883"/>
                    <a:pt x="349" y="789"/>
                    <a:pt x="332" y="756"/>
                  </a:cubicBezTo>
                  <a:cubicBezTo>
                    <a:pt x="288" y="712"/>
                    <a:pt x="244" y="624"/>
                    <a:pt x="200" y="535"/>
                  </a:cubicBezTo>
                  <a:cubicBezTo>
                    <a:pt x="111" y="403"/>
                    <a:pt x="67" y="248"/>
                    <a:pt x="89" y="50"/>
                  </a:cubicBezTo>
                  <a:cubicBezTo>
                    <a:pt x="89" y="17"/>
                    <a:pt x="7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0"/>
            <p:cNvSpPr/>
            <p:nvPr/>
          </p:nvSpPr>
          <p:spPr>
            <a:xfrm>
              <a:off x="2782350" y="2015400"/>
              <a:ext cx="23750" cy="31925"/>
            </a:xfrm>
            <a:custGeom>
              <a:avLst/>
              <a:gdLst/>
              <a:ahLst/>
              <a:cxnLst/>
              <a:rect l="l" t="t" r="r" b="b"/>
              <a:pathLst>
                <a:path w="950" h="1277" extrusionOk="0">
                  <a:moveTo>
                    <a:pt x="63" y="1"/>
                  </a:moveTo>
                  <a:cubicBezTo>
                    <a:pt x="35" y="1"/>
                    <a:pt x="1" y="37"/>
                    <a:pt x="1" y="85"/>
                  </a:cubicBezTo>
                  <a:cubicBezTo>
                    <a:pt x="67" y="217"/>
                    <a:pt x="111" y="394"/>
                    <a:pt x="199" y="504"/>
                  </a:cubicBezTo>
                  <a:cubicBezTo>
                    <a:pt x="288" y="637"/>
                    <a:pt x="398" y="725"/>
                    <a:pt x="464" y="857"/>
                  </a:cubicBezTo>
                  <a:cubicBezTo>
                    <a:pt x="575" y="1012"/>
                    <a:pt x="685" y="1211"/>
                    <a:pt x="884" y="1277"/>
                  </a:cubicBezTo>
                  <a:cubicBezTo>
                    <a:pt x="906" y="1277"/>
                    <a:pt x="950" y="1233"/>
                    <a:pt x="906" y="1211"/>
                  </a:cubicBezTo>
                  <a:cubicBezTo>
                    <a:pt x="729" y="1078"/>
                    <a:pt x="641" y="901"/>
                    <a:pt x="464" y="725"/>
                  </a:cubicBezTo>
                  <a:cubicBezTo>
                    <a:pt x="310" y="504"/>
                    <a:pt x="199" y="283"/>
                    <a:pt x="89" y="18"/>
                  </a:cubicBezTo>
                  <a:cubicBezTo>
                    <a:pt x="83" y="6"/>
                    <a:pt x="73"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0"/>
            <p:cNvSpPr/>
            <p:nvPr/>
          </p:nvSpPr>
          <p:spPr>
            <a:xfrm>
              <a:off x="2713550" y="2049600"/>
              <a:ext cx="60975" cy="41150"/>
            </a:xfrm>
            <a:custGeom>
              <a:avLst/>
              <a:gdLst/>
              <a:ahLst/>
              <a:cxnLst/>
              <a:rect l="l" t="t" r="r" b="b"/>
              <a:pathLst>
                <a:path w="2439" h="1646" extrusionOk="0">
                  <a:moveTo>
                    <a:pt x="25" y="0"/>
                  </a:moveTo>
                  <a:cubicBezTo>
                    <a:pt x="6" y="0"/>
                    <a:pt x="0" y="26"/>
                    <a:pt x="15" y="41"/>
                  </a:cubicBezTo>
                  <a:cubicBezTo>
                    <a:pt x="346" y="417"/>
                    <a:pt x="722" y="792"/>
                    <a:pt x="1119" y="1035"/>
                  </a:cubicBezTo>
                  <a:cubicBezTo>
                    <a:pt x="1340" y="1167"/>
                    <a:pt x="1605" y="1277"/>
                    <a:pt x="1848" y="1388"/>
                  </a:cubicBezTo>
                  <a:cubicBezTo>
                    <a:pt x="2046" y="1476"/>
                    <a:pt x="2223" y="1520"/>
                    <a:pt x="2400" y="1631"/>
                  </a:cubicBezTo>
                  <a:cubicBezTo>
                    <a:pt x="2405" y="1642"/>
                    <a:pt x="2411" y="1646"/>
                    <a:pt x="2415" y="1646"/>
                  </a:cubicBezTo>
                  <a:cubicBezTo>
                    <a:pt x="2430" y="1646"/>
                    <a:pt x="2438" y="1609"/>
                    <a:pt x="2422" y="1609"/>
                  </a:cubicBezTo>
                  <a:cubicBezTo>
                    <a:pt x="2311" y="1498"/>
                    <a:pt x="2179" y="1476"/>
                    <a:pt x="2046" y="1388"/>
                  </a:cubicBezTo>
                  <a:cubicBezTo>
                    <a:pt x="1781" y="1277"/>
                    <a:pt x="1561" y="1167"/>
                    <a:pt x="1318" y="1035"/>
                  </a:cubicBezTo>
                  <a:cubicBezTo>
                    <a:pt x="854" y="792"/>
                    <a:pt x="435" y="394"/>
                    <a:pt x="59" y="19"/>
                  </a:cubicBezTo>
                  <a:cubicBezTo>
                    <a:pt x="46" y="5"/>
                    <a:pt x="34"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0"/>
            <p:cNvSpPr/>
            <p:nvPr/>
          </p:nvSpPr>
          <p:spPr>
            <a:xfrm>
              <a:off x="2766650" y="2092425"/>
              <a:ext cx="21250" cy="9025"/>
            </a:xfrm>
            <a:custGeom>
              <a:avLst/>
              <a:gdLst/>
              <a:ahLst/>
              <a:cxnLst/>
              <a:rect l="l" t="t" r="r" b="b"/>
              <a:pathLst>
                <a:path w="850" h="361" extrusionOk="0">
                  <a:moveTo>
                    <a:pt x="73" y="0"/>
                  </a:moveTo>
                  <a:cubicBezTo>
                    <a:pt x="35" y="0"/>
                    <a:pt x="1" y="36"/>
                    <a:pt x="55" y="72"/>
                  </a:cubicBezTo>
                  <a:cubicBezTo>
                    <a:pt x="217" y="216"/>
                    <a:pt x="423" y="361"/>
                    <a:pt x="662" y="361"/>
                  </a:cubicBezTo>
                  <a:cubicBezTo>
                    <a:pt x="715" y="361"/>
                    <a:pt x="771" y="353"/>
                    <a:pt x="827" y="337"/>
                  </a:cubicBezTo>
                  <a:cubicBezTo>
                    <a:pt x="850" y="337"/>
                    <a:pt x="850" y="293"/>
                    <a:pt x="827" y="293"/>
                  </a:cubicBezTo>
                  <a:cubicBezTo>
                    <a:pt x="717" y="249"/>
                    <a:pt x="607" y="249"/>
                    <a:pt x="474" y="227"/>
                  </a:cubicBezTo>
                  <a:cubicBezTo>
                    <a:pt x="320" y="205"/>
                    <a:pt x="209" y="116"/>
                    <a:pt x="99" y="6"/>
                  </a:cubicBezTo>
                  <a:cubicBezTo>
                    <a:pt x="91" y="2"/>
                    <a:pt x="82"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0"/>
            <p:cNvSpPr/>
            <p:nvPr/>
          </p:nvSpPr>
          <p:spPr>
            <a:xfrm>
              <a:off x="2831475" y="2124575"/>
              <a:ext cx="44725" cy="15500"/>
            </a:xfrm>
            <a:custGeom>
              <a:avLst/>
              <a:gdLst/>
              <a:ahLst/>
              <a:cxnLst/>
              <a:rect l="l" t="t" r="r" b="b"/>
              <a:pathLst>
                <a:path w="1789" h="620" extrusionOk="0">
                  <a:moveTo>
                    <a:pt x="45" y="0"/>
                  </a:moveTo>
                  <a:cubicBezTo>
                    <a:pt x="0" y="0"/>
                    <a:pt x="0" y="45"/>
                    <a:pt x="45" y="45"/>
                  </a:cubicBezTo>
                  <a:cubicBezTo>
                    <a:pt x="651" y="88"/>
                    <a:pt x="1108" y="619"/>
                    <a:pt x="1729" y="619"/>
                  </a:cubicBezTo>
                  <a:cubicBezTo>
                    <a:pt x="1742" y="619"/>
                    <a:pt x="1754" y="619"/>
                    <a:pt x="1767" y="619"/>
                  </a:cubicBezTo>
                  <a:cubicBezTo>
                    <a:pt x="1789" y="619"/>
                    <a:pt x="1789" y="596"/>
                    <a:pt x="1767" y="596"/>
                  </a:cubicBezTo>
                  <a:cubicBezTo>
                    <a:pt x="1148" y="508"/>
                    <a:pt x="663" y="45"/>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0"/>
            <p:cNvSpPr/>
            <p:nvPr/>
          </p:nvSpPr>
          <p:spPr>
            <a:xfrm>
              <a:off x="2860600" y="2142175"/>
              <a:ext cx="21675" cy="7800"/>
            </a:xfrm>
            <a:custGeom>
              <a:avLst/>
              <a:gdLst/>
              <a:ahLst/>
              <a:cxnLst/>
              <a:rect l="l" t="t" r="r" b="b"/>
              <a:pathLst>
                <a:path w="867" h="312" extrusionOk="0">
                  <a:moveTo>
                    <a:pt x="51" y="1"/>
                  </a:moveTo>
                  <a:cubicBezTo>
                    <a:pt x="24" y="1"/>
                    <a:pt x="0" y="20"/>
                    <a:pt x="28" y="47"/>
                  </a:cubicBezTo>
                  <a:cubicBezTo>
                    <a:pt x="75" y="253"/>
                    <a:pt x="373" y="311"/>
                    <a:pt x="611" y="311"/>
                  </a:cubicBezTo>
                  <a:cubicBezTo>
                    <a:pt x="704" y="311"/>
                    <a:pt x="788" y="302"/>
                    <a:pt x="844" y="290"/>
                  </a:cubicBezTo>
                  <a:cubicBezTo>
                    <a:pt x="866" y="290"/>
                    <a:pt x="866" y="224"/>
                    <a:pt x="844" y="224"/>
                  </a:cubicBezTo>
                  <a:cubicBezTo>
                    <a:pt x="690" y="157"/>
                    <a:pt x="182" y="246"/>
                    <a:pt x="94" y="25"/>
                  </a:cubicBezTo>
                  <a:cubicBezTo>
                    <a:pt x="85" y="8"/>
                    <a:pt x="67"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2881800" y="2155325"/>
              <a:ext cx="15925" cy="5075"/>
            </a:xfrm>
            <a:custGeom>
              <a:avLst/>
              <a:gdLst/>
              <a:ahLst/>
              <a:cxnLst/>
              <a:rect l="l" t="t" r="r" b="b"/>
              <a:pathLst>
                <a:path w="637" h="203" extrusionOk="0">
                  <a:moveTo>
                    <a:pt x="68" y="1"/>
                  </a:moveTo>
                  <a:cubicBezTo>
                    <a:pt x="41" y="1"/>
                    <a:pt x="1" y="33"/>
                    <a:pt x="18" y="51"/>
                  </a:cubicBezTo>
                  <a:cubicBezTo>
                    <a:pt x="107" y="139"/>
                    <a:pt x="195" y="183"/>
                    <a:pt x="305" y="183"/>
                  </a:cubicBezTo>
                  <a:cubicBezTo>
                    <a:pt x="364" y="183"/>
                    <a:pt x="443" y="203"/>
                    <a:pt x="515" y="203"/>
                  </a:cubicBezTo>
                  <a:cubicBezTo>
                    <a:pt x="551" y="203"/>
                    <a:pt x="585" y="198"/>
                    <a:pt x="615" y="183"/>
                  </a:cubicBezTo>
                  <a:cubicBezTo>
                    <a:pt x="637" y="183"/>
                    <a:pt x="637" y="161"/>
                    <a:pt x="615" y="139"/>
                  </a:cubicBezTo>
                  <a:cubicBezTo>
                    <a:pt x="585" y="132"/>
                    <a:pt x="556" y="129"/>
                    <a:pt x="526" y="129"/>
                  </a:cubicBezTo>
                  <a:cubicBezTo>
                    <a:pt x="467" y="129"/>
                    <a:pt x="408" y="139"/>
                    <a:pt x="350" y="139"/>
                  </a:cubicBezTo>
                  <a:cubicBezTo>
                    <a:pt x="239" y="139"/>
                    <a:pt x="173" y="117"/>
                    <a:pt x="85" y="7"/>
                  </a:cubicBezTo>
                  <a:cubicBezTo>
                    <a:pt x="80" y="2"/>
                    <a:pt x="75"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0"/>
            <p:cNvSpPr/>
            <p:nvPr/>
          </p:nvSpPr>
          <p:spPr>
            <a:xfrm>
              <a:off x="2900125" y="2164150"/>
              <a:ext cx="11950" cy="5700"/>
            </a:xfrm>
            <a:custGeom>
              <a:avLst/>
              <a:gdLst/>
              <a:ahLst/>
              <a:cxnLst/>
              <a:rect l="l" t="t" r="r" b="b"/>
              <a:pathLst>
                <a:path w="478" h="228" extrusionOk="0">
                  <a:moveTo>
                    <a:pt x="44" y="1"/>
                  </a:moveTo>
                  <a:cubicBezTo>
                    <a:pt x="23" y="1"/>
                    <a:pt x="0" y="37"/>
                    <a:pt x="36" y="73"/>
                  </a:cubicBezTo>
                  <a:cubicBezTo>
                    <a:pt x="169" y="117"/>
                    <a:pt x="279" y="228"/>
                    <a:pt x="455" y="228"/>
                  </a:cubicBezTo>
                  <a:cubicBezTo>
                    <a:pt x="478" y="228"/>
                    <a:pt x="478" y="206"/>
                    <a:pt x="455" y="206"/>
                  </a:cubicBezTo>
                  <a:cubicBezTo>
                    <a:pt x="323" y="183"/>
                    <a:pt x="213" y="73"/>
                    <a:pt x="58" y="7"/>
                  </a:cubicBezTo>
                  <a:cubicBezTo>
                    <a:pt x="54" y="3"/>
                    <a:pt x="4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0"/>
            <p:cNvSpPr/>
            <p:nvPr/>
          </p:nvSpPr>
          <p:spPr>
            <a:xfrm>
              <a:off x="2566575" y="1973900"/>
              <a:ext cx="7375" cy="8550"/>
            </a:xfrm>
            <a:custGeom>
              <a:avLst/>
              <a:gdLst/>
              <a:ahLst/>
              <a:cxnLst/>
              <a:rect l="l" t="t" r="r" b="b"/>
              <a:pathLst>
                <a:path w="295" h="342" extrusionOk="0">
                  <a:moveTo>
                    <a:pt x="22" y="1"/>
                  </a:moveTo>
                  <a:cubicBezTo>
                    <a:pt x="22" y="1"/>
                    <a:pt x="0" y="1"/>
                    <a:pt x="0" y="23"/>
                  </a:cubicBezTo>
                  <a:cubicBezTo>
                    <a:pt x="110" y="111"/>
                    <a:pt x="155" y="288"/>
                    <a:pt x="265" y="332"/>
                  </a:cubicBezTo>
                  <a:cubicBezTo>
                    <a:pt x="155" y="221"/>
                    <a:pt x="133" y="89"/>
                    <a:pt x="22" y="1"/>
                  </a:cubicBezTo>
                  <a:close/>
                  <a:moveTo>
                    <a:pt x="265" y="332"/>
                  </a:moveTo>
                  <a:cubicBezTo>
                    <a:pt x="265" y="339"/>
                    <a:pt x="270" y="342"/>
                    <a:pt x="275" y="342"/>
                  </a:cubicBezTo>
                  <a:cubicBezTo>
                    <a:pt x="285" y="342"/>
                    <a:pt x="294" y="332"/>
                    <a:pt x="265" y="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2575000" y="2031075"/>
              <a:ext cx="38500" cy="36675"/>
            </a:xfrm>
            <a:custGeom>
              <a:avLst/>
              <a:gdLst/>
              <a:ahLst/>
              <a:cxnLst/>
              <a:rect l="l" t="t" r="r" b="b"/>
              <a:pathLst>
                <a:path w="1540" h="1467" extrusionOk="0">
                  <a:moveTo>
                    <a:pt x="20" y="0"/>
                  </a:moveTo>
                  <a:cubicBezTo>
                    <a:pt x="7" y="0"/>
                    <a:pt x="1" y="16"/>
                    <a:pt x="16" y="32"/>
                  </a:cubicBezTo>
                  <a:cubicBezTo>
                    <a:pt x="259" y="341"/>
                    <a:pt x="524" y="606"/>
                    <a:pt x="767" y="893"/>
                  </a:cubicBezTo>
                  <a:cubicBezTo>
                    <a:pt x="966" y="1135"/>
                    <a:pt x="1297" y="1246"/>
                    <a:pt x="1540" y="1467"/>
                  </a:cubicBezTo>
                  <a:cubicBezTo>
                    <a:pt x="1341" y="1224"/>
                    <a:pt x="1032" y="1135"/>
                    <a:pt x="811" y="915"/>
                  </a:cubicBezTo>
                  <a:cubicBezTo>
                    <a:pt x="546" y="650"/>
                    <a:pt x="259" y="319"/>
                    <a:pt x="38" y="10"/>
                  </a:cubicBezTo>
                  <a:cubicBezTo>
                    <a:pt x="32" y="3"/>
                    <a:pt x="25"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0"/>
            <p:cNvSpPr/>
            <p:nvPr/>
          </p:nvSpPr>
          <p:spPr>
            <a:xfrm>
              <a:off x="2612925" y="2085950"/>
              <a:ext cx="6650" cy="4425"/>
            </a:xfrm>
            <a:custGeom>
              <a:avLst/>
              <a:gdLst/>
              <a:ahLst/>
              <a:cxnLst/>
              <a:rect l="l" t="t" r="r" b="b"/>
              <a:pathLst>
                <a:path w="266" h="177" extrusionOk="0">
                  <a:moveTo>
                    <a:pt x="0" y="0"/>
                  </a:moveTo>
                  <a:lnTo>
                    <a:pt x="0" y="0"/>
                  </a:lnTo>
                  <a:cubicBezTo>
                    <a:pt x="67" y="66"/>
                    <a:pt x="177" y="110"/>
                    <a:pt x="265" y="177"/>
                  </a:cubicBezTo>
                  <a:cubicBezTo>
                    <a:pt x="177" y="110"/>
                    <a:pt x="67" y="4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0"/>
            <p:cNvSpPr/>
            <p:nvPr/>
          </p:nvSpPr>
          <p:spPr>
            <a:xfrm>
              <a:off x="2610875" y="2089575"/>
              <a:ext cx="25250" cy="19250"/>
            </a:xfrm>
            <a:custGeom>
              <a:avLst/>
              <a:gdLst/>
              <a:ahLst/>
              <a:cxnLst/>
              <a:rect l="l" t="t" r="r" b="b"/>
              <a:pathLst>
                <a:path w="1010" h="770" extrusionOk="0">
                  <a:moveTo>
                    <a:pt x="20" y="0"/>
                  </a:moveTo>
                  <a:cubicBezTo>
                    <a:pt x="7" y="0"/>
                    <a:pt x="1" y="16"/>
                    <a:pt x="16" y="32"/>
                  </a:cubicBezTo>
                  <a:cubicBezTo>
                    <a:pt x="149" y="230"/>
                    <a:pt x="325" y="319"/>
                    <a:pt x="524" y="429"/>
                  </a:cubicBezTo>
                  <a:cubicBezTo>
                    <a:pt x="634" y="517"/>
                    <a:pt x="921" y="606"/>
                    <a:pt x="988" y="760"/>
                  </a:cubicBezTo>
                  <a:cubicBezTo>
                    <a:pt x="988" y="768"/>
                    <a:pt x="990" y="770"/>
                    <a:pt x="993" y="770"/>
                  </a:cubicBezTo>
                  <a:cubicBezTo>
                    <a:pt x="1000" y="770"/>
                    <a:pt x="1010" y="760"/>
                    <a:pt x="1010" y="760"/>
                  </a:cubicBezTo>
                  <a:cubicBezTo>
                    <a:pt x="988" y="606"/>
                    <a:pt x="789" y="561"/>
                    <a:pt x="679" y="473"/>
                  </a:cubicBezTo>
                  <a:cubicBezTo>
                    <a:pt x="458" y="341"/>
                    <a:pt x="215" y="208"/>
                    <a:pt x="38" y="10"/>
                  </a:cubicBezTo>
                  <a:cubicBezTo>
                    <a:pt x="32" y="3"/>
                    <a:pt x="25"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0"/>
            <p:cNvSpPr/>
            <p:nvPr/>
          </p:nvSpPr>
          <p:spPr>
            <a:xfrm>
              <a:off x="2585975" y="2078050"/>
              <a:ext cx="66700" cy="49550"/>
            </a:xfrm>
            <a:custGeom>
              <a:avLst/>
              <a:gdLst/>
              <a:ahLst/>
              <a:cxnLst/>
              <a:rect l="l" t="t" r="r" b="b"/>
              <a:pathLst>
                <a:path w="2668" h="1982" extrusionOk="0">
                  <a:moveTo>
                    <a:pt x="60" y="1"/>
                  </a:moveTo>
                  <a:cubicBezTo>
                    <a:pt x="26" y="1"/>
                    <a:pt x="1" y="33"/>
                    <a:pt x="19" y="51"/>
                  </a:cubicBezTo>
                  <a:cubicBezTo>
                    <a:pt x="328" y="426"/>
                    <a:pt x="703" y="691"/>
                    <a:pt x="1078" y="978"/>
                  </a:cubicBezTo>
                  <a:cubicBezTo>
                    <a:pt x="1082" y="982"/>
                    <a:pt x="1085" y="983"/>
                    <a:pt x="1088" y="983"/>
                  </a:cubicBezTo>
                  <a:cubicBezTo>
                    <a:pt x="1101" y="983"/>
                    <a:pt x="1112" y="957"/>
                    <a:pt x="1109" y="943"/>
                  </a:cubicBezTo>
                  <a:lnTo>
                    <a:pt x="1109" y="943"/>
                  </a:lnTo>
                  <a:cubicBezTo>
                    <a:pt x="1306" y="1137"/>
                    <a:pt x="1546" y="1268"/>
                    <a:pt x="1785" y="1442"/>
                  </a:cubicBezTo>
                  <a:cubicBezTo>
                    <a:pt x="1917" y="1530"/>
                    <a:pt x="2072" y="1619"/>
                    <a:pt x="2204" y="1707"/>
                  </a:cubicBezTo>
                  <a:cubicBezTo>
                    <a:pt x="2315" y="1795"/>
                    <a:pt x="2580" y="1861"/>
                    <a:pt x="2646" y="1972"/>
                  </a:cubicBezTo>
                  <a:cubicBezTo>
                    <a:pt x="2646" y="1979"/>
                    <a:pt x="2648" y="1982"/>
                    <a:pt x="2652" y="1982"/>
                  </a:cubicBezTo>
                  <a:cubicBezTo>
                    <a:pt x="2658" y="1982"/>
                    <a:pt x="2668" y="1972"/>
                    <a:pt x="2668" y="1972"/>
                  </a:cubicBezTo>
                  <a:cubicBezTo>
                    <a:pt x="2646" y="1883"/>
                    <a:pt x="2624" y="1861"/>
                    <a:pt x="2535" y="1817"/>
                  </a:cubicBezTo>
                  <a:cubicBezTo>
                    <a:pt x="2359" y="1751"/>
                    <a:pt x="2226" y="1685"/>
                    <a:pt x="2072" y="1574"/>
                  </a:cubicBezTo>
                  <a:cubicBezTo>
                    <a:pt x="1697" y="1332"/>
                    <a:pt x="1321" y="1155"/>
                    <a:pt x="1034" y="824"/>
                  </a:cubicBezTo>
                  <a:cubicBezTo>
                    <a:pt x="1027" y="816"/>
                    <a:pt x="1022" y="814"/>
                    <a:pt x="1019" y="814"/>
                  </a:cubicBezTo>
                  <a:cubicBezTo>
                    <a:pt x="1012" y="814"/>
                    <a:pt x="1012" y="824"/>
                    <a:pt x="1012" y="824"/>
                  </a:cubicBezTo>
                  <a:lnTo>
                    <a:pt x="681" y="581"/>
                  </a:lnTo>
                  <a:cubicBezTo>
                    <a:pt x="460" y="426"/>
                    <a:pt x="262" y="228"/>
                    <a:pt x="85" y="7"/>
                  </a:cubicBezTo>
                  <a:cubicBezTo>
                    <a:pt x="77" y="3"/>
                    <a:pt x="68"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0"/>
            <p:cNvSpPr/>
            <p:nvPr/>
          </p:nvSpPr>
          <p:spPr>
            <a:xfrm>
              <a:off x="2619000" y="2108750"/>
              <a:ext cx="41975" cy="25225"/>
            </a:xfrm>
            <a:custGeom>
              <a:avLst/>
              <a:gdLst/>
              <a:ahLst/>
              <a:cxnLst/>
              <a:rect l="l" t="t" r="r" b="b"/>
              <a:pathLst>
                <a:path w="1679" h="1009" extrusionOk="0">
                  <a:moveTo>
                    <a:pt x="28" y="1"/>
                  </a:moveTo>
                  <a:cubicBezTo>
                    <a:pt x="15" y="1"/>
                    <a:pt x="0" y="11"/>
                    <a:pt x="0" y="37"/>
                  </a:cubicBezTo>
                  <a:cubicBezTo>
                    <a:pt x="44" y="302"/>
                    <a:pt x="420" y="368"/>
                    <a:pt x="596" y="523"/>
                  </a:cubicBezTo>
                  <a:cubicBezTo>
                    <a:pt x="905" y="655"/>
                    <a:pt x="1259" y="942"/>
                    <a:pt x="1656" y="1009"/>
                  </a:cubicBezTo>
                  <a:cubicBezTo>
                    <a:pt x="1678" y="1009"/>
                    <a:pt x="1678" y="987"/>
                    <a:pt x="1656" y="987"/>
                  </a:cubicBezTo>
                  <a:cubicBezTo>
                    <a:pt x="1325" y="876"/>
                    <a:pt x="1038" y="700"/>
                    <a:pt x="773" y="545"/>
                  </a:cubicBezTo>
                  <a:cubicBezTo>
                    <a:pt x="596" y="435"/>
                    <a:pt x="89" y="236"/>
                    <a:pt x="44" y="15"/>
                  </a:cubicBezTo>
                  <a:cubicBezTo>
                    <a:pt x="44" y="6"/>
                    <a:pt x="3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0"/>
            <p:cNvSpPr/>
            <p:nvPr/>
          </p:nvSpPr>
          <p:spPr>
            <a:xfrm>
              <a:off x="2625825" y="2125525"/>
              <a:ext cx="53350" cy="25000"/>
            </a:xfrm>
            <a:custGeom>
              <a:avLst/>
              <a:gdLst/>
              <a:ahLst/>
              <a:cxnLst/>
              <a:rect l="l" t="t" r="r" b="b"/>
              <a:pathLst>
                <a:path w="2134" h="1000" extrusionOk="0">
                  <a:moveTo>
                    <a:pt x="64" y="1"/>
                  </a:moveTo>
                  <a:cubicBezTo>
                    <a:pt x="37" y="1"/>
                    <a:pt x="1" y="33"/>
                    <a:pt x="36" y="51"/>
                  </a:cubicBezTo>
                  <a:cubicBezTo>
                    <a:pt x="301" y="316"/>
                    <a:pt x="699" y="470"/>
                    <a:pt x="1052" y="603"/>
                  </a:cubicBezTo>
                  <a:cubicBezTo>
                    <a:pt x="1295" y="647"/>
                    <a:pt x="1515" y="691"/>
                    <a:pt x="1714" y="823"/>
                  </a:cubicBezTo>
                  <a:cubicBezTo>
                    <a:pt x="1847" y="912"/>
                    <a:pt x="1957" y="1000"/>
                    <a:pt x="2089" y="1000"/>
                  </a:cubicBezTo>
                  <a:cubicBezTo>
                    <a:pt x="2134" y="1000"/>
                    <a:pt x="2134" y="978"/>
                    <a:pt x="2089" y="978"/>
                  </a:cubicBezTo>
                  <a:cubicBezTo>
                    <a:pt x="1802" y="867"/>
                    <a:pt x="1538" y="669"/>
                    <a:pt x="1251" y="581"/>
                  </a:cubicBezTo>
                  <a:cubicBezTo>
                    <a:pt x="853" y="470"/>
                    <a:pt x="390" y="271"/>
                    <a:pt x="81" y="7"/>
                  </a:cubicBezTo>
                  <a:cubicBezTo>
                    <a:pt x="76" y="2"/>
                    <a:pt x="70"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2638975" y="2136000"/>
              <a:ext cx="48475" cy="26150"/>
            </a:xfrm>
            <a:custGeom>
              <a:avLst/>
              <a:gdLst/>
              <a:ahLst/>
              <a:cxnLst/>
              <a:rect l="l" t="t" r="r" b="b"/>
              <a:pathLst>
                <a:path w="1939" h="1046" extrusionOk="0">
                  <a:moveTo>
                    <a:pt x="68" y="1"/>
                  </a:moveTo>
                  <a:cubicBezTo>
                    <a:pt x="40" y="1"/>
                    <a:pt x="0" y="33"/>
                    <a:pt x="18" y="51"/>
                  </a:cubicBezTo>
                  <a:cubicBezTo>
                    <a:pt x="283" y="338"/>
                    <a:pt x="680" y="471"/>
                    <a:pt x="989" y="669"/>
                  </a:cubicBezTo>
                  <a:cubicBezTo>
                    <a:pt x="1223" y="796"/>
                    <a:pt x="1578" y="1046"/>
                    <a:pt x="1860" y="1046"/>
                  </a:cubicBezTo>
                  <a:cubicBezTo>
                    <a:pt x="1872" y="1046"/>
                    <a:pt x="1883" y="1045"/>
                    <a:pt x="1895" y="1045"/>
                  </a:cubicBezTo>
                  <a:cubicBezTo>
                    <a:pt x="1939" y="1045"/>
                    <a:pt x="1939" y="1000"/>
                    <a:pt x="1895" y="1000"/>
                  </a:cubicBezTo>
                  <a:cubicBezTo>
                    <a:pt x="1541" y="934"/>
                    <a:pt x="1210" y="713"/>
                    <a:pt x="901" y="537"/>
                  </a:cubicBezTo>
                  <a:cubicBezTo>
                    <a:pt x="658" y="338"/>
                    <a:pt x="305" y="228"/>
                    <a:pt x="84" y="7"/>
                  </a:cubicBezTo>
                  <a:cubicBezTo>
                    <a:pt x="80" y="3"/>
                    <a:pt x="74"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2650750" y="2149750"/>
              <a:ext cx="49400" cy="15525"/>
            </a:xfrm>
            <a:custGeom>
              <a:avLst/>
              <a:gdLst/>
              <a:ahLst/>
              <a:cxnLst/>
              <a:rect l="l" t="t" r="r" b="b"/>
              <a:pathLst>
                <a:path w="1976" h="621" extrusionOk="0">
                  <a:moveTo>
                    <a:pt x="53" y="0"/>
                  </a:moveTo>
                  <a:cubicBezTo>
                    <a:pt x="27" y="0"/>
                    <a:pt x="0" y="21"/>
                    <a:pt x="33" y="53"/>
                  </a:cubicBezTo>
                  <a:cubicBezTo>
                    <a:pt x="405" y="462"/>
                    <a:pt x="1091" y="621"/>
                    <a:pt x="1654" y="621"/>
                  </a:cubicBezTo>
                  <a:cubicBezTo>
                    <a:pt x="1759" y="621"/>
                    <a:pt x="1860" y="615"/>
                    <a:pt x="1953" y="605"/>
                  </a:cubicBezTo>
                  <a:cubicBezTo>
                    <a:pt x="1975" y="605"/>
                    <a:pt x="1975" y="583"/>
                    <a:pt x="1953" y="583"/>
                  </a:cubicBezTo>
                  <a:cubicBezTo>
                    <a:pt x="1313" y="495"/>
                    <a:pt x="541" y="539"/>
                    <a:pt x="77" y="9"/>
                  </a:cubicBezTo>
                  <a:cubicBezTo>
                    <a:pt x="71" y="3"/>
                    <a:pt x="62"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a:off x="2663750" y="2159800"/>
              <a:ext cx="57925" cy="26650"/>
            </a:xfrm>
            <a:custGeom>
              <a:avLst/>
              <a:gdLst/>
              <a:ahLst/>
              <a:cxnLst/>
              <a:rect l="l" t="t" r="r" b="b"/>
              <a:pathLst>
                <a:path w="2317" h="1066" extrusionOk="0">
                  <a:moveTo>
                    <a:pt x="51" y="1"/>
                  </a:moveTo>
                  <a:cubicBezTo>
                    <a:pt x="16" y="1"/>
                    <a:pt x="1" y="70"/>
                    <a:pt x="21" y="70"/>
                  </a:cubicBezTo>
                  <a:cubicBezTo>
                    <a:pt x="197" y="115"/>
                    <a:pt x="330" y="203"/>
                    <a:pt x="462" y="291"/>
                  </a:cubicBezTo>
                  <a:lnTo>
                    <a:pt x="462" y="313"/>
                  </a:lnTo>
                  <a:cubicBezTo>
                    <a:pt x="683" y="512"/>
                    <a:pt x="992" y="622"/>
                    <a:pt x="1279" y="733"/>
                  </a:cubicBezTo>
                  <a:cubicBezTo>
                    <a:pt x="1594" y="859"/>
                    <a:pt x="1930" y="1065"/>
                    <a:pt x="2248" y="1065"/>
                  </a:cubicBezTo>
                  <a:cubicBezTo>
                    <a:pt x="2263" y="1065"/>
                    <a:pt x="2279" y="1065"/>
                    <a:pt x="2294" y="1064"/>
                  </a:cubicBezTo>
                  <a:cubicBezTo>
                    <a:pt x="2316" y="1064"/>
                    <a:pt x="2316" y="1042"/>
                    <a:pt x="2294" y="1042"/>
                  </a:cubicBezTo>
                  <a:cubicBezTo>
                    <a:pt x="1985" y="1020"/>
                    <a:pt x="1676" y="865"/>
                    <a:pt x="1411" y="733"/>
                  </a:cubicBezTo>
                  <a:cubicBezTo>
                    <a:pt x="1168" y="622"/>
                    <a:pt x="859" y="512"/>
                    <a:pt x="617" y="357"/>
                  </a:cubicBezTo>
                  <a:lnTo>
                    <a:pt x="617" y="357"/>
                  </a:lnTo>
                  <a:cubicBezTo>
                    <a:pt x="771" y="402"/>
                    <a:pt x="948" y="468"/>
                    <a:pt x="1124" y="512"/>
                  </a:cubicBezTo>
                  <a:cubicBezTo>
                    <a:pt x="1372" y="607"/>
                    <a:pt x="1604" y="719"/>
                    <a:pt x="1848" y="719"/>
                  </a:cubicBezTo>
                  <a:cubicBezTo>
                    <a:pt x="1886" y="719"/>
                    <a:pt x="1924" y="717"/>
                    <a:pt x="1963" y="711"/>
                  </a:cubicBezTo>
                  <a:cubicBezTo>
                    <a:pt x="1985" y="711"/>
                    <a:pt x="1985" y="689"/>
                    <a:pt x="1963" y="689"/>
                  </a:cubicBezTo>
                  <a:cubicBezTo>
                    <a:pt x="1301" y="644"/>
                    <a:pt x="661" y="247"/>
                    <a:pt x="65" y="4"/>
                  </a:cubicBezTo>
                  <a:cubicBezTo>
                    <a:pt x="60" y="2"/>
                    <a:pt x="55"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a:off x="2688525" y="2182525"/>
              <a:ext cx="46400" cy="14375"/>
            </a:xfrm>
            <a:custGeom>
              <a:avLst/>
              <a:gdLst/>
              <a:ahLst/>
              <a:cxnLst/>
              <a:rect l="l" t="t" r="r" b="b"/>
              <a:pathLst>
                <a:path w="1856" h="575" extrusionOk="0">
                  <a:moveTo>
                    <a:pt x="67" y="0"/>
                  </a:moveTo>
                  <a:cubicBezTo>
                    <a:pt x="23" y="0"/>
                    <a:pt x="1" y="44"/>
                    <a:pt x="67" y="44"/>
                  </a:cubicBezTo>
                  <a:cubicBezTo>
                    <a:pt x="663" y="133"/>
                    <a:pt x="1215" y="464"/>
                    <a:pt x="1811" y="574"/>
                  </a:cubicBezTo>
                  <a:cubicBezTo>
                    <a:pt x="1855" y="552"/>
                    <a:pt x="1855" y="508"/>
                    <a:pt x="1833" y="508"/>
                  </a:cubicBezTo>
                  <a:cubicBezTo>
                    <a:pt x="1524" y="442"/>
                    <a:pt x="1215" y="331"/>
                    <a:pt x="906" y="243"/>
                  </a:cubicBezTo>
                  <a:cubicBezTo>
                    <a:pt x="641" y="155"/>
                    <a:pt x="332" y="22"/>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2691400" y="2186800"/>
              <a:ext cx="51800" cy="17975"/>
            </a:xfrm>
            <a:custGeom>
              <a:avLst/>
              <a:gdLst/>
              <a:ahLst/>
              <a:cxnLst/>
              <a:rect l="l" t="t" r="r" b="b"/>
              <a:pathLst>
                <a:path w="2072" h="719" extrusionOk="0">
                  <a:moveTo>
                    <a:pt x="69" y="0"/>
                  </a:moveTo>
                  <a:cubicBezTo>
                    <a:pt x="41" y="0"/>
                    <a:pt x="0" y="36"/>
                    <a:pt x="18" y="72"/>
                  </a:cubicBezTo>
                  <a:cubicBezTo>
                    <a:pt x="173" y="183"/>
                    <a:pt x="283" y="205"/>
                    <a:pt x="438" y="249"/>
                  </a:cubicBezTo>
                  <a:cubicBezTo>
                    <a:pt x="659" y="293"/>
                    <a:pt x="835" y="403"/>
                    <a:pt x="1012" y="447"/>
                  </a:cubicBezTo>
                  <a:cubicBezTo>
                    <a:pt x="1291" y="547"/>
                    <a:pt x="1606" y="719"/>
                    <a:pt x="1940" y="719"/>
                  </a:cubicBezTo>
                  <a:cubicBezTo>
                    <a:pt x="1976" y="719"/>
                    <a:pt x="2013" y="717"/>
                    <a:pt x="2049" y="712"/>
                  </a:cubicBezTo>
                  <a:cubicBezTo>
                    <a:pt x="2071" y="712"/>
                    <a:pt x="2049" y="668"/>
                    <a:pt x="2049" y="668"/>
                  </a:cubicBezTo>
                  <a:cubicBezTo>
                    <a:pt x="1718" y="646"/>
                    <a:pt x="1409" y="514"/>
                    <a:pt x="1100" y="425"/>
                  </a:cubicBezTo>
                  <a:cubicBezTo>
                    <a:pt x="945" y="381"/>
                    <a:pt x="769" y="293"/>
                    <a:pt x="614" y="227"/>
                  </a:cubicBezTo>
                  <a:cubicBezTo>
                    <a:pt x="438" y="160"/>
                    <a:pt x="239" y="160"/>
                    <a:pt x="85" y="6"/>
                  </a:cubicBezTo>
                  <a:cubicBezTo>
                    <a:pt x="80" y="2"/>
                    <a:pt x="75"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2693600" y="2192300"/>
              <a:ext cx="85475" cy="22700"/>
            </a:xfrm>
            <a:custGeom>
              <a:avLst/>
              <a:gdLst/>
              <a:ahLst/>
              <a:cxnLst/>
              <a:rect l="l" t="t" r="r" b="b"/>
              <a:pathLst>
                <a:path w="3419" h="908" extrusionOk="0">
                  <a:moveTo>
                    <a:pt x="49" y="1"/>
                  </a:moveTo>
                  <a:cubicBezTo>
                    <a:pt x="27" y="1"/>
                    <a:pt x="1" y="37"/>
                    <a:pt x="19" y="73"/>
                  </a:cubicBezTo>
                  <a:cubicBezTo>
                    <a:pt x="129" y="139"/>
                    <a:pt x="239" y="227"/>
                    <a:pt x="372" y="294"/>
                  </a:cubicBezTo>
                  <a:cubicBezTo>
                    <a:pt x="659" y="581"/>
                    <a:pt x="1167" y="669"/>
                    <a:pt x="1564" y="779"/>
                  </a:cubicBezTo>
                  <a:cubicBezTo>
                    <a:pt x="1906" y="877"/>
                    <a:pt x="2241" y="907"/>
                    <a:pt x="2576" y="907"/>
                  </a:cubicBezTo>
                  <a:cubicBezTo>
                    <a:pt x="2848" y="907"/>
                    <a:pt x="3120" y="887"/>
                    <a:pt x="3396" y="868"/>
                  </a:cubicBezTo>
                  <a:cubicBezTo>
                    <a:pt x="3418" y="868"/>
                    <a:pt x="3418" y="846"/>
                    <a:pt x="3396" y="846"/>
                  </a:cubicBezTo>
                  <a:cubicBezTo>
                    <a:pt x="3292" y="842"/>
                    <a:pt x="3190" y="841"/>
                    <a:pt x="3088" y="841"/>
                  </a:cubicBezTo>
                  <a:cubicBezTo>
                    <a:pt x="2933" y="841"/>
                    <a:pt x="2780" y="843"/>
                    <a:pt x="2628" y="843"/>
                  </a:cubicBezTo>
                  <a:cubicBezTo>
                    <a:pt x="2309" y="843"/>
                    <a:pt x="1995" y="831"/>
                    <a:pt x="1674" y="757"/>
                  </a:cubicBezTo>
                  <a:cubicBezTo>
                    <a:pt x="1343" y="669"/>
                    <a:pt x="880" y="625"/>
                    <a:pt x="571" y="404"/>
                  </a:cubicBezTo>
                  <a:lnTo>
                    <a:pt x="571" y="404"/>
                  </a:lnTo>
                  <a:lnTo>
                    <a:pt x="1144" y="559"/>
                  </a:lnTo>
                  <a:cubicBezTo>
                    <a:pt x="1365" y="625"/>
                    <a:pt x="1586" y="691"/>
                    <a:pt x="1851" y="735"/>
                  </a:cubicBezTo>
                  <a:lnTo>
                    <a:pt x="2116" y="735"/>
                  </a:lnTo>
                  <a:cubicBezTo>
                    <a:pt x="2226" y="757"/>
                    <a:pt x="2292" y="779"/>
                    <a:pt x="2403" y="779"/>
                  </a:cubicBezTo>
                  <a:cubicBezTo>
                    <a:pt x="2425" y="779"/>
                    <a:pt x="2425" y="757"/>
                    <a:pt x="2403" y="757"/>
                  </a:cubicBezTo>
                  <a:cubicBezTo>
                    <a:pt x="2248" y="735"/>
                    <a:pt x="2182" y="691"/>
                    <a:pt x="2028" y="669"/>
                  </a:cubicBezTo>
                  <a:cubicBezTo>
                    <a:pt x="1785" y="647"/>
                    <a:pt x="1564" y="581"/>
                    <a:pt x="1321" y="514"/>
                  </a:cubicBezTo>
                  <a:cubicBezTo>
                    <a:pt x="1012" y="426"/>
                    <a:pt x="703" y="360"/>
                    <a:pt x="438" y="227"/>
                  </a:cubicBezTo>
                  <a:lnTo>
                    <a:pt x="416" y="205"/>
                  </a:lnTo>
                  <a:cubicBezTo>
                    <a:pt x="416" y="198"/>
                    <a:pt x="411" y="196"/>
                    <a:pt x="405" y="196"/>
                  </a:cubicBezTo>
                  <a:cubicBezTo>
                    <a:pt x="391" y="196"/>
                    <a:pt x="372" y="205"/>
                    <a:pt x="372" y="205"/>
                  </a:cubicBezTo>
                  <a:cubicBezTo>
                    <a:pt x="261" y="139"/>
                    <a:pt x="195" y="95"/>
                    <a:pt x="63" y="7"/>
                  </a:cubicBezTo>
                  <a:cubicBezTo>
                    <a:pt x="59" y="3"/>
                    <a:pt x="54"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a:off x="2707375" y="2209450"/>
              <a:ext cx="86600" cy="20025"/>
            </a:xfrm>
            <a:custGeom>
              <a:avLst/>
              <a:gdLst/>
              <a:ahLst/>
              <a:cxnLst/>
              <a:rect l="l" t="t" r="r" b="b"/>
              <a:pathLst>
                <a:path w="3464" h="801" extrusionOk="0">
                  <a:moveTo>
                    <a:pt x="67" y="1"/>
                  </a:moveTo>
                  <a:cubicBezTo>
                    <a:pt x="31" y="1"/>
                    <a:pt x="1" y="52"/>
                    <a:pt x="20" y="71"/>
                  </a:cubicBezTo>
                  <a:cubicBezTo>
                    <a:pt x="130" y="182"/>
                    <a:pt x="306" y="270"/>
                    <a:pt x="483" y="292"/>
                  </a:cubicBezTo>
                  <a:cubicBezTo>
                    <a:pt x="461" y="292"/>
                    <a:pt x="461" y="292"/>
                    <a:pt x="461" y="314"/>
                  </a:cubicBezTo>
                  <a:cubicBezTo>
                    <a:pt x="748" y="645"/>
                    <a:pt x="1256" y="645"/>
                    <a:pt x="1653" y="711"/>
                  </a:cubicBezTo>
                  <a:cubicBezTo>
                    <a:pt x="1989" y="774"/>
                    <a:pt x="2325" y="801"/>
                    <a:pt x="2661" y="801"/>
                  </a:cubicBezTo>
                  <a:cubicBezTo>
                    <a:pt x="2921" y="801"/>
                    <a:pt x="3181" y="785"/>
                    <a:pt x="3441" y="756"/>
                  </a:cubicBezTo>
                  <a:cubicBezTo>
                    <a:pt x="3463" y="756"/>
                    <a:pt x="3463" y="734"/>
                    <a:pt x="3441" y="734"/>
                  </a:cubicBezTo>
                  <a:cubicBezTo>
                    <a:pt x="2889" y="711"/>
                    <a:pt x="2337" y="756"/>
                    <a:pt x="1786" y="645"/>
                  </a:cubicBezTo>
                  <a:cubicBezTo>
                    <a:pt x="1432" y="601"/>
                    <a:pt x="814" y="557"/>
                    <a:pt x="549" y="292"/>
                  </a:cubicBezTo>
                  <a:lnTo>
                    <a:pt x="549" y="292"/>
                  </a:lnTo>
                  <a:cubicBezTo>
                    <a:pt x="748" y="314"/>
                    <a:pt x="969" y="336"/>
                    <a:pt x="1145" y="336"/>
                  </a:cubicBezTo>
                  <a:cubicBezTo>
                    <a:pt x="1477" y="380"/>
                    <a:pt x="1808" y="447"/>
                    <a:pt x="2183" y="491"/>
                  </a:cubicBezTo>
                  <a:cubicBezTo>
                    <a:pt x="2315" y="513"/>
                    <a:pt x="2426" y="513"/>
                    <a:pt x="2558" y="513"/>
                  </a:cubicBezTo>
                  <a:cubicBezTo>
                    <a:pt x="2735" y="513"/>
                    <a:pt x="2867" y="557"/>
                    <a:pt x="3022" y="557"/>
                  </a:cubicBezTo>
                  <a:cubicBezTo>
                    <a:pt x="3066" y="557"/>
                    <a:pt x="3066" y="535"/>
                    <a:pt x="3022" y="535"/>
                  </a:cubicBezTo>
                  <a:cubicBezTo>
                    <a:pt x="2801" y="513"/>
                    <a:pt x="2647" y="447"/>
                    <a:pt x="2426" y="447"/>
                  </a:cubicBezTo>
                  <a:cubicBezTo>
                    <a:pt x="2117" y="447"/>
                    <a:pt x="1808" y="380"/>
                    <a:pt x="1521" y="314"/>
                  </a:cubicBezTo>
                  <a:cubicBezTo>
                    <a:pt x="1101" y="270"/>
                    <a:pt x="439" y="314"/>
                    <a:pt x="86" y="5"/>
                  </a:cubicBezTo>
                  <a:cubicBezTo>
                    <a:pt x="80" y="2"/>
                    <a:pt x="73"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2732675" y="2230525"/>
              <a:ext cx="79500" cy="10275"/>
            </a:xfrm>
            <a:custGeom>
              <a:avLst/>
              <a:gdLst/>
              <a:ahLst/>
              <a:cxnLst/>
              <a:rect l="l" t="t" r="r" b="b"/>
              <a:pathLst>
                <a:path w="3180" h="411" extrusionOk="0">
                  <a:moveTo>
                    <a:pt x="67" y="1"/>
                  </a:moveTo>
                  <a:cubicBezTo>
                    <a:pt x="23" y="1"/>
                    <a:pt x="1" y="67"/>
                    <a:pt x="23" y="67"/>
                  </a:cubicBezTo>
                  <a:cubicBezTo>
                    <a:pt x="531" y="178"/>
                    <a:pt x="972" y="310"/>
                    <a:pt x="1502" y="332"/>
                  </a:cubicBezTo>
                  <a:cubicBezTo>
                    <a:pt x="1964" y="350"/>
                    <a:pt x="2397" y="410"/>
                    <a:pt x="2837" y="410"/>
                  </a:cubicBezTo>
                  <a:cubicBezTo>
                    <a:pt x="2943" y="410"/>
                    <a:pt x="3050" y="407"/>
                    <a:pt x="3158" y="398"/>
                  </a:cubicBezTo>
                  <a:cubicBezTo>
                    <a:pt x="3180" y="398"/>
                    <a:pt x="3180" y="332"/>
                    <a:pt x="3158" y="332"/>
                  </a:cubicBezTo>
                  <a:cubicBezTo>
                    <a:pt x="3025" y="321"/>
                    <a:pt x="2893" y="321"/>
                    <a:pt x="2763" y="321"/>
                  </a:cubicBezTo>
                  <a:cubicBezTo>
                    <a:pt x="2633" y="321"/>
                    <a:pt x="2507" y="321"/>
                    <a:pt x="2385" y="310"/>
                  </a:cubicBezTo>
                  <a:cubicBezTo>
                    <a:pt x="2120" y="288"/>
                    <a:pt x="1877" y="244"/>
                    <a:pt x="1635" y="244"/>
                  </a:cubicBezTo>
                  <a:cubicBezTo>
                    <a:pt x="1083" y="244"/>
                    <a:pt x="619" y="11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a:off x="2747025" y="2237700"/>
              <a:ext cx="76200" cy="10325"/>
            </a:xfrm>
            <a:custGeom>
              <a:avLst/>
              <a:gdLst/>
              <a:ahLst/>
              <a:cxnLst/>
              <a:rect l="l" t="t" r="r" b="b"/>
              <a:pathLst>
                <a:path w="3048" h="413" extrusionOk="0">
                  <a:moveTo>
                    <a:pt x="67" y="1"/>
                  </a:moveTo>
                  <a:cubicBezTo>
                    <a:pt x="1" y="1"/>
                    <a:pt x="1" y="45"/>
                    <a:pt x="23" y="45"/>
                  </a:cubicBezTo>
                  <a:cubicBezTo>
                    <a:pt x="332" y="89"/>
                    <a:pt x="575" y="200"/>
                    <a:pt x="884" y="266"/>
                  </a:cubicBezTo>
                  <a:cubicBezTo>
                    <a:pt x="1193" y="288"/>
                    <a:pt x="1480" y="332"/>
                    <a:pt x="1723" y="354"/>
                  </a:cubicBezTo>
                  <a:cubicBezTo>
                    <a:pt x="1919" y="377"/>
                    <a:pt x="2163" y="412"/>
                    <a:pt x="2405" y="412"/>
                  </a:cubicBezTo>
                  <a:cubicBezTo>
                    <a:pt x="2626" y="412"/>
                    <a:pt x="2846" y="383"/>
                    <a:pt x="3025" y="288"/>
                  </a:cubicBezTo>
                  <a:cubicBezTo>
                    <a:pt x="3047" y="288"/>
                    <a:pt x="3025" y="266"/>
                    <a:pt x="3025" y="266"/>
                  </a:cubicBezTo>
                  <a:cubicBezTo>
                    <a:pt x="2829" y="322"/>
                    <a:pt x="2626" y="342"/>
                    <a:pt x="2422" y="342"/>
                  </a:cubicBezTo>
                  <a:cubicBezTo>
                    <a:pt x="2144" y="342"/>
                    <a:pt x="1867" y="304"/>
                    <a:pt x="1612" y="266"/>
                  </a:cubicBezTo>
                  <a:cubicBezTo>
                    <a:pt x="1325" y="244"/>
                    <a:pt x="1083" y="244"/>
                    <a:pt x="818" y="178"/>
                  </a:cubicBezTo>
                  <a:cubicBezTo>
                    <a:pt x="553" y="133"/>
                    <a:pt x="332" y="45"/>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a:off x="2758075" y="2247650"/>
              <a:ext cx="85025" cy="22100"/>
            </a:xfrm>
            <a:custGeom>
              <a:avLst/>
              <a:gdLst/>
              <a:ahLst/>
              <a:cxnLst/>
              <a:rect l="l" t="t" r="r" b="b"/>
              <a:pathLst>
                <a:path w="3401" h="884" extrusionOk="0">
                  <a:moveTo>
                    <a:pt x="45" y="0"/>
                  </a:moveTo>
                  <a:cubicBezTo>
                    <a:pt x="0" y="0"/>
                    <a:pt x="0" y="67"/>
                    <a:pt x="45" y="67"/>
                  </a:cubicBezTo>
                  <a:cubicBezTo>
                    <a:pt x="155" y="67"/>
                    <a:pt x="221" y="89"/>
                    <a:pt x="332" y="89"/>
                  </a:cubicBezTo>
                  <a:lnTo>
                    <a:pt x="332" y="111"/>
                  </a:lnTo>
                  <a:cubicBezTo>
                    <a:pt x="508" y="243"/>
                    <a:pt x="751" y="309"/>
                    <a:pt x="994" y="353"/>
                  </a:cubicBezTo>
                  <a:lnTo>
                    <a:pt x="994" y="398"/>
                  </a:lnTo>
                  <a:cubicBezTo>
                    <a:pt x="1281" y="640"/>
                    <a:pt x="1700" y="685"/>
                    <a:pt x="2031" y="773"/>
                  </a:cubicBezTo>
                  <a:cubicBezTo>
                    <a:pt x="2208" y="817"/>
                    <a:pt x="2407" y="839"/>
                    <a:pt x="2605" y="839"/>
                  </a:cubicBezTo>
                  <a:cubicBezTo>
                    <a:pt x="2848" y="839"/>
                    <a:pt x="3091" y="883"/>
                    <a:pt x="3378" y="883"/>
                  </a:cubicBezTo>
                  <a:cubicBezTo>
                    <a:pt x="3400" y="883"/>
                    <a:pt x="3400" y="861"/>
                    <a:pt x="3378" y="861"/>
                  </a:cubicBezTo>
                  <a:cubicBezTo>
                    <a:pt x="3201" y="839"/>
                    <a:pt x="3025" y="817"/>
                    <a:pt x="2848" y="773"/>
                  </a:cubicBezTo>
                  <a:cubicBezTo>
                    <a:pt x="2605" y="751"/>
                    <a:pt x="2385" y="773"/>
                    <a:pt x="2164" y="729"/>
                  </a:cubicBezTo>
                  <a:cubicBezTo>
                    <a:pt x="1833" y="640"/>
                    <a:pt x="1391" y="596"/>
                    <a:pt x="1082" y="376"/>
                  </a:cubicBezTo>
                  <a:lnTo>
                    <a:pt x="1082" y="376"/>
                  </a:lnTo>
                  <a:cubicBezTo>
                    <a:pt x="1193" y="398"/>
                    <a:pt x="1281" y="398"/>
                    <a:pt x="1391" y="398"/>
                  </a:cubicBezTo>
                  <a:cubicBezTo>
                    <a:pt x="1820" y="438"/>
                    <a:pt x="2286" y="555"/>
                    <a:pt x="2737" y="555"/>
                  </a:cubicBezTo>
                  <a:cubicBezTo>
                    <a:pt x="2774" y="555"/>
                    <a:pt x="2811" y="554"/>
                    <a:pt x="2848" y="552"/>
                  </a:cubicBezTo>
                  <a:cubicBezTo>
                    <a:pt x="2870" y="552"/>
                    <a:pt x="2870" y="530"/>
                    <a:pt x="2848" y="530"/>
                  </a:cubicBezTo>
                  <a:cubicBezTo>
                    <a:pt x="2429" y="486"/>
                    <a:pt x="1987" y="442"/>
                    <a:pt x="1590" y="376"/>
                  </a:cubicBezTo>
                  <a:cubicBezTo>
                    <a:pt x="1259" y="309"/>
                    <a:pt x="707" y="287"/>
                    <a:pt x="420" y="89"/>
                  </a:cubicBezTo>
                  <a:lnTo>
                    <a:pt x="420" y="89"/>
                  </a:lnTo>
                  <a:cubicBezTo>
                    <a:pt x="530" y="111"/>
                    <a:pt x="619" y="111"/>
                    <a:pt x="729" y="111"/>
                  </a:cubicBezTo>
                  <a:cubicBezTo>
                    <a:pt x="994" y="111"/>
                    <a:pt x="1259" y="133"/>
                    <a:pt x="1524" y="177"/>
                  </a:cubicBezTo>
                  <a:cubicBezTo>
                    <a:pt x="1897" y="193"/>
                    <a:pt x="2295" y="245"/>
                    <a:pt x="2672" y="245"/>
                  </a:cubicBezTo>
                  <a:cubicBezTo>
                    <a:pt x="2808" y="245"/>
                    <a:pt x="2941" y="239"/>
                    <a:pt x="3069" y="221"/>
                  </a:cubicBezTo>
                  <a:cubicBezTo>
                    <a:pt x="3091" y="221"/>
                    <a:pt x="3091" y="199"/>
                    <a:pt x="3069" y="199"/>
                  </a:cubicBezTo>
                  <a:cubicBezTo>
                    <a:pt x="2539" y="133"/>
                    <a:pt x="2053" y="133"/>
                    <a:pt x="1524" y="111"/>
                  </a:cubicBezTo>
                  <a:cubicBezTo>
                    <a:pt x="1281" y="89"/>
                    <a:pt x="1038" y="67"/>
                    <a:pt x="773" y="67"/>
                  </a:cubicBezTo>
                  <a:cubicBezTo>
                    <a:pt x="530" y="67"/>
                    <a:pt x="287"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2790075" y="2269725"/>
              <a:ext cx="71225" cy="16925"/>
            </a:xfrm>
            <a:custGeom>
              <a:avLst/>
              <a:gdLst/>
              <a:ahLst/>
              <a:cxnLst/>
              <a:rect l="l" t="t" r="r" b="b"/>
              <a:pathLst>
                <a:path w="2849" h="677" extrusionOk="0">
                  <a:moveTo>
                    <a:pt x="45" y="0"/>
                  </a:moveTo>
                  <a:cubicBezTo>
                    <a:pt x="1" y="0"/>
                    <a:pt x="1" y="67"/>
                    <a:pt x="45" y="89"/>
                  </a:cubicBezTo>
                  <a:cubicBezTo>
                    <a:pt x="354" y="111"/>
                    <a:pt x="663" y="177"/>
                    <a:pt x="972" y="221"/>
                  </a:cubicBezTo>
                  <a:cubicBezTo>
                    <a:pt x="928" y="221"/>
                    <a:pt x="928" y="265"/>
                    <a:pt x="972" y="287"/>
                  </a:cubicBezTo>
                  <a:cubicBezTo>
                    <a:pt x="1193" y="442"/>
                    <a:pt x="1458" y="508"/>
                    <a:pt x="1745" y="552"/>
                  </a:cubicBezTo>
                  <a:cubicBezTo>
                    <a:pt x="2003" y="621"/>
                    <a:pt x="2289" y="677"/>
                    <a:pt x="2570" y="677"/>
                  </a:cubicBezTo>
                  <a:cubicBezTo>
                    <a:pt x="2649" y="677"/>
                    <a:pt x="2727" y="672"/>
                    <a:pt x="2804" y="663"/>
                  </a:cubicBezTo>
                  <a:cubicBezTo>
                    <a:pt x="2849" y="663"/>
                    <a:pt x="2849" y="641"/>
                    <a:pt x="2804" y="618"/>
                  </a:cubicBezTo>
                  <a:cubicBezTo>
                    <a:pt x="2473" y="596"/>
                    <a:pt x="2142" y="596"/>
                    <a:pt x="1855" y="508"/>
                  </a:cubicBezTo>
                  <a:cubicBezTo>
                    <a:pt x="1590" y="442"/>
                    <a:pt x="1237" y="398"/>
                    <a:pt x="1016" y="221"/>
                  </a:cubicBezTo>
                  <a:lnTo>
                    <a:pt x="1016" y="221"/>
                  </a:lnTo>
                  <a:cubicBezTo>
                    <a:pt x="1149" y="265"/>
                    <a:pt x="1303" y="265"/>
                    <a:pt x="1414" y="287"/>
                  </a:cubicBezTo>
                  <a:cubicBezTo>
                    <a:pt x="1495" y="295"/>
                    <a:pt x="1573" y="297"/>
                    <a:pt x="1651" y="297"/>
                  </a:cubicBezTo>
                  <a:cubicBezTo>
                    <a:pt x="1806" y="297"/>
                    <a:pt x="1958" y="287"/>
                    <a:pt x="2120" y="287"/>
                  </a:cubicBezTo>
                  <a:cubicBezTo>
                    <a:pt x="2297" y="287"/>
                    <a:pt x="2487" y="344"/>
                    <a:pt x="2670" y="344"/>
                  </a:cubicBezTo>
                  <a:cubicBezTo>
                    <a:pt x="2715" y="344"/>
                    <a:pt x="2760" y="340"/>
                    <a:pt x="2804" y="331"/>
                  </a:cubicBezTo>
                  <a:cubicBezTo>
                    <a:pt x="2849" y="331"/>
                    <a:pt x="2849" y="287"/>
                    <a:pt x="2804" y="287"/>
                  </a:cubicBezTo>
                  <a:cubicBezTo>
                    <a:pt x="2584" y="265"/>
                    <a:pt x="2407" y="199"/>
                    <a:pt x="2186" y="199"/>
                  </a:cubicBezTo>
                  <a:lnTo>
                    <a:pt x="1414" y="199"/>
                  </a:lnTo>
                  <a:cubicBezTo>
                    <a:pt x="928" y="177"/>
                    <a:pt x="531" y="67"/>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a:off x="2837000" y="2291150"/>
              <a:ext cx="39200" cy="9425"/>
            </a:xfrm>
            <a:custGeom>
              <a:avLst/>
              <a:gdLst/>
              <a:ahLst/>
              <a:cxnLst/>
              <a:rect l="l" t="t" r="r" b="b"/>
              <a:pathLst>
                <a:path w="1568" h="377" extrusionOk="0">
                  <a:moveTo>
                    <a:pt x="31" y="1"/>
                  </a:moveTo>
                  <a:cubicBezTo>
                    <a:pt x="1" y="1"/>
                    <a:pt x="3" y="73"/>
                    <a:pt x="22" y="93"/>
                  </a:cubicBezTo>
                  <a:cubicBezTo>
                    <a:pt x="265" y="181"/>
                    <a:pt x="530" y="313"/>
                    <a:pt x="795" y="357"/>
                  </a:cubicBezTo>
                  <a:cubicBezTo>
                    <a:pt x="863" y="371"/>
                    <a:pt x="938" y="376"/>
                    <a:pt x="1016" y="376"/>
                  </a:cubicBezTo>
                  <a:cubicBezTo>
                    <a:pt x="1189" y="376"/>
                    <a:pt x="1378" y="351"/>
                    <a:pt x="1546" y="335"/>
                  </a:cubicBezTo>
                  <a:cubicBezTo>
                    <a:pt x="1568" y="335"/>
                    <a:pt x="1568" y="291"/>
                    <a:pt x="1546" y="291"/>
                  </a:cubicBezTo>
                  <a:cubicBezTo>
                    <a:pt x="1460" y="278"/>
                    <a:pt x="1377" y="275"/>
                    <a:pt x="1294" y="275"/>
                  </a:cubicBezTo>
                  <a:cubicBezTo>
                    <a:pt x="1207" y="275"/>
                    <a:pt x="1120" y="279"/>
                    <a:pt x="1033" y="279"/>
                  </a:cubicBezTo>
                  <a:cubicBezTo>
                    <a:pt x="926" y="279"/>
                    <a:pt x="818" y="273"/>
                    <a:pt x="707" y="247"/>
                  </a:cubicBezTo>
                  <a:cubicBezTo>
                    <a:pt x="486" y="203"/>
                    <a:pt x="265" y="93"/>
                    <a:pt x="44" y="4"/>
                  </a:cubicBezTo>
                  <a:cubicBezTo>
                    <a:pt x="40" y="2"/>
                    <a:pt x="35"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a:off x="2850950" y="2302725"/>
              <a:ext cx="36300" cy="7175"/>
            </a:xfrm>
            <a:custGeom>
              <a:avLst/>
              <a:gdLst/>
              <a:ahLst/>
              <a:cxnLst/>
              <a:rect l="l" t="t" r="r" b="b"/>
              <a:pathLst>
                <a:path w="1452" h="287" extrusionOk="0">
                  <a:moveTo>
                    <a:pt x="64" y="0"/>
                  </a:moveTo>
                  <a:cubicBezTo>
                    <a:pt x="28" y="0"/>
                    <a:pt x="0" y="52"/>
                    <a:pt x="38" y="71"/>
                  </a:cubicBezTo>
                  <a:cubicBezTo>
                    <a:pt x="288" y="248"/>
                    <a:pt x="637" y="287"/>
                    <a:pt x="965" y="287"/>
                  </a:cubicBezTo>
                  <a:cubicBezTo>
                    <a:pt x="1130" y="287"/>
                    <a:pt x="1289" y="277"/>
                    <a:pt x="1429" y="270"/>
                  </a:cubicBezTo>
                  <a:cubicBezTo>
                    <a:pt x="1451" y="270"/>
                    <a:pt x="1451" y="226"/>
                    <a:pt x="1429" y="226"/>
                  </a:cubicBezTo>
                  <a:cubicBezTo>
                    <a:pt x="1348" y="217"/>
                    <a:pt x="1263" y="215"/>
                    <a:pt x="1177" y="215"/>
                  </a:cubicBezTo>
                  <a:cubicBezTo>
                    <a:pt x="1083" y="215"/>
                    <a:pt x="987" y="218"/>
                    <a:pt x="891" y="218"/>
                  </a:cubicBezTo>
                  <a:cubicBezTo>
                    <a:pt x="601" y="218"/>
                    <a:pt x="313" y="194"/>
                    <a:pt x="82" y="5"/>
                  </a:cubicBezTo>
                  <a:cubicBezTo>
                    <a:pt x="76" y="2"/>
                    <a:pt x="70"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2870650" y="2318850"/>
              <a:ext cx="29825" cy="8425"/>
            </a:xfrm>
            <a:custGeom>
              <a:avLst/>
              <a:gdLst/>
              <a:ahLst/>
              <a:cxnLst/>
              <a:rect l="l" t="t" r="r" b="b"/>
              <a:pathLst>
                <a:path w="1193" h="337" extrusionOk="0">
                  <a:moveTo>
                    <a:pt x="67" y="0"/>
                  </a:moveTo>
                  <a:cubicBezTo>
                    <a:pt x="1" y="0"/>
                    <a:pt x="1" y="88"/>
                    <a:pt x="67" y="88"/>
                  </a:cubicBezTo>
                  <a:cubicBezTo>
                    <a:pt x="177" y="88"/>
                    <a:pt x="244" y="133"/>
                    <a:pt x="332" y="177"/>
                  </a:cubicBezTo>
                  <a:cubicBezTo>
                    <a:pt x="442" y="199"/>
                    <a:pt x="553" y="221"/>
                    <a:pt x="641" y="243"/>
                  </a:cubicBezTo>
                  <a:cubicBezTo>
                    <a:pt x="768" y="297"/>
                    <a:pt x="910" y="337"/>
                    <a:pt x="1067" y="337"/>
                  </a:cubicBezTo>
                  <a:cubicBezTo>
                    <a:pt x="1101" y="337"/>
                    <a:pt x="1136" y="335"/>
                    <a:pt x="1171" y="331"/>
                  </a:cubicBezTo>
                  <a:cubicBezTo>
                    <a:pt x="1193" y="331"/>
                    <a:pt x="1193" y="287"/>
                    <a:pt x="1171" y="287"/>
                  </a:cubicBezTo>
                  <a:cubicBezTo>
                    <a:pt x="972" y="243"/>
                    <a:pt x="751" y="199"/>
                    <a:pt x="553" y="133"/>
                  </a:cubicBezTo>
                  <a:cubicBezTo>
                    <a:pt x="398" y="133"/>
                    <a:pt x="222" y="22"/>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a:off x="2911625" y="2333925"/>
              <a:ext cx="10375" cy="4800"/>
            </a:xfrm>
            <a:custGeom>
              <a:avLst/>
              <a:gdLst/>
              <a:ahLst/>
              <a:cxnLst/>
              <a:rect l="l" t="t" r="r" b="b"/>
              <a:pathLst>
                <a:path w="415" h="192" extrusionOk="0">
                  <a:moveTo>
                    <a:pt x="24" y="0"/>
                  </a:moveTo>
                  <a:cubicBezTo>
                    <a:pt x="10" y="0"/>
                    <a:pt x="1" y="43"/>
                    <a:pt x="18" y="59"/>
                  </a:cubicBezTo>
                  <a:cubicBezTo>
                    <a:pt x="150" y="126"/>
                    <a:pt x="260" y="170"/>
                    <a:pt x="371" y="192"/>
                  </a:cubicBezTo>
                  <a:cubicBezTo>
                    <a:pt x="415" y="192"/>
                    <a:pt x="415" y="170"/>
                    <a:pt x="371" y="148"/>
                  </a:cubicBezTo>
                  <a:cubicBezTo>
                    <a:pt x="260" y="126"/>
                    <a:pt x="150" y="59"/>
                    <a:pt x="40" y="15"/>
                  </a:cubicBezTo>
                  <a:cubicBezTo>
                    <a:pt x="34" y="5"/>
                    <a:pt x="29"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a:off x="2603000" y="2128200"/>
              <a:ext cx="56850" cy="35025"/>
            </a:xfrm>
            <a:custGeom>
              <a:avLst/>
              <a:gdLst/>
              <a:ahLst/>
              <a:cxnLst/>
              <a:rect l="l" t="t" r="r" b="b"/>
              <a:pathLst>
                <a:path w="2274" h="1401" extrusionOk="0">
                  <a:moveTo>
                    <a:pt x="33" y="1"/>
                  </a:moveTo>
                  <a:cubicBezTo>
                    <a:pt x="11" y="1"/>
                    <a:pt x="0" y="16"/>
                    <a:pt x="0" y="32"/>
                  </a:cubicBezTo>
                  <a:cubicBezTo>
                    <a:pt x="88" y="209"/>
                    <a:pt x="243" y="319"/>
                    <a:pt x="397" y="451"/>
                  </a:cubicBezTo>
                  <a:cubicBezTo>
                    <a:pt x="530" y="584"/>
                    <a:pt x="640" y="738"/>
                    <a:pt x="795" y="849"/>
                  </a:cubicBezTo>
                  <a:cubicBezTo>
                    <a:pt x="1060" y="959"/>
                    <a:pt x="1303" y="1070"/>
                    <a:pt x="1523" y="1136"/>
                  </a:cubicBezTo>
                  <a:cubicBezTo>
                    <a:pt x="1766" y="1224"/>
                    <a:pt x="1987" y="1246"/>
                    <a:pt x="2208" y="1401"/>
                  </a:cubicBezTo>
                  <a:cubicBezTo>
                    <a:pt x="2230" y="1401"/>
                    <a:pt x="2274" y="1357"/>
                    <a:pt x="2230" y="1357"/>
                  </a:cubicBezTo>
                  <a:cubicBezTo>
                    <a:pt x="2119" y="1246"/>
                    <a:pt x="1987" y="1202"/>
                    <a:pt x="1832" y="1180"/>
                  </a:cubicBezTo>
                  <a:cubicBezTo>
                    <a:pt x="1567" y="1114"/>
                    <a:pt x="1347" y="1003"/>
                    <a:pt x="1104" y="893"/>
                  </a:cubicBezTo>
                  <a:cubicBezTo>
                    <a:pt x="883" y="783"/>
                    <a:pt x="729" y="650"/>
                    <a:pt x="530" y="474"/>
                  </a:cubicBezTo>
                  <a:cubicBezTo>
                    <a:pt x="397" y="341"/>
                    <a:pt x="177" y="209"/>
                    <a:pt x="66" y="10"/>
                  </a:cubicBezTo>
                  <a:cubicBezTo>
                    <a:pt x="53" y="3"/>
                    <a:pt x="42"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2619100" y="2152575"/>
              <a:ext cx="50700" cy="24450"/>
            </a:xfrm>
            <a:custGeom>
              <a:avLst/>
              <a:gdLst/>
              <a:ahLst/>
              <a:cxnLst/>
              <a:rect l="l" t="t" r="r" b="b"/>
              <a:pathLst>
                <a:path w="2028" h="978" extrusionOk="0">
                  <a:moveTo>
                    <a:pt x="28" y="0"/>
                  </a:moveTo>
                  <a:cubicBezTo>
                    <a:pt x="12" y="0"/>
                    <a:pt x="1" y="33"/>
                    <a:pt x="18" y="50"/>
                  </a:cubicBezTo>
                  <a:cubicBezTo>
                    <a:pt x="129" y="117"/>
                    <a:pt x="195" y="227"/>
                    <a:pt x="305" y="271"/>
                  </a:cubicBezTo>
                  <a:cubicBezTo>
                    <a:pt x="460" y="359"/>
                    <a:pt x="681" y="448"/>
                    <a:pt x="879" y="536"/>
                  </a:cubicBezTo>
                  <a:cubicBezTo>
                    <a:pt x="1210" y="691"/>
                    <a:pt x="1586" y="823"/>
                    <a:pt x="1983" y="978"/>
                  </a:cubicBezTo>
                  <a:cubicBezTo>
                    <a:pt x="2005" y="978"/>
                    <a:pt x="2027" y="933"/>
                    <a:pt x="2005" y="911"/>
                  </a:cubicBezTo>
                  <a:cubicBezTo>
                    <a:pt x="1873" y="823"/>
                    <a:pt x="1696" y="801"/>
                    <a:pt x="1542" y="757"/>
                  </a:cubicBezTo>
                  <a:cubicBezTo>
                    <a:pt x="1343" y="691"/>
                    <a:pt x="1188" y="580"/>
                    <a:pt x="990" y="492"/>
                  </a:cubicBezTo>
                  <a:cubicBezTo>
                    <a:pt x="813" y="426"/>
                    <a:pt x="636" y="337"/>
                    <a:pt x="460" y="249"/>
                  </a:cubicBezTo>
                  <a:cubicBezTo>
                    <a:pt x="327" y="161"/>
                    <a:pt x="195" y="50"/>
                    <a:pt x="40" y="6"/>
                  </a:cubicBezTo>
                  <a:cubicBezTo>
                    <a:pt x="36" y="2"/>
                    <a:pt x="32"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2626875" y="2164075"/>
              <a:ext cx="47325" cy="16450"/>
            </a:xfrm>
            <a:custGeom>
              <a:avLst/>
              <a:gdLst/>
              <a:ahLst/>
              <a:cxnLst/>
              <a:rect l="l" t="t" r="r" b="b"/>
              <a:pathLst>
                <a:path w="1893" h="658" extrusionOk="0">
                  <a:moveTo>
                    <a:pt x="20" y="1"/>
                  </a:moveTo>
                  <a:cubicBezTo>
                    <a:pt x="7" y="1"/>
                    <a:pt x="1" y="16"/>
                    <a:pt x="16" y="32"/>
                  </a:cubicBezTo>
                  <a:cubicBezTo>
                    <a:pt x="193" y="253"/>
                    <a:pt x="480" y="319"/>
                    <a:pt x="723" y="429"/>
                  </a:cubicBezTo>
                  <a:cubicBezTo>
                    <a:pt x="1053" y="526"/>
                    <a:pt x="1383" y="658"/>
                    <a:pt x="1729" y="658"/>
                  </a:cubicBezTo>
                  <a:cubicBezTo>
                    <a:pt x="1776" y="658"/>
                    <a:pt x="1823" y="655"/>
                    <a:pt x="1871" y="650"/>
                  </a:cubicBezTo>
                  <a:cubicBezTo>
                    <a:pt x="1893" y="650"/>
                    <a:pt x="1893" y="584"/>
                    <a:pt x="1871" y="584"/>
                  </a:cubicBezTo>
                  <a:cubicBezTo>
                    <a:pt x="1496" y="540"/>
                    <a:pt x="1164" y="473"/>
                    <a:pt x="811" y="363"/>
                  </a:cubicBezTo>
                  <a:cubicBezTo>
                    <a:pt x="546" y="275"/>
                    <a:pt x="237" y="231"/>
                    <a:pt x="39" y="10"/>
                  </a:cubicBezTo>
                  <a:cubicBezTo>
                    <a:pt x="32" y="3"/>
                    <a:pt x="26"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2656375" y="2208675"/>
              <a:ext cx="64200" cy="17250"/>
            </a:xfrm>
            <a:custGeom>
              <a:avLst/>
              <a:gdLst/>
              <a:ahLst/>
              <a:cxnLst/>
              <a:rect l="l" t="t" r="r" b="b"/>
              <a:pathLst>
                <a:path w="2568" h="690" extrusionOk="0">
                  <a:moveTo>
                    <a:pt x="48" y="1"/>
                  </a:moveTo>
                  <a:cubicBezTo>
                    <a:pt x="26" y="1"/>
                    <a:pt x="1" y="16"/>
                    <a:pt x="29" y="58"/>
                  </a:cubicBezTo>
                  <a:cubicBezTo>
                    <a:pt x="139" y="345"/>
                    <a:pt x="602" y="389"/>
                    <a:pt x="845" y="433"/>
                  </a:cubicBezTo>
                  <a:cubicBezTo>
                    <a:pt x="1302" y="529"/>
                    <a:pt x="1792" y="689"/>
                    <a:pt x="2286" y="689"/>
                  </a:cubicBezTo>
                  <a:cubicBezTo>
                    <a:pt x="2365" y="689"/>
                    <a:pt x="2444" y="685"/>
                    <a:pt x="2523" y="676"/>
                  </a:cubicBezTo>
                  <a:cubicBezTo>
                    <a:pt x="2567" y="676"/>
                    <a:pt x="2567" y="654"/>
                    <a:pt x="2523" y="654"/>
                  </a:cubicBezTo>
                  <a:cubicBezTo>
                    <a:pt x="2126" y="610"/>
                    <a:pt x="1706" y="544"/>
                    <a:pt x="1287" y="455"/>
                  </a:cubicBezTo>
                  <a:cubicBezTo>
                    <a:pt x="1022" y="411"/>
                    <a:pt x="183" y="323"/>
                    <a:pt x="73" y="14"/>
                  </a:cubicBezTo>
                  <a:cubicBezTo>
                    <a:pt x="73" y="6"/>
                    <a:pt x="61"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0"/>
            <p:cNvSpPr/>
            <p:nvPr/>
          </p:nvSpPr>
          <p:spPr>
            <a:xfrm>
              <a:off x="2664475" y="2216575"/>
              <a:ext cx="64375" cy="24525"/>
            </a:xfrm>
            <a:custGeom>
              <a:avLst/>
              <a:gdLst/>
              <a:ahLst/>
              <a:cxnLst/>
              <a:rect l="l" t="t" r="r" b="b"/>
              <a:pathLst>
                <a:path w="2575" h="981" extrusionOk="0">
                  <a:moveTo>
                    <a:pt x="43" y="1"/>
                  </a:moveTo>
                  <a:cubicBezTo>
                    <a:pt x="22" y="1"/>
                    <a:pt x="0" y="29"/>
                    <a:pt x="36" y="29"/>
                  </a:cubicBezTo>
                  <a:cubicBezTo>
                    <a:pt x="168" y="139"/>
                    <a:pt x="323" y="228"/>
                    <a:pt x="499" y="316"/>
                  </a:cubicBezTo>
                  <a:cubicBezTo>
                    <a:pt x="720" y="426"/>
                    <a:pt x="941" y="559"/>
                    <a:pt x="1184" y="647"/>
                  </a:cubicBezTo>
                  <a:cubicBezTo>
                    <a:pt x="1581" y="794"/>
                    <a:pt x="2039" y="980"/>
                    <a:pt x="2499" y="980"/>
                  </a:cubicBezTo>
                  <a:cubicBezTo>
                    <a:pt x="2524" y="980"/>
                    <a:pt x="2549" y="980"/>
                    <a:pt x="2574" y="978"/>
                  </a:cubicBezTo>
                  <a:cubicBezTo>
                    <a:pt x="2574" y="956"/>
                    <a:pt x="2574" y="912"/>
                    <a:pt x="2530" y="912"/>
                  </a:cubicBezTo>
                  <a:cubicBezTo>
                    <a:pt x="2089" y="824"/>
                    <a:pt x="1647" y="758"/>
                    <a:pt x="1250" y="581"/>
                  </a:cubicBezTo>
                  <a:cubicBezTo>
                    <a:pt x="1029" y="493"/>
                    <a:pt x="808" y="404"/>
                    <a:pt x="588" y="294"/>
                  </a:cubicBezTo>
                  <a:cubicBezTo>
                    <a:pt x="389" y="206"/>
                    <a:pt x="212" y="139"/>
                    <a:pt x="58" y="7"/>
                  </a:cubicBezTo>
                  <a:cubicBezTo>
                    <a:pt x="53" y="3"/>
                    <a:pt x="48"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0"/>
            <p:cNvSpPr/>
            <p:nvPr/>
          </p:nvSpPr>
          <p:spPr>
            <a:xfrm>
              <a:off x="2695875" y="2251825"/>
              <a:ext cx="70450" cy="18075"/>
            </a:xfrm>
            <a:custGeom>
              <a:avLst/>
              <a:gdLst/>
              <a:ahLst/>
              <a:cxnLst/>
              <a:rect l="l" t="t" r="r" b="b"/>
              <a:pathLst>
                <a:path w="2818" h="723" extrusionOk="0">
                  <a:moveTo>
                    <a:pt x="20" y="1"/>
                  </a:moveTo>
                  <a:cubicBezTo>
                    <a:pt x="7" y="1"/>
                    <a:pt x="0" y="16"/>
                    <a:pt x="16" y="32"/>
                  </a:cubicBezTo>
                  <a:cubicBezTo>
                    <a:pt x="281" y="319"/>
                    <a:pt x="833" y="385"/>
                    <a:pt x="1230" y="496"/>
                  </a:cubicBezTo>
                  <a:cubicBezTo>
                    <a:pt x="1642" y="616"/>
                    <a:pt x="2014" y="723"/>
                    <a:pt x="2429" y="723"/>
                  </a:cubicBezTo>
                  <a:cubicBezTo>
                    <a:pt x="2548" y="723"/>
                    <a:pt x="2670" y="714"/>
                    <a:pt x="2797" y="694"/>
                  </a:cubicBezTo>
                  <a:cubicBezTo>
                    <a:pt x="2802" y="699"/>
                    <a:pt x="2805" y="700"/>
                    <a:pt x="2808" y="700"/>
                  </a:cubicBezTo>
                  <a:cubicBezTo>
                    <a:pt x="2818" y="700"/>
                    <a:pt x="2811" y="672"/>
                    <a:pt x="2775" y="672"/>
                  </a:cubicBezTo>
                  <a:cubicBezTo>
                    <a:pt x="2710" y="667"/>
                    <a:pt x="2648" y="666"/>
                    <a:pt x="2586" y="666"/>
                  </a:cubicBezTo>
                  <a:cubicBezTo>
                    <a:pt x="2477" y="666"/>
                    <a:pt x="2373" y="671"/>
                    <a:pt x="2269" y="671"/>
                  </a:cubicBezTo>
                  <a:cubicBezTo>
                    <a:pt x="2173" y="671"/>
                    <a:pt x="2079" y="666"/>
                    <a:pt x="1981" y="650"/>
                  </a:cubicBezTo>
                  <a:cubicBezTo>
                    <a:pt x="1760" y="606"/>
                    <a:pt x="1561" y="540"/>
                    <a:pt x="1340" y="473"/>
                  </a:cubicBezTo>
                  <a:cubicBezTo>
                    <a:pt x="943" y="363"/>
                    <a:pt x="325" y="319"/>
                    <a:pt x="38" y="10"/>
                  </a:cubicBezTo>
                  <a:cubicBezTo>
                    <a:pt x="32" y="3"/>
                    <a:pt x="25"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2779200" y="2313750"/>
              <a:ext cx="57825" cy="15125"/>
            </a:xfrm>
            <a:custGeom>
              <a:avLst/>
              <a:gdLst/>
              <a:ahLst/>
              <a:cxnLst/>
              <a:rect l="l" t="t" r="r" b="b"/>
              <a:pathLst>
                <a:path w="2313" h="605" extrusionOk="0">
                  <a:moveTo>
                    <a:pt x="64" y="1"/>
                  </a:moveTo>
                  <a:cubicBezTo>
                    <a:pt x="28" y="1"/>
                    <a:pt x="0" y="53"/>
                    <a:pt x="38" y="72"/>
                  </a:cubicBezTo>
                  <a:cubicBezTo>
                    <a:pt x="193" y="160"/>
                    <a:pt x="303" y="160"/>
                    <a:pt x="458" y="204"/>
                  </a:cubicBezTo>
                  <a:cubicBezTo>
                    <a:pt x="657" y="270"/>
                    <a:pt x="811" y="381"/>
                    <a:pt x="1010" y="425"/>
                  </a:cubicBezTo>
                  <a:cubicBezTo>
                    <a:pt x="1366" y="524"/>
                    <a:pt x="1792" y="605"/>
                    <a:pt x="2163" y="605"/>
                  </a:cubicBezTo>
                  <a:cubicBezTo>
                    <a:pt x="2206" y="605"/>
                    <a:pt x="2249" y="604"/>
                    <a:pt x="2290" y="601"/>
                  </a:cubicBezTo>
                  <a:cubicBezTo>
                    <a:pt x="2312" y="601"/>
                    <a:pt x="2312" y="535"/>
                    <a:pt x="2290" y="535"/>
                  </a:cubicBezTo>
                  <a:cubicBezTo>
                    <a:pt x="1849" y="513"/>
                    <a:pt x="1429" y="491"/>
                    <a:pt x="1010" y="381"/>
                  </a:cubicBezTo>
                  <a:cubicBezTo>
                    <a:pt x="855" y="337"/>
                    <a:pt x="745" y="226"/>
                    <a:pt x="590" y="182"/>
                  </a:cubicBezTo>
                  <a:cubicBezTo>
                    <a:pt x="414" y="116"/>
                    <a:pt x="237" y="116"/>
                    <a:pt x="83" y="5"/>
                  </a:cubicBezTo>
                  <a:cubicBezTo>
                    <a:pt x="76" y="2"/>
                    <a:pt x="70"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0"/>
            <p:cNvSpPr/>
            <p:nvPr/>
          </p:nvSpPr>
          <p:spPr>
            <a:xfrm>
              <a:off x="2826500" y="2348650"/>
              <a:ext cx="47500" cy="10450"/>
            </a:xfrm>
            <a:custGeom>
              <a:avLst/>
              <a:gdLst/>
              <a:ahLst/>
              <a:cxnLst/>
              <a:rect l="l" t="t" r="r" b="b"/>
              <a:pathLst>
                <a:path w="1900" h="418" extrusionOk="0">
                  <a:moveTo>
                    <a:pt x="67" y="0"/>
                  </a:moveTo>
                  <a:cubicBezTo>
                    <a:pt x="1" y="0"/>
                    <a:pt x="1" y="44"/>
                    <a:pt x="67" y="88"/>
                  </a:cubicBezTo>
                  <a:cubicBezTo>
                    <a:pt x="202" y="105"/>
                    <a:pt x="1198" y="418"/>
                    <a:pt x="1662" y="418"/>
                  </a:cubicBezTo>
                  <a:cubicBezTo>
                    <a:pt x="1806" y="418"/>
                    <a:pt x="1899" y="388"/>
                    <a:pt x="1899" y="309"/>
                  </a:cubicBezTo>
                  <a:cubicBezTo>
                    <a:pt x="1899" y="287"/>
                    <a:pt x="1894" y="276"/>
                    <a:pt x="1888" y="276"/>
                  </a:cubicBezTo>
                  <a:cubicBezTo>
                    <a:pt x="1883" y="276"/>
                    <a:pt x="1877" y="287"/>
                    <a:pt x="1877" y="309"/>
                  </a:cubicBezTo>
                  <a:cubicBezTo>
                    <a:pt x="1854" y="355"/>
                    <a:pt x="1783" y="373"/>
                    <a:pt x="1689" y="373"/>
                  </a:cubicBezTo>
                  <a:cubicBezTo>
                    <a:pt x="1420" y="373"/>
                    <a:pt x="960" y="231"/>
                    <a:pt x="862" y="199"/>
                  </a:cubicBezTo>
                  <a:cubicBezTo>
                    <a:pt x="575" y="133"/>
                    <a:pt x="332" y="22"/>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0"/>
            <p:cNvSpPr/>
            <p:nvPr/>
          </p:nvSpPr>
          <p:spPr>
            <a:xfrm>
              <a:off x="2870650" y="2368500"/>
              <a:ext cx="24875" cy="7800"/>
            </a:xfrm>
            <a:custGeom>
              <a:avLst/>
              <a:gdLst/>
              <a:ahLst/>
              <a:cxnLst/>
              <a:rect l="l" t="t" r="r" b="b"/>
              <a:pathLst>
                <a:path w="995" h="312" extrusionOk="0">
                  <a:moveTo>
                    <a:pt x="67" y="1"/>
                  </a:moveTo>
                  <a:cubicBezTo>
                    <a:pt x="23" y="1"/>
                    <a:pt x="1" y="67"/>
                    <a:pt x="23" y="67"/>
                  </a:cubicBezTo>
                  <a:cubicBezTo>
                    <a:pt x="316" y="130"/>
                    <a:pt x="609" y="312"/>
                    <a:pt x="921" y="312"/>
                  </a:cubicBezTo>
                  <a:cubicBezTo>
                    <a:pt x="938" y="312"/>
                    <a:pt x="955" y="311"/>
                    <a:pt x="972" y="310"/>
                  </a:cubicBezTo>
                  <a:cubicBezTo>
                    <a:pt x="994" y="310"/>
                    <a:pt x="994" y="288"/>
                    <a:pt x="972" y="288"/>
                  </a:cubicBezTo>
                  <a:cubicBezTo>
                    <a:pt x="663" y="222"/>
                    <a:pt x="354" y="89"/>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2639675" y="2069000"/>
              <a:ext cx="48875" cy="34075"/>
            </a:xfrm>
            <a:custGeom>
              <a:avLst/>
              <a:gdLst/>
              <a:ahLst/>
              <a:cxnLst/>
              <a:rect l="l" t="t" r="r" b="b"/>
              <a:pathLst>
                <a:path w="1955" h="1363" extrusionOk="0">
                  <a:moveTo>
                    <a:pt x="38" y="1"/>
                  </a:moveTo>
                  <a:cubicBezTo>
                    <a:pt x="18" y="1"/>
                    <a:pt x="1" y="43"/>
                    <a:pt x="34" y="60"/>
                  </a:cubicBezTo>
                  <a:cubicBezTo>
                    <a:pt x="387" y="259"/>
                    <a:pt x="719" y="568"/>
                    <a:pt x="1072" y="811"/>
                  </a:cubicBezTo>
                  <a:cubicBezTo>
                    <a:pt x="1248" y="943"/>
                    <a:pt x="1425" y="1031"/>
                    <a:pt x="1602" y="1164"/>
                  </a:cubicBezTo>
                  <a:cubicBezTo>
                    <a:pt x="1712" y="1252"/>
                    <a:pt x="1822" y="1296"/>
                    <a:pt x="1933" y="1362"/>
                  </a:cubicBezTo>
                  <a:cubicBezTo>
                    <a:pt x="1955" y="1362"/>
                    <a:pt x="1955" y="1340"/>
                    <a:pt x="1955" y="1340"/>
                  </a:cubicBezTo>
                  <a:cubicBezTo>
                    <a:pt x="1293" y="943"/>
                    <a:pt x="719" y="413"/>
                    <a:pt x="56" y="16"/>
                  </a:cubicBezTo>
                  <a:cubicBezTo>
                    <a:pt x="51" y="5"/>
                    <a:pt x="44"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0"/>
            <p:cNvSpPr/>
            <p:nvPr/>
          </p:nvSpPr>
          <p:spPr>
            <a:xfrm>
              <a:off x="2648025" y="2066950"/>
              <a:ext cx="35575" cy="22875"/>
            </a:xfrm>
            <a:custGeom>
              <a:avLst/>
              <a:gdLst/>
              <a:ahLst/>
              <a:cxnLst/>
              <a:rect l="l" t="t" r="r" b="b"/>
              <a:pathLst>
                <a:path w="1423" h="915" extrusionOk="0">
                  <a:moveTo>
                    <a:pt x="31" y="0"/>
                  </a:moveTo>
                  <a:cubicBezTo>
                    <a:pt x="13" y="0"/>
                    <a:pt x="0" y="16"/>
                    <a:pt x="31" y="32"/>
                  </a:cubicBezTo>
                  <a:cubicBezTo>
                    <a:pt x="208" y="252"/>
                    <a:pt x="473" y="451"/>
                    <a:pt x="716" y="583"/>
                  </a:cubicBezTo>
                  <a:cubicBezTo>
                    <a:pt x="848" y="672"/>
                    <a:pt x="981" y="716"/>
                    <a:pt x="1135" y="804"/>
                  </a:cubicBezTo>
                  <a:cubicBezTo>
                    <a:pt x="1223" y="848"/>
                    <a:pt x="1290" y="915"/>
                    <a:pt x="1400" y="915"/>
                  </a:cubicBezTo>
                  <a:cubicBezTo>
                    <a:pt x="1422" y="915"/>
                    <a:pt x="1422" y="893"/>
                    <a:pt x="1400" y="893"/>
                  </a:cubicBezTo>
                  <a:cubicBezTo>
                    <a:pt x="936" y="716"/>
                    <a:pt x="407" y="385"/>
                    <a:pt x="53" y="9"/>
                  </a:cubicBezTo>
                  <a:cubicBezTo>
                    <a:pt x="47" y="3"/>
                    <a:pt x="39"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p:cNvSpPr/>
            <p:nvPr/>
          </p:nvSpPr>
          <p:spPr>
            <a:xfrm>
              <a:off x="2639575" y="2057125"/>
              <a:ext cx="29675" cy="21150"/>
            </a:xfrm>
            <a:custGeom>
              <a:avLst/>
              <a:gdLst/>
              <a:ahLst/>
              <a:cxnLst/>
              <a:rect l="l" t="t" r="r" b="b"/>
              <a:pathLst>
                <a:path w="1187" h="846" extrusionOk="0">
                  <a:moveTo>
                    <a:pt x="71" y="1"/>
                  </a:moveTo>
                  <a:cubicBezTo>
                    <a:pt x="44" y="1"/>
                    <a:pt x="0" y="52"/>
                    <a:pt x="38" y="71"/>
                  </a:cubicBezTo>
                  <a:cubicBezTo>
                    <a:pt x="104" y="160"/>
                    <a:pt x="215" y="182"/>
                    <a:pt x="325" y="248"/>
                  </a:cubicBezTo>
                  <a:cubicBezTo>
                    <a:pt x="436" y="336"/>
                    <a:pt x="546" y="491"/>
                    <a:pt x="656" y="557"/>
                  </a:cubicBezTo>
                  <a:cubicBezTo>
                    <a:pt x="803" y="662"/>
                    <a:pt x="949" y="846"/>
                    <a:pt x="1134" y="846"/>
                  </a:cubicBezTo>
                  <a:cubicBezTo>
                    <a:pt x="1144" y="846"/>
                    <a:pt x="1154" y="845"/>
                    <a:pt x="1164" y="844"/>
                  </a:cubicBezTo>
                  <a:cubicBezTo>
                    <a:pt x="1186" y="844"/>
                    <a:pt x="1186" y="800"/>
                    <a:pt x="1186" y="800"/>
                  </a:cubicBezTo>
                  <a:lnTo>
                    <a:pt x="1186" y="756"/>
                  </a:lnTo>
                  <a:cubicBezTo>
                    <a:pt x="1186" y="745"/>
                    <a:pt x="1181" y="739"/>
                    <a:pt x="1172" y="739"/>
                  </a:cubicBezTo>
                  <a:cubicBezTo>
                    <a:pt x="1164" y="739"/>
                    <a:pt x="1153" y="745"/>
                    <a:pt x="1142" y="756"/>
                  </a:cubicBezTo>
                  <a:cubicBezTo>
                    <a:pt x="1133" y="774"/>
                    <a:pt x="1116" y="783"/>
                    <a:pt x="1095" y="783"/>
                  </a:cubicBezTo>
                  <a:cubicBezTo>
                    <a:pt x="965" y="783"/>
                    <a:pt x="650" y="481"/>
                    <a:pt x="612" y="425"/>
                  </a:cubicBezTo>
                  <a:lnTo>
                    <a:pt x="414" y="226"/>
                  </a:lnTo>
                  <a:cubicBezTo>
                    <a:pt x="303" y="160"/>
                    <a:pt x="171" y="116"/>
                    <a:pt x="82" y="5"/>
                  </a:cubicBezTo>
                  <a:cubicBezTo>
                    <a:pt x="79" y="2"/>
                    <a:pt x="75"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2638975" y="2045500"/>
              <a:ext cx="17600" cy="11850"/>
            </a:xfrm>
            <a:custGeom>
              <a:avLst/>
              <a:gdLst/>
              <a:ahLst/>
              <a:cxnLst/>
              <a:rect l="l" t="t" r="r" b="b"/>
              <a:pathLst>
                <a:path w="704" h="474" extrusionOk="0">
                  <a:moveTo>
                    <a:pt x="39" y="0"/>
                  </a:moveTo>
                  <a:cubicBezTo>
                    <a:pt x="11" y="0"/>
                    <a:pt x="0" y="29"/>
                    <a:pt x="18" y="29"/>
                  </a:cubicBezTo>
                  <a:cubicBezTo>
                    <a:pt x="106" y="205"/>
                    <a:pt x="239" y="338"/>
                    <a:pt x="415" y="426"/>
                  </a:cubicBezTo>
                  <a:cubicBezTo>
                    <a:pt x="468" y="447"/>
                    <a:pt x="541" y="473"/>
                    <a:pt x="598" y="473"/>
                  </a:cubicBezTo>
                  <a:cubicBezTo>
                    <a:pt x="660" y="473"/>
                    <a:pt x="703" y="442"/>
                    <a:pt x="680" y="338"/>
                  </a:cubicBezTo>
                  <a:cubicBezTo>
                    <a:pt x="680" y="327"/>
                    <a:pt x="675" y="321"/>
                    <a:pt x="669" y="321"/>
                  </a:cubicBezTo>
                  <a:cubicBezTo>
                    <a:pt x="664" y="321"/>
                    <a:pt x="658" y="327"/>
                    <a:pt x="658" y="338"/>
                  </a:cubicBezTo>
                  <a:cubicBezTo>
                    <a:pt x="645" y="389"/>
                    <a:pt x="632" y="411"/>
                    <a:pt x="606" y="411"/>
                  </a:cubicBezTo>
                  <a:cubicBezTo>
                    <a:pt x="588" y="411"/>
                    <a:pt x="562" y="400"/>
                    <a:pt x="526" y="382"/>
                  </a:cubicBezTo>
                  <a:cubicBezTo>
                    <a:pt x="438" y="360"/>
                    <a:pt x="393" y="316"/>
                    <a:pt x="327" y="249"/>
                  </a:cubicBezTo>
                  <a:cubicBezTo>
                    <a:pt x="217" y="161"/>
                    <a:pt x="128" y="95"/>
                    <a:pt x="62" y="7"/>
                  </a:cubicBezTo>
                  <a:cubicBezTo>
                    <a:pt x="53" y="2"/>
                    <a:pt x="45"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0"/>
            <p:cNvSpPr/>
            <p:nvPr/>
          </p:nvSpPr>
          <p:spPr>
            <a:xfrm>
              <a:off x="2639625" y="2042200"/>
              <a:ext cx="15275" cy="12425"/>
            </a:xfrm>
            <a:custGeom>
              <a:avLst/>
              <a:gdLst/>
              <a:ahLst/>
              <a:cxnLst/>
              <a:rect l="l" t="t" r="r" b="b"/>
              <a:pathLst>
                <a:path w="611" h="497" extrusionOk="0">
                  <a:moveTo>
                    <a:pt x="44" y="0"/>
                  </a:moveTo>
                  <a:cubicBezTo>
                    <a:pt x="23" y="0"/>
                    <a:pt x="1" y="32"/>
                    <a:pt x="36" y="50"/>
                  </a:cubicBezTo>
                  <a:cubicBezTo>
                    <a:pt x="147" y="139"/>
                    <a:pt x="213" y="271"/>
                    <a:pt x="301" y="359"/>
                  </a:cubicBezTo>
                  <a:cubicBezTo>
                    <a:pt x="359" y="436"/>
                    <a:pt x="450" y="496"/>
                    <a:pt x="545" y="496"/>
                  </a:cubicBezTo>
                  <a:cubicBezTo>
                    <a:pt x="559" y="496"/>
                    <a:pt x="574" y="495"/>
                    <a:pt x="588" y="492"/>
                  </a:cubicBezTo>
                  <a:cubicBezTo>
                    <a:pt x="610" y="492"/>
                    <a:pt x="610" y="470"/>
                    <a:pt x="588" y="470"/>
                  </a:cubicBezTo>
                  <a:cubicBezTo>
                    <a:pt x="323" y="426"/>
                    <a:pt x="257" y="139"/>
                    <a:pt x="58" y="6"/>
                  </a:cubicBezTo>
                  <a:cubicBezTo>
                    <a:pt x="54" y="2"/>
                    <a:pt x="49"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2665350" y="2093450"/>
              <a:ext cx="53575" cy="37225"/>
            </a:xfrm>
            <a:custGeom>
              <a:avLst/>
              <a:gdLst/>
              <a:ahLst/>
              <a:cxnLst/>
              <a:rect l="l" t="t" r="r" b="b"/>
              <a:pathLst>
                <a:path w="2143" h="1489" extrusionOk="0">
                  <a:moveTo>
                    <a:pt x="26" y="0"/>
                  </a:moveTo>
                  <a:cubicBezTo>
                    <a:pt x="14" y="0"/>
                    <a:pt x="1" y="17"/>
                    <a:pt x="1" y="53"/>
                  </a:cubicBezTo>
                  <a:cubicBezTo>
                    <a:pt x="45" y="384"/>
                    <a:pt x="575" y="649"/>
                    <a:pt x="840" y="848"/>
                  </a:cubicBezTo>
                  <a:cubicBezTo>
                    <a:pt x="1082" y="980"/>
                    <a:pt x="1347" y="1135"/>
                    <a:pt x="1568" y="1267"/>
                  </a:cubicBezTo>
                  <a:cubicBezTo>
                    <a:pt x="1723" y="1378"/>
                    <a:pt x="1899" y="1488"/>
                    <a:pt x="2120" y="1488"/>
                  </a:cubicBezTo>
                  <a:cubicBezTo>
                    <a:pt x="2142" y="1488"/>
                    <a:pt x="2142" y="1422"/>
                    <a:pt x="2120" y="1422"/>
                  </a:cubicBezTo>
                  <a:cubicBezTo>
                    <a:pt x="1723" y="1290"/>
                    <a:pt x="1369" y="1047"/>
                    <a:pt x="1016" y="848"/>
                  </a:cubicBezTo>
                  <a:cubicBezTo>
                    <a:pt x="840" y="760"/>
                    <a:pt x="685" y="649"/>
                    <a:pt x="553" y="539"/>
                  </a:cubicBezTo>
                  <a:cubicBezTo>
                    <a:pt x="376" y="406"/>
                    <a:pt x="67" y="252"/>
                    <a:pt x="45" y="31"/>
                  </a:cubicBezTo>
                  <a:cubicBezTo>
                    <a:pt x="45" y="11"/>
                    <a:pt x="36"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2674825" y="2115075"/>
              <a:ext cx="61200" cy="32225"/>
            </a:xfrm>
            <a:custGeom>
              <a:avLst/>
              <a:gdLst/>
              <a:ahLst/>
              <a:cxnLst/>
              <a:rect l="l" t="t" r="r" b="b"/>
              <a:pathLst>
                <a:path w="2448" h="1289" extrusionOk="0">
                  <a:moveTo>
                    <a:pt x="74" y="1"/>
                  </a:moveTo>
                  <a:cubicBezTo>
                    <a:pt x="46" y="1"/>
                    <a:pt x="0" y="52"/>
                    <a:pt x="19" y="71"/>
                  </a:cubicBezTo>
                  <a:cubicBezTo>
                    <a:pt x="218" y="182"/>
                    <a:pt x="350" y="336"/>
                    <a:pt x="527" y="447"/>
                  </a:cubicBezTo>
                  <a:cubicBezTo>
                    <a:pt x="770" y="623"/>
                    <a:pt x="1057" y="756"/>
                    <a:pt x="1322" y="888"/>
                  </a:cubicBezTo>
                  <a:cubicBezTo>
                    <a:pt x="1520" y="999"/>
                    <a:pt x="1741" y="1087"/>
                    <a:pt x="1962" y="1153"/>
                  </a:cubicBezTo>
                  <a:cubicBezTo>
                    <a:pt x="2102" y="1193"/>
                    <a:pt x="2243" y="1288"/>
                    <a:pt x="2384" y="1288"/>
                  </a:cubicBezTo>
                  <a:cubicBezTo>
                    <a:pt x="2398" y="1288"/>
                    <a:pt x="2411" y="1287"/>
                    <a:pt x="2425" y="1285"/>
                  </a:cubicBezTo>
                  <a:cubicBezTo>
                    <a:pt x="2447" y="1285"/>
                    <a:pt x="2447" y="1219"/>
                    <a:pt x="2425" y="1219"/>
                  </a:cubicBezTo>
                  <a:cubicBezTo>
                    <a:pt x="2293" y="1197"/>
                    <a:pt x="2160" y="1109"/>
                    <a:pt x="2050" y="1087"/>
                  </a:cubicBezTo>
                  <a:cubicBezTo>
                    <a:pt x="1785" y="999"/>
                    <a:pt x="1542" y="932"/>
                    <a:pt x="1299" y="822"/>
                  </a:cubicBezTo>
                  <a:cubicBezTo>
                    <a:pt x="1079" y="712"/>
                    <a:pt x="858" y="601"/>
                    <a:pt x="637" y="447"/>
                  </a:cubicBezTo>
                  <a:cubicBezTo>
                    <a:pt x="416" y="314"/>
                    <a:pt x="284" y="160"/>
                    <a:pt x="85" y="5"/>
                  </a:cubicBezTo>
                  <a:cubicBezTo>
                    <a:pt x="82" y="2"/>
                    <a:pt x="7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2726825" y="2163600"/>
              <a:ext cx="88675" cy="25675"/>
            </a:xfrm>
            <a:custGeom>
              <a:avLst/>
              <a:gdLst/>
              <a:ahLst/>
              <a:cxnLst/>
              <a:rect l="l" t="t" r="r" b="b"/>
              <a:pathLst>
                <a:path w="3547" h="1027" extrusionOk="0">
                  <a:moveTo>
                    <a:pt x="67" y="1"/>
                  </a:moveTo>
                  <a:cubicBezTo>
                    <a:pt x="23" y="1"/>
                    <a:pt x="1" y="33"/>
                    <a:pt x="36" y="51"/>
                  </a:cubicBezTo>
                  <a:cubicBezTo>
                    <a:pt x="345" y="316"/>
                    <a:pt x="765" y="448"/>
                    <a:pt x="1184" y="537"/>
                  </a:cubicBezTo>
                  <a:cubicBezTo>
                    <a:pt x="1184" y="507"/>
                    <a:pt x="1184" y="495"/>
                    <a:pt x="1186" y="495"/>
                  </a:cubicBezTo>
                  <a:cubicBezTo>
                    <a:pt x="1189" y="495"/>
                    <a:pt x="1194" y="512"/>
                    <a:pt x="1206" y="537"/>
                  </a:cubicBezTo>
                  <a:cubicBezTo>
                    <a:pt x="1449" y="757"/>
                    <a:pt x="1869" y="824"/>
                    <a:pt x="2178" y="912"/>
                  </a:cubicBezTo>
                  <a:cubicBezTo>
                    <a:pt x="2458" y="996"/>
                    <a:pt x="2746" y="1027"/>
                    <a:pt x="3033" y="1027"/>
                  </a:cubicBezTo>
                  <a:cubicBezTo>
                    <a:pt x="3198" y="1027"/>
                    <a:pt x="3363" y="1016"/>
                    <a:pt x="3524" y="1000"/>
                  </a:cubicBezTo>
                  <a:cubicBezTo>
                    <a:pt x="3546" y="1000"/>
                    <a:pt x="3546" y="934"/>
                    <a:pt x="3524" y="934"/>
                  </a:cubicBezTo>
                  <a:cubicBezTo>
                    <a:pt x="3429" y="924"/>
                    <a:pt x="3336" y="921"/>
                    <a:pt x="3245" y="921"/>
                  </a:cubicBezTo>
                  <a:cubicBezTo>
                    <a:pt x="3082" y="921"/>
                    <a:pt x="2922" y="931"/>
                    <a:pt x="2761" y="931"/>
                  </a:cubicBezTo>
                  <a:cubicBezTo>
                    <a:pt x="2614" y="931"/>
                    <a:pt x="2465" y="922"/>
                    <a:pt x="2310" y="890"/>
                  </a:cubicBezTo>
                  <a:cubicBezTo>
                    <a:pt x="2133" y="824"/>
                    <a:pt x="1979" y="779"/>
                    <a:pt x="1780" y="713"/>
                  </a:cubicBezTo>
                  <a:cubicBezTo>
                    <a:pt x="1584" y="670"/>
                    <a:pt x="1410" y="648"/>
                    <a:pt x="1235" y="498"/>
                  </a:cubicBezTo>
                  <a:lnTo>
                    <a:pt x="1235" y="498"/>
                  </a:lnTo>
                  <a:cubicBezTo>
                    <a:pt x="1381" y="528"/>
                    <a:pt x="1530" y="542"/>
                    <a:pt x="1675" y="542"/>
                  </a:cubicBezTo>
                  <a:cubicBezTo>
                    <a:pt x="1830" y="542"/>
                    <a:pt x="1979" y="526"/>
                    <a:pt x="2111" y="492"/>
                  </a:cubicBezTo>
                  <a:cubicBezTo>
                    <a:pt x="2133" y="492"/>
                    <a:pt x="2133" y="448"/>
                    <a:pt x="2111" y="448"/>
                  </a:cubicBezTo>
                  <a:cubicBezTo>
                    <a:pt x="2017" y="425"/>
                    <a:pt x="1918" y="418"/>
                    <a:pt x="1814" y="418"/>
                  </a:cubicBezTo>
                  <a:cubicBezTo>
                    <a:pt x="1672" y="418"/>
                    <a:pt x="1523" y="431"/>
                    <a:pt x="1372" y="431"/>
                  </a:cubicBezTo>
                  <a:cubicBezTo>
                    <a:pt x="1324" y="431"/>
                    <a:pt x="1276" y="430"/>
                    <a:pt x="1228" y="426"/>
                  </a:cubicBezTo>
                  <a:cubicBezTo>
                    <a:pt x="809" y="382"/>
                    <a:pt x="434" y="250"/>
                    <a:pt x="102" y="7"/>
                  </a:cubicBezTo>
                  <a:cubicBezTo>
                    <a:pt x="90" y="3"/>
                    <a:pt x="78"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2787450" y="2193175"/>
              <a:ext cx="41300" cy="7025"/>
            </a:xfrm>
            <a:custGeom>
              <a:avLst/>
              <a:gdLst/>
              <a:ahLst/>
              <a:cxnLst/>
              <a:rect l="l" t="t" r="r" b="b"/>
              <a:pathLst>
                <a:path w="1652" h="281" extrusionOk="0">
                  <a:moveTo>
                    <a:pt x="43" y="1"/>
                  </a:moveTo>
                  <a:cubicBezTo>
                    <a:pt x="22" y="1"/>
                    <a:pt x="1" y="43"/>
                    <a:pt x="18" y="60"/>
                  </a:cubicBezTo>
                  <a:cubicBezTo>
                    <a:pt x="194" y="192"/>
                    <a:pt x="459" y="215"/>
                    <a:pt x="680" y="259"/>
                  </a:cubicBezTo>
                  <a:cubicBezTo>
                    <a:pt x="812" y="281"/>
                    <a:pt x="1011" y="281"/>
                    <a:pt x="1143" y="281"/>
                  </a:cubicBezTo>
                  <a:cubicBezTo>
                    <a:pt x="1320" y="281"/>
                    <a:pt x="1452" y="237"/>
                    <a:pt x="1629" y="192"/>
                  </a:cubicBezTo>
                  <a:cubicBezTo>
                    <a:pt x="1651" y="192"/>
                    <a:pt x="1651" y="148"/>
                    <a:pt x="1629" y="148"/>
                  </a:cubicBezTo>
                  <a:cubicBezTo>
                    <a:pt x="1607" y="145"/>
                    <a:pt x="1587" y="144"/>
                    <a:pt x="1568" y="144"/>
                  </a:cubicBezTo>
                  <a:cubicBezTo>
                    <a:pt x="1454" y="144"/>
                    <a:pt x="1386" y="192"/>
                    <a:pt x="1254" y="192"/>
                  </a:cubicBezTo>
                  <a:lnTo>
                    <a:pt x="923" y="192"/>
                  </a:lnTo>
                  <a:cubicBezTo>
                    <a:pt x="680" y="192"/>
                    <a:pt x="260" y="170"/>
                    <a:pt x="62" y="16"/>
                  </a:cubicBezTo>
                  <a:cubicBezTo>
                    <a:pt x="56" y="5"/>
                    <a:pt x="50"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2796700" y="2199625"/>
              <a:ext cx="46950" cy="10100"/>
            </a:xfrm>
            <a:custGeom>
              <a:avLst/>
              <a:gdLst/>
              <a:ahLst/>
              <a:cxnLst/>
              <a:rect l="l" t="t" r="r" b="b"/>
              <a:pathLst>
                <a:path w="1878" h="404" extrusionOk="0">
                  <a:moveTo>
                    <a:pt x="89" y="1"/>
                  </a:moveTo>
                  <a:cubicBezTo>
                    <a:pt x="45" y="1"/>
                    <a:pt x="1" y="45"/>
                    <a:pt x="67" y="67"/>
                  </a:cubicBezTo>
                  <a:cubicBezTo>
                    <a:pt x="376" y="133"/>
                    <a:pt x="641" y="266"/>
                    <a:pt x="950" y="332"/>
                  </a:cubicBezTo>
                  <a:cubicBezTo>
                    <a:pt x="1165" y="363"/>
                    <a:pt x="1370" y="404"/>
                    <a:pt x="1578" y="404"/>
                  </a:cubicBezTo>
                  <a:cubicBezTo>
                    <a:pt x="1669" y="404"/>
                    <a:pt x="1761" y="396"/>
                    <a:pt x="1855" y="376"/>
                  </a:cubicBezTo>
                  <a:cubicBezTo>
                    <a:pt x="1877" y="376"/>
                    <a:pt x="1877" y="332"/>
                    <a:pt x="1855" y="332"/>
                  </a:cubicBezTo>
                  <a:cubicBezTo>
                    <a:pt x="1524" y="310"/>
                    <a:pt x="1193" y="266"/>
                    <a:pt x="862" y="221"/>
                  </a:cubicBezTo>
                  <a:cubicBezTo>
                    <a:pt x="597" y="155"/>
                    <a:pt x="376" y="45"/>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2821000" y="2216175"/>
              <a:ext cx="40850" cy="8625"/>
            </a:xfrm>
            <a:custGeom>
              <a:avLst/>
              <a:gdLst/>
              <a:ahLst/>
              <a:cxnLst/>
              <a:rect l="l" t="t" r="r" b="b"/>
              <a:pathLst>
                <a:path w="1634" h="345" extrusionOk="0">
                  <a:moveTo>
                    <a:pt x="88" y="1"/>
                  </a:moveTo>
                  <a:cubicBezTo>
                    <a:pt x="22" y="1"/>
                    <a:pt x="0" y="89"/>
                    <a:pt x="66" y="89"/>
                  </a:cubicBezTo>
                  <a:cubicBezTo>
                    <a:pt x="391" y="136"/>
                    <a:pt x="780" y="344"/>
                    <a:pt x="1151" y="344"/>
                  </a:cubicBezTo>
                  <a:cubicBezTo>
                    <a:pt x="1310" y="344"/>
                    <a:pt x="1466" y="306"/>
                    <a:pt x="1612" y="200"/>
                  </a:cubicBezTo>
                  <a:cubicBezTo>
                    <a:pt x="1634" y="155"/>
                    <a:pt x="1612" y="133"/>
                    <a:pt x="1567" y="133"/>
                  </a:cubicBezTo>
                  <a:cubicBezTo>
                    <a:pt x="1405" y="201"/>
                    <a:pt x="1268" y="227"/>
                    <a:pt x="1115" y="227"/>
                  </a:cubicBezTo>
                  <a:cubicBezTo>
                    <a:pt x="1018" y="227"/>
                    <a:pt x="915" y="217"/>
                    <a:pt x="795" y="200"/>
                  </a:cubicBezTo>
                  <a:cubicBezTo>
                    <a:pt x="552" y="133"/>
                    <a:pt x="331" y="23"/>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2848025" y="2227225"/>
              <a:ext cx="41425" cy="10000"/>
            </a:xfrm>
            <a:custGeom>
              <a:avLst/>
              <a:gdLst/>
              <a:ahLst/>
              <a:cxnLst/>
              <a:rect l="l" t="t" r="r" b="b"/>
              <a:pathLst>
                <a:path w="1657" h="400" extrusionOk="0">
                  <a:moveTo>
                    <a:pt x="45" y="0"/>
                  </a:moveTo>
                  <a:cubicBezTo>
                    <a:pt x="23" y="0"/>
                    <a:pt x="1" y="45"/>
                    <a:pt x="23" y="67"/>
                  </a:cubicBezTo>
                  <a:cubicBezTo>
                    <a:pt x="222" y="243"/>
                    <a:pt x="464" y="265"/>
                    <a:pt x="685" y="310"/>
                  </a:cubicBezTo>
                  <a:cubicBezTo>
                    <a:pt x="931" y="342"/>
                    <a:pt x="1141" y="400"/>
                    <a:pt x="1368" y="400"/>
                  </a:cubicBezTo>
                  <a:cubicBezTo>
                    <a:pt x="1447" y="400"/>
                    <a:pt x="1527" y="393"/>
                    <a:pt x="1612" y="376"/>
                  </a:cubicBezTo>
                  <a:cubicBezTo>
                    <a:pt x="1656" y="376"/>
                    <a:pt x="1656" y="332"/>
                    <a:pt x="1612" y="332"/>
                  </a:cubicBezTo>
                  <a:cubicBezTo>
                    <a:pt x="1347" y="310"/>
                    <a:pt x="1060" y="265"/>
                    <a:pt x="773" y="221"/>
                  </a:cubicBezTo>
                  <a:cubicBezTo>
                    <a:pt x="509" y="155"/>
                    <a:pt x="244" y="155"/>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2870375" y="2239125"/>
              <a:ext cx="19075" cy="5850"/>
            </a:xfrm>
            <a:custGeom>
              <a:avLst/>
              <a:gdLst/>
              <a:ahLst/>
              <a:cxnLst/>
              <a:rect l="l" t="t" r="r" b="b"/>
              <a:pathLst>
                <a:path w="763" h="234" extrusionOk="0">
                  <a:moveTo>
                    <a:pt x="710" y="1"/>
                  </a:moveTo>
                  <a:cubicBezTo>
                    <a:pt x="702" y="1"/>
                    <a:pt x="696" y="4"/>
                    <a:pt x="696" y="10"/>
                  </a:cubicBezTo>
                  <a:cubicBezTo>
                    <a:pt x="661" y="117"/>
                    <a:pt x="530" y="160"/>
                    <a:pt x="396" y="160"/>
                  </a:cubicBezTo>
                  <a:cubicBezTo>
                    <a:pt x="280" y="160"/>
                    <a:pt x="162" y="128"/>
                    <a:pt x="100" y="76"/>
                  </a:cubicBezTo>
                  <a:cubicBezTo>
                    <a:pt x="95" y="66"/>
                    <a:pt x="86" y="62"/>
                    <a:pt x="76" y="62"/>
                  </a:cubicBezTo>
                  <a:cubicBezTo>
                    <a:pt x="43" y="62"/>
                    <a:pt x="0" y="104"/>
                    <a:pt x="34" y="121"/>
                  </a:cubicBezTo>
                  <a:cubicBezTo>
                    <a:pt x="109" y="185"/>
                    <a:pt x="284" y="234"/>
                    <a:pt x="443" y="234"/>
                  </a:cubicBezTo>
                  <a:cubicBezTo>
                    <a:pt x="611" y="234"/>
                    <a:pt x="762" y="180"/>
                    <a:pt x="762" y="32"/>
                  </a:cubicBezTo>
                  <a:cubicBezTo>
                    <a:pt x="762" y="17"/>
                    <a:pt x="72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2689250" y="2128875"/>
              <a:ext cx="90375" cy="36450"/>
            </a:xfrm>
            <a:custGeom>
              <a:avLst/>
              <a:gdLst/>
              <a:ahLst/>
              <a:cxnLst/>
              <a:rect l="l" t="t" r="r" b="b"/>
              <a:pathLst>
                <a:path w="3615" h="1458" extrusionOk="0">
                  <a:moveTo>
                    <a:pt x="71" y="1"/>
                  </a:moveTo>
                  <a:cubicBezTo>
                    <a:pt x="44" y="1"/>
                    <a:pt x="0" y="52"/>
                    <a:pt x="38" y="71"/>
                  </a:cubicBezTo>
                  <a:cubicBezTo>
                    <a:pt x="325" y="402"/>
                    <a:pt x="722" y="557"/>
                    <a:pt x="1142" y="711"/>
                  </a:cubicBezTo>
                  <a:cubicBezTo>
                    <a:pt x="1252" y="733"/>
                    <a:pt x="1363" y="778"/>
                    <a:pt x="1473" y="822"/>
                  </a:cubicBezTo>
                  <a:cubicBezTo>
                    <a:pt x="1429" y="822"/>
                    <a:pt x="1429" y="844"/>
                    <a:pt x="1473" y="866"/>
                  </a:cubicBezTo>
                  <a:cubicBezTo>
                    <a:pt x="1968" y="1228"/>
                    <a:pt x="2643" y="1458"/>
                    <a:pt x="3287" y="1458"/>
                  </a:cubicBezTo>
                  <a:cubicBezTo>
                    <a:pt x="3390" y="1458"/>
                    <a:pt x="3492" y="1452"/>
                    <a:pt x="3592" y="1440"/>
                  </a:cubicBezTo>
                  <a:cubicBezTo>
                    <a:pt x="3614" y="1440"/>
                    <a:pt x="3614" y="1396"/>
                    <a:pt x="3592" y="1396"/>
                  </a:cubicBezTo>
                  <a:cubicBezTo>
                    <a:pt x="2864" y="1307"/>
                    <a:pt x="2179" y="1263"/>
                    <a:pt x="1583" y="844"/>
                  </a:cubicBezTo>
                  <a:lnTo>
                    <a:pt x="1583" y="844"/>
                  </a:lnTo>
                  <a:cubicBezTo>
                    <a:pt x="1694" y="866"/>
                    <a:pt x="1826" y="888"/>
                    <a:pt x="1937" y="954"/>
                  </a:cubicBezTo>
                  <a:cubicBezTo>
                    <a:pt x="2179" y="1043"/>
                    <a:pt x="2422" y="1109"/>
                    <a:pt x="2687" y="1109"/>
                  </a:cubicBezTo>
                  <a:cubicBezTo>
                    <a:pt x="2709" y="1109"/>
                    <a:pt x="2709" y="1065"/>
                    <a:pt x="2687" y="1065"/>
                  </a:cubicBezTo>
                  <a:cubicBezTo>
                    <a:pt x="2246" y="932"/>
                    <a:pt x="1760" y="778"/>
                    <a:pt x="1318" y="667"/>
                  </a:cubicBezTo>
                  <a:cubicBezTo>
                    <a:pt x="877" y="535"/>
                    <a:pt x="413" y="380"/>
                    <a:pt x="82" y="5"/>
                  </a:cubicBezTo>
                  <a:cubicBezTo>
                    <a:pt x="79" y="2"/>
                    <a:pt x="75"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2733225" y="2142225"/>
              <a:ext cx="43075" cy="13300"/>
            </a:xfrm>
            <a:custGeom>
              <a:avLst/>
              <a:gdLst/>
              <a:ahLst/>
              <a:cxnLst/>
              <a:rect l="l" t="t" r="r" b="b"/>
              <a:pathLst>
                <a:path w="1723" h="532" extrusionOk="0">
                  <a:moveTo>
                    <a:pt x="45" y="1"/>
                  </a:moveTo>
                  <a:cubicBezTo>
                    <a:pt x="1" y="1"/>
                    <a:pt x="1" y="67"/>
                    <a:pt x="45" y="67"/>
                  </a:cubicBezTo>
                  <a:cubicBezTo>
                    <a:pt x="579" y="217"/>
                    <a:pt x="1052" y="532"/>
                    <a:pt x="1642" y="532"/>
                  </a:cubicBezTo>
                  <a:cubicBezTo>
                    <a:pt x="1661" y="532"/>
                    <a:pt x="1681" y="531"/>
                    <a:pt x="1701" y="531"/>
                  </a:cubicBezTo>
                  <a:cubicBezTo>
                    <a:pt x="1723" y="531"/>
                    <a:pt x="1723" y="464"/>
                    <a:pt x="1701" y="464"/>
                  </a:cubicBezTo>
                  <a:cubicBezTo>
                    <a:pt x="1392" y="442"/>
                    <a:pt x="1105" y="398"/>
                    <a:pt x="818" y="310"/>
                  </a:cubicBezTo>
                  <a:cubicBezTo>
                    <a:pt x="553" y="222"/>
                    <a:pt x="310" y="89"/>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2734000" y="2122775"/>
              <a:ext cx="25750" cy="16175"/>
            </a:xfrm>
            <a:custGeom>
              <a:avLst/>
              <a:gdLst/>
              <a:ahLst/>
              <a:cxnLst/>
              <a:rect l="l" t="t" r="r" b="b"/>
              <a:pathLst>
                <a:path w="1030" h="647" extrusionOk="0">
                  <a:moveTo>
                    <a:pt x="65" y="0"/>
                  </a:moveTo>
                  <a:cubicBezTo>
                    <a:pt x="38" y="0"/>
                    <a:pt x="0" y="36"/>
                    <a:pt x="36" y="72"/>
                  </a:cubicBezTo>
                  <a:cubicBezTo>
                    <a:pt x="301" y="315"/>
                    <a:pt x="588" y="624"/>
                    <a:pt x="963" y="646"/>
                  </a:cubicBezTo>
                  <a:cubicBezTo>
                    <a:pt x="1030" y="646"/>
                    <a:pt x="1030" y="624"/>
                    <a:pt x="1008" y="580"/>
                  </a:cubicBezTo>
                  <a:cubicBezTo>
                    <a:pt x="632" y="514"/>
                    <a:pt x="367" y="227"/>
                    <a:pt x="80" y="6"/>
                  </a:cubicBezTo>
                  <a:cubicBezTo>
                    <a:pt x="76" y="2"/>
                    <a:pt x="71"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2915575" y="2315925"/>
              <a:ext cx="42850" cy="20050"/>
            </a:xfrm>
            <a:custGeom>
              <a:avLst/>
              <a:gdLst/>
              <a:ahLst/>
              <a:cxnLst/>
              <a:rect l="l" t="t" r="r" b="b"/>
              <a:pathLst>
                <a:path w="1714" h="802" extrusionOk="0">
                  <a:moveTo>
                    <a:pt x="43" y="0"/>
                  </a:moveTo>
                  <a:cubicBezTo>
                    <a:pt x="22" y="0"/>
                    <a:pt x="1" y="29"/>
                    <a:pt x="36" y="29"/>
                  </a:cubicBezTo>
                  <a:cubicBezTo>
                    <a:pt x="323" y="227"/>
                    <a:pt x="654" y="338"/>
                    <a:pt x="963" y="514"/>
                  </a:cubicBezTo>
                  <a:cubicBezTo>
                    <a:pt x="1184" y="625"/>
                    <a:pt x="1405" y="779"/>
                    <a:pt x="1692" y="801"/>
                  </a:cubicBezTo>
                  <a:cubicBezTo>
                    <a:pt x="1714" y="801"/>
                    <a:pt x="1714" y="779"/>
                    <a:pt x="1692" y="779"/>
                  </a:cubicBezTo>
                  <a:cubicBezTo>
                    <a:pt x="1383" y="735"/>
                    <a:pt x="1140" y="559"/>
                    <a:pt x="853" y="426"/>
                  </a:cubicBezTo>
                  <a:cubicBezTo>
                    <a:pt x="588" y="294"/>
                    <a:pt x="301" y="183"/>
                    <a:pt x="58" y="7"/>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2913775" y="2308250"/>
              <a:ext cx="47425" cy="19050"/>
            </a:xfrm>
            <a:custGeom>
              <a:avLst/>
              <a:gdLst/>
              <a:ahLst/>
              <a:cxnLst/>
              <a:rect l="l" t="t" r="r" b="b"/>
              <a:pathLst>
                <a:path w="1897" h="762" extrusionOk="0">
                  <a:moveTo>
                    <a:pt x="33" y="0"/>
                  </a:moveTo>
                  <a:cubicBezTo>
                    <a:pt x="15" y="0"/>
                    <a:pt x="1" y="52"/>
                    <a:pt x="20" y="71"/>
                  </a:cubicBezTo>
                  <a:cubicBezTo>
                    <a:pt x="559" y="299"/>
                    <a:pt x="1138" y="761"/>
                    <a:pt x="1755" y="761"/>
                  </a:cubicBezTo>
                  <a:cubicBezTo>
                    <a:pt x="1794" y="761"/>
                    <a:pt x="1834" y="759"/>
                    <a:pt x="1874" y="755"/>
                  </a:cubicBezTo>
                  <a:cubicBezTo>
                    <a:pt x="1896" y="755"/>
                    <a:pt x="1896" y="733"/>
                    <a:pt x="1874" y="733"/>
                  </a:cubicBezTo>
                  <a:cubicBezTo>
                    <a:pt x="1168" y="623"/>
                    <a:pt x="660" y="292"/>
                    <a:pt x="42" y="5"/>
                  </a:cubicBezTo>
                  <a:cubicBezTo>
                    <a:pt x="39" y="2"/>
                    <a:pt x="36"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2863250" y="2415525"/>
              <a:ext cx="29500" cy="44325"/>
            </a:xfrm>
            <a:custGeom>
              <a:avLst/>
              <a:gdLst/>
              <a:ahLst/>
              <a:cxnLst/>
              <a:rect l="l" t="t" r="r" b="b"/>
              <a:pathLst>
                <a:path w="1180" h="1773" extrusionOk="0">
                  <a:moveTo>
                    <a:pt x="49" y="0"/>
                  </a:moveTo>
                  <a:cubicBezTo>
                    <a:pt x="25" y="0"/>
                    <a:pt x="1" y="31"/>
                    <a:pt x="32" y="63"/>
                  </a:cubicBezTo>
                  <a:cubicBezTo>
                    <a:pt x="164" y="394"/>
                    <a:pt x="363" y="681"/>
                    <a:pt x="540" y="990"/>
                  </a:cubicBezTo>
                  <a:cubicBezTo>
                    <a:pt x="716" y="1277"/>
                    <a:pt x="981" y="1497"/>
                    <a:pt x="1136" y="1762"/>
                  </a:cubicBezTo>
                  <a:cubicBezTo>
                    <a:pt x="1136" y="1770"/>
                    <a:pt x="1141" y="1772"/>
                    <a:pt x="1147" y="1772"/>
                  </a:cubicBezTo>
                  <a:cubicBezTo>
                    <a:pt x="1160" y="1772"/>
                    <a:pt x="1180" y="1762"/>
                    <a:pt x="1180" y="1762"/>
                  </a:cubicBezTo>
                  <a:cubicBezTo>
                    <a:pt x="1180" y="1497"/>
                    <a:pt x="849" y="1277"/>
                    <a:pt x="716" y="1056"/>
                  </a:cubicBezTo>
                  <a:cubicBezTo>
                    <a:pt x="496" y="725"/>
                    <a:pt x="275" y="394"/>
                    <a:pt x="76" y="18"/>
                  </a:cubicBezTo>
                  <a:cubicBezTo>
                    <a:pt x="70" y="5"/>
                    <a:pt x="59"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2871325" y="2442300"/>
              <a:ext cx="8750" cy="14400"/>
            </a:xfrm>
            <a:custGeom>
              <a:avLst/>
              <a:gdLst/>
              <a:ahLst/>
              <a:cxnLst/>
              <a:rect l="l" t="t" r="r" b="b"/>
              <a:pathLst>
                <a:path w="350" h="576" extrusionOk="0">
                  <a:moveTo>
                    <a:pt x="39" y="1"/>
                  </a:moveTo>
                  <a:cubicBezTo>
                    <a:pt x="11" y="1"/>
                    <a:pt x="0" y="29"/>
                    <a:pt x="18" y="29"/>
                  </a:cubicBezTo>
                  <a:cubicBezTo>
                    <a:pt x="106" y="73"/>
                    <a:pt x="106" y="206"/>
                    <a:pt x="173" y="272"/>
                  </a:cubicBezTo>
                  <a:cubicBezTo>
                    <a:pt x="195" y="316"/>
                    <a:pt x="217" y="338"/>
                    <a:pt x="217" y="382"/>
                  </a:cubicBezTo>
                  <a:cubicBezTo>
                    <a:pt x="261" y="449"/>
                    <a:pt x="261" y="493"/>
                    <a:pt x="283" y="559"/>
                  </a:cubicBezTo>
                  <a:cubicBezTo>
                    <a:pt x="283" y="570"/>
                    <a:pt x="288" y="575"/>
                    <a:pt x="294" y="575"/>
                  </a:cubicBezTo>
                  <a:cubicBezTo>
                    <a:pt x="300" y="575"/>
                    <a:pt x="305" y="570"/>
                    <a:pt x="305" y="559"/>
                  </a:cubicBezTo>
                  <a:cubicBezTo>
                    <a:pt x="349" y="449"/>
                    <a:pt x="283" y="360"/>
                    <a:pt x="217" y="272"/>
                  </a:cubicBezTo>
                  <a:cubicBezTo>
                    <a:pt x="173" y="206"/>
                    <a:pt x="150" y="95"/>
                    <a:pt x="62" y="7"/>
                  </a:cubicBezTo>
                  <a:cubicBezTo>
                    <a:pt x="53" y="3"/>
                    <a:pt x="45"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2864325" y="2447700"/>
              <a:ext cx="6350" cy="11000"/>
            </a:xfrm>
            <a:custGeom>
              <a:avLst/>
              <a:gdLst/>
              <a:ahLst/>
              <a:cxnLst/>
              <a:rect l="l" t="t" r="r" b="b"/>
              <a:pathLst>
                <a:path w="254" h="440" extrusionOk="0">
                  <a:moveTo>
                    <a:pt x="25" y="1"/>
                  </a:moveTo>
                  <a:cubicBezTo>
                    <a:pt x="11" y="1"/>
                    <a:pt x="0" y="12"/>
                    <a:pt x="11" y="34"/>
                  </a:cubicBezTo>
                  <a:cubicBezTo>
                    <a:pt x="11" y="166"/>
                    <a:pt x="99" y="343"/>
                    <a:pt x="210" y="431"/>
                  </a:cubicBezTo>
                  <a:cubicBezTo>
                    <a:pt x="216" y="437"/>
                    <a:pt x="220" y="440"/>
                    <a:pt x="224" y="440"/>
                  </a:cubicBezTo>
                  <a:cubicBezTo>
                    <a:pt x="233" y="440"/>
                    <a:pt x="238" y="419"/>
                    <a:pt x="254" y="387"/>
                  </a:cubicBezTo>
                  <a:lnTo>
                    <a:pt x="254" y="343"/>
                  </a:lnTo>
                  <a:cubicBezTo>
                    <a:pt x="254" y="343"/>
                    <a:pt x="244" y="333"/>
                    <a:pt x="238" y="333"/>
                  </a:cubicBezTo>
                  <a:cubicBezTo>
                    <a:pt x="234" y="333"/>
                    <a:pt x="232" y="336"/>
                    <a:pt x="232" y="343"/>
                  </a:cubicBezTo>
                  <a:cubicBezTo>
                    <a:pt x="210" y="321"/>
                    <a:pt x="166" y="255"/>
                    <a:pt x="144" y="233"/>
                  </a:cubicBezTo>
                  <a:cubicBezTo>
                    <a:pt x="121" y="166"/>
                    <a:pt x="99" y="100"/>
                    <a:pt x="55" y="34"/>
                  </a:cubicBezTo>
                  <a:cubicBezTo>
                    <a:pt x="55" y="12"/>
                    <a:pt x="39"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3027400" y="2506200"/>
              <a:ext cx="5000" cy="11350"/>
            </a:xfrm>
            <a:custGeom>
              <a:avLst/>
              <a:gdLst/>
              <a:ahLst/>
              <a:cxnLst/>
              <a:rect l="l" t="t" r="r" b="b"/>
              <a:pathLst>
                <a:path w="200" h="454" extrusionOk="0">
                  <a:moveTo>
                    <a:pt x="155" y="1"/>
                  </a:moveTo>
                  <a:cubicBezTo>
                    <a:pt x="133" y="1"/>
                    <a:pt x="111" y="12"/>
                    <a:pt x="111" y="34"/>
                  </a:cubicBezTo>
                  <a:cubicBezTo>
                    <a:pt x="111" y="144"/>
                    <a:pt x="0" y="343"/>
                    <a:pt x="111" y="453"/>
                  </a:cubicBezTo>
                  <a:cubicBezTo>
                    <a:pt x="133" y="453"/>
                    <a:pt x="155" y="453"/>
                    <a:pt x="155" y="431"/>
                  </a:cubicBezTo>
                  <a:cubicBezTo>
                    <a:pt x="199" y="365"/>
                    <a:pt x="199" y="343"/>
                    <a:pt x="155" y="299"/>
                  </a:cubicBezTo>
                  <a:lnTo>
                    <a:pt x="133" y="299"/>
                  </a:lnTo>
                  <a:cubicBezTo>
                    <a:pt x="133" y="255"/>
                    <a:pt x="133" y="233"/>
                    <a:pt x="155" y="210"/>
                  </a:cubicBezTo>
                  <a:cubicBezTo>
                    <a:pt x="155" y="144"/>
                    <a:pt x="199" y="100"/>
                    <a:pt x="199" y="34"/>
                  </a:cubicBezTo>
                  <a:cubicBezTo>
                    <a:pt x="199" y="12"/>
                    <a:pt x="177"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3034025" y="2503125"/>
              <a:ext cx="4425" cy="5250"/>
            </a:xfrm>
            <a:custGeom>
              <a:avLst/>
              <a:gdLst/>
              <a:ahLst/>
              <a:cxnLst/>
              <a:rect l="l" t="t" r="r" b="b"/>
              <a:pathLst>
                <a:path w="177" h="210" extrusionOk="0">
                  <a:moveTo>
                    <a:pt x="76" y="0"/>
                  </a:moveTo>
                  <a:cubicBezTo>
                    <a:pt x="65" y="0"/>
                    <a:pt x="53" y="8"/>
                    <a:pt x="44" y="24"/>
                  </a:cubicBezTo>
                  <a:cubicBezTo>
                    <a:pt x="44" y="91"/>
                    <a:pt x="0" y="113"/>
                    <a:pt x="67" y="157"/>
                  </a:cubicBezTo>
                  <a:cubicBezTo>
                    <a:pt x="83" y="189"/>
                    <a:pt x="99" y="210"/>
                    <a:pt x="124" y="210"/>
                  </a:cubicBezTo>
                  <a:cubicBezTo>
                    <a:pt x="133" y="210"/>
                    <a:pt x="143" y="207"/>
                    <a:pt x="155" y="201"/>
                  </a:cubicBezTo>
                  <a:cubicBezTo>
                    <a:pt x="155" y="201"/>
                    <a:pt x="177" y="157"/>
                    <a:pt x="155" y="157"/>
                  </a:cubicBezTo>
                  <a:cubicBezTo>
                    <a:pt x="155" y="135"/>
                    <a:pt x="111" y="135"/>
                    <a:pt x="111" y="135"/>
                  </a:cubicBezTo>
                  <a:cubicBezTo>
                    <a:pt x="89" y="113"/>
                    <a:pt x="89" y="91"/>
                    <a:pt x="111" y="47"/>
                  </a:cubicBezTo>
                  <a:cubicBezTo>
                    <a:pt x="111" y="19"/>
                    <a:pt x="94"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3000350" y="2539175"/>
              <a:ext cx="2800" cy="8025"/>
            </a:xfrm>
            <a:custGeom>
              <a:avLst/>
              <a:gdLst/>
              <a:ahLst/>
              <a:cxnLst/>
              <a:rect l="l" t="t" r="r" b="b"/>
              <a:pathLst>
                <a:path w="112" h="321" extrusionOk="0">
                  <a:moveTo>
                    <a:pt x="48" y="1"/>
                  </a:moveTo>
                  <a:cubicBezTo>
                    <a:pt x="23" y="1"/>
                    <a:pt x="1" y="6"/>
                    <a:pt x="1" y="17"/>
                  </a:cubicBezTo>
                  <a:lnTo>
                    <a:pt x="1" y="194"/>
                  </a:lnTo>
                  <a:cubicBezTo>
                    <a:pt x="1" y="238"/>
                    <a:pt x="1" y="260"/>
                    <a:pt x="23" y="304"/>
                  </a:cubicBezTo>
                  <a:cubicBezTo>
                    <a:pt x="23" y="315"/>
                    <a:pt x="34" y="321"/>
                    <a:pt x="48" y="321"/>
                  </a:cubicBezTo>
                  <a:cubicBezTo>
                    <a:pt x="61" y="321"/>
                    <a:pt x="78" y="315"/>
                    <a:pt x="89" y="304"/>
                  </a:cubicBezTo>
                  <a:cubicBezTo>
                    <a:pt x="111" y="260"/>
                    <a:pt x="111" y="216"/>
                    <a:pt x="111" y="194"/>
                  </a:cubicBezTo>
                  <a:lnTo>
                    <a:pt x="111" y="17"/>
                  </a:lnTo>
                  <a:cubicBezTo>
                    <a:pt x="100" y="6"/>
                    <a:pt x="72"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3006075" y="2526350"/>
              <a:ext cx="5900" cy="7750"/>
            </a:xfrm>
            <a:custGeom>
              <a:avLst/>
              <a:gdLst/>
              <a:ahLst/>
              <a:cxnLst/>
              <a:rect l="l" t="t" r="r" b="b"/>
              <a:pathLst>
                <a:path w="236" h="310" extrusionOk="0">
                  <a:moveTo>
                    <a:pt x="125" y="1"/>
                  </a:moveTo>
                  <a:cubicBezTo>
                    <a:pt x="125" y="67"/>
                    <a:pt x="103" y="89"/>
                    <a:pt x="103" y="111"/>
                  </a:cubicBezTo>
                  <a:cubicBezTo>
                    <a:pt x="103" y="155"/>
                    <a:pt x="81" y="177"/>
                    <a:pt x="81" y="199"/>
                  </a:cubicBezTo>
                  <a:cubicBezTo>
                    <a:pt x="64" y="182"/>
                    <a:pt x="47" y="175"/>
                    <a:pt x="34" y="175"/>
                  </a:cubicBezTo>
                  <a:cubicBezTo>
                    <a:pt x="13" y="175"/>
                    <a:pt x="1" y="194"/>
                    <a:pt x="15" y="221"/>
                  </a:cubicBezTo>
                  <a:lnTo>
                    <a:pt x="15" y="288"/>
                  </a:lnTo>
                  <a:cubicBezTo>
                    <a:pt x="15" y="310"/>
                    <a:pt x="59" y="310"/>
                    <a:pt x="81" y="310"/>
                  </a:cubicBezTo>
                  <a:cubicBezTo>
                    <a:pt x="147" y="288"/>
                    <a:pt x="235" y="11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3011025" y="2523350"/>
              <a:ext cx="2600" cy="3850"/>
            </a:xfrm>
            <a:custGeom>
              <a:avLst/>
              <a:gdLst/>
              <a:ahLst/>
              <a:cxnLst/>
              <a:rect l="l" t="t" r="r" b="b"/>
              <a:pathLst>
                <a:path w="104" h="154" extrusionOk="0">
                  <a:moveTo>
                    <a:pt x="10" y="0"/>
                  </a:moveTo>
                  <a:cubicBezTo>
                    <a:pt x="5" y="0"/>
                    <a:pt x="1" y="10"/>
                    <a:pt x="15" y="10"/>
                  </a:cubicBezTo>
                  <a:cubicBezTo>
                    <a:pt x="15" y="3"/>
                    <a:pt x="13" y="0"/>
                    <a:pt x="10" y="0"/>
                  </a:cubicBezTo>
                  <a:close/>
                  <a:moveTo>
                    <a:pt x="15" y="10"/>
                  </a:moveTo>
                  <a:lnTo>
                    <a:pt x="15" y="10"/>
                  </a:lnTo>
                  <a:cubicBezTo>
                    <a:pt x="37" y="54"/>
                    <a:pt x="81" y="76"/>
                    <a:pt x="81" y="121"/>
                  </a:cubicBezTo>
                  <a:cubicBezTo>
                    <a:pt x="81" y="143"/>
                    <a:pt x="87" y="154"/>
                    <a:pt x="92" y="154"/>
                  </a:cubicBezTo>
                  <a:cubicBezTo>
                    <a:pt x="98" y="154"/>
                    <a:pt x="104" y="143"/>
                    <a:pt x="104" y="121"/>
                  </a:cubicBezTo>
                  <a:cubicBezTo>
                    <a:pt x="104" y="76"/>
                    <a:pt x="81" y="54"/>
                    <a:pt x="15"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2617525" y="2533675"/>
              <a:ext cx="10325" cy="8625"/>
            </a:xfrm>
            <a:custGeom>
              <a:avLst/>
              <a:gdLst/>
              <a:ahLst/>
              <a:cxnLst/>
              <a:rect l="l" t="t" r="r" b="b"/>
              <a:pathLst>
                <a:path w="413" h="345" extrusionOk="0">
                  <a:moveTo>
                    <a:pt x="401" y="0"/>
                  </a:moveTo>
                  <a:cubicBezTo>
                    <a:pt x="396" y="0"/>
                    <a:pt x="390" y="6"/>
                    <a:pt x="390" y="17"/>
                  </a:cubicBezTo>
                  <a:cubicBezTo>
                    <a:pt x="346" y="127"/>
                    <a:pt x="280" y="193"/>
                    <a:pt x="214" y="259"/>
                  </a:cubicBezTo>
                  <a:lnTo>
                    <a:pt x="192" y="304"/>
                  </a:lnTo>
                  <a:cubicBezTo>
                    <a:pt x="170" y="304"/>
                    <a:pt x="103" y="259"/>
                    <a:pt x="81" y="237"/>
                  </a:cubicBezTo>
                  <a:cubicBezTo>
                    <a:pt x="74" y="235"/>
                    <a:pt x="67" y="234"/>
                    <a:pt x="61" y="234"/>
                  </a:cubicBezTo>
                  <a:cubicBezTo>
                    <a:pt x="11" y="234"/>
                    <a:pt x="0" y="304"/>
                    <a:pt x="59" y="304"/>
                  </a:cubicBezTo>
                  <a:cubicBezTo>
                    <a:pt x="90" y="319"/>
                    <a:pt x="152" y="345"/>
                    <a:pt x="209" y="345"/>
                  </a:cubicBezTo>
                  <a:cubicBezTo>
                    <a:pt x="235" y="345"/>
                    <a:pt x="260" y="339"/>
                    <a:pt x="280" y="326"/>
                  </a:cubicBezTo>
                  <a:cubicBezTo>
                    <a:pt x="302" y="304"/>
                    <a:pt x="324" y="237"/>
                    <a:pt x="368" y="215"/>
                  </a:cubicBezTo>
                  <a:cubicBezTo>
                    <a:pt x="390" y="149"/>
                    <a:pt x="413" y="83"/>
                    <a:pt x="413" y="17"/>
                  </a:cubicBezTo>
                  <a:cubicBezTo>
                    <a:pt x="413" y="6"/>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2434825" y="2499400"/>
              <a:ext cx="25250" cy="26975"/>
            </a:xfrm>
            <a:custGeom>
              <a:avLst/>
              <a:gdLst/>
              <a:ahLst/>
              <a:cxnLst/>
              <a:rect l="l" t="t" r="r" b="b"/>
              <a:pathLst>
                <a:path w="1010" h="1079" extrusionOk="0">
                  <a:moveTo>
                    <a:pt x="43" y="0"/>
                  </a:moveTo>
                  <a:cubicBezTo>
                    <a:pt x="17" y="0"/>
                    <a:pt x="1" y="26"/>
                    <a:pt x="16" y="41"/>
                  </a:cubicBezTo>
                  <a:cubicBezTo>
                    <a:pt x="126" y="196"/>
                    <a:pt x="193" y="372"/>
                    <a:pt x="303" y="505"/>
                  </a:cubicBezTo>
                  <a:cubicBezTo>
                    <a:pt x="435" y="637"/>
                    <a:pt x="546" y="725"/>
                    <a:pt x="634" y="902"/>
                  </a:cubicBezTo>
                  <a:cubicBezTo>
                    <a:pt x="634" y="913"/>
                    <a:pt x="645" y="918"/>
                    <a:pt x="656" y="918"/>
                  </a:cubicBezTo>
                  <a:cubicBezTo>
                    <a:pt x="667" y="918"/>
                    <a:pt x="678" y="913"/>
                    <a:pt x="678" y="902"/>
                  </a:cubicBezTo>
                  <a:lnTo>
                    <a:pt x="678" y="836"/>
                  </a:lnTo>
                  <a:cubicBezTo>
                    <a:pt x="767" y="946"/>
                    <a:pt x="877" y="1079"/>
                    <a:pt x="987" y="1079"/>
                  </a:cubicBezTo>
                  <a:cubicBezTo>
                    <a:pt x="1009" y="1079"/>
                    <a:pt x="1009" y="1056"/>
                    <a:pt x="1009" y="1056"/>
                  </a:cubicBezTo>
                  <a:cubicBezTo>
                    <a:pt x="1009" y="946"/>
                    <a:pt x="855" y="836"/>
                    <a:pt x="767" y="747"/>
                  </a:cubicBezTo>
                  <a:cubicBezTo>
                    <a:pt x="678" y="637"/>
                    <a:pt x="568" y="482"/>
                    <a:pt x="546" y="284"/>
                  </a:cubicBezTo>
                  <a:cubicBezTo>
                    <a:pt x="546" y="240"/>
                    <a:pt x="518" y="218"/>
                    <a:pt x="491" y="218"/>
                  </a:cubicBezTo>
                  <a:cubicBezTo>
                    <a:pt x="463" y="218"/>
                    <a:pt x="435" y="240"/>
                    <a:pt x="435" y="284"/>
                  </a:cubicBezTo>
                  <a:cubicBezTo>
                    <a:pt x="435" y="394"/>
                    <a:pt x="502" y="505"/>
                    <a:pt x="524" y="593"/>
                  </a:cubicBezTo>
                  <a:lnTo>
                    <a:pt x="502" y="571"/>
                  </a:lnTo>
                  <a:cubicBezTo>
                    <a:pt x="413" y="482"/>
                    <a:pt x="325" y="416"/>
                    <a:pt x="259" y="350"/>
                  </a:cubicBezTo>
                  <a:cubicBezTo>
                    <a:pt x="193" y="240"/>
                    <a:pt x="171" y="129"/>
                    <a:pt x="82" y="19"/>
                  </a:cubicBezTo>
                  <a:cubicBezTo>
                    <a:pt x="69" y="5"/>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2476600" y="2515875"/>
              <a:ext cx="15925" cy="20325"/>
            </a:xfrm>
            <a:custGeom>
              <a:avLst/>
              <a:gdLst/>
              <a:ahLst/>
              <a:cxnLst/>
              <a:rect l="l" t="t" r="r" b="b"/>
              <a:pathLst>
                <a:path w="637" h="813" extrusionOk="0">
                  <a:moveTo>
                    <a:pt x="613" y="726"/>
                  </a:moveTo>
                  <a:cubicBezTo>
                    <a:pt x="613" y="728"/>
                    <a:pt x="615" y="729"/>
                    <a:pt x="619" y="729"/>
                  </a:cubicBezTo>
                  <a:cubicBezTo>
                    <a:pt x="617" y="728"/>
                    <a:pt x="615" y="727"/>
                    <a:pt x="613" y="726"/>
                  </a:cubicBezTo>
                  <a:close/>
                  <a:moveTo>
                    <a:pt x="56" y="0"/>
                  </a:moveTo>
                  <a:cubicBezTo>
                    <a:pt x="28" y="0"/>
                    <a:pt x="1" y="22"/>
                    <a:pt x="1" y="66"/>
                  </a:cubicBezTo>
                  <a:cubicBezTo>
                    <a:pt x="1" y="199"/>
                    <a:pt x="45" y="331"/>
                    <a:pt x="67" y="486"/>
                  </a:cubicBezTo>
                  <a:cubicBezTo>
                    <a:pt x="89" y="596"/>
                    <a:pt x="89" y="707"/>
                    <a:pt x="177" y="773"/>
                  </a:cubicBezTo>
                  <a:cubicBezTo>
                    <a:pt x="196" y="800"/>
                    <a:pt x="218" y="813"/>
                    <a:pt x="240" y="813"/>
                  </a:cubicBezTo>
                  <a:cubicBezTo>
                    <a:pt x="269" y="813"/>
                    <a:pt x="297" y="789"/>
                    <a:pt x="310" y="751"/>
                  </a:cubicBezTo>
                  <a:cubicBezTo>
                    <a:pt x="332" y="707"/>
                    <a:pt x="332" y="618"/>
                    <a:pt x="332" y="574"/>
                  </a:cubicBezTo>
                  <a:cubicBezTo>
                    <a:pt x="398" y="596"/>
                    <a:pt x="420" y="618"/>
                    <a:pt x="486" y="640"/>
                  </a:cubicBezTo>
                  <a:cubicBezTo>
                    <a:pt x="529" y="683"/>
                    <a:pt x="551" y="705"/>
                    <a:pt x="613" y="726"/>
                  </a:cubicBezTo>
                  <a:lnTo>
                    <a:pt x="613" y="726"/>
                  </a:lnTo>
                  <a:cubicBezTo>
                    <a:pt x="611" y="720"/>
                    <a:pt x="637" y="702"/>
                    <a:pt x="619" y="684"/>
                  </a:cubicBezTo>
                  <a:cubicBezTo>
                    <a:pt x="575" y="574"/>
                    <a:pt x="442" y="508"/>
                    <a:pt x="332" y="442"/>
                  </a:cubicBezTo>
                  <a:lnTo>
                    <a:pt x="288" y="442"/>
                  </a:lnTo>
                  <a:cubicBezTo>
                    <a:pt x="288" y="420"/>
                    <a:pt x="288" y="420"/>
                    <a:pt x="244" y="397"/>
                  </a:cubicBezTo>
                  <a:cubicBezTo>
                    <a:pt x="244" y="386"/>
                    <a:pt x="233" y="381"/>
                    <a:pt x="219" y="381"/>
                  </a:cubicBezTo>
                  <a:cubicBezTo>
                    <a:pt x="205" y="381"/>
                    <a:pt x="188" y="386"/>
                    <a:pt x="177" y="397"/>
                  </a:cubicBezTo>
                  <a:lnTo>
                    <a:pt x="177" y="420"/>
                  </a:lnTo>
                  <a:cubicBezTo>
                    <a:pt x="133" y="309"/>
                    <a:pt x="111" y="199"/>
                    <a:pt x="111" y="66"/>
                  </a:cubicBezTo>
                  <a:cubicBezTo>
                    <a:pt x="111" y="22"/>
                    <a:pt x="8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2501925" y="2527450"/>
              <a:ext cx="10575" cy="12575"/>
            </a:xfrm>
            <a:custGeom>
              <a:avLst/>
              <a:gdLst/>
              <a:ahLst/>
              <a:cxnLst/>
              <a:rect l="l" t="t" r="r" b="b"/>
              <a:pathLst>
                <a:path w="423" h="503" extrusionOk="0">
                  <a:moveTo>
                    <a:pt x="246" y="1"/>
                  </a:moveTo>
                  <a:cubicBezTo>
                    <a:pt x="158" y="23"/>
                    <a:pt x="92" y="111"/>
                    <a:pt x="47" y="155"/>
                  </a:cubicBezTo>
                  <a:cubicBezTo>
                    <a:pt x="1" y="218"/>
                    <a:pt x="42" y="280"/>
                    <a:pt x="94" y="280"/>
                  </a:cubicBezTo>
                  <a:cubicBezTo>
                    <a:pt x="115" y="280"/>
                    <a:pt x="138" y="269"/>
                    <a:pt x="158" y="244"/>
                  </a:cubicBezTo>
                  <a:cubicBezTo>
                    <a:pt x="180" y="221"/>
                    <a:pt x="202" y="155"/>
                    <a:pt x="246" y="133"/>
                  </a:cubicBezTo>
                  <a:cubicBezTo>
                    <a:pt x="290" y="244"/>
                    <a:pt x="290" y="354"/>
                    <a:pt x="312" y="486"/>
                  </a:cubicBezTo>
                  <a:cubicBezTo>
                    <a:pt x="312" y="497"/>
                    <a:pt x="329" y="503"/>
                    <a:pt x="345" y="503"/>
                  </a:cubicBezTo>
                  <a:cubicBezTo>
                    <a:pt x="362" y="503"/>
                    <a:pt x="378" y="497"/>
                    <a:pt x="378" y="486"/>
                  </a:cubicBezTo>
                  <a:cubicBezTo>
                    <a:pt x="423" y="332"/>
                    <a:pt x="378" y="155"/>
                    <a:pt x="290" y="23"/>
                  </a:cubicBezTo>
                  <a:cubicBezTo>
                    <a:pt x="290" y="1"/>
                    <a:pt x="246"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2233225" y="1658150"/>
              <a:ext cx="1480750" cy="1326225"/>
            </a:xfrm>
            <a:custGeom>
              <a:avLst/>
              <a:gdLst/>
              <a:ahLst/>
              <a:cxnLst/>
              <a:rect l="l" t="t" r="r" b="b"/>
              <a:pathLst>
                <a:path w="59230" h="53049" extrusionOk="0">
                  <a:moveTo>
                    <a:pt x="8919" y="2586"/>
                  </a:moveTo>
                  <a:cubicBezTo>
                    <a:pt x="8919" y="2586"/>
                    <a:pt x="8919" y="2608"/>
                    <a:pt x="8875" y="2608"/>
                  </a:cubicBezTo>
                  <a:lnTo>
                    <a:pt x="8919" y="2586"/>
                  </a:lnTo>
                  <a:close/>
                  <a:moveTo>
                    <a:pt x="11060" y="4772"/>
                  </a:moveTo>
                  <a:lnTo>
                    <a:pt x="11060" y="4772"/>
                  </a:lnTo>
                  <a:cubicBezTo>
                    <a:pt x="11149" y="4926"/>
                    <a:pt x="11237" y="5081"/>
                    <a:pt x="11325" y="5257"/>
                  </a:cubicBezTo>
                  <a:cubicBezTo>
                    <a:pt x="11237" y="5147"/>
                    <a:pt x="11149" y="5037"/>
                    <a:pt x="11104" y="4904"/>
                  </a:cubicBezTo>
                  <a:cubicBezTo>
                    <a:pt x="11060" y="4882"/>
                    <a:pt x="11060" y="4816"/>
                    <a:pt x="11060" y="4772"/>
                  </a:cubicBezTo>
                  <a:close/>
                  <a:moveTo>
                    <a:pt x="10106" y="5265"/>
                  </a:moveTo>
                  <a:cubicBezTo>
                    <a:pt x="10090" y="5282"/>
                    <a:pt x="10074" y="5301"/>
                    <a:pt x="10061" y="5319"/>
                  </a:cubicBezTo>
                  <a:lnTo>
                    <a:pt x="10061" y="5319"/>
                  </a:lnTo>
                  <a:cubicBezTo>
                    <a:pt x="10077" y="5302"/>
                    <a:pt x="10092" y="5284"/>
                    <a:pt x="10106" y="5265"/>
                  </a:cubicBezTo>
                  <a:close/>
                  <a:moveTo>
                    <a:pt x="9802" y="3558"/>
                  </a:moveTo>
                  <a:cubicBezTo>
                    <a:pt x="9802" y="3558"/>
                    <a:pt x="9824" y="3558"/>
                    <a:pt x="9824" y="3580"/>
                  </a:cubicBezTo>
                  <a:cubicBezTo>
                    <a:pt x="9934" y="3668"/>
                    <a:pt x="10155" y="3624"/>
                    <a:pt x="10288" y="3778"/>
                  </a:cubicBezTo>
                  <a:cubicBezTo>
                    <a:pt x="10354" y="3822"/>
                    <a:pt x="10354" y="3889"/>
                    <a:pt x="10398" y="3933"/>
                  </a:cubicBezTo>
                  <a:cubicBezTo>
                    <a:pt x="10619" y="4132"/>
                    <a:pt x="10817" y="4352"/>
                    <a:pt x="10950" y="4595"/>
                  </a:cubicBezTo>
                  <a:cubicBezTo>
                    <a:pt x="10994" y="4705"/>
                    <a:pt x="10994" y="4794"/>
                    <a:pt x="11038" y="4904"/>
                  </a:cubicBezTo>
                  <a:lnTo>
                    <a:pt x="11215" y="5235"/>
                  </a:lnTo>
                  <a:cubicBezTo>
                    <a:pt x="11126" y="5147"/>
                    <a:pt x="11038" y="5081"/>
                    <a:pt x="10994" y="4992"/>
                  </a:cubicBezTo>
                  <a:cubicBezTo>
                    <a:pt x="10928" y="4904"/>
                    <a:pt x="10906" y="4794"/>
                    <a:pt x="10817" y="4705"/>
                  </a:cubicBezTo>
                  <a:cubicBezTo>
                    <a:pt x="10729" y="4617"/>
                    <a:pt x="10619" y="4573"/>
                    <a:pt x="10530" y="4463"/>
                  </a:cubicBezTo>
                  <a:cubicBezTo>
                    <a:pt x="10464" y="4374"/>
                    <a:pt x="10398" y="4264"/>
                    <a:pt x="10310" y="4176"/>
                  </a:cubicBezTo>
                  <a:cubicBezTo>
                    <a:pt x="10304" y="4170"/>
                    <a:pt x="10298" y="4167"/>
                    <a:pt x="10293" y="4167"/>
                  </a:cubicBezTo>
                  <a:cubicBezTo>
                    <a:pt x="10279" y="4167"/>
                    <a:pt x="10271" y="4188"/>
                    <a:pt x="10288" y="4220"/>
                  </a:cubicBezTo>
                  <a:cubicBezTo>
                    <a:pt x="10376" y="4286"/>
                    <a:pt x="10420" y="4396"/>
                    <a:pt x="10508" y="4507"/>
                  </a:cubicBezTo>
                  <a:cubicBezTo>
                    <a:pt x="10597" y="4617"/>
                    <a:pt x="10729" y="4683"/>
                    <a:pt x="10817" y="4794"/>
                  </a:cubicBezTo>
                  <a:cubicBezTo>
                    <a:pt x="10906" y="4882"/>
                    <a:pt x="10928" y="5015"/>
                    <a:pt x="10994" y="5103"/>
                  </a:cubicBezTo>
                  <a:cubicBezTo>
                    <a:pt x="11038" y="5169"/>
                    <a:pt x="11149" y="5257"/>
                    <a:pt x="11237" y="5346"/>
                  </a:cubicBezTo>
                  <a:cubicBezTo>
                    <a:pt x="11193" y="5368"/>
                    <a:pt x="11171" y="5368"/>
                    <a:pt x="11149" y="5390"/>
                  </a:cubicBezTo>
                  <a:cubicBezTo>
                    <a:pt x="11060" y="5279"/>
                    <a:pt x="10928" y="5169"/>
                    <a:pt x="10840" y="5059"/>
                  </a:cubicBezTo>
                  <a:cubicBezTo>
                    <a:pt x="10707" y="4904"/>
                    <a:pt x="10597" y="4772"/>
                    <a:pt x="10508" y="4573"/>
                  </a:cubicBezTo>
                  <a:cubicBezTo>
                    <a:pt x="10420" y="4441"/>
                    <a:pt x="10288" y="4330"/>
                    <a:pt x="10266" y="4176"/>
                  </a:cubicBezTo>
                  <a:cubicBezTo>
                    <a:pt x="10266" y="4165"/>
                    <a:pt x="10254" y="4159"/>
                    <a:pt x="10246" y="4159"/>
                  </a:cubicBezTo>
                  <a:cubicBezTo>
                    <a:pt x="10238" y="4159"/>
                    <a:pt x="10232" y="4165"/>
                    <a:pt x="10243" y="4176"/>
                  </a:cubicBezTo>
                  <a:cubicBezTo>
                    <a:pt x="10266" y="4286"/>
                    <a:pt x="10288" y="4352"/>
                    <a:pt x="10376" y="4441"/>
                  </a:cubicBezTo>
                  <a:cubicBezTo>
                    <a:pt x="10486" y="4573"/>
                    <a:pt x="10508" y="4705"/>
                    <a:pt x="10619" y="4838"/>
                  </a:cubicBezTo>
                  <a:cubicBezTo>
                    <a:pt x="10751" y="5015"/>
                    <a:pt x="11016" y="5213"/>
                    <a:pt x="11126" y="5434"/>
                  </a:cubicBezTo>
                  <a:cubicBezTo>
                    <a:pt x="11060" y="5456"/>
                    <a:pt x="11038" y="5478"/>
                    <a:pt x="10972" y="5500"/>
                  </a:cubicBezTo>
                  <a:cubicBezTo>
                    <a:pt x="10950" y="5544"/>
                    <a:pt x="10928" y="5544"/>
                    <a:pt x="10884" y="5566"/>
                  </a:cubicBezTo>
                  <a:cubicBezTo>
                    <a:pt x="10729" y="5390"/>
                    <a:pt x="10575" y="5235"/>
                    <a:pt x="10420" y="5059"/>
                  </a:cubicBezTo>
                  <a:cubicBezTo>
                    <a:pt x="10376" y="5015"/>
                    <a:pt x="10354" y="4926"/>
                    <a:pt x="10266" y="4838"/>
                  </a:cubicBezTo>
                  <a:cubicBezTo>
                    <a:pt x="10288" y="4396"/>
                    <a:pt x="10023" y="3999"/>
                    <a:pt x="9802" y="3558"/>
                  </a:cubicBezTo>
                  <a:close/>
                  <a:moveTo>
                    <a:pt x="11678" y="5566"/>
                  </a:moveTo>
                  <a:lnTo>
                    <a:pt x="11678" y="5566"/>
                  </a:lnTo>
                  <a:cubicBezTo>
                    <a:pt x="11672" y="5586"/>
                    <a:pt x="11667" y="5603"/>
                    <a:pt x="11663" y="5619"/>
                  </a:cubicBezTo>
                  <a:lnTo>
                    <a:pt x="11663" y="5619"/>
                  </a:lnTo>
                  <a:cubicBezTo>
                    <a:pt x="11673" y="5598"/>
                    <a:pt x="11678" y="5577"/>
                    <a:pt x="11678" y="5566"/>
                  </a:cubicBezTo>
                  <a:close/>
                  <a:moveTo>
                    <a:pt x="11663" y="5619"/>
                  </a:moveTo>
                  <a:cubicBezTo>
                    <a:pt x="11652" y="5642"/>
                    <a:pt x="11635" y="5665"/>
                    <a:pt x="11612" y="5677"/>
                  </a:cubicBezTo>
                  <a:lnTo>
                    <a:pt x="11612" y="5721"/>
                  </a:lnTo>
                  <a:cubicBezTo>
                    <a:pt x="11644" y="5690"/>
                    <a:pt x="11653" y="5658"/>
                    <a:pt x="11663" y="5619"/>
                  </a:cubicBezTo>
                  <a:close/>
                  <a:moveTo>
                    <a:pt x="10243" y="4904"/>
                  </a:moveTo>
                  <a:cubicBezTo>
                    <a:pt x="10332" y="5015"/>
                    <a:pt x="10376" y="5147"/>
                    <a:pt x="10442" y="5213"/>
                  </a:cubicBezTo>
                  <a:cubicBezTo>
                    <a:pt x="10530" y="5346"/>
                    <a:pt x="10663" y="5456"/>
                    <a:pt x="10773" y="5589"/>
                  </a:cubicBezTo>
                  <a:cubicBezTo>
                    <a:pt x="10707" y="5589"/>
                    <a:pt x="10619" y="5633"/>
                    <a:pt x="10575" y="5699"/>
                  </a:cubicBezTo>
                  <a:lnTo>
                    <a:pt x="10486" y="5787"/>
                  </a:lnTo>
                  <a:cubicBezTo>
                    <a:pt x="10376" y="5566"/>
                    <a:pt x="10288" y="5368"/>
                    <a:pt x="10155" y="5169"/>
                  </a:cubicBezTo>
                  <a:cubicBezTo>
                    <a:pt x="10221" y="5103"/>
                    <a:pt x="10243" y="5015"/>
                    <a:pt x="10243" y="4904"/>
                  </a:cubicBezTo>
                  <a:close/>
                  <a:moveTo>
                    <a:pt x="12429" y="7399"/>
                  </a:moveTo>
                  <a:cubicBezTo>
                    <a:pt x="12429" y="7443"/>
                    <a:pt x="12429" y="7465"/>
                    <a:pt x="12385" y="7509"/>
                  </a:cubicBezTo>
                  <a:lnTo>
                    <a:pt x="12385" y="7465"/>
                  </a:lnTo>
                  <a:cubicBezTo>
                    <a:pt x="12385" y="7443"/>
                    <a:pt x="12429" y="7421"/>
                    <a:pt x="12429" y="7399"/>
                  </a:cubicBezTo>
                  <a:close/>
                  <a:moveTo>
                    <a:pt x="11799" y="6167"/>
                  </a:moveTo>
                  <a:cubicBezTo>
                    <a:pt x="11841" y="6422"/>
                    <a:pt x="11911" y="6667"/>
                    <a:pt x="11943" y="6913"/>
                  </a:cubicBezTo>
                  <a:cubicBezTo>
                    <a:pt x="11987" y="7090"/>
                    <a:pt x="12010" y="7222"/>
                    <a:pt x="12010" y="7399"/>
                  </a:cubicBezTo>
                  <a:lnTo>
                    <a:pt x="12010" y="7619"/>
                  </a:lnTo>
                  <a:cubicBezTo>
                    <a:pt x="12010" y="7664"/>
                    <a:pt x="12010" y="7730"/>
                    <a:pt x="11987" y="7774"/>
                  </a:cubicBezTo>
                  <a:cubicBezTo>
                    <a:pt x="12010" y="7774"/>
                    <a:pt x="12010" y="7752"/>
                    <a:pt x="12010" y="7752"/>
                  </a:cubicBezTo>
                  <a:cubicBezTo>
                    <a:pt x="12010" y="7752"/>
                    <a:pt x="12032" y="7730"/>
                    <a:pt x="12032" y="7686"/>
                  </a:cubicBezTo>
                  <a:cubicBezTo>
                    <a:pt x="12032" y="7677"/>
                    <a:pt x="12035" y="7666"/>
                    <a:pt x="12041" y="7653"/>
                  </a:cubicBezTo>
                  <a:lnTo>
                    <a:pt x="12041" y="7653"/>
                  </a:lnTo>
                  <a:cubicBezTo>
                    <a:pt x="12044" y="7698"/>
                    <a:pt x="12047" y="7744"/>
                    <a:pt x="12050" y="7790"/>
                  </a:cubicBezTo>
                  <a:lnTo>
                    <a:pt x="12050" y="7790"/>
                  </a:lnTo>
                  <a:cubicBezTo>
                    <a:pt x="12042" y="7776"/>
                    <a:pt x="12034" y="7771"/>
                    <a:pt x="12027" y="7771"/>
                  </a:cubicBezTo>
                  <a:cubicBezTo>
                    <a:pt x="12017" y="7771"/>
                    <a:pt x="12010" y="7783"/>
                    <a:pt x="12010" y="7796"/>
                  </a:cubicBezTo>
                  <a:cubicBezTo>
                    <a:pt x="12032" y="7840"/>
                    <a:pt x="12032" y="7862"/>
                    <a:pt x="12054" y="7906"/>
                  </a:cubicBezTo>
                  <a:lnTo>
                    <a:pt x="12032" y="7951"/>
                  </a:lnTo>
                  <a:cubicBezTo>
                    <a:pt x="12010" y="7973"/>
                    <a:pt x="12010" y="7995"/>
                    <a:pt x="11987" y="8017"/>
                  </a:cubicBezTo>
                  <a:cubicBezTo>
                    <a:pt x="11987" y="7862"/>
                    <a:pt x="11943" y="7686"/>
                    <a:pt x="11899" y="7553"/>
                  </a:cubicBezTo>
                  <a:cubicBezTo>
                    <a:pt x="11811" y="7244"/>
                    <a:pt x="11568" y="6869"/>
                    <a:pt x="11524" y="6560"/>
                  </a:cubicBezTo>
                  <a:lnTo>
                    <a:pt x="11524" y="6538"/>
                  </a:lnTo>
                  <a:cubicBezTo>
                    <a:pt x="11628" y="6434"/>
                    <a:pt x="11732" y="6310"/>
                    <a:pt x="11799" y="6167"/>
                  </a:cubicBezTo>
                  <a:close/>
                  <a:moveTo>
                    <a:pt x="12054" y="8061"/>
                  </a:moveTo>
                  <a:lnTo>
                    <a:pt x="12054" y="8105"/>
                  </a:lnTo>
                  <a:cubicBezTo>
                    <a:pt x="12032" y="8105"/>
                    <a:pt x="12032" y="8105"/>
                    <a:pt x="12032" y="8127"/>
                  </a:cubicBezTo>
                  <a:lnTo>
                    <a:pt x="12010" y="8127"/>
                  </a:lnTo>
                  <a:cubicBezTo>
                    <a:pt x="12010" y="8105"/>
                    <a:pt x="12032" y="8083"/>
                    <a:pt x="12054" y="8061"/>
                  </a:cubicBezTo>
                  <a:close/>
                  <a:moveTo>
                    <a:pt x="12274" y="8282"/>
                  </a:moveTo>
                  <a:cubicBezTo>
                    <a:pt x="12281" y="8302"/>
                    <a:pt x="12292" y="8325"/>
                    <a:pt x="12305" y="8349"/>
                  </a:cubicBezTo>
                  <a:lnTo>
                    <a:pt x="12305" y="8349"/>
                  </a:lnTo>
                  <a:cubicBezTo>
                    <a:pt x="12302" y="8348"/>
                    <a:pt x="12299" y="8348"/>
                    <a:pt x="12297" y="8348"/>
                  </a:cubicBezTo>
                  <a:cubicBezTo>
                    <a:pt x="12297" y="8326"/>
                    <a:pt x="12274" y="8304"/>
                    <a:pt x="12274" y="8282"/>
                  </a:cubicBezTo>
                  <a:close/>
                  <a:moveTo>
                    <a:pt x="11987" y="8348"/>
                  </a:moveTo>
                  <a:lnTo>
                    <a:pt x="11987" y="8348"/>
                  </a:lnTo>
                  <a:cubicBezTo>
                    <a:pt x="11943" y="8414"/>
                    <a:pt x="11943" y="8436"/>
                    <a:pt x="11943" y="8503"/>
                  </a:cubicBezTo>
                  <a:cubicBezTo>
                    <a:pt x="11921" y="8458"/>
                    <a:pt x="11921" y="8436"/>
                    <a:pt x="11921" y="8414"/>
                  </a:cubicBezTo>
                  <a:lnTo>
                    <a:pt x="11987" y="8348"/>
                  </a:lnTo>
                  <a:close/>
                  <a:moveTo>
                    <a:pt x="11436" y="6626"/>
                  </a:moveTo>
                  <a:cubicBezTo>
                    <a:pt x="11436" y="6648"/>
                    <a:pt x="11436" y="6692"/>
                    <a:pt x="11458" y="6736"/>
                  </a:cubicBezTo>
                  <a:cubicBezTo>
                    <a:pt x="11502" y="6957"/>
                    <a:pt x="11700" y="7090"/>
                    <a:pt x="11767" y="7310"/>
                  </a:cubicBezTo>
                  <a:cubicBezTo>
                    <a:pt x="11833" y="7642"/>
                    <a:pt x="11789" y="8171"/>
                    <a:pt x="11458" y="8326"/>
                  </a:cubicBezTo>
                  <a:lnTo>
                    <a:pt x="11436" y="8326"/>
                  </a:lnTo>
                  <a:cubicBezTo>
                    <a:pt x="11436" y="8348"/>
                    <a:pt x="11391" y="8348"/>
                    <a:pt x="11391" y="8392"/>
                  </a:cubicBezTo>
                  <a:cubicBezTo>
                    <a:pt x="11391" y="8370"/>
                    <a:pt x="11380" y="8359"/>
                    <a:pt x="11369" y="8359"/>
                  </a:cubicBezTo>
                  <a:cubicBezTo>
                    <a:pt x="11358" y="8359"/>
                    <a:pt x="11347" y="8370"/>
                    <a:pt x="11347" y="8392"/>
                  </a:cubicBezTo>
                  <a:lnTo>
                    <a:pt x="11347" y="8414"/>
                  </a:lnTo>
                  <a:cubicBezTo>
                    <a:pt x="11060" y="8525"/>
                    <a:pt x="10795" y="8547"/>
                    <a:pt x="10486" y="8547"/>
                  </a:cubicBezTo>
                  <a:cubicBezTo>
                    <a:pt x="10469" y="8548"/>
                    <a:pt x="10449" y="8549"/>
                    <a:pt x="10427" y="8549"/>
                  </a:cubicBezTo>
                  <a:cubicBezTo>
                    <a:pt x="10139" y="8549"/>
                    <a:pt x="9474" y="8414"/>
                    <a:pt x="9228" y="8127"/>
                  </a:cubicBezTo>
                  <a:cubicBezTo>
                    <a:pt x="9228" y="7906"/>
                    <a:pt x="9272" y="7730"/>
                    <a:pt x="9360" y="7553"/>
                  </a:cubicBezTo>
                  <a:cubicBezTo>
                    <a:pt x="9912" y="7244"/>
                    <a:pt x="10553" y="7112"/>
                    <a:pt x="11104" y="6847"/>
                  </a:cubicBezTo>
                  <a:cubicBezTo>
                    <a:pt x="11215" y="6781"/>
                    <a:pt x="11325" y="6692"/>
                    <a:pt x="11436" y="6626"/>
                  </a:cubicBezTo>
                  <a:close/>
                  <a:moveTo>
                    <a:pt x="9184" y="2388"/>
                  </a:moveTo>
                  <a:cubicBezTo>
                    <a:pt x="9184" y="2564"/>
                    <a:pt x="9250" y="2564"/>
                    <a:pt x="9382" y="2697"/>
                  </a:cubicBezTo>
                  <a:cubicBezTo>
                    <a:pt x="9416" y="2730"/>
                    <a:pt x="9438" y="2742"/>
                    <a:pt x="9452" y="2742"/>
                  </a:cubicBezTo>
                  <a:cubicBezTo>
                    <a:pt x="9494" y="2742"/>
                    <a:pt x="9476" y="2642"/>
                    <a:pt x="9484" y="2642"/>
                  </a:cubicBezTo>
                  <a:cubicBezTo>
                    <a:pt x="9490" y="2642"/>
                    <a:pt x="9510" y="2698"/>
                    <a:pt x="9581" y="2895"/>
                  </a:cubicBezTo>
                  <a:cubicBezTo>
                    <a:pt x="9603" y="2939"/>
                    <a:pt x="9603" y="3006"/>
                    <a:pt x="9603" y="3028"/>
                  </a:cubicBezTo>
                  <a:lnTo>
                    <a:pt x="9603" y="3050"/>
                  </a:lnTo>
                  <a:lnTo>
                    <a:pt x="9603" y="3116"/>
                  </a:lnTo>
                  <a:lnTo>
                    <a:pt x="9603" y="3271"/>
                  </a:lnTo>
                  <a:cubicBezTo>
                    <a:pt x="9625" y="3337"/>
                    <a:pt x="9625" y="3403"/>
                    <a:pt x="9692" y="3469"/>
                  </a:cubicBezTo>
                  <a:cubicBezTo>
                    <a:pt x="9714" y="3491"/>
                    <a:pt x="9714" y="3491"/>
                    <a:pt x="9736" y="3491"/>
                  </a:cubicBezTo>
                  <a:cubicBezTo>
                    <a:pt x="9890" y="3778"/>
                    <a:pt x="10045" y="4021"/>
                    <a:pt x="10155" y="4286"/>
                  </a:cubicBezTo>
                  <a:cubicBezTo>
                    <a:pt x="10221" y="4441"/>
                    <a:pt x="10221" y="4595"/>
                    <a:pt x="10221" y="4772"/>
                  </a:cubicBezTo>
                  <a:cubicBezTo>
                    <a:pt x="10155" y="4750"/>
                    <a:pt x="10133" y="4705"/>
                    <a:pt x="10067" y="4705"/>
                  </a:cubicBezTo>
                  <a:cubicBezTo>
                    <a:pt x="10045" y="4705"/>
                    <a:pt x="10045" y="4728"/>
                    <a:pt x="10067" y="4728"/>
                  </a:cubicBezTo>
                  <a:cubicBezTo>
                    <a:pt x="10133" y="4728"/>
                    <a:pt x="10177" y="4772"/>
                    <a:pt x="10221" y="4816"/>
                  </a:cubicBezTo>
                  <a:cubicBezTo>
                    <a:pt x="10221" y="4904"/>
                    <a:pt x="10177" y="5015"/>
                    <a:pt x="10155" y="5103"/>
                  </a:cubicBezTo>
                  <a:cubicBezTo>
                    <a:pt x="10069" y="4983"/>
                    <a:pt x="9970" y="4876"/>
                    <a:pt x="9847" y="4876"/>
                  </a:cubicBezTo>
                  <a:cubicBezTo>
                    <a:pt x="9812" y="4876"/>
                    <a:pt x="9775" y="4885"/>
                    <a:pt x="9736" y="4904"/>
                  </a:cubicBezTo>
                  <a:lnTo>
                    <a:pt x="9736" y="4926"/>
                  </a:lnTo>
                  <a:cubicBezTo>
                    <a:pt x="9802" y="5037"/>
                    <a:pt x="9846" y="5125"/>
                    <a:pt x="9956" y="5147"/>
                  </a:cubicBezTo>
                  <a:cubicBezTo>
                    <a:pt x="9890" y="5125"/>
                    <a:pt x="9780" y="5037"/>
                    <a:pt x="9824" y="4948"/>
                  </a:cubicBezTo>
                  <a:cubicBezTo>
                    <a:pt x="9844" y="4915"/>
                    <a:pt x="9869" y="4901"/>
                    <a:pt x="9894" y="4901"/>
                  </a:cubicBezTo>
                  <a:cubicBezTo>
                    <a:pt x="9952" y="4901"/>
                    <a:pt x="10014" y="4969"/>
                    <a:pt x="10045" y="5015"/>
                  </a:cubicBezTo>
                  <a:cubicBezTo>
                    <a:pt x="10067" y="5037"/>
                    <a:pt x="10133" y="5103"/>
                    <a:pt x="10155" y="5147"/>
                  </a:cubicBezTo>
                  <a:cubicBezTo>
                    <a:pt x="10133" y="5169"/>
                    <a:pt x="10133" y="5235"/>
                    <a:pt x="10111" y="5257"/>
                  </a:cubicBezTo>
                  <a:cubicBezTo>
                    <a:pt x="10109" y="5260"/>
                    <a:pt x="10108" y="5262"/>
                    <a:pt x="10106" y="5265"/>
                  </a:cubicBezTo>
                  <a:lnTo>
                    <a:pt x="10106" y="5265"/>
                  </a:lnTo>
                  <a:cubicBezTo>
                    <a:pt x="10126" y="5242"/>
                    <a:pt x="10145" y="5223"/>
                    <a:pt x="10155" y="5213"/>
                  </a:cubicBezTo>
                  <a:cubicBezTo>
                    <a:pt x="10177" y="5235"/>
                    <a:pt x="10221" y="5302"/>
                    <a:pt x="10243" y="5324"/>
                  </a:cubicBezTo>
                  <a:cubicBezTo>
                    <a:pt x="10332" y="5478"/>
                    <a:pt x="10376" y="5677"/>
                    <a:pt x="10486" y="5853"/>
                  </a:cubicBezTo>
                  <a:cubicBezTo>
                    <a:pt x="10486" y="5898"/>
                    <a:pt x="10464" y="5920"/>
                    <a:pt x="10442" y="6008"/>
                  </a:cubicBezTo>
                  <a:cubicBezTo>
                    <a:pt x="10288" y="6427"/>
                    <a:pt x="10155" y="6670"/>
                    <a:pt x="9714" y="6803"/>
                  </a:cubicBezTo>
                  <a:cubicBezTo>
                    <a:pt x="9581" y="6869"/>
                    <a:pt x="9427" y="6891"/>
                    <a:pt x="9338" y="6957"/>
                  </a:cubicBezTo>
                  <a:cubicBezTo>
                    <a:pt x="9294" y="6803"/>
                    <a:pt x="9272" y="6648"/>
                    <a:pt x="9272" y="6516"/>
                  </a:cubicBezTo>
                  <a:cubicBezTo>
                    <a:pt x="9272" y="6185"/>
                    <a:pt x="9360" y="5699"/>
                    <a:pt x="9714" y="5566"/>
                  </a:cubicBezTo>
                  <a:cubicBezTo>
                    <a:pt x="9846" y="5522"/>
                    <a:pt x="9956" y="5478"/>
                    <a:pt x="10045" y="5346"/>
                  </a:cubicBezTo>
                  <a:cubicBezTo>
                    <a:pt x="10049" y="5337"/>
                    <a:pt x="10055" y="5328"/>
                    <a:pt x="10061" y="5319"/>
                  </a:cubicBezTo>
                  <a:lnTo>
                    <a:pt x="10061" y="5319"/>
                  </a:lnTo>
                  <a:cubicBezTo>
                    <a:pt x="9911" y="5480"/>
                    <a:pt x="9718" y="5492"/>
                    <a:pt x="9559" y="5611"/>
                  </a:cubicBezTo>
                  <a:cubicBezTo>
                    <a:pt x="9294" y="5831"/>
                    <a:pt x="9250" y="6317"/>
                    <a:pt x="9250" y="6604"/>
                  </a:cubicBezTo>
                  <a:lnTo>
                    <a:pt x="9250" y="7001"/>
                  </a:lnTo>
                  <a:cubicBezTo>
                    <a:pt x="9118" y="7090"/>
                    <a:pt x="9007" y="7200"/>
                    <a:pt x="8941" y="7355"/>
                  </a:cubicBezTo>
                  <a:cubicBezTo>
                    <a:pt x="8831" y="7708"/>
                    <a:pt x="8941" y="8149"/>
                    <a:pt x="8985" y="8569"/>
                  </a:cubicBezTo>
                  <a:cubicBezTo>
                    <a:pt x="8809" y="8326"/>
                    <a:pt x="8588" y="7951"/>
                    <a:pt x="8588" y="7906"/>
                  </a:cubicBezTo>
                  <a:cubicBezTo>
                    <a:pt x="8257" y="7355"/>
                    <a:pt x="7859" y="6692"/>
                    <a:pt x="7815" y="6030"/>
                  </a:cubicBezTo>
                  <a:cubicBezTo>
                    <a:pt x="7705" y="4794"/>
                    <a:pt x="8168" y="3447"/>
                    <a:pt x="9051" y="2564"/>
                  </a:cubicBezTo>
                  <a:cubicBezTo>
                    <a:pt x="9073" y="2542"/>
                    <a:pt x="9051" y="2498"/>
                    <a:pt x="9029" y="2498"/>
                  </a:cubicBezTo>
                  <a:cubicBezTo>
                    <a:pt x="9073" y="2476"/>
                    <a:pt x="9140" y="2432"/>
                    <a:pt x="9184" y="2388"/>
                  </a:cubicBezTo>
                  <a:close/>
                  <a:moveTo>
                    <a:pt x="11842" y="8450"/>
                  </a:moveTo>
                  <a:cubicBezTo>
                    <a:pt x="11848" y="8455"/>
                    <a:pt x="11859" y="8458"/>
                    <a:pt x="11877" y="8458"/>
                  </a:cubicBezTo>
                  <a:cubicBezTo>
                    <a:pt x="11899" y="8525"/>
                    <a:pt x="11899" y="8547"/>
                    <a:pt x="11899" y="8569"/>
                  </a:cubicBezTo>
                  <a:cubicBezTo>
                    <a:pt x="11879" y="8528"/>
                    <a:pt x="11877" y="8506"/>
                    <a:pt x="11842" y="8450"/>
                  </a:cubicBezTo>
                  <a:close/>
                  <a:moveTo>
                    <a:pt x="12342" y="8413"/>
                  </a:moveTo>
                  <a:cubicBezTo>
                    <a:pt x="12359" y="8445"/>
                    <a:pt x="12376" y="8475"/>
                    <a:pt x="12385" y="8503"/>
                  </a:cubicBezTo>
                  <a:cubicBezTo>
                    <a:pt x="12397" y="8526"/>
                    <a:pt x="12408" y="8549"/>
                    <a:pt x="12418" y="8572"/>
                  </a:cubicBezTo>
                  <a:lnTo>
                    <a:pt x="12418" y="8572"/>
                  </a:lnTo>
                  <a:cubicBezTo>
                    <a:pt x="12389" y="8517"/>
                    <a:pt x="12360" y="8464"/>
                    <a:pt x="12341" y="8414"/>
                  </a:cubicBezTo>
                  <a:cubicBezTo>
                    <a:pt x="12341" y="8414"/>
                    <a:pt x="12341" y="8414"/>
                    <a:pt x="12342" y="8413"/>
                  </a:cubicBezTo>
                  <a:close/>
                  <a:moveTo>
                    <a:pt x="11546" y="8635"/>
                  </a:moveTo>
                  <a:lnTo>
                    <a:pt x="11568" y="8657"/>
                  </a:lnTo>
                  <a:cubicBezTo>
                    <a:pt x="11558" y="8647"/>
                    <a:pt x="11553" y="8642"/>
                    <a:pt x="11546" y="8639"/>
                  </a:cubicBezTo>
                  <a:lnTo>
                    <a:pt x="11546" y="8639"/>
                  </a:lnTo>
                  <a:cubicBezTo>
                    <a:pt x="11546" y="8637"/>
                    <a:pt x="11546" y="8636"/>
                    <a:pt x="11546" y="8635"/>
                  </a:cubicBezTo>
                  <a:close/>
                  <a:moveTo>
                    <a:pt x="11149" y="8790"/>
                  </a:moveTo>
                  <a:cubicBezTo>
                    <a:pt x="11149" y="8790"/>
                    <a:pt x="11149" y="8834"/>
                    <a:pt x="11171" y="8856"/>
                  </a:cubicBezTo>
                  <a:cubicBezTo>
                    <a:pt x="11149" y="8834"/>
                    <a:pt x="11126" y="8790"/>
                    <a:pt x="11104" y="8790"/>
                  </a:cubicBezTo>
                  <a:close/>
                  <a:moveTo>
                    <a:pt x="11369" y="8679"/>
                  </a:moveTo>
                  <a:cubicBezTo>
                    <a:pt x="11369" y="8767"/>
                    <a:pt x="11391" y="8790"/>
                    <a:pt x="11436" y="8856"/>
                  </a:cubicBezTo>
                  <a:cubicBezTo>
                    <a:pt x="11369" y="8834"/>
                    <a:pt x="11347" y="8767"/>
                    <a:pt x="11325" y="8723"/>
                  </a:cubicBezTo>
                  <a:cubicBezTo>
                    <a:pt x="11347" y="8723"/>
                    <a:pt x="11347" y="8723"/>
                    <a:pt x="11369" y="8679"/>
                  </a:cubicBezTo>
                  <a:close/>
                  <a:moveTo>
                    <a:pt x="11419" y="8690"/>
                  </a:moveTo>
                  <a:cubicBezTo>
                    <a:pt x="11436" y="8690"/>
                    <a:pt x="11458" y="8701"/>
                    <a:pt x="11480" y="8723"/>
                  </a:cubicBezTo>
                  <a:cubicBezTo>
                    <a:pt x="11458" y="8767"/>
                    <a:pt x="11458" y="8790"/>
                    <a:pt x="11458" y="8856"/>
                  </a:cubicBezTo>
                  <a:cubicBezTo>
                    <a:pt x="11436" y="8790"/>
                    <a:pt x="11391" y="8767"/>
                    <a:pt x="11391" y="8723"/>
                  </a:cubicBezTo>
                  <a:cubicBezTo>
                    <a:pt x="11391" y="8701"/>
                    <a:pt x="11402" y="8690"/>
                    <a:pt x="11419" y="8690"/>
                  </a:cubicBezTo>
                  <a:close/>
                  <a:moveTo>
                    <a:pt x="12054" y="8392"/>
                  </a:moveTo>
                  <a:cubicBezTo>
                    <a:pt x="12054" y="8414"/>
                    <a:pt x="12076" y="8414"/>
                    <a:pt x="12120" y="8414"/>
                  </a:cubicBezTo>
                  <a:cubicBezTo>
                    <a:pt x="12164" y="8525"/>
                    <a:pt x="12186" y="8657"/>
                    <a:pt x="12252" y="8767"/>
                  </a:cubicBezTo>
                  <a:cubicBezTo>
                    <a:pt x="12252" y="8767"/>
                    <a:pt x="12274" y="8790"/>
                    <a:pt x="12274" y="8856"/>
                  </a:cubicBezTo>
                  <a:lnTo>
                    <a:pt x="12208" y="8767"/>
                  </a:lnTo>
                  <a:cubicBezTo>
                    <a:pt x="12164" y="8723"/>
                    <a:pt x="12164" y="8657"/>
                    <a:pt x="12164" y="8613"/>
                  </a:cubicBezTo>
                  <a:cubicBezTo>
                    <a:pt x="12164" y="8569"/>
                    <a:pt x="12142" y="8525"/>
                    <a:pt x="12076" y="8525"/>
                  </a:cubicBezTo>
                  <a:cubicBezTo>
                    <a:pt x="12076" y="8503"/>
                    <a:pt x="12054" y="8503"/>
                    <a:pt x="12054" y="8458"/>
                  </a:cubicBezTo>
                  <a:lnTo>
                    <a:pt x="12054" y="8436"/>
                  </a:lnTo>
                  <a:lnTo>
                    <a:pt x="12054" y="8392"/>
                  </a:lnTo>
                  <a:close/>
                  <a:moveTo>
                    <a:pt x="12164" y="8834"/>
                  </a:moveTo>
                  <a:lnTo>
                    <a:pt x="12164" y="8834"/>
                  </a:lnTo>
                  <a:cubicBezTo>
                    <a:pt x="12208" y="8856"/>
                    <a:pt x="12208" y="8878"/>
                    <a:pt x="12230" y="8900"/>
                  </a:cubicBezTo>
                  <a:cubicBezTo>
                    <a:pt x="12208" y="8878"/>
                    <a:pt x="12164" y="8856"/>
                    <a:pt x="12164" y="8834"/>
                  </a:cubicBezTo>
                  <a:close/>
                  <a:moveTo>
                    <a:pt x="12429" y="7774"/>
                  </a:moveTo>
                  <a:cubicBezTo>
                    <a:pt x="12473" y="7884"/>
                    <a:pt x="12539" y="7995"/>
                    <a:pt x="12561" y="8105"/>
                  </a:cubicBezTo>
                  <a:cubicBezTo>
                    <a:pt x="12650" y="8326"/>
                    <a:pt x="12782" y="8547"/>
                    <a:pt x="12870" y="8790"/>
                  </a:cubicBezTo>
                  <a:lnTo>
                    <a:pt x="12870" y="8944"/>
                  </a:lnTo>
                  <a:cubicBezTo>
                    <a:pt x="12826" y="8878"/>
                    <a:pt x="12804" y="8790"/>
                    <a:pt x="12782" y="8767"/>
                  </a:cubicBezTo>
                  <a:cubicBezTo>
                    <a:pt x="12716" y="8657"/>
                    <a:pt x="12694" y="8525"/>
                    <a:pt x="12650" y="8414"/>
                  </a:cubicBezTo>
                  <a:cubicBezTo>
                    <a:pt x="12561" y="8216"/>
                    <a:pt x="12451" y="7995"/>
                    <a:pt x="12429" y="7774"/>
                  </a:cubicBezTo>
                  <a:close/>
                  <a:moveTo>
                    <a:pt x="11700" y="8878"/>
                  </a:moveTo>
                  <a:lnTo>
                    <a:pt x="11723" y="8900"/>
                  </a:lnTo>
                  <a:cubicBezTo>
                    <a:pt x="11723" y="8944"/>
                    <a:pt x="11723" y="8966"/>
                    <a:pt x="11700" y="8966"/>
                  </a:cubicBezTo>
                  <a:lnTo>
                    <a:pt x="11700" y="8878"/>
                  </a:lnTo>
                  <a:close/>
                  <a:moveTo>
                    <a:pt x="12252" y="8944"/>
                  </a:moveTo>
                  <a:cubicBezTo>
                    <a:pt x="12252" y="8944"/>
                    <a:pt x="12274" y="8944"/>
                    <a:pt x="12274" y="8966"/>
                  </a:cubicBezTo>
                  <a:lnTo>
                    <a:pt x="12252" y="8944"/>
                  </a:lnTo>
                  <a:close/>
                  <a:moveTo>
                    <a:pt x="11259" y="8745"/>
                  </a:moveTo>
                  <a:cubicBezTo>
                    <a:pt x="11281" y="8834"/>
                    <a:pt x="11325" y="8878"/>
                    <a:pt x="11369" y="8944"/>
                  </a:cubicBezTo>
                  <a:cubicBezTo>
                    <a:pt x="11369" y="8944"/>
                    <a:pt x="11347" y="8966"/>
                    <a:pt x="11347" y="8988"/>
                  </a:cubicBezTo>
                  <a:lnTo>
                    <a:pt x="11303" y="8966"/>
                  </a:lnTo>
                  <a:cubicBezTo>
                    <a:pt x="11259" y="8900"/>
                    <a:pt x="11237" y="8834"/>
                    <a:pt x="11237" y="8745"/>
                  </a:cubicBezTo>
                  <a:close/>
                  <a:moveTo>
                    <a:pt x="11104" y="9187"/>
                  </a:moveTo>
                  <a:lnTo>
                    <a:pt x="11104" y="9187"/>
                  </a:lnTo>
                  <a:cubicBezTo>
                    <a:pt x="11127" y="9209"/>
                    <a:pt x="11171" y="9231"/>
                    <a:pt x="11193" y="9275"/>
                  </a:cubicBezTo>
                  <a:lnTo>
                    <a:pt x="11149" y="9275"/>
                  </a:lnTo>
                  <a:cubicBezTo>
                    <a:pt x="11149" y="9231"/>
                    <a:pt x="11127" y="9209"/>
                    <a:pt x="11104" y="9187"/>
                  </a:cubicBezTo>
                  <a:close/>
                  <a:moveTo>
                    <a:pt x="11811" y="9165"/>
                  </a:moveTo>
                  <a:cubicBezTo>
                    <a:pt x="11833" y="9187"/>
                    <a:pt x="11833" y="9231"/>
                    <a:pt x="11877" y="9275"/>
                  </a:cubicBezTo>
                  <a:cubicBezTo>
                    <a:pt x="11811" y="9231"/>
                    <a:pt x="11789" y="9209"/>
                    <a:pt x="11789" y="9187"/>
                  </a:cubicBezTo>
                  <a:lnTo>
                    <a:pt x="11811" y="9165"/>
                  </a:lnTo>
                  <a:close/>
                  <a:moveTo>
                    <a:pt x="11921" y="8856"/>
                  </a:moveTo>
                  <a:cubicBezTo>
                    <a:pt x="11943" y="8878"/>
                    <a:pt x="11943" y="8900"/>
                    <a:pt x="11987" y="8944"/>
                  </a:cubicBezTo>
                  <a:cubicBezTo>
                    <a:pt x="12032" y="9054"/>
                    <a:pt x="12098" y="9187"/>
                    <a:pt x="12120" y="9297"/>
                  </a:cubicBezTo>
                  <a:cubicBezTo>
                    <a:pt x="12054" y="9275"/>
                    <a:pt x="12032" y="9209"/>
                    <a:pt x="12010" y="9187"/>
                  </a:cubicBezTo>
                  <a:cubicBezTo>
                    <a:pt x="11987" y="9099"/>
                    <a:pt x="11921" y="9010"/>
                    <a:pt x="11899" y="8944"/>
                  </a:cubicBezTo>
                  <a:cubicBezTo>
                    <a:pt x="11899" y="8900"/>
                    <a:pt x="11899" y="8878"/>
                    <a:pt x="11921" y="8856"/>
                  </a:cubicBezTo>
                  <a:close/>
                  <a:moveTo>
                    <a:pt x="12120" y="8856"/>
                  </a:moveTo>
                  <a:cubicBezTo>
                    <a:pt x="12208" y="8944"/>
                    <a:pt x="12274" y="9054"/>
                    <a:pt x="12341" y="9165"/>
                  </a:cubicBezTo>
                  <a:cubicBezTo>
                    <a:pt x="12349" y="9173"/>
                    <a:pt x="12357" y="9178"/>
                    <a:pt x="12364" y="9178"/>
                  </a:cubicBezTo>
                  <a:cubicBezTo>
                    <a:pt x="12376" y="9178"/>
                    <a:pt x="12385" y="9163"/>
                    <a:pt x="12385" y="9121"/>
                  </a:cubicBezTo>
                  <a:cubicBezTo>
                    <a:pt x="12429" y="9187"/>
                    <a:pt x="12429" y="9231"/>
                    <a:pt x="12451" y="9297"/>
                  </a:cubicBezTo>
                  <a:cubicBezTo>
                    <a:pt x="12385" y="9297"/>
                    <a:pt x="12319" y="9209"/>
                    <a:pt x="12230" y="9099"/>
                  </a:cubicBezTo>
                  <a:cubicBezTo>
                    <a:pt x="12230" y="9076"/>
                    <a:pt x="12208" y="9010"/>
                    <a:pt x="12164" y="8966"/>
                  </a:cubicBezTo>
                  <a:cubicBezTo>
                    <a:pt x="12142" y="8944"/>
                    <a:pt x="12142" y="8878"/>
                    <a:pt x="12120" y="8856"/>
                  </a:cubicBezTo>
                  <a:close/>
                  <a:moveTo>
                    <a:pt x="11700" y="9209"/>
                  </a:moveTo>
                  <a:cubicBezTo>
                    <a:pt x="11745" y="9275"/>
                    <a:pt x="11811" y="9297"/>
                    <a:pt x="11833" y="9341"/>
                  </a:cubicBezTo>
                  <a:lnTo>
                    <a:pt x="11921" y="9430"/>
                  </a:lnTo>
                  <a:cubicBezTo>
                    <a:pt x="11921" y="9452"/>
                    <a:pt x="11943" y="9452"/>
                    <a:pt x="11943" y="9496"/>
                  </a:cubicBezTo>
                  <a:cubicBezTo>
                    <a:pt x="11987" y="9540"/>
                    <a:pt x="12011" y="9583"/>
                    <a:pt x="12029" y="9621"/>
                  </a:cubicBezTo>
                  <a:lnTo>
                    <a:pt x="12029" y="9621"/>
                  </a:lnTo>
                  <a:cubicBezTo>
                    <a:pt x="11963" y="9510"/>
                    <a:pt x="11815" y="9412"/>
                    <a:pt x="11700" y="9297"/>
                  </a:cubicBezTo>
                  <a:cubicBezTo>
                    <a:pt x="11700" y="9297"/>
                    <a:pt x="11723" y="9275"/>
                    <a:pt x="11700" y="9275"/>
                  </a:cubicBezTo>
                  <a:cubicBezTo>
                    <a:pt x="11700" y="9231"/>
                    <a:pt x="11678" y="9231"/>
                    <a:pt x="11678" y="9209"/>
                  </a:cubicBezTo>
                  <a:close/>
                  <a:moveTo>
                    <a:pt x="12650" y="9209"/>
                  </a:moveTo>
                  <a:cubicBezTo>
                    <a:pt x="12694" y="9319"/>
                    <a:pt x="12716" y="9430"/>
                    <a:pt x="12760" y="9540"/>
                  </a:cubicBezTo>
                  <a:lnTo>
                    <a:pt x="12782" y="9562"/>
                  </a:lnTo>
                  <a:lnTo>
                    <a:pt x="12782" y="9628"/>
                  </a:lnTo>
                  <a:cubicBezTo>
                    <a:pt x="12760" y="9606"/>
                    <a:pt x="12760" y="9540"/>
                    <a:pt x="12716" y="9518"/>
                  </a:cubicBezTo>
                  <a:cubicBezTo>
                    <a:pt x="12709" y="9512"/>
                    <a:pt x="12703" y="9509"/>
                    <a:pt x="12698" y="9509"/>
                  </a:cubicBezTo>
                  <a:cubicBezTo>
                    <a:pt x="12696" y="9509"/>
                    <a:pt x="12695" y="9509"/>
                    <a:pt x="12694" y="9509"/>
                  </a:cubicBezTo>
                  <a:lnTo>
                    <a:pt x="12694" y="9509"/>
                  </a:lnTo>
                  <a:cubicBezTo>
                    <a:pt x="12693" y="9409"/>
                    <a:pt x="12690" y="9309"/>
                    <a:pt x="12650" y="9209"/>
                  </a:cubicBezTo>
                  <a:close/>
                  <a:moveTo>
                    <a:pt x="11281" y="9319"/>
                  </a:moveTo>
                  <a:lnTo>
                    <a:pt x="11347" y="9386"/>
                  </a:lnTo>
                  <a:cubicBezTo>
                    <a:pt x="11369" y="9408"/>
                    <a:pt x="11391" y="9452"/>
                    <a:pt x="11458" y="9496"/>
                  </a:cubicBezTo>
                  <a:cubicBezTo>
                    <a:pt x="11436" y="9496"/>
                    <a:pt x="11436" y="9518"/>
                    <a:pt x="11458" y="9540"/>
                  </a:cubicBezTo>
                  <a:lnTo>
                    <a:pt x="11568" y="9650"/>
                  </a:lnTo>
                  <a:lnTo>
                    <a:pt x="11524" y="9628"/>
                  </a:lnTo>
                  <a:cubicBezTo>
                    <a:pt x="11480" y="9562"/>
                    <a:pt x="11391" y="9518"/>
                    <a:pt x="11347" y="9452"/>
                  </a:cubicBezTo>
                  <a:cubicBezTo>
                    <a:pt x="11303" y="9430"/>
                    <a:pt x="11281" y="9408"/>
                    <a:pt x="11259" y="9408"/>
                  </a:cubicBezTo>
                  <a:cubicBezTo>
                    <a:pt x="11237" y="9386"/>
                    <a:pt x="11237" y="9341"/>
                    <a:pt x="11215" y="9319"/>
                  </a:cubicBezTo>
                  <a:close/>
                  <a:moveTo>
                    <a:pt x="12098" y="9739"/>
                  </a:moveTo>
                  <a:cubicBezTo>
                    <a:pt x="12120" y="9761"/>
                    <a:pt x="12120" y="9783"/>
                    <a:pt x="12142" y="9827"/>
                  </a:cubicBezTo>
                  <a:cubicBezTo>
                    <a:pt x="12120" y="9783"/>
                    <a:pt x="12098" y="9783"/>
                    <a:pt x="12098" y="9783"/>
                  </a:cubicBezTo>
                  <a:lnTo>
                    <a:pt x="12098" y="9739"/>
                  </a:lnTo>
                  <a:close/>
                  <a:moveTo>
                    <a:pt x="12252" y="9628"/>
                  </a:moveTo>
                  <a:cubicBezTo>
                    <a:pt x="12291" y="9705"/>
                    <a:pt x="12329" y="9765"/>
                    <a:pt x="12368" y="9838"/>
                  </a:cubicBezTo>
                  <a:lnTo>
                    <a:pt x="12368" y="9838"/>
                  </a:lnTo>
                  <a:cubicBezTo>
                    <a:pt x="12338" y="9804"/>
                    <a:pt x="12307" y="9772"/>
                    <a:pt x="12274" y="9739"/>
                  </a:cubicBezTo>
                  <a:lnTo>
                    <a:pt x="12274" y="9717"/>
                  </a:lnTo>
                  <a:cubicBezTo>
                    <a:pt x="12274" y="9673"/>
                    <a:pt x="12252" y="9650"/>
                    <a:pt x="12252" y="9628"/>
                  </a:cubicBezTo>
                  <a:close/>
                  <a:moveTo>
                    <a:pt x="11963" y="10067"/>
                  </a:moveTo>
                  <a:cubicBezTo>
                    <a:pt x="11970" y="10069"/>
                    <a:pt x="11978" y="10070"/>
                    <a:pt x="11987" y="10070"/>
                  </a:cubicBezTo>
                  <a:cubicBezTo>
                    <a:pt x="12032" y="10092"/>
                    <a:pt x="12054" y="10114"/>
                    <a:pt x="12120" y="10158"/>
                  </a:cubicBezTo>
                  <a:cubicBezTo>
                    <a:pt x="12138" y="10212"/>
                    <a:pt x="12166" y="10258"/>
                    <a:pt x="12200" y="10298"/>
                  </a:cubicBezTo>
                  <a:lnTo>
                    <a:pt x="12200" y="10298"/>
                  </a:lnTo>
                  <a:cubicBezTo>
                    <a:pt x="12121" y="10224"/>
                    <a:pt x="12042" y="10146"/>
                    <a:pt x="11963" y="10067"/>
                  </a:cubicBezTo>
                  <a:close/>
                  <a:moveTo>
                    <a:pt x="12760" y="10600"/>
                  </a:moveTo>
                  <a:lnTo>
                    <a:pt x="12760" y="10600"/>
                  </a:lnTo>
                  <a:cubicBezTo>
                    <a:pt x="12812" y="10634"/>
                    <a:pt x="12877" y="10696"/>
                    <a:pt x="12945" y="10742"/>
                  </a:cubicBezTo>
                  <a:lnTo>
                    <a:pt x="12945" y="10742"/>
                  </a:lnTo>
                  <a:cubicBezTo>
                    <a:pt x="12924" y="10731"/>
                    <a:pt x="12903" y="10721"/>
                    <a:pt x="12893" y="10710"/>
                  </a:cubicBezTo>
                  <a:cubicBezTo>
                    <a:pt x="12826" y="10666"/>
                    <a:pt x="12782" y="10622"/>
                    <a:pt x="12760" y="10600"/>
                  </a:cubicBezTo>
                  <a:close/>
                  <a:moveTo>
                    <a:pt x="12782" y="11328"/>
                  </a:moveTo>
                  <a:lnTo>
                    <a:pt x="12782" y="11328"/>
                  </a:lnTo>
                  <a:cubicBezTo>
                    <a:pt x="12804" y="11394"/>
                    <a:pt x="12870" y="11439"/>
                    <a:pt x="12915" y="11505"/>
                  </a:cubicBezTo>
                  <a:cubicBezTo>
                    <a:pt x="12826" y="11439"/>
                    <a:pt x="12782" y="11372"/>
                    <a:pt x="12782" y="11328"/>
                  </a:cubicBezTo>
                  <a:close/>
                  <a:moveTo>
                    <a:pt x="12981" y="11858"/>
                  </a:moveTo>
                  <a:cubicBezTo>
                    <a:pt x="13025" y="11924"/>
                    <a:pt x="13091" y="11968"/>
                    <a:pt x="13113" y="12035"/>
                  </a:cubicBezTo>
                  <a:cubicBezTo>
                    <a:pt x="13135" y="12079"/>
                    <a:pt x="13157" y="12145"/>
                    <a:pt x="13224" y="12211"/>
                  </a:cubicBezTo>
                  <a:cubicBezTo>
                    <a:pt x="13157" y="12167"/>
                    <a:pt x="13113" y="12079"/>
                    <a:pt x="13047" y="12035"/>
                  </a:cubicBezTo>
                  <a:lnTo>
                    <a:pt x="12981" y="11858"/>
                  </a:lnTo>
                  <a:close/>
                  <a:moveTo>
                    <a:pt x="13312" y="11858"/>
                  </a:moveTo>
                  <a:cubicBezTo>
                    <a:pt x="13334" y="11858"/>
                    <a:pt x="13356" y="11880"/>
                    <a:pt x="13356" y="11880"/>
                  </a:cubicBezTo>
                  <a:cubicBezTo>
                    <a:pt x="13533" y="12035"/>
                    <a:pt x="13665" y="12167"/>
                    <a:pt x="13776" y="12300"/>
                  </a:cubicBezTo>
                  <a:cubicBezTo>
                    <a:pt x="13773" y="12309"/>
                    <a:pt x="13767" y="12313"/>
                    <a:pt x="13759" y="12313"/>
                  </a:cubicBezTo>
                  <a:cubicBezTo>
                    <a:pt x="13689" y="12313"/>
                    <a:pt x="13430" y="12016"/>
                    <a:pt x="13312" y="11858"/>
                  </a:cubicBezTo>
                  <a:close/>
                  <a:moveTo>
                    <a:pt x="13037" y="13405"/>
                  </a:moveTo>
                  <a:cubicBezTo>
                    <a:pt x="13072" y="13441"/>
                    <a:pt x="13106" y="13477"/>
                    <a:pt x="13135" y="13514"/>
                  </a:cubicBezTo>
                  <a:cubicBezTo>
                    <a:pt x="13290" y="13712"/>
                    <a:pt x="13444" y="13911"/>
                    <a:pt x="13577" y="14088"/>
                  </a:cubicBezTo>
                  <a:cubicBezTo>
                    <a:pt x="13894" y="14489"/>
                    <a:pt x="14230" y="14829"/>
                    <a:pt x="14568" y="15206"/>
                  </a:cubicBezTo>
                  <a:lnTo>
                    <a:pt x="14568" y="15206"/>
                  </a:lnTo>
                  <a:cubicBezTo>
                    <a:pt x="14400" y="15106"/>
                    <a:pt x="14238" y="14988"/>
                    <a:pt x="14107" y="14838"/>
                  </a:cubicBezTo>
                  <a:cubicBezTo>
                    <a:pt x="13886" y="14640"/>
                    <a:pt x="13754" y="14397"/>
                    <a:pt x="13555" y="14154"/>
                  </a:cubicBezTo>
                  <a:cubicBezTo>
                    <a:pt x="13422" y="13977"/>
                    <a:pt x="13246" y="13823"/>
                    <a:pt x="13091" y="13624"/>
                  </a:cubicBezTo>
                  <a:lnTo>
                    <a:pt x="13091" y="13602"/>
                  </a:lnTo>
                  <a:cubicBezTo>
                    <a:pt x="13057" y="13533"/>
                    <a:pt x="13049" y="13463"/>
                    <a:pt x="13037" y="13405"/>
                  </a:cubicBezTo>
                  <a:close/>
                  <a:moveTo>
                    <a:pt x="32143" y="14904"/>
                  </a:moveTo>
                  <a:lnTo>
                    <a:pt x="32143" y="14904"/>
                  </a:lnTo>
                  <a:cubicBezTo>
                    <a:pt x="32231" y="15015"/>
                    <a:pt x="32319" y="15081"/>
                    <a:pt x="32408" y="15191"/>
                  </a:cubicBezTo>
                  <a:lnTo>
                    <a:pt x="32408" y="15236"/>
                  </a:lnTo>
                  <a:cubicBezTo>
                    <a:pt x="32430" y="15236"/>
                    <a:pt x="32430" y="15258"/>
                    <a:pt x="32430" y="15280"/>
                  </a:cubicBezTo>
                  <a:cubicBezTo>
                    <a:pt x="32341" y="15191"/>
                    <a:pt x="32209" y="15015"/>
                    <a:pt x="32143" y="14904"/>
                  </a:cubicBezTo>
                  <a:close/>
                  <a:moveTo>
                    <a:pt x="22738" y="13955"/>
                  </a:moveTo>
                  <a:lnTo>
                    <a:pt x="22738" y="13955"/>
                  </a:lnTo>
                  <a:cubicBezTo>
                    <a:pt x="22827" y="14088"/>
                    <a:pt x="22915" y="14264"/>
                    <a:pt x="23025" y="14419"/>
                  </a:cubicBezTo>
                  <a:cubicBezTo>
                    <a:pt x="23136" y="14684"/>
                    <a:pt x="23268" y="14949"/>
                    <a:pt x="23401" y="15191"/>
                  </a:cubicBezTo>
                  <a:cubicBezTo>
                    <a:pt x="23533" y="15478"/>
                    <a:pt x="23599" y="15788"/>
                    <a:pt x="23710" y="16052"/>
                  </a:cubicBezTo>
                  <a:cubicBezTo>
                    <a:pt x="23511" y="15920"/>
                    <a:pt x="23423" y="15699"/>
                    <a:pt x="23357" y="15478"/>
                  </a:cubicBezTo>
                  <a:lnTo>
                    <a:pt x="22937" y="14485"/>
                  </a:lnTo>
                  <a:cubicBezTo>
                    <a:pt x="22849" y="14308"/>
                    <a:pt x="22805" y="14154"/>
                    <a:pt x="22738" y="13955"/>
                  </a:cubicBezTo>
                  <a:close/>
                  <a:moveTo>
                    <a:pt x="23426" y="15066"/>
                  </a:moveTo>
                  <a:cubicBezTo>
                    <a:pt x="23451" y="15106"/>
                    <a:pt x="23477" y="15145"/>
                    <a:pt x="23489" y="15169"/>
                  </a:cubicBezTo>
                  <a:cubicBezTo>
                    <a:pt x="23577" y="15390"/>
                    <a:pt x="23644" y="15611"/>
                    <a:pt x="23732" y="15854"/>
                  </a:cubicBezTo>
                  <a:cubicBezTo>
                    <a:pt x="23842" y="16141"/>
                    <a:pt x="23975" y="16406"/>
                    <a:pt x="24107" y="16693"/>
                  </a:cubicBezTo>
                  <a:cubicBezTo>
                    <a:pt x="24063" y="16604"/>
                    <a:pt x="23953" y="16472"/>
                    <a:pt x="23930" y="16450"/>
                  </a:cubicBezTo>
                  <a:cubicBezTo>
                    <a:pt x="23864" y="16339"/>
                    <a:pt x="23820" y="16185"/>
                    <a:pt x="23754" y="16075"/>
                  </a:cubicBezTo>
                  <a:cubicBezTo>
                    <a:pt x="23688" y="15788"/>
                    <a:pt x="23621" y="15456"/>
                    <a:pt x="23467" y="15147"/>
                  </a:cubicBezTo>
                  <a:lnTo>
                    <a:pt x="23426" y="15066"/>
                  </a:lnTo>
                  <a:close/>
                  <a:moveTo>
                    <a:pt x="25675" y="17101"/>
                  </a:moveTo>
                  <a:cubicBezTo>
                    <a:pt x="25722" y="17125"/>
                    <a:pt x="25753" y="17141"/>
                    <a:pt x="25785" y="17156"/>
                  </a:cubicBezTo>
                  <a:lnTo>
                    <a:pt x="25785" y="17276"/>
                  </a:lnTo>
                  <a:lnTo>
                    <a:pt x="25785" y="17276"/>
                  </a:lnTo>
                  <a:cubicBezTo>
                    <a:pt x="25746" y="17218"/>
                    <a:pt x="25709" y="17159"/>
                    <a:pt x="25675" y="17101"/>
                  </a:cubicBezTo>
                  <a:close/>
                  <a:moveTo>
                    <a:pt x="26160" y="17399"/>
                  </a:moveTo>
                  <a:lnTo>
                    <a:pt x="26160" y="17399"/>
                  </a:lnTo>
                  <a:cubicBezTo>
                    <a:pt x="26199" y="17431"/>
                    <a:pt x="26241" y="17461"/>
                    <a:pt x="26285" y="17491"/>
                  </a:cubicBezTo>
                  <a:lnTo>
                    <a:pt x="26285" y="17491"/>
                  </a:lnTo>
                  <a:cubicBezTo>
                    <a:pt x="26280" y="17482"/>
                    <a:pt x="26275" y="17474"/>
                    <a:pt x="26271" y="17465"/>
                  </a:cubicBezTo>
                  <a:lnTo>
                    <a:pt x="26271" y="17465"/>
                  </a:lnTo>
                  <a:lnTo>
                    <a:pt x="26318" y="17513"/>
                  </a:lnTo>
                  <a:lnTo>
                    <a:pt x="26318" y="17513"/>
                  </a:lnTo>
                  <a:cubicBezTo>
                    <a:pt x="26307" y="17506"/>
                    <a:pt x="26296" y="17498"/>
                    <a:pt x="26285" y="17491"/>
                  </a:cubicBezTo>
                  <a:lnTo>
                    <a:pt x="26285" y="17491"/>
                  </a:lnTo>
                  <a:cubicBezTo>
                    <a:pt x="26347" y="17604"/>
                    <a:pt x="26413" y="17718"/>
                    <a:pt x="26481" y="17830"/>
                  </a:cubicBezTo>
                  <a:lnTo>
                    <a:pt x="26481" y="17830"/>
                  </a:lnTo>
                  <a:cubicBezTo>
                    <a:pt x="26371" y="17716"/>
                    <a:pt x="26231" y="17558"/>
                    <a:pt x="26160" y="17399"/>
                  </a:cubicBezTo>
                  <a:close/>
                  <a:moveTo>
                    <a:pt x="25517" y="17699"/>
                  </a:moveTo>
                  <a:cubicBezTo>
                    <a:pt x="25557" y="17758"/>
                    <a:pt x="25601" y="17814"/>
                    <a:pt x="25647" y="17870"/>
                  </a:cubicBezTo>
                  <a:lnTo>
                    <a:pt x="25647" y="17870"/>
                  </a:lnTo>
                  <a:cubicBezTo>
                    <a:pt x="25613" y="17811"/>
                    <a:pt x="25564" y="17753"/>
                    <a:pt x="25517" y="17699"/>
                  </a:cubicBezTo>
                  <a:close/>
                  <a:moveTo>
                    <a:pt x="26608" y="17870"/>
                  </a:moveTo>
                  <a:cubicBezTo>
                    <a:pt x="26643" y="17915"/>
                    <a:pt x="26678" y="17960"/>
                    <a:pt x="26714" y="18004"/>
                  </a:cubicBezTo>
                  <a:lnTo>
                    <a:pt x="26714" y="18004"/>
                  </a:lnTo>
                  <a:cubicBezTo>
                    <a:pt x="26686" y="17964"/>
                    <a:pt x="26657" y="17924"/>
                    <a:pt x="26624" y="17885"/>
                  </a:cubicBezTo>
                  <a:cubicBezTo>
                    <a:pt x="26619" y="17876"/>
                    <a:pt x="26614" y="17871"/>
                    <a:pt x="26608" y="17870"/>
                  </a:cubicBezTo>
                  <a:close/>
                  <a:moveTo>
                    <a:pt x="27028" y="18140"/>
                  </a:moveTo>
                  <a:cubicBezTo>
                    <a:pt x="27031" y="18140"/>
                    <a:pt x="27036" y="18142"/>
                    <a:pt x="27043" y="18150"/>
                  </a:cubicBezTo>
                  <a:cubicBezTo>
                    <a:pt x="27028" y="18150"/>
                    <a:pt x="27024" y="18140"/>
                    <a:pt x="27028" y="18140"/>
                  </a:cubicBezTo>
                  <a:close/>
                  <a:moveTo>
                    <a:pt x="26712" y="17774"/>
                  </a:moveTo>
                  <a:cubicBezTo>
                    <a:pt x="26734" y="17774"/>
                    <a:pt x="26734" y="17796"/>
                    <a:pt x="26778" y="17796"/>
                  </a:cubicBezTo>
                  <a:cubicBezTo>
                    <a:pt x="26889" y="17863"/>
                    <a:pt x="26999" y="17929"/>
                    <a:pt x="27131" y="18017"/>
                  </a:cubicBezTo>
                  <a:cubicBezTo>
                    <a:pt x="27154" y="18061"/>
                    <a:pt x="27242" y="18128"/>
                    <a:pt x="27286" y="18238"/>
                  </a:cubicBezTo>
                  <a:cubicBezTo>
                    <a:pt x="27330" y="18260"/>
                    <a:pt x="27352" y="18282"/>
                    <a:pt x="27374" y="18348"/>
                  </a:cubicBezTo>
                  <a:cubicBezTo>
                    <a:pt x="27264" y="18260"/>
                    <a:pt x="27154" y="18172"/>
                    <a:pt x="27043" y="18061"/>
                  </a:cubicBezTo>
                  <a:cubicBezTo>
                    <a:pt x="26955" y="18017"/>
                    <a:pt x="26933" y="17929"/>
                    <a:pt x="26822" y="17885"/>
                  </a:cubicBezTo>
                  <a:cubicBezTo>
                    <a:pt x="26800" y="17885"/>
                    <a:pt x="26800" y="17885"/>
                    <a:pt x="26800" y="17907"/>
                  </a:cubicBezTo>
                  <a:cubicBezTo>
                    <a:pt x="26778" y="17841"/>
                    <a:pt x="26734" y="17818"/>
                    <a:pt x="26712" y="17774"/>
                  </a:cubicBezTo>
                  <a:close/>
                  <a:moveTo>
                    <a:pt x="26641" y="18459"/>
                  </a:moveTo>
                  <a:cubicBezTo>
                    <a:pt x="26645" y="18465"/>
                    <a:pt x="26650" y="18471"/>
                    <a:pt x="26654" y="18477"/>
                  </a:cubicBezTo>
                  <a:lnTo>
                    <a:pt x="26654" y="18477"/>
                  </a:lnTo>
                  <a:cubicBezTo>
                    <a:pt x="26649" y="18471"/>
                    <a:pt x="26645" y="18465"/>
                    <a:pt x="26641" y="18459"/>
                  </a:cubicBezTo>
                  <a:close/>
                  <a:moveTo>
                    <a:pt x="27079" y="18407"/>
                  </a:moveTo>
                  <a:lnTo>
                    <a:pt x="27154" y="18481"/>
                  </a:lnTo>
                  <a:cubicBezTo>
                    <a:pt x="27189" y="18516"/>
                    <a:pt x="27220" y="18552"/>
                    <a:pt x="27250" y="18588"/>
                  </a:cubicBezTo>
                  <a:lnTo>
                    <a:pt x="27250" y="18588"/>
                  </a:lnTo>
                  <a:cubicBezTo>
                    <a:pt x="27224" y="18568"/>
                    <a:pt x="27199" y="18548"/>
                    <a:pt x="27176" y="18525"/>
                  </a:cubicBezTo>
                  <a:cubicBezTo>
                    <a:pt x="27147" y="18496"/>
                    <a:pt x="27109" y="18448"/>
                    <a:pt x="27079" y="18407"/>
                  </a:cubicBezTo>
                  <a:close/>
                  <a:moveTo>
                    <a:pt x="27374" y="18216"/>
                  </a:moveTo>
                  <a:lnTo>
                    <a:pt x="27374" y="18216"/>
                  </a:lnTo>
                  <a:cubicBezTo>
                    <a:pt x="27501" y="18292"/>
                    <a:pt x="27629" y="18361"/>
                    <a:pt x="27760" y="18431"/>
                  </a:cubicBezTo>
                  <a:lnTo>
                    <a:pt x="27760" y="18431"/>
                  </a:lnTo>
                  <a:cubicBezTo>
                    <a:pt x="27758" y="18431"/>
                    <a:pt x="27756" y="18431"/>
                    <a:pt x="27755" y="18431"/>
                  </a:cubicBezTo>
                  <a:cubicBezTo>
                    <a:pt x="27727" y="18431"/>
                    <a:pt x="27705" y="18472"/>
                    <a:pt x="27705" y="18503"/>
                  </a:cubicBezTo>
                  <a:cubicBezTo>
                    <a:pt x="27758" y="18622"/>
                    <a:pt x="27835" y="18709"/>
                    <a:pt x="27916" y="18783"/>
                  </a:cubicBezTo>
                  <a:lnTo>
                    <a:pt x="27916" y="18783"/>
                  </a:lnTo>
                  <a:cubicBezTo>
                    <a:pt x="27882" y="18759"/>
                    <a:pt x="27847" y="18733"/>
                    <a:pt x="27816" y="18702"/>
                  </a:cubicBezTo>
                  <a:lnTo>
                    <a:pt x="27617" y="18503"/>
                  </a:lnTo>
                  <a:cubicBezTo>
                    <a:pt x="27507" y="18392"/>
                    <a:pt x="27463" y="18326"/>
                    <a:pt x="27374" y="18216"/>
                  </a:cubicBezTo>
                  <a:close/>
                  <a:moveTo>
                    <a:pt x="27250" y="18588"/>
                  </a:moveTo>
                  <a:cubicBezTo>
                    <a:pt x="27298" y="18624"/>
                    <a:pt x="27345" y="18658"/>
                    <a:pt x="27374" y="18702"/>
                  </a:cubicBezTo>
                  <a:cubicBezTo>
                    <a:pt x="27431" y="18758"/>
                    <a:pt x="27470" y="18833"/>
                    <a:pt x="27513" y="18909"/>
                  </a:cubicBezTo>
                  <a:lnTo>
                    <a:pt x="27513" y="18909"/>
                  </a:lnTo>
                  <a:cubicBezTo>
                    <a:pt x="27511" y="18906"/>
                    <a:pt x="27509" y="18903"/>
                    <a:pt x="27507" y="18900"/>
                  </a:cubicBezTo>
                  <a:lnTo>
                    <a:pt x="27441" y="18812"/>
                  </a:lnTo>
                  <a:cubicBezTo>
                    <a:pt x="27366" y="18737"/>
                    <a:pt x="27311" y="18662"/>
                    <a:pt x="27250" y="18588"/>
                  </a:cubicBezTo>
                  <a:close/>
                  <a:moveTo>
                    <a:pt x="28485" y="18747"/>
                  </a:moveTo>
                  <a:lnTo>
                    <a:pt x="28485" y="18747"/>
                  </a:lnTo>
                  <a:cubicBezTo>
                    <a:pt x="28571" y="18769"/>
                    <a:pt x="28656" y="18791"/>
                    <a:pt x="28721" y="18834"/>
                  </a:cubicBezTo>
                  <a:cubicBezTo>
                    <a:pt x="28721" y="18856"/>
                    <a:pt x="28721" y="18856"/>
                    <a:pt x="28765" y="18900"/>
                  </a:cubicBezTo>
                  <a:lnTo>
                    <a:pt x="28765" y="18922"/>
                  </a:lnTo>
                  <a:cubicBezTo>
                    <a:pt x="28765" y="18944"/>
                    <a:pt x="28787" y="18944"/>
                    <a:pt x="28787" y="18966"/>
                  </a:cubicBezTo>
                  <a:cubicBezTo>
                    <a:pt x="28787" y="19011"/>
                    <a:pt x="28809" y="19011"/>
                    <a:pt x="28809" y="19033"/>
                  </a:cubicBezTo>
                  <a:lnTo>
                    <a:pt x="28787" y="19011"/>
                  </a:lnTo>
                  <a:cubicBezTo>
                    <a:pt x="28721" y="18944"/>
                    <a:pt x="28611" y="18900"/>
                    <a:pt x="28544" y="18812"/>
                  </a:cubicBezTo>
                  <a:cubicBezTo>
                    <a:pt x="28505" y="18792"/>
                    <a:pt x="28501" y="18756"/>
                    <a:pt x="28485" y="18747"/>
                  </a:cubicBezTo>
                  <a:close/>
                  <a:moveTo>
                    <a:pt x="27513" y="18909"/>
                  </a:moveTo>
                  <a:cubicBezTo>
                    <a:pt x="27559" y="18969"/>
                    <a:pt x="27595" y="19009"/>
                    <a:pt x="27636" y="19060"/>
                  </a:cubicBezTo>
                  <a:lnTo>
                    <a:pt x="27636" y="19060"/>
                  </a:lnTo>
                  <a:lnTo>
                    <a:pt x="27595" y="19033"/>
                  </a:lnTo>
                  <a:cubicBezTo>
                    <a:pt x="27563" y="18993"/>
                    <a:pt x="27538" y="18951"/>
                    <a:pt x="27513" y="18909"/>
                  </a:cubicBezTo>
                  <a:close/>
                  <a:moveTo>
                    <a:pt x="28942" y="18966"/>
                  </a:moveTo>
                  <a:cubicBezTo>
                    <a:pt x="29008" y="19099"/>
                    <a:pt x="29118" y="19165"/>
                    <a:pt x="29207" y="19276"/>
                  </a:cubicBezTo>
                  <a:lnTo>
                    <a:pt x="29229" y="19298"/>
                  </a:lnTo>
                  <a:cubicBezTo>
                    <a:pt x="29140" y="19253"/>
                    <a:pt x="29096" y="19231"/>
                    <a:pt x="29030" y="19165"/>
                  </a:cubicBezTo>
                  <a:cubicBezTo>
                    <a:pt x="29008" y="19143"/>
                    <a:pt x="28898" y="19033"/>
                    <a:pt x="28898" y="19011"/>
                  </a:cubicBezTo>
                  <a:cubicBezTo>
                    <a:pt x="28898" y="18966"/>
                    <a:pt x="28920" y="18966"/>
                    <a:pt x="28920" y="18966"/>
                  </a:cubicBezTo>
                  <a:close/>
                  <a:moveTo>
                    <a:pt x="27779" y="18441"/>
                  </a:moveTo>
                  <a:cubicBezTo>
                    <a:pt x="27870" y="18490"/>
                    <a:pt x="27963" y="18539"/>
                    <a:pt x="28059" y="18591"/>
                  </a:cubicBezTo>
                  <a:cubicBezTo>
                    <a:pt x="28072" y="18577"/>
                    <a:pt x="28088" y="18572"/>
                    <a:pt x="28106" y="18572"/>
                  </a:cubicBezTo>
                  <a:cubicBezTo>
                    <a:pt x="28146" y="18572"/>
                    <a:pt x="28196" y="18598"/>
                    <a:pt x="28257" y="18613"/>
                  </a:cubicBezTo>
                  <a:lnTo>
                    <a:pt x="28434" y="18790"/>
                  </a:lnTo>
                  <a:lnTo>
                    <a:pt x="28478" y="18834"/>
                  </a:lnTo>
                  <a:cubicBezTo>
                    <a:pt x="28677" y="19055"/>
                    <a:pt x="28831" y="19276"/>
                    <a:pt x="29008" y="19518"/>
                  </a:cubicBezTo>
                  <a:cubicBezTo>
                    <a:pt x="28831" y="19408"/>
                    <a:pt x="28677" y="19342"/>
                    <a:pt x="28544" y="19231"/>
                  </a:cubicBezTo>
                  <a:cubicBezTo>
                    <a:pt x="28500" y="19209"/>
                    <a:pt x="28478" y="19165"/>
                    <a:pt x="28456" y="19165"/>
                  </a:cubicBezTo>
                  <a:cubicBezTo>
                    <a:pt x="28390" y="19121"/>
                    <a:pt x="28346" y="19033"/>
                    <a:pt x="28279" y="18989"/>
                  </a:cubicBezTo>
                  <a:cubicBezTo>
                    <a:pt x="28147" y="18768"/>
                    <a:pt x="27882" y="18679"/>
                    <a:pt x="27794" y="18459"/>
                  </a:cubicBezTo>
                  <a:cubicBezTo>
                    <a:pt x="27789" y="18451"/>
                    <a:pt x="27784" y="18446"/>
                    <a:pt x="27779" y="18441"/>
                  </a:cubicBezTo>
                  <a:close/>
                  <a:moveTo>
                    <a:pt x="28324" y="19651"/>
                  </a:moveTo>
                  <a:lnTo>
                    <a:pt x="28324" y="19651"/>
                  </a:lnTo>
                  <a:cubicBezTo>
                    <a:pt x="28346" y="19695"/>
                    <a:pt x="28346" y="19695"/>
                    <a:pt x="28390" y="19717"/>
                  </a:cubicBezTo>
                  <a:lnTo>
                    <a:pt x="28324" y="19651"/>
                  </a:lnTo>
                  <a:close/>
                  <a:moveTo>
                    <a:pt x="29317" y="19231"/>
                  </a:moveTo>
                  <a:cubicBezTo>
                    <a:pt x="29339" y="19253"/>
                    <a:pt x="29361" y="19253"/>
                    <a:pt x="29427" y="19276"/>
                  </a:cubicBezTo>
                  <a:cubicBezTo>
                    <a:pt x="29427" y="19276"/>
                    <a:pt x="29449" y="19276"/>
                    <a:pt x="29449" y="19320"/>
                  </a:cubicBezTo>
                  <a:cubicBezTo>
                    <a:pt x="29472" y="19342"/>
                    <a:pt x="29494" y="19364"/>
                    <a:pt x="29538" y="19364"/>
                  </a:cubicBezTo>
                  <a:cubicBezTo>
                    <a:pt x="29538" y="19386"/>
                    <a:pt x="29560" y="19386"/>
                    <a:pt x="29560" y="19408"/>
                  </a:cubicBezTo>
                  <a:cubicBezTo>
                    <a:pt x="29670" y="19562"/>
                    <a:pt x="29781" y="19651"/>
                    <a:pt x="29913" y="19739"/>
                  </a:cubicBezTo>
                  <a:cubicBezTo>
                    <a:pt x="29891" y="19761"/>
                    <a:pt x="29891" y="19761"/>
                    <a:pt x="29891" y="19783"/>
                  </a:cubicBezTo>
                  <a:cubicBezTo>
                    <a:pt x="29869" y="19783"/>
                    <a:pt x="29825" y="19761"/>
                    <a:pt x="29825" y="19761"/>
                  </a:cubicBezTo>
                  <a:cubicBezTo>
                    <a:pt x="29759" y="19695"/>
                    <a:pt x="29670" y="19607"/>
                    <a:pt x="29582" y="19562"/>
                  </a:cubicBezTo>
                  <a:cubicBezTo>
                    <a:pt x="29560" y="19496"/>
                    <a:pt x="29494" y="19452"/>
                    <a:pt x="29472" y="19386"/>
                  </a:cubicBezTo>
                  <a:lnTo>
                    <a:pt x="29317" y="19231"/>
                  </a:lnTo>
                  <a:close/>
                  <a:moveTo>
                    <a:pt x="28809" y="19099"/>
                  </a:moveTo>
                  <a:cubicBezTo>
                    <a:pt x="28831" y="19121"/>
                    <a:pt x="28898" y="19143"/>
                    <a:pt x="28920" y="19165"/>
                  </a:cubicBezTo>
                  <a:cubicBezTo>
                    <a:pt x="29118" y="19474"/>
                    <a:pt x="29361" y="19717"/>
                    <a:pt x="29560" y="19982"/>
                  </a:cubicBezTo>
                  <a:lnTo>
                    <a:pt x="29317" y="19717"/>
                  </a:lnTo>
                  <a:cubicBezTo>
                    <a:pt x="29140" y="19540"/>
                    <a:pt x="28986" y="19320"/>
                    <a:pt x="28809" y="19099"/>
                  </a:cubicBezTo>
                  <a:close/>
                  <a:moveTo>
                    <a:pt x="27948" y="19055"/>
                  </a:moveTo>
                  <a:cubicBezTo>
                    <a:pt x="27948" y="19099"/>
                    <a:pt x="27948" y="19099"/>
                    <a:pt x="27926" y="19099"/>
                  </a:cubicBezTo>
                  <a:cubicBezTo>
                    <a:pt x="27922" y="19099"/>
                    <a:pt x="27918" y="19099"/>
                    <a:pt x="27914" y="19098"/>
                  </a:cubicBezTo>
                  <a:lnTo>
                    <a:pt x="27914" y="19098"/>
                  </a:lnTo>
                  <a:cubicBezTo>
                    <a:pt x="28041" y="19237"/>
                    <a:pt x="28160" y="19377"/>
                    <a:pt x="28279" y="19496"/>
                  </a:cubicBezTo>
                  <a:cubicBezTo>
                    <a:pt x="28390" y="19607"/>
                    <a:pt x="28500" y="19695"/>
                    <a:pt x="28522" y="19827"/>
                  </a:cubicBezTo>
                  <a:cubicBezTo>
                    <a:pt x="28611" y="19916"/>
                    <a:pt x="28699" y="19982"/>
                    <a:pt x="28787" y="20048"/>
                  </a:cubicBezTo>
                  <a:cubicBezTo>
                    <a:pt x="28699" y="19982"/>
                    <a:pt x="28633" y="19872"/>
                    <a:pt x="28589" y="19783"/>
                  </a:cubicBezTo>
                  <a:cubicBezTo>
                    <a:pt x="28532" y="19713"/>
                    <a:pt x="28467" y="19634"/>
                    <a:pt x="28404" y="19557"/>
                  </a:cubicBezTo>
                  <a:lnTo>
                    <a:pt x="28404" y="19557"/>
                  </a:lnTo>
                  <a:cubicBezTo>
                    <a:pt x="28403" y="19557"/>
                    <a:pt x="28402" y="19557"/>
                    <a:pt x="28401" y="19557"/>
                  </a:cubicBezTo>
                  <a:cubicBezTo>
                    <a:pt x="28384" y="19557"/>
                    <a:pt x="28368" y="19551"/>
                    <a:pt x="28368" y="19540"/>
                  </a:cubicBezTo>
                  <a:cubicBezTo>
                    <a:pt x="28324" y="19452"/>
                    <a:pt x="28257" y="19364"/>
                    <a:pt x="28169" y="19276"/>
                  </a:cubicBezTo>
                  <a:lnTo>
                    <a:pt x="28147" y="19253"/>
                  </a:lnTo>
                  <a:lnTo>
                    <a:pt x="27948" y="19055"/>
                  </a:lnTo>
                  <a:close/>
                  <a:moveTo>
                    <a:pt x="30042" y="19965"/>
                  </a:moveTo>
                  <a:cubicBezTo>
                    <a:pt x="30059" y="19984"/>
                    <a:pt x="30079" y="19988"/>
                    <a:pt x="30112" y="20004"/>
                  </a:cubicBezTo>
                  <a:cubicBezTo>
                    <a:pt x="30122" y="20026"/>
                    <a:pt x="30135" y="20044"/>
                    <a:pt x="30148" y="20062"/>
                  </a:cubicBezTo>
                  <a:lnTo>
                    <a:pt x="30148" y="20062"/>
                  </a:lnTo>
                  <a:cubicBezTo>
                    <a:pt x="30133" y="20047"/>
                    <a:pt x="30121" y="20035"/>
                    <a:pt x="30112" y="20026"/>
                  </a:cubicBezTo>
                  <a:lnTo>
                    <a:pt x="30068" y="20004"/>
                  </a:lnTo>
                  <a:lnTo>
                    <a:pt x="30042" y="19965"/>
                  </a:lnTo>
                  <a:close/>
                  <a:moveTo>
                    <a:pt x="28699" y="19408"/>
                  </a:moveTo>
                  <a:lnTo>
                    <a:pt x="28699" y="19408"/>
                  </a:lnTo>
                  <a:cubicBezTo>
                    <a:pt x="28898" y="19562"/>
                    <a:pt x="29118" y="19695"/>
                    <a:pt x="29317" y="19849"/>
                  </a:cubicBezTo>
                  <a:cubicBezTo>
                    <a:pt x="29383" y="19960"/>
                    <a:pt x="29472" y="20048"/>
                    <a:pt x="29538" y="20181"/>
                  </a:cubicBezTo>
                  <a:cubicBezTo>
                    <a:pt x="29494" y="20159"/>
                    <a:pt x="29472" y="20159"/>
                    <a:pt x="29472" y="20136"/>
                  </a:cubicBezTo>
                  <a:cubicBezTo>
                    <a:pt x="29339" y="20026"/>
                    <a:pt x="29273" y="19916"/>
                    <a:pt x="29140" y="19805"/>
                  </a:cubicBezTo>
                  <a:cubicBezTo>
                    <a:pt x="29052" y="19717"/>
                    <a:pt x="28986" y="19717"/>
                    <a:pt x="28898" y="19673"/>
                  </a:cubicBezTo>
                  <a:cubicBezTo>
                    <a:pt x="28831" y="19651"/>
                    <a:pt x="28787" y="19585"/>
                    <a:pt x="28765" y="19496"/>
                  </a:cubicBezTo>
                  <a:cubicBezTo>
                    <a:pt x="28721" y="19474"/>
                    <a:pt x="28699" y="19452"/>
                    <a:pt x="28699" y="19408"/>
                  </a:cubicBezTo>
                  <a:close/>
                  <a:moveTo>
                    <a:pt x="29538" y="20137"/>
                  </a:moveTo>
                  <a:cubicBezTo>
                    <a:pt x="29582" y="20203"/>
                    <a:pt x="29670" y="20247"/>
                    <a:pt x="29759" y="20269"/>
                  </a:cubicBezTo>
                  <a:lnTo>
                    <a:pt x="29896" y="20504"/>
                  </a:lnTo>
                  <a:lnTo>
                    <a:pt x="29896" y="20504"/>
                  </a:lnTo>
                  <a:cubicBezTo>
                    <a:pt x="29844" y="20426"/>
                    <a:pt x="29746" y="20352"/>
                    <a:pt x="29648" y="20313"/>
                  </a:cubicBezTo>
                  <a:cubicBezTo>
                    <a:pt x="29604" y="20247"/>
                    <a:pt x="29582" y="20203"/>
                    <a:pt x="29538" y="20137"/>
                  </a:cubicBezTo>
                  <a:close/>
                  <a:moveTo>
                    <a:pt x="29207" y="19386"/>
                  </a:moveTo>
                  <a:lnTo>
                    <a:pt x="29207" y="19386"/>
                  </a:lnTo>
                  <a:cubicBezTo>
                    <a:pt x="29317" y="19474"/>
                    <a:pt x="29449" y="19562"/>
                    <a:pt x="29560" y="19673"/>
                  </a:cubicBezTo>
                  <a:cubicBezTo>
                    <a:pt x="29604" y="19761"/>
                    <a:pt x="29670" y="19827"/>
                    <a:pt x="29759" y="19916"/>
                  </a:cubicBezTo>
                  <a:cubicBezTo>
                    <a:pt x="29979" y="20159"/>
                    <a:pt x="30200" y="20446"/>
                    <a:pt x="30421" y="20710"/>
                  </a:cubicBezTo>
                  <a:lnTo>
                    <a:pt x="30377" y="20688"/>
                  </a:lnTo>
                  <a:lnTo>
                    <a:pt x="29979" y="20357"/>
                  </a:lnTo>
                  <a:cubicBezTo>
                    <a:pt x="29935" y="20335"/>
                    <a:pt x="29913" y="20313"/>
                    <a:pt x="29913" y="20269"/>
                  </a:cubicBezTo>
                  <a:lnTo>
                    <a:pt x="29913" y="20247"/>
                  </a:lnTo>
                  <a:lnTo>
                    <a:pt x="29891" y="20225"/>
                  </a:lnTo>
                  <a:cubicBezTo>
                    <a:pt x="29869" y="20203"/>
                    <a:pt x="29825" y="20159"/>
                    <a:pt x="29825" y="20136"/>
                  </a:cubicBezTo>
                  <a:lnTo>
                    <a:pt x="29825" y="20070"/>
                  </a:lnTo>
                  <a:cubicBezTo>
                    <a:pt x="29825" y="20048"/>
                    <a:pt x="29803" y="20048"/>
                    <a:pt x="29781" y="20048"/>
                  </a:cubicBezTo>
                  <a:cubicBezTo>
                    <a:pt x="29759" y="20026"/>
                    <a:pt x="29759" y="20004"/>
                    <a:pt x="29714" y="20004"/>
                  </a:cubicBezTo>
                  <a:cubicBezTo>
                    <a:pt x="29560" y="19805"/>
                    <a:pt x="29383" y="19607"/>
                    <a:pt x="29207" y="19386"/>
                  </a:cubicBezTo>
                  <a:close/>
                  <a:moveTo>
                    <a:pt x="29827" y="20715"/>
                  </a:moveTo>
                  <a:lnTo>
                    <a:pt x="29827" y="20715"/>
                  </a:lnTo>
                  <a:cubicBezTo>
                    <a:pt x="29832" y="20720"/>
                    <a:pt x="29838" y="20724"/>
                    <a:pt x="29843" y="20728"/>
                  </a:cubicBezTo>
                  <a:lnTo>
                    <a:pt x="29843" y="20728"/>
                  </a:lnTo>
                  <a:cubicBezTo>
                    <a:pt x="29837" y="20726"/>
                    <a:pt x="29832" y="20722"/>
                    <a:pt x="29827" y="20715"/>
                  </a:cubicBezTo>
                  <a:close/>
                  <a:moveTo>
                    <a:pt x="28958" y="19880"/>
                  </a:moveTo>
                  <a:lnTo>
                    <a:pt x="28958" y="19880"/>
                  </a:lnTo>
                  <a:cubicBezTo>
                    <a:pt x="29080" y="19950"/>
                    <a:pt x="29145" y="20095"/>
                    <a:pt x="29251" y="20159"/>
                  </a:cubicBezTo>
                  <a:cubicBezTo>
                    <a:pt x="29361" y="20247"/>
                    <a:pt x="29472" y="20335"/>
                    <a:pt x="29582" y="20379"/>
                  </a:cubicBezTo>
                  <a:lnTo>
                    <a:pt x="29825" y="20710"/>
                  </a:lnTo>
                  <a:cubicBezTo>
                    <a:pt x="29826" y="20712"/>
                    <a:pt x="29826" y="20714"/>
                    <a:pt x="29827" y="20715"/>
                  </a:cubicBezTo>
                  <a:lnTo>
                    <a:pt x="29827" y="20715"/>
                  </a:lnTo>
                  <a:cubicBezTo>
                    <a:pt x="29690" y="20598"/>
                    <a:pt x="29550" y="20483"/>
                    <a:pt x="29416" y="20375"/>
                  </a:cubicBezTo>
                  <a:lnTo>
                    <a:pt x="29416" y="20375"/>
                  </a:lnTo>
                  <a:cubicBezTo>
                    <a:pt x="29535" y="20547"/>
                    <a:pt x="29642" y="20726"/>
                    <a:pt x="29825" y="20799"/>
                  </a:cubicBezTo>
                  <a:cubicBezTo>
                    <a:pt x="29847" y="20799"/>
                    <a:pt x="29847" y="20865"/>
                    <a:pt x="29825" y="20865"/>
                  </a:cubicBezTo>
                  <a:cubicBezTo>
                    <a:pt x="29670" y="20865"/>
                    <a:pt x="29516" y="20688"/>
                    <a:pt x="29449" y="20578"/>
                  </a:cubicBezTo>
                  <a:cubicBezTo>
                    <a:pt x="29251" y="20335"/>
                    <a:pt x="29008" y="20136"/>
                    <a:pt x="28831" y="19894"/>
                  </a:cubicBezTo>
                  <a:cubicBezTo>
                    <a:pt x="28830" y="19891"/>
                    <a:pt x="28828" y="19889"/>
                    <a:pt x="28826" y="19887"/>
                  </a:cubicBezTo>
                  <a:lnTo>
                    <a:pt x="28826" y="19887"/>
                  </a:lnTo>
                  <a:cubicBezTo>
                    <a:pt x="28895" y="19943"/>
                    <a:pt x="28964" y="19997"/>
                    <a:pt x="29030" y="20048"/>
                  </a:cubicBezTo>
                  <a:cubicBezTo>
                    <a:pt x="29118" y="20159"/>
                    <a:pt x="29207" y="20247"/>
                    <a:pt x="29273" y="20335"/>
                  </a:cubicBezTo>
                  <a:cubicBezTo>
                    <a:pt x="29286" y="20342"/>
                    <a:pt x="29297" y="20344"/>
                    <a:pt x="29306" y="20344"/>
                  </a:cubicBezTo>
                  <a:cubicBezTo>
                    <a:pt x="29328" y="20344"/>
                    <a:pt x="29339" y="20329"/>
                    <a:pt x="29339" y="20313"/>
                  </a:cubicBezTo>
                  <a:cubicBezTo>
                    <a:pt x="29364" y="20333"/>
                    <a:pt x="29390" y="20354"/>
                    <a:pt x="29416" y="20375"/>
                  </a:cubicBezTo>
                  <a:lnTo>
                    <a:pt x="29416" y="20375"/>
                  </a:lnTo>
                  <a:cubicBezTo>
                    <a:pt x="29391" y="20339"/>
                    <a:pt x="29366" y="20303"/>
                    <a:pt x="29339" y="20269"/>
                  </a:cubicBezTo>
                  <a:cubicBezTo>
                    <a:pt x="29251" y="20159"/>
                    <a:pt x="29140" y="20114"/>
                    <a:pt x="29052" y="20004"/>
                  </a:cubicBezTo>
                  <a:cubicBezTo>
                    <a:pt x="29021" y="19957"/>
                    <a:pt x="28989" y="19921"/>
                    <a:pt x="28958" y="19880"/>
                  </a:cubicBezTo>
                  <a:close/>
                  <a:moveTo>
                    <a:pt x="29781" y="19872"/>
                  </a:moveTo>
                  <a:cubicBezTo>
                    <a:pt x="29891" y="19982"/>
                    <a:pt x="30023" y="20092"/>
                    <a:pt x="30134" y="20203"/>
                  </a:cubicBezTo>
                  <a:cubicBezTo>
                    <a:pt x="30139" y="20208"/>
                    <a:pt x="30149" y="20211"/>
                    <a:pt x="30160" y="20211"/>
                  </a:cubicBezTo>
                  <a:cubicBezTo>
                    <a:pt x="30190" y="20211"/>
                    <a:pt x="30230" y="20191"/>
                    <a:pt x="30225" y="20150"/>
                  </a:cubicBezTo>
                  <a:lnTo>
                    <a:pt x="30225" y="20150"/>
                  </a:lnTo>
                  <a:cubicBezTo>
                    <a:pt x="30246" y="20173"/>
                    <a:pt x="30267" y="20196"/>
                    <a:pt x="30288" y="20225"/>
                  </a:cubicBezTo>
                  <a:lnTo>
                    <a:pt x="30332" y="20225"/>
                  </a:lnTo>
                  <a:cubicBezTo>
                    <a:pt x="30509" y="20468"/>
                    <a:pt x="30752" y="20688"/>
                    <a:pt x="30929" y="20931"/>
                  </a:cubicBezTo>
                  <a:cubicBezTo>
                    <a:pt x="30840" y="20887"/>
                    <a:pt x="30796" y="20821"/>
                    <a:pt x="30708" y="20777"/>
                  </a:cubicBezTo>
                  <a:cubicBezTo>
                    <a:pt x="30694" y="20756"/>
                    <a:pt x="30678" y="20748"/>
                    <a:pt x="30663" y="20748"/>
                  </a:cubicBezTo>
                  <a:cubicBezTo>
                    <a:pt x="30633" y="20748"/>
                    <a:pt x="30611" y="20784"/>
                    <a:pt x="30642" y="20799"/>
                  </a:cubicBezTo>
                  <a:cubicBezTo>
                    <a:pt x="30686" y="20865"/>
                    <a:pt x="30774" y="20909"/>
                    <a:pt x="30818" y="20975"/>
                  </a:cubicBezTo>
                  <a:cubicBezTo>
                    <a:pt x="30774" y="20975"/>
                    <a:pt x="30708" y="20931"/>
                    <a:pt x="30664" y="20931"/>
                  </a:cubicBezTo>
                  <a:cubicBezTo>
                    <a:pt x="30597" y="20887"/>
                    <a:pt x="30553" y="20799"/>
                    <a:pt x="30487" y="20755"/>
                  </a:cubicBezTo>
                  <a:cubicBezTo>
                    <a:pt x="30332" y="20490"/>
                    <a:pt x="30112" y="20269"/>
                    <a:pt x="29935" y="20026"/>
                  </a:cubicBezTo>
                  <a:lnTo>
                    <a:pt x="29781" y="19872"/>
                  </a:lnTo>
                  <a:close/>
                  <a:moveTo>
                    <a:pt x="29803" y="19452"/>
                  </a:moveTo>
                  <a:lnTo>
                    <a:pt x="29803" y="19452"/>
                  </a:lnTo>
                  <a:cubicBezTo>
                    <a:pt x="29979" y="19607"/>
                    <a:pt x="30134" y="19783"/>
                    <a:pt x="30332" y="19916"/>
                  </a:cubicBezTo>
                  <a:cubicBezTo>
                    <a:pt x="30487" y="20114"/>
                    <a:pt x="30664" y="20335"/>
                    <a:pt x="30840" y="20490"/>
                  </a:cubicBezTo>
                  <a:cubicBezTo>
                    <a:pt x="30906" y="20622"/>
                    <a:pt x="30995" y="20688"/>
                    <a:pt x="31105" y="20777"/>
                  </a:cubicBezTo>
                  <a:cubicBezTo>
                    <a:pt x="31127" y="20909"/>
                    <a:pt x="31238" y="20997"/>
                    <a:pt x="31326" y="21064"/>
                  </a:cubicBezTo>
                  <a:cubicBezTo>
                    <a:pt x="31260" y="21042"/>
                    <a:pt x="31216" y="21042"/>
                    <a:pt x="31149" y="21019"/>
                  </a:cubicBezTo>
                  <a:cubicBezTo>
                    <a:pt x="31105" y="20931"/>
                    <a:pt x="31017" y="20865"/>
                    <a:pt x="30973" y="20777"/>
                  </a:cubicBezTo>
                  <a:cubicBezTo>
                    <a:pt x="30774" y="20578"/>
                    <a:pt x="30575" y="20357"/>
                    <a:pt x="30421" y="20159"/>
                  </a:cubicBezTo>
                  <a:cubicBezTo>
                    <a:pt x="30377" y="20136"/>
                    <a:pt x="30355" y="20114"/>
                    <a:pt x="30355" y="20070"/>
                  </a:cubicBezTo>
                  <a:cubicBezTo>
                    <a:pt x="30200" y="19849"/>
                    <a:pt x="30023" y="19651"/>
                    <a:pt x="29825" y="19474"/>
                  </a:cubicBezTo>
                  <a:lnTo>
                    <a:pt x="29803" y="19452"/>
                  </a:lnTo>
                  <a:close/>
                  <a:moveTo>
                    <a:pt x="31238" y="20887"/>
                  </a:moveTo>
                  <a:lnTo>
                    <a:pt x="31238" y="20887"/>
                  </a:lnTo>
                  <a:cubicBezTo>
                    <a:pt x="31348" y="20975"/>
                    <a:pt x="31436" y="21042"/>
                    <a:pt x="31547" y="21152"/>
                  </a:cubicBezTo>
                  <a:cubicBezTo>
                    <a:pt x="31525" y="21152"/>
                    <a:pt x="31480" y="21152"/>
                    <a:pt x="31458" y="21130"/>
                  </a:cubicBezTo>
                  <a:cubicBezTo>
                    <a:pt x="31370" y="21042"/>
                    <a:pt x="31304" y="20975"/>
                    <a:pt x="31238" y="20887"/>
                  </a:cubicBezTo>
                  <a:close/>
                  <a:moveTo>
                    <a:pt x="30612" y="21618"/>
                  </a:moveTo>
                  <a:cubicBezTo>
                    <a:pt x="30609" y="21629"/>
                    <a:pt x="30612" y="21638"/>
                    <a:pt x="30619" y="21638"/>
                  </a:cubicBezTo>
                  <a:cubicBezTo>
                    <a:pt x="30624" y="21638"/>
                    <a:pt x="30628" y="21639"/>
                    <a:pt x="30632" y="21640"/>
                  </a:cubicBezTo>
                  <a:lnTo>
                    <a:pt x="30632" y="21640"/>
                  </a:lnTo>
                  <a:cubicBezTo>
                    <a:pt x="30625" y="21633"/>
                    <a:pt x="30619" y="21626"/>
                    <a:pt x="30612" y="21618"/>
                  </a:cubicBezTo>
                  <a:close/>
                  <a:moveTo>
                    <a:pt x="32628" y="21770"/>
                  </a:moveTo>
                  <a:lnTo>
                    <a:pt x="32628" y="21770"/>
                  </a:lnTo>
                  <a:cubicBezTo>
                    <a:pt x="32636" y="21778"/>
                    <a:pt x="32644" y="21783"/>
                    <a:pt x="32650" y="21786"/>
                  </a:cubicBezTo>
                  <a:lnTo>
                    <a:pt x="32650" y="21786"/>
                  </a:lnTo>
                  <a:cubicBezTo>
                    <a:pt x="32638" y="21780"/>
                    <a:pt x="32629" y="21770"/>
                    <a:pt x="32628" y="21770"/>
                  </a:cubicBezTo>
                  <a:close/>
                  <a:moveTo>
                    <a:pt x="30796" y="21483"/>
                  </a:moveTo>
                  <a:lnTo>
                    <a:pt x="31105" y="21792"/>
                  </a:lnTo>
                  <a:lnTo>
                    <a:pt x="31039" y="21792"/>
                  </a:lnTo>
                  <a:cubicBezTo>
                    <a:pt x="30973" y="21704"/>
                    <a:pt x="30862" y="21593"/>
                    <a:pt x="30796" y="21483"/>
                  </a:cubicBezTo>
                  <a:close/>
                  <a:moveTo>
                    <a:pt x="32650" y="21786"/>
                  </a:moveTo>
                  <a:cubicBezTo>
                    <a:pt x="32657" y="21789"/>
                    <a:pt x="32665" y="21792"/>
                    <a:pt x="32673" y="21792"/>
                  </a:cubicBezTo>
                  <a:cubicBezTo>
                    <a:pt x="32673" y="21792"/>
                    <a:pt x="32663" y="21792"/>
                    <a:pt x="32650" y="21786"/>
                  </a:cubicBezTo>
                  <a:close/>
                  <a:moveTo>
                    <a:pt x="31216" y="21152"/>
                  </a:moveTo>
                  <a:lnTo>
                    <a:pt x="31216" y="21152"/>
                  </a:lnTo>
                  <a:cubicBezTo>
                    <a:pt x="31326" y="21174"/>
                    <a:pt x="31436" y="21240"/>
                    <a:pt x="31525" y="21262"/>
                  </a:cubicBezTo>
                  <a:cubicBezTo>
                    <a:pt x="31679" y="21439"/>
                    <a:pt x="31812" y="21638"/>
                    <a:pt x="31988" y="21792"/>
                  </a:cubicBezTo>
                  <a:cubicBezTo>
                    <a:pt x="31950" y="21792"/>
                    <a:pt x="31945" y="21809"/>
                    <a:pt x="31944" y="21842"/>
                  </a:cubicBezTo>
                  <a:lnTo>
                    <a:pt x="31944" y="21842"/>
                  </a:lnTo>
                  <a:cubicBezTo>
                    <a:pt x="31786" y="21704"/>
                    <a:pt x="31646" y="21582"/>
                    <a:pt x="31525" y="21461"/>
                  </a:cubicBezTo>
                  <a:cubicBezTo>
                    <a:pt x="31436" y="21373"/>
                    <a:pt x="31326" y="21306"/>
                    <a:pt x="31238" y="21218"/>
                  </a:cubicBezTo>
                  <a:cubicBezTo>
                    <a:pt x="31238" y="21174"/>
                    <a:pt x="31238" y="21174"/>
                    <a:pt x="31216" y="21152"/>
                  </a:cubicBezTo>
                  <a:close/>
                  <a:moveTo>
                    <a:pt x="30090" y="20512"/>
                  </a:moveTo>
                  <a:cubicBezTo>
                    <a:pt x="30266" y="20688"/>
                    <a:pt x="30465" y="20887"/>
                    <a:pt x="30642" y="21064"/>
                  </a:cubicBezTo>
                  <a:cubicBezTo>
                    <a:pt x="30686" y="21152"/>
                    <a:pt x="30752" y="21174"/>
                    <a:pt x="30774" y="21240"/>
                  </a:cubicBezTo>
                  <a:cubicBezTo>
                    <a:pt x="30774" y="21248"/>
                    <a:pt x="30776" y="21250"/>
                    <a:pt x="30780" y="21250"/>
                  </a:cubicBezTo>
                  <a:cubicBezTo>
                    <a:pt x="30786" y="21250"/>
                    <a:pt x="30796" y="21240"/>
                    <a:pt x="30796" y="21240"/>
                  </a:cubicBezTo>
                  <a:lnTo>
                    <a:pt x="30862" y="21306"/>
                  </a:lnTo>
                  <a:cubicBezTo>
                    <a:pt x="31039" y="21461"/>
                    <a:pt x="31193" y="21660"/>
                    <a:pt x="31348" y="21814"/>
                  </a:cubicBezTo>
                  <a:lnTo>
                    <a:pt x="31260" y="21726"/>
                  </a:lnTo>
                  <a:cubicBezTo>
                    <a:pt x="31257" y="21723"/>
                    <a:pt x="31253" y="21721"/>
                    <a:pt x="31249" y="21721"/>
                  </a:cubicBezTo>
                  <a:cubicBezTo>
                    <a:pt x="31227" y="21721"/>
                    <a:pt x="31197" y="21773"/>
                    <a:pt x="31216" y="21792"/>
                  </a:cubicBezTo>
                  <a:lnTo>
                    <a:pt x="31304" y="21880"/>
                  </a:lnTo>
                  <a:cubicBezTo>
                    <a:pt x="31260" y="21880"/>
                    <a:pt x="31260" y="21880"/>
                    <a:pt x="31238" y="21858"/>
                  </a:cubicBezTo>
                  <a:cubicBezTo>
                    <a:pt x="30906" y="21461"/>
                    <a:pt x="30553" y="21064"/>
                    <a:pt x="30200" y="20755"/>
                  </a:cubicBezTo>
                  <a:cubicBezTo>
                    <a:pt x="30156" y="20666"/>
                    <a:pt x="30112" y="20600"/>
                    <a:pt x="30090" y="20512"/>
                  </a:cubicBezTo>
                  <a:close/>
                  <a:moveTo>
                    <a:pt x="31701" y="21373"/>
                  </a:moveTo>
                  <a:lnTo>
                    <a:pt x="31701" y="21373"/>
                  </a:lnTo>
                  <a:cubicBezTo>
                    <a:pt x="31745" y="21395"/>
                    <a:pt x="31767" y="21395"/>
                    <a:pt x="31790" y="21439"/>
                  </a:cubicBezTo>
                  <a:cubicBezTo>
                    <a:pt x="31878" y="21549"/>
                    <a:pt x="31988" y="21660"/>
                    <a:pt x="32099" y="21726"/>
                  </a:cubicBezTo>
                  <a:cubicBezTo>
                    <a:pt x="32199" y="21845"/>
                    <a:pt x="32300" y="21952"/>
                    <a:pt x="32402" y="22055"/>
                  </a:cubicBezTo>
                  <a:lnTo>
                    <a:pt x="32402" y="22055"/>
                  </a:lnTo>
                  <a:cubicBezTo>
                    <a:pt x="32301" y="21961"/>
                    <a:pt x="32200" y="21876"/>
                    <a:pt x="32099" y="21792"/>
                  </a:cubicBezTo>
                  <a:cubicBezTo>
                    <a:pt x="31944" y="21660"/>
                    <a:pt x="31812" y="21505"/>
                    <a:pt x="31701" y="21373"/>
                  </a:cubicBezTo>
                  <a:close/>
                  <a:moveTo>
                    <a:pt x="30632" y="21640"/>
                  </a:moveTo>
                  <a:cubicBezTo>
                    <a:pt x="30743" y="21762"/>
                    <a:pt x="30850" y="21887"/>
                    <a:pt x="30951" y="22013"/>
                  </a:cubicBezTo>
                  <a:lnTo>
                    <a:pt x="31105" y="22145"/>
                  </a:lnTo>
                  <a:lnTo>
                    <a:pt x="31348" y="22234"/>
                  </a:lnTo>
                  <a:cubicBezTo>
                    <a:pt x="31260" y="22145"/>
                    <a:pt x="31149" y="22035"/>
                    <a:pt x="31061" y="21925"/>
                  </a:cubicBezTo>
                  <a:cubicBezTo>
                    <a:pt x="31039" y="21880"/>
                    <a:pt x="30995" y="21814"/>
                    <a:pt x="30951" y="21792"/>
                  </a:cubicBezTo>
                  <a:cubicBezTo>
                    <a:pt x="30844" y="21750"/>
                    <a:pt x="30738" y="21666"/>
                    <a:pt x="30632" y="21640"/>
                  </a:cubicBezTo>
                  <a:close/>
                  <a:moveTo>
                    <a:pt x="32341" y="21903"/>
                  </a:moveTo>
                  <a:cubicBezTo>
                    <a:pt x="32452" y="22013"/>
                    <a:pt x="32540" y="22123"/>
                    <a:pt x="32650" y="22234"/>
                  </a:cubicBezTo>
                  <a:cubicBezTo>
                    <a:pt x="32540" y="22123"/>
                    <a:pt x="32430" y="22035"/>
                    <a:pt x="32319" y="21925"/>
                  </a:cubicBezTo>
                  <a:cubicBezTo>
                    <a:pt x="32319" y="21925"/>
                    <a:pt x="32341" y="21925"/>
                    <a:pt x="32341" y="21903"/>
                  </a:cubicBezTo>
                  <a:close/>
                  <a:moveTo>
                    <a:pt x="30774" y="20997"/>
                  </a:moveTo>
                  <a:cubicBezTo>
                    <a:pt x="30862" y="20997"/>
                    <a:pt x="30929" y="21019"/>
                    <a:pt x="31017" y="21042"/>
                  </a:cubicBezTo>
                  <a:cubicBezTo>
                    <a:pt x="31465" y="21432"/>
                    <a:pt x="31862" y="21856"/>
                    <a:pt x="32299" y="22209"/>
                  </a:cubicBezTo>
                  <a:lnTo>
                    <a:pt x="32299" y="22209"/>
                  </a:lnTo>
                  <a:cubicBezTo>
                    <a:pt x="32256" y="22201"/>
                    <a:pt x="32213" y="22184"/>
                    <a:pt x="32170" y="22161"/>
                  </a:cubicBezTo>
                  <a:lnTo>
                    <a:pt x="32170" y="22161"/>
                  </a:lnTo>
                  <a:cubicBezTo>
                    <a:pt x="32200" y="22188"/>
                    <a:pt x="32226" y="22220"/>
                    <a:pt x="32253" y="22256"/>
                  </a:cubicBezTo>
                  <a:cubicBezTo>
                    <a:pt x="32253" y="22256"/>
                    <a:pt x="32253" y="22257"/>
                    <a:pt x="32254" y="22261"/>
                  </a:cubicBezTo>
                  <a:lnTo>
                    <a:pt x="32254" y="22261"/>
                  </a:lnTo>
                  <a:cubicBezTo>
                    <a:pt x="32208" y="22216"/>
                    <a:pt x="32161" y="22172"/>
                    <a:pt x="32115" y="22127"/>
                  </a:cubicBezTo>
                  <a:lnTo>
                    <a:pt x="32115" y="22127"/>
                  </a:lnTo>
                  <a:cubicBezTo>
                    <a:pt x="32133" y="22140"/>
                    <a:pt x="32152" y="22151"/>
                    <a:pt x="32170" y="22161"/>
                  </a:cubicBezTo>
                  <a:lnTo>
                    <a:pt x="32170" y="22161"/>
                  </a:lnTo>
                  <a:cubicBezTo>
                    <a:pt x="32147" y="22140"/>
                    <a:pt x="32122" y="22122"/>
                    <a:pt x="32094" y="22108"/>
                  </a:cubicBezTo>
                  <a:lnTo>
                    <a:pt x="32094" y="22108"/>
                  </a:lnTo>
                  <a:cubicBezTo>
                    <a:pt x="31985" y="22004"/>
                    <a:pt x="31876" y="21901"/>
                    <a:pt x="31768" y="21792"/>
                  </a:cubicBezTo>
                  <a:lnTo>
                    <a:pt x="31768" y="21792"/>
                  </a:lnTo>
                  <a:lnTo>
                    <a:pt x="31790" y="21814"/>
                  </a:lnTo>
                  <a:cubicBezTo>
                    <a:pt x="31866" y="21904"/>
                    <a:pt x="31966" y="22016"/>
                    <a:pt x="32075" y="22099"/>
                  </a:cubicBezTo>
                  <a:lnTo>
                    <a:pt x="32075" y="22099"/>
                  </a:lnTo>
                  <a:cubicBezTo>
                    <a:pt x="32055" y="22090"/>
                    <a:pt x="32034" y="22084"/>
                    <a:pt x="32010" y="22079"/>
                  </a:cubicBezTo>
                  <a:lnTo>
                    <a:pt x="31679" y="21748"/>
                  </a:lnTo>
                  <a:cubicBezTo>
                    <a:pt x="31672" y="21734"/>
                    <a:pt x="31665" y="21729"/>
                    <a:pt x="31660" y="21729"/>
                  </a:cubicBezTo>
                  <a:cubicBezTo>
                    <a:pt x="31648" y="21729"/>
                    <a:pt x="31642" y="21755"/>
                    <a:pt x="31657" y="21770"/>
                  </a:cubicBezTo>
                  <a:lnTo>
                    <a:pt x="32076" y="22190"/>
                  </a:lnTo>
                  <a:cubicBezTo>
                    <a:pt x="31966" y="22145"/>
                    <a:pt x="31856" y="22101"/>
                    <a:pt x="31745" y="22013"/>
                  </a:cubicBezTo>
                  <a:cubicBezTo>
                    <a:pt x="31679" y="21991"/>
                    <a:pt x="31657" y="21925"/>
                    <a:pt x="31591" y="21903"/>
                  </a:cubicBezTo>
                  <a:cubicBezTo>
                    <a:pt x="31414" y="21682"/>
                    <a:pt x="31216" y="21461"/>
                    <a:pt x="30995" y="21240"/>
                  </a:cubicBezTo>
                  <a:lnTo>
                    <a:pt x="30818" y="21086"/>
                  </a:lnTo>
                  <a:cubicBezTo>
                    <a:pt x="30796" y="21042"/>
                    <a:pt x="30796" y="21019"/>
                    <a:pt x="30774" y="20997"/>
                  </a:cubicBezTo>
                  <a:close/>
                  <a:moveTo>
                    <a:pt x="32474" y="22278"/>
                  </a:moveTo>
                  <a:lnTo>
                    <a:pt x="32474" y="22278"/>
                  </a:lnTo>
                  <a:cubicBezTo>
                    <a:pt x="32489" y="22291"/>
                    <a:pt x="32503" y="22304"/>
                    <a:pt x="32518" y="22317"/>
                  </a:cubicBezTo>
                  <a:lnTo>
                    <a:pt x="32518" y="22317"/>
                  </a:lnTo>
                  <a:cubicBezTo>
                    <a:pt x="32515" y="22278"/>
                    <a:pt x="32474" y="22278"/>
                    <a:pt x="32474" y="22278"/>
                  </a:cubicBezTo>
                  <a:close/>
                  <a:moveTo>
                    <a:pt x="32520" y="22171"/>
                  </a:moveTo>
                  <a:cubicBezTo>
                    <a:pt x="32627" y="22273"/>
                    <a:pt x="32736" y="22373"/>
                    <a:pt x="32849" y="22476"/>
                  </a:cubicBezTo>
                  <a:cubicBezTo>
                    <a:pt x="32849" y="22476"/>
                    <a:pt x="32805" y="22476"/>
                    <a:pt x="32805" y="22454"/>
                  </a:cubicBezTo>
                  <a:lnTo>
                    <a:pt x="32673" y="22322"/>
                  </a:lnTo>
                  <a:lnTo>
                    <a:pt x="32650" y="22322"/>
                  </a:lnTo>
                  <a:cubicBezTo>
                    <a:pt x="32593" y="22264"/>
                    <a:pt x="32569" y="22224"/>
                    <a:pt x="32520" y="22171"/>
                  </a:cubicBezTo>
                  <a:close/>
                  <a:moveTo>
                    <a:pt x="32254" y="22261"/>
                  </a:moveTo>
                  <a:cubicBezTo>
                    <a:pt x="32285" y="22290"/>
                    <a:pt x="32315" y="22320"/>
                    <a:pt x="32346" y="22350"/>
                  </a:cubicBezTo>
                  <a:lnTo>
                    <a:pt x="32346" y="22350"/>
                  </a:lnTo>
                  <a:cubicBezTo>
                    <a:pt x="32351" y="22341"/>
                    <a:pt x="32361" y="22335"/>
                    <a:pt x="32375" y="22335"/>
                  </a:cubicBezTo>
                  <a:cubicBezTo>
                    <a:pt x="32384" y="22335"/>
                    <a:pt x="32395" y="22338"/>
                    <a:pt x="32408" y="22344"/>
                  </a:cubicBezTo>
                  <a:cubicBezTo>
                    <a:pt x="32495" y="22444"/>
                    <a:pt x="32603" y="22508"/>
                    <a:pt x="32713" y="22581"/>
                  </a:cubicBezTo>
                  <a:lnTo>
                    <a:pt x="32713" y="22581"/>
                  </a:lnTo>
                  <a:cubicBezTo>
                    <a:pt x="32610" y="22535"/>
                    <a:pt x="32513" y="22480"/>
                    <a:pt x="32430" y="22432"/>
                  </a:cubicBezTo>
                  <a:cubicBezTo>
                    <a:pt x="32402" y="22404"/>
                    <a:pt x="32374" y="22377"/>
                    <a:pt x="32346" y="22350"/>
                  </a:cubicBezTo>
                  <a:lnTo>
                    <a:pt x="32346" y="22350"/>
                  </a:lnTo>
                  <a:cubicBezTo>
                    <a:pt x="32343" y="22355"/>
                    <a:pt x="32341" y="22360"/>
                    <a:pt x="32341" y="22366"/>
                  </a:cubicBezTo>
                  <a:lnTo>
                    <a:pt x="32319" y="22344"/>
                  </a:lnTo>
                  <a:cubicBezTo>
                    <a:pt x="32271" y="22295"/>
                    <a:pt x="32258" y="22271"/>
                    <a:pt x="32254" y="22261"/>
                  </a:cubicBezTo>
                  <a:close/>
                  <a:moveTo>
                    <a:pt x="31149" y="21880"/>
                  </a:moveTo>
                  <a:lnTo>
                    <a:pt x="31149" y="21880"/>
                  </a:lnTo>
                  <a:cubicBezTo>
                    <a:pt x="31193" y="21903"/>
                    <a:pt x="31238" y="21903"/>
                    <a:pt x="31260" y="21925"/>
                  </a:cubicBezTo>
                  <a:cubicBezTo>
                    <a:pt x="31304" y="21947"/>
                    <a:pt x="31348" y="21991"/>
                    <a:pt x="31370" y="22035"/>
                  </a:cubicBezTo>
                  <a:cubicBezTo>
                    <a:pt x="31377" y="22041"/>
                    <a:pt x="31385" y="22044"/>
                    <a:pt x="31392" y="22044"/>
                  </a:cubicBezTo>
                  <a:cubicBezTo>
                    <a:pt x="31410" y="22044"/>
                    <a:pt x="31423" y="22029"/>
                    <a:pt x="31392" y="22013"/>
                  </a:cubicBezTo>
                  <a:lnTo>
                    <a:pt x="31370" y="21991"/>
                  </a:lnTo>
                  <a:cubicBezTo>
                    <a:pt x="31392" y="21991"/>
                    <a:pt x="31436" y="22013"/>
                    <a:pt x="31458" y="22013"/>
                  </a:cubicBezTo>
                  <a:cubicBezTo>
                    <a:pt x="31657" y="22212"/>
                    <a:pt x="31812" y="22410"/>
                    <a:pt x="32010" y="22587"/>
                  </a:cubicBezTo>
                  <a:cubicBezTo>
                    <a:pt x="31878" y="22521"/>
                    <a:pt x="31701" y="22410"/>
                    <a:pt x="31547" y="22344"/>
                  </a:cubicBezTo>
                  <a:cubicBezTo>
                    <a:pt x="31458" y="22256"/>
                    <a:pt x="31370" y="22190"/>
                    <a:pt x="31326" y="22101"/>
                  </a:cubicBezTo>
                  <a:cubicBezTo>
                    <a:pt x="31260" y="22035"/>
                    <a:pt x="31216" y="21969"/>
                    <a:pt x="31149" y="21880"/>
                  </a:cubicBezTo>
                  <a:close/>
                  <a:moveTo>
                    <a:pt x="32860" y="22641"/>
                  </a:moveTo>
                  <a:cubicBezTo>
                    <a:pt x="32871" y="22652"/>
                    <a:pt x="32881" y="22663"/>
                    <a:pt x="32892" y="22675"/>
                  </a:cubicBezTo>
                  <a:lnTo>
                    <a:pt x="32892" y="22675"/>
                  </a:lnTo>
                  <a:cubicBezTo>
                    <a:pt x="32862" y="22666"/>
                    <a:pt x="32831" y="22654"/>
                    <a:pt x="32799" y="22641"/>
                  </a:cubicBezTo>
                  <a:lnTo>
                    <a:pt x="32799" y="22641"/>
                  </a:lnTo>
                  <a:cubicBezTo>
                    <a:pt x="32854" y="22682"/>
                    <a:pt x="32909" y="22728"/>
                    <a:pt x="32960" y="22786"/>
                  </a:cubicBezTo>
                  <a:cubicBezTo>
                    <a:pt x="32998" y="22836"/>
                    <a:pt x="33050" y="22887"/>
                    <a:pt x="33105" y="22934"/>
                  </a:cubicBezTo>
                  <a:lnTo>
                    <a:pt x="33105" y="22934"/>
                  </a:lnTo>
                  <a:cubicBezTo>
                    <a:pt x="33069" y="22895"/>
                    <a:pt x="33037" y="22851"/>
                    <a:pt x="33004" y="22808"/>
                  </a:cubicBezTo>
                  <a:cubicBezTo>
                    <a:pt x="32968" y="22761"/>
                    <a:pt x="32930" y="22717"/>
                    <a:pt x="32892" y="22675"/>
                  </a:cubicBezTo>
                  <a:lnTo>
                    <a:pt x="32892" y="22675"/>
                  </a:lnTo>
                  <a:cubicBezTo>
                    <a:pt x="32923" y="22685"/>
                    <a:pt x="32953" y="22693"/>
                    <a:pt x="32982" y="22697"/>
                  </a:cubicBezTo>
                  <a:cubicBezTo>
                    <a:pt x="33004" y="22697"/>
                    <a:pt x="33004" y="22675"/>
                    <a:pt x="32982" y="22675"/>
                  </a:cubicBezTo>
                  <a:cubicBezTo>
                    <a:pt x="32941" y="22666"/>
                    <a:pt x="32900" y="22654"/>
                    <a:pt x="32860" y="22641"/>
                  </a:cubicBezTo>
                  <a:close/>
                  <a:moveTo>
                    <a:pt x="27065" y="22697"/>
                  </a:moveTo>
                  <a:lnTo>
                    <a:pt x="27065" y="22697"/>
                  </a:lnTo>
                  <a:cubicBezTo>
                    <a:pt x="27229" y="22779"/>
                    <a:pt x="27373" y="22842"/>
                    <a:pt x="27481" y="22938"/>
                  </a:cubicBezTo>
                  <a:lnTo>
                    <a:pt x="27481" y="22938"/>
                  </a:lnTo>
                  <a:cubicBezTo>
                    <a:pt x="27348" y="22876"/>
                    <a:pt x="27195" y="22811"/>
                    <a:pt x="27065" y="22697"/>
                  </a:cubicBezTo>
                  <a:close/>
                  <a:moveTo>
                    <a:pt x="33092" y="22874"/>
                  </a:moveTo>
                  <a:cubicBezTo>
                    <a:pt x="33114" y="22896"/>
                    <a:pt x="33136" y="22962"/>
                    <a:pt x="33202" y="22984"/>
                  </a:cubicBezTo>
                  <a:lnTo>
                    <a:pt x="33092" y="22874"/>
                  </a:lnTo>
                  <a:close/>
                  <a:moveTo>
                    <a:pt x="33105" y="22934"/>
                  </a:moveTo>
                  <a:cubicBezTo>
                    <a:pt x="33141" y="22973"/>
                    <a:pt x="33180" y="23006"/>
                    <a:pt x="33224" y="23028"/>
                  </a:cubicBezTo>
                  <a:cubicBezTo>
                    <a:pt x="33187" y="23000"/>
                    <a:pt x="33145" y="22968"/>
                    <a:pt x="33105" y="22934"/>
                  </a:cubicBezTo>
                  <a:close/>
                  <a:moveTo>
                    <a:pt x="32084" y="23127"/>
                  </a:moveTo>
                  <a:cubicBezTo>
                    <a:pt x="32089" y="23131"/>
                    <a:pt x="32094" y="23135"/>
                    <a:pt x="32099" y="23139"/>
                  </a:cubicBezTo>
                  <a:cubicBezTo>
                    <a:pt x="32099" y="23139"/>
                    <a:pt x="32099" y="23140"/>
                    <a:pt x="32099" y="23140"/>
                  </a:cubicBezTo>
                  <a:lnTo>
                    <a:pt x="32099" y="23140"/>
                  </a:lnTo>
                  <a:cubicBezTo>
                    <a:pt x="32094" y="23136"/>
                    <a:pt x="32089" y="23131"/>
                    <a:pt x="32084" y="23127"/>
                  </a:cubicBezTo>
                  <a:close/>
                  <a:moveTo>
                    <a:pt x="31657" y="22432"/>
                  </a:moveTo>
                  <a:lnTo>
                    <a:pt x="31657" y="22432"/>
                  </a:lnTo>
                  <a:cubicBezTo>
                    <a:pt x="31812" y="22521"/>
                    <a:pt x="31966" y="22587"/>
                    <a:pt x="32121" y="22675"/>
                  </a:cubicBezTo>
                  <a:cubicBezTo>
                    <a:pt x="32231" y="22786"/>
                    <a:pt x="32341" y="22896"/>
                    <a:pt x="32474" y="23006"/>
                  </a:cubicBezTo>
                  <a:cubicBezTo>
                    <a:pt x="32540" y="23050"/>
                    <a:pt x="32584" y="23095"/>
                    <a:pt x="32628" y="23139"/>
                  </a:cubicBezTo>
                  <a:cubicBezTo>
                    <a:pt x="32623" y="23142"/>
                    <a:pt x="32615" y="23143"/>
                    <a:pt x="32605" y="23143"/>
                  </a:cubicBezTo>
                  <a:cubicBezTo>
                    <a:pt x="32538" y="23143"/>
                    <a:pt x="32376" y="23080"/>
                    <a:pt x="32165" y="22984"/>
                  </a:cubicBezTo>
                  <a:cubicBezTo>
                    <a:pt x="32099" y="22918"/>
                    <a:pt x="32076" y="22874"/>
                    <a:pt x="32010" y="22808"/>
                  </a:cubicBezTo>
                  <a:cubicBezTo>
                    <a:pt x="31900" y="22675"/>
                    <a:pt x="31767" y="22565"/>
                    <a:pt x="31657" y="22432"/>
                  </a:cubicBezTo>
                  <a:close/>
                  <a:moveTo>
                    <a:pt x="32099" y="23140"/>
                  </a:moveTo>
                  <a:lnTo>
                    <a:pt x="32099" y="23140"/>
                  </a:lnTo>
                  <a:cubicBezTo>
                    <a:pt x="32122" y="23161"/>
                    <a:pt x="32146" y="23182"/>
                    <a:pt x="32169" y="23203"/>
                  </a:cubicBezTo>
                  <a:lnTo>
                    <a:pt x="32169" y="23203"/>
                  </a:lnTo>
                  <a:cubicBezTo>
                    <a:pt x="32153" y="23196"/>
                    <a:pt x="32136" y="23189"/>
                    <a:pt x="32121" y="23183"/>
                  </a:cubicBezTo>
                  <a:cubicBezTo>
                    <a:pt x="32121" y="23183"/>
                    <a:pt x="32099" y="23183"/>
                    <a:pt x="32099" y="23140"/>
                  </a:cubicBezTo>
                  <a:close/>
                  <a:moveTo>
                    <a:pt x="33202" y="22984"/>
                  </a:moveTo>
                  <a:lnTo>
                    <a:pt x="33335" y="23117"/>
                  </a:lnTo>
                  <a:lnTo>
                    <a:pt x="33445" y="23227"/>
                  </a:lnTo>
                  <a:cubicBezTo>
                    <a:pt x="33357" y="23139"/>
                    <a:pt x="33291" y="23028"/>
                    <a:pt x="33202" y="22984"/>
                  </a:cubicBezTo>
                  <a:close/>
                  <a:moveTo>
                    <a:pt x="33470" y="23446"/>
                  </a:moveTo>
                  <a:cubicBezTo>
                    <a:pt x="33506" y="23484"/>
                    <a:pt x="33542" y="23522"/>
                    <a:pt x="33578" y="23558"/>
                  </a:cubicBezTo>
                  <a:cubicBezTo>
                    <a:pt x="33543" y="23512"/>
                    <a:pt x="33508" y="23478"/>
                    <a:pt x="33470" y="23446"/>
                  </a:cubicBezTo>
                  <a:close/>
                  <a:moveTo>
                    <a:pt x="30397" y="21566"/>
                  </a:moveTo>
                  <a:cubicBezTo>
                    <a:pt x="30363" y="21566"/>
                    <a:pt x="30337" y="21602"/>
                    <a:pt x="30355" y="21638"/>
                  </a:cubicBezTo>
                  <a:cubicBezTo>
                    <a:pt x="30884" y="22079"/>
                    <a:pt x="31348" y="22565"/>
                    <a:pt x="31856" y="23028"/>
                  </a:cubicBezTo>
                  <a:cubicBezTo>
                    <a:pt x="31790" y="23006"/>
                    <a:pt x="31701" y="22984"/>
                    <a:pt x="31657" y="22962"/>
                  </a:cubicBezTo>
                  <a:cubicBezTo>
                    <a:pt x="31193" y="22521"/>
                    <a:pt x="30664" y="22101"/>
                    <a:pt x="30222" y="21660"/>
                  </a:cubicBezTo>
                  <a:cubicBezTo>
                    <a:pt x="30218" y="21655"/>
                    <a:pt x="30212" y="21654"/>
                    <a:pt x="30207" y="21654"/>
                  </a:cubicBezTo>
                  <a:cubicBezTo>
                    <a:pt x="30186" y="21654"/>
                    <a:pt x="30165" y="21682"/>
                    <a:pt x="30200" y="21682"/>
                  </a:cubicBezTo>
                  <a:cubicBezTo>
                    <a:pt x="30509" y="22013"/>
                    <a:pt x="30884" y="22366"/>
                    <a:pt x="31238" y="22697"/>
                  </a:cubicBezTo>
                  <a:cubicBezTo>
                    <a:pt x="31127" y="22653"/>
                    <a:pt x="31039" y="22565"/>
                    <a:pt x="30929" y="22476"/>
                  </a:cubicBezTo>
                  <a:cubicBezTo>
                    <a:pt x="30925" y="22473"/>
                    <a:pt x="30922" y="22472"/>
                    <a:pt x="30919" y="22472"/>
                  </a:cubicBezTo>
                  <a:cubicBezTo>
                    <a:pt x="30901" y="22472"/>
                    <a:pt x="30888" y="22521"/>
                    <a:pt x="30906" y="22521"/>
                  </a:cubicBezTo>
                  <a:cubicBezTo>
                    <a:pt x="31061" y="22653"/>
                    <a:pt x="31238" y="22763"/>
                    <a:pt x="31436" y="22874"/>
                  </a:cubicBezTo>
                  <a:cubicBezTo>
                    <a:pt x="31569" y="23006"/>
                    <a:pt x="31723" y="23139"/>
                    <a:pt x="31878" y="23249"/>
                  </a:cubicBezTo>
                  <a:cubicBezTo>
                    <a:pt x="31834" y="23249"/>
                    <a:pt x="31812" y="23227"/>
                    <a:pt x="31790" y="23227"/>
                  </a:cubicBezTo>
                  <a:cubicBezTo>
                    <a:pt x="31657" y="23183"/>
                    <a:pt x="31503" y="23139"/>
                    <a:pt x="31370" y="23095"/>
                  </a:cubicBezTo>
                  <a:lnTo>
                    <a:pt x="30951" y="22763"/>
                  </a:lnTo>
                  <a:cubicBezTo>
                    <a:pt x="30730" y="22543"/>
                    <a:pt x="30465" y="22344"/>
                    <a:pt x="30266" y="22101"/>
                  </a:cubicBezTo>
                  <a:cubicBezTo>
                    <a:pt x="30260" y="22095"/>
                    <a:pt x="30250" y="22092"/>
                    <a:pt x="30239" y="22092"/>
                  </a:cubicBezTo>
                  <a:cubicBezTo>
                    <a:pt x="30215" y="22092"/>
                    <a:pt x="30191" y="22108"/>
                    <a:pt x="30222" y="22123"/>
                  </a:cubicBezTo>
                  <a:cubicBezTo>
                    <a:pt x="30465" y="22476"/>
                    <a:pt x="30818" y="22741"/>
                    <a:pt x="31149" y="23006"/>
                  </a:cubicBezTo>
                  <a:cubicBezTo>
                    <a:pt x="31127" y="23006"/>
                    <a:pt x="31127" y="23028"/>
                    <a:pt x="31149" y="23073"/>
                  </a:cubicBezTo>
                  <a:cubicBezTo>
                    <a:pt x="31216" y="23117"/>
                    <a:pt x="31282" y="23139"/>
                    <a:pt x="31348" y="23183"/>
                  </a:cubicBezTo>
                  <a:cubicBezTo>
                    <a:pt x="31392" y="23227"/>
                    <a:pt x="31458" y="23249"/>
                    <a:pt x="31480" y="23315"/>
                  </a:cubicBezTo>
                  <a:cubicBezTo>
                    <a:pt x="31487" y="23322"/>
                    <a:pt x="31495" y="23325"/>
                    <a:pt x="31503" y="23325"/>
                  </a:cubicBezTo>
                  <a:cubicBezTo>
                    <a:pt x="31521" y="23325"/>
                    <a:pt x="31534" y="23309"/>
                    <a:pt x="31503" y="23293"/>
                  </a:cubicBezTo>
                  <a:cubicBezTo>
                    <a:pt x="31480" y="23249"/>
                    <a:pt x="31480" y="23227"/>
                    <a:pt x="31458" y="23205"/>
                  </a:cubicBezTo>
                  <a:lnTo>
                    <a:pt x="31480" y="23205"/>
                  </a:lnTo>
                  <a:cubicBezTo>
                    <a:pt x="31679" y="23249"/>
                    <a:pt x="31878" y="23337"/>
                    <a:pt x="32076" y="23426"/>
                  </a:cubicBezTo>
                  <a:cubicBezTo>
                    <a:pt x="32233" y="23504"/>
                    <a:pt x="32406" y="23530"/>
                    <a:pt x="32582" y="23596"/>
                  </a:cubicBezTo>
                  <a:lnTo>
                    <a:pt x="32582" y="23596"/>
                  </a:lnTo>
                  <a:cubicBezTo>
                    <a:pt x="32453" y="23460"/>
                    <a:pt x="32311" y="23330"/>
                    <a:pt x="32169" y="23203"/>
                  </a:cubicBezTo>
                  <a:lnTo>
                    <a:pt x="32169" y="23203"/>
                  </a:lnTo>
                  <a:cubicBezTo>
                    <a:pt x="32217" y="23223"/>
                    <a:pt x="32268" y="23246"/>
                    <a:pt x="32318" y="23266"/>
                  </a:cubicBezTo>
                  <a:lnTo>
                    <a:pt x="32318" y="23266"/>
                  </a:lnTo>
                  <a:cubicBezTo>
                    <a:pt x="32246" y="23187"/>
                    <a:pt x="32178" y="23108"/>
                    <a:pt x="32099" y="23028"/>
                  </a:cubicBezTo>
                  <a:cubicBezTo>
                    <a:pt x="32076" y="23006"/>
                    <a:pt x="32010" y="22984"/>
                    <a:pt x="31988" y="22984"/>
                  </a:cubicBezTo>
                  <a:cubicBezTo>
                    <a:pt x="31966" y="22984"/>
                    <a:pt x="31922" y="22962"/>
                    <a:pt x="31900" y="22962"/>
                  </a:cubicBezTo>
                  <a:cubicBezTo>
                    <a:pt x="31960" y="23017"/>
                    <a:pt x="32022" y="23072"/>
                    <a:pt x="32084" y="23127"/>
                  </a:cubicBezTo>
                  <a:lnTo>
                    <a:pt x="32084" y="23127"/>
                  </a:lnTo>
                  <a:cubicBezTo>
                    <a:pt x="31868" y="22953"/>
                    <a:pt x="31652" y="22759"/>
                    <a:pt x="31436" y="22543"/>
                  </a:cubicBezTo>
                  <a:cubicBezTo>
                    <a:pt x="31105" y="22212"/>
                    <a:pt x="30774" y="21880"/>
                    <a:pt x="30421" y="21571"/>
                  </a:cubicBezTo>
                  <a:cubicBezTo>
                    <a:pt x="30413" y="21567"/>
                    <a:pt x="30405" y="21566"/>
                    <a:pt x="30397" y="21566"/>
                  </a:cubicBezTo>
                  <a:close/>
                  <a:moveTo>
                    <a:pt x="26191" y="22395"/>
                  </a:moveTo>
                  <a:lnTo>
                    <a:pt x="26191" y="22395"/>
                  </a:lnTo>
                  <a:cubicBezTo>
                    <a:pt x="26236" y="22489"/>
                    <a:pt x="26286" y="22584"/>
                    <a:pt x="26338" y="22676"/>
                  </a:cubicBezTo>
                  <a:lnTo>
                    <a:pt x="26338" y="22676"/>
                  </a:lnTo>
                  <a:cubicBezTo>
                    <a:pt x="26479" y="22778"/>
                    <a:pt x="26623" y="22876"/>
                    <a:pt x="26778" y="22984"/>
                  </a:cubicBezTo>
                  <a:cubicBezTo>
                    <a:pt x="26793" y="22984"/>
                    <a:pt x="26798" y="22974"/>
                    <a:pt x="26806" y="22974"/>
                  </a:cubicBezTo>
                  <a:cubicBezTo>
                    <a:pt x="26810" y="22974"/>
                    <a:pt x="26815" y="22977"/>
                    <a:pt x="26822" y="22984"/>
                  </a:cubicBezTo>
                  <a:cubicBezTo>
                    <a:pt x="26845" y="22984"/>
                    <a:pt x="26999" y="23095"/>
                    <a:pt x="27154" y="23227"/>
                  </a:cubicBezTo>
                  <a:cubicBezTo>
                    <a:pt x="27220" y="23271"/>
                    <a:pt x="27286" y="23315"/>
                    <a:pt x="27352" y="23360"/>
                  </a:cubicBezTo>
                  <a:cubicBezTo>
                    <a:pt x="27374" y="23382"/>
                    <a:pt x="27396" y="23382"/>
                    <a:pt x="27441" y="23426"/>
                  </a:cubicBezTo>
                  <a:cubicBezTo>
                    <a:pt x="27573" y="23536"/>
                    <a:pt x="27705" y="23624"/>
                    <a:pt x="27816" y="23647"/>
                  </a:cubicBezTo>
                  <a:cubicBezTo>
                    <a:pt x="27705" y="23580"/>
                    <a:pt x="27617" y="23514"/>
                    <a:pt x="27507" y="23426"/>
                  </a:cubicBezTo>
                  <a:cubicBezTo>
                    <a:pt x="27485" y="23382"/>
                    <a:pt x="27485" y="23360"/>
                    <a:pt x="27507" y="23360"/>
                  </a:cubicBezTo>
                  <a:cubicBezTo>
                    <a:pt x="27330" y="23249"/>
                    <a:pt x="27154" y="23139"/>
                    <a:pt x="27065" y="22984"/>
                  </a:cubicBezTo>
                  <a:cubicBezTo>
                    <a:pt x="26955" y="22918"/>
                    <a:pt x="26889" y="22830"/>
                    <a:pt x="26734" y="22763"/>
                  </a:cubicBezTo>
                  <a:cubicBezTo>
                    <a:pt x="26553" y="22637"/>
                    <a:pt x="26372" y="22510"/>
                    <a:pt x="26191" y="22395"/>
                  </a:cubicBezTo>
                  <a:close/>
                  <a:moveTo>
                    <a:pt x="32808" y="23694"/>
                  </a:moveTo>
                  <a:cubicBezTo>
                    <a:pt x="32828" y="23708"/>
                    <a:pt x="32850" y="23721"/>
                    <a:pt x="32871" y="23735"/>
                  </a:cubicBezTo>
                  <a:cubicBezTo>
                    <a:pt x="32859" y="23710"/>
                    <a:pt x="32832" y="23699"/>
                    <a:pt x="32808" y="23694"/>
                  </a:cubicBezTo>
                  <a:close/>
                  <a:moveTo>
                    <a:pt x="31745" y="23337"/>
                  </a:moveTo>
                  <a:lnTo>
                    <a:pt x="31745" y="23337"/>
                  </a:lnTo>
                  <a:cubicBezTo>
                    <a:pt x="31856" y="23448"/>
                    <a:pt x="31922" y="23536"/>
                    <a:pt x="32010" y="23647"/>
                  </a:cubicBezTo>
                  <a:cubicBezTo>
                    <a:pt x="32057" y="23662"/>
                    <a:pt x="32082" y="23678"/>
                    <a:pt x="32108" y="23678"/>
                  </a:cubicBezTo>
                  <a:cubicBezTo>
                    <a:pt x="32119" y="23678"/>
                    <a:pt x="32130" y="23675"/>
                    <a:pt x="32143" y="23669"/>
                  </a:cubicBezTo>
                  <a:cubicBezTo>
                    <a:pt x="32231" y="23691"/>
                    <a:pt x="32297" y="23735"/>
                    <a:pt x="32341" y="23757"/>
                  </a:cubicBezTo>
                  <a:cubicBezTo>
                    <a:pt x="32209" y="23647"/>
                    <a:pt x="32076" y="23536"/>
                    <a:pt x="31966" y="23426"/>
                  </a:cubicBezTo>
                  <a:cubicBezTo>
                    <a:pt x="31878" y="23382"/>
                    <a:pt x="31812" y="23360"/>
                    <a:pt x="31745" y="23337"/>
                  </a:cubicBezTo>
                  <a:close/>
                  <a:moveTo>
                    <a:pt x="32143" y="23536"/>
                  </a:moveTo>
                  <a:lnTo>
                    <a:pt x="32143" y="23536"/>
                  </a:lnTo>
                  <a:cubicBezTo>
                    <a:pt x="32253" y="23624"/>
                    <a:pt x="32341" y="23735"/>
                    <a:pt x="32430" y="23801"/>
                  </a:cubicBezTo>
                  <a:lnTo>
                    <a:pt x="32849" y="23978"/>
                  </a:lnTo>
                  <a:cubicBezTo>
                    <a:pt x="32739" y="23889"/>
                    <a:pt x="32628" y="23779"/>
                    <a:pt x="32518" y="23669"/>
                  </a:cubicBezTo>
                  <a:cubicBezTo>
                    <a:pt x="32408" y="23624"/>
                    <a:pt x="32253" y="23580"/>
                    <a:pt x="32143" y="23536"/>
                  </a:cubicBezTo>
                  <a:close/>
                  <a:moveTo>
                    <a:pt x="33292" y="23389"/>
                  </a:moveTo>
                  <a:cubicBezTo>
                    <a:pt x="33266" y="23389"/>
                    <a:pt x="33240" y="23431"/>
                    <a:pt x="33291" y="23448"/>
                  </a:cubicBezTo>
                  <a:cubicBezTo>
                    <a:pt x="33313" y="23470"/>
                    <a:pt x="33357" y="23514"/>
                    <a:pt x="33401" y="23536"/>
                  </a:cubicBezTo>
                  <a:lnTo>
                    <a:pt x="33423" y="23558"/>
                  </a:lnTo>
                  <a:lnTo>
                    <a:pt x="33666" y="23735"/>
                  </a:lnTo>
                  <a:cubicBezTo>
                    <a:pt x="33761" y="23806"/>
                    <a:pt x="33857" y="23872"/>
                    <a:pt x="33956" y="23930"/>
                  </a:cubicBezTo>
                  <a:lnTo>
                    <a:pt x="33956" y="23930"/>
                  </a:lnTo>
                  <a:cubicBezTo>
                    <a:pt x="33914" y="23884"/>
                    <a:pt x="33870" y="23840"/>
                    <a:pt x="33825" y="23797"/>
                  </a:cubicBezTo>
                  <a:lnTo>
                    <a:pt x="33825" y="23797"/>
                  </a:lnTo>
                  <a:cubicBezTo>
                    <a:pt x="33877" y="23834"/>
                    <a:pt x="33936" y="23882"/>
                    <a:pt x="33976" y="23942"/>
                  </a:cubicBezTo>
                  <a:lnTo>
                    <a:pt x="33976" y="23942"/>
                  </a:lnTo>
                  <a:cubicBezTo>
                    <a:pt x="33970" y="23938"/>
                    <a:pt x="33963" y="23934"/>
                    <a:pt x="33956" y="23930"/>
                  </a:cubicBezTo>
                  <a:lnTo>
                    <a:pt x="33956" y="23930"/>
                  </a:lnTo>
                  <a:cubicBezTo>
                    <a:pt x="33970" y="23946"/>
                    <a:pt x="33984" y="23962"/>
                    <a:pt x="33997" y="23978"/>
                  </a:cubicBezTo>
                  <a:cubicBezTo>
                    <a:pt x="33991" y="23965"/>
                    <a:pt x="33984" y="23954"/>
                    <a:pt x="33976" y="23942"/>
                  </a:cubicBezTo>
                  <a:lnTo>
                    <a:pt x="33976" y="23942"/>
                  </a:lnTo>
                  <a:cubicBezTo>
                    <a:pt x="34054" y="23987"/>
                    <a:pt x="34134" y="24029"/>
                    <a:pt x="34218" y="24066"/>
                  </a:cubicBezTo>
                  <a:cubicBezTo>
                    <a:pt x="34227" y="24069"/>
                    <a:pt x="34235" y="24070"/>
                    <a:pt x="34243" y="24070"/>
                  </a:cubicBezTo>
                  <a:cubicBezTo>
                    <a:pt x="34289" y="24070"/>
                    <a:pt x="34303" y="24019"/>
                    <a:pt x="34284" y="24000"/>
                  </a:cubicBezTo>
                  <a:cubicBezTo>
                    <a:pt x="34196" y="23889"/>
                    <a:pt x="34085" y="23845"/>
                    <a:pt x="33997" y="23735"/>
                  </a:cubicBezTo>
                  <a:cubicBezTo>
                    <a:pt x="33997" y="23721"/>
                    <a:pt x="33993" y="23716"/>
                    <a:pt x="33988" y="23716"/>
                  </a:cubicBezTo>
                  <a:cubicBezTo>
                    <a:pt x="33976" y="23716"/>
                    <a:pt x="33960" y="23742"/>
                    <a:pt x="33975" y="23757"/>
                  </a:cubicBezTo>
                  <a:cubicBezTo>
                    <a:pt x="33975" y="23757"/>
                    <a:pt x="33975" y="23757"/>
                    <a:pt x="33975" y="23757"/>
                  </a:cubicBezTo>
                  <a:lnTo>
                    <a:pt x="33975" y="23757"/>
                  </a:lnTo>
                  <a:cubicBezTo>
                    <a:pt x="33869" y="23654"/>
                    <a:pt x="33746" y="23551"/>
                    <a:pt x="33622" y="23448"/>
                  </a:cubicBezTo>
                  <a:cubicBezTo>
                    <a:pt x="33614" y="23444"/>
                    <a:pt x="33606" y="23442"/>
                    <a:pt x="33600" y="23442"/>
                  </a:cubicBezTo>
                  <a:cubicBezTo>
                    <a:pt x="33571" y="23442"/>
                    <a:pt x="33560" y="23478"/>
                    <a:pt x="33578" y="23514"/>
                  </a:cubicBezTo>
                  <a:cubicBezTo>
                    <a:pt x="33754" y="23624"/>
                    <a:pt x="33887" y="23757"/>
                    <a:pt x="34019" y="23867"/>
                  </a:cubicBezTo>
                  <a:cubicBezTo>
                    <a:pt x="33909" y="23801"/>
                    <a:pt x="33843" y="23735"/>
                    <a:pt x="33732" y="23669"/>
                  </a:cubicBezTo>
                  <a:cubicBezTo>
                    <a:pt x="33644" y="23624"/>
                    <a:pt x="33556" y="23580"/>
                    <a:pt x="33511" y="23536"/>
                  </a:cubicBezTo>
                  <a:cubicBezTo>
                    <a:pt x="33423" y="23470"/>
                    <a:pt x="33401" y="23426"/>
                    <a:pt x="33313" y="23404"/>
                  </a:cubicBezTo>
                  <a:cubicBezTo>
                    <a:pt x="33307" y="23393"/>
                    <a:pt x="33300" y="23389"/>
                    <a:pt x="33292" y="23389"/>
                  </a:cubicBezTo>
                  <a:close/>
                  <a:moveTo>
                    <a:pt x="27595" y="23426"/>
                  </a:moveTo>
                  <a:cubicBezTo>
                    <a:pt x="27705" y="23514"/>
                    <a:pt x="27816" y="23580"/>
                    <a:pt x="27948" y="23647"/>
                  </a:cubicBezTo>
                  <a:cubicBezTo>
                    <a:pt x="27992" y="23647"/>
                    <a:pt x="27992" y="23647"/>
                    <a:pt x="27926" y="23691"/>
                  </a:cubicBezTo>
                  <a:cubicBezTo>
                    <a:pt x="28147" y="23801"/>
                    <a:pt x="28346" y="23911"/>
                    <a:pt x="28566" y="24000"/>
                  </a:cubicBezTo>
                  <a:cubicBezTo>
                    <a:pt x="28934" y="24174"/>
                    <a:pt x="29267" y="24314"/>
                    <a:pt x="29625" y="24450"/>
                  </a:cubicBezTo>
                  <a:lnTo>
                    <a:pt x="29625" y="24450"/>
                  </a:lnTo>
                  <a:cubicBezTo>
                    <a:pt x="29618" y="24447"/>
                    <a:pt x="29611" y="24444"/>
                    <a:pt x="29604" y="24441"/>
                  </a:cubicBezTo>
                  <a:cubicBezTo>
                    <a:pt x="29033" y="24187"/>
                    <a:pt x="28441" y="23933"/>
                    <a:pt x="27946" y="23563"/>
                  </a:cubicBezTo>
                  <a:lnTo>
                    <a:pt x="27946" y="23563"/>
                  </a:lnTo>
                  <a:cubicBezTo>
                    <a:pt x="27839" y="23527"/>
                    <a:pt x="27717" y="23487"/>
                    <a:pt x="27595" y="23426"/>
                  </a:cubicBezTo>
                  <a:close/>
                  <a:moveTo>
                    <a:pt x="37088" y="24441"/>
                  </a:moveTo>
                  <a:cubicBezTo>
                    <a:pt x="37110" y="24463"/>
                    <a:pt x="37110" y="24507"/>
                    <a:pt x="37154" y="24530"/>
                  </a:cubicBezTo>
                  <a:lnTo>
                    <a:pt x="37110" y="24507"/>
                  </a:lnTo>
                  <a:cubicBezTo>
                    <a:pt x="37088" y="24463"/>
                    <a:pt x="37088" y="24441"/>
                    <a:pt x="37088" y="24441"/>
                  </a:cubicBezTo>
                  <a:close/>
                  <a:moveTo>
                    <a:pt x="36757" y="24552"/>
                  </a:moveTo>
                  <a:lnTo>
                    <a:pt x="36757" y="24618"/>
                  </a:lnTo>
                  <a:cubicBezTo>
                    <a:pt x="36757" y="24640"/>
                    <a:pt x="36779" y="24640"/>
                    <a:pt x="36823" y="24662"/>
                  </a:cubicBezTo>
                  <a:cubicBezTo>
                    <a:pt x="36779" y="24640"/>
                    <a:pt x="36757" y="24618"/>
                    <a:pt x="36757" y="24552"/>
                  </a:cubicBezTo>
                  <a:close/>
                  <a:moveTo>
                    <a:pt x="28324" y="23757"/>
                  </a:moveTo>
                  <a:cubicBezTo>
                    <a:pt x="28765" y="24000"/>
                    <a:pt x="29207" y="24198"/>
                    <a:pt x="29648" y="24397"/>
                  </a:cubicBezTo>
                  <a:cubicBezTo>
                    <a:pt x="30004" y="24542"/>
                    <a:pt x="30375" y="24655"/>
                    <a:pt x="30743" y="24779"/>
                  </a:cubicBezTo>
                  <a:lnTo>
                    <a:pt x="30743" y="24779"/>
                  </a:lnTo>
                  <a:cubicBezTo>
                    <a:pt x="30659" y="24674"/>
                    <a:pt x="30151" y="24572"/>
                    <a:pt x="30046" y="24530"/>
                  </a:cubicBezTo>
                  <a:lnTo>
                    <a:pt x="29472" y="24287"/>
                  </a:lnTo>
                  <a:cubicBezTo>
                    <a:pt x="29176" y="24154"/>
                    <a:pt x="28891" y="23981"/>
                    <a:pt x="28602" y="23836"/>
                  </a:cubicBezTo>
                  <a:lnTo>
                    <a:pt x="28602" y="23836"/>
                  </a:lnTo>
                  <a:cubicBezTo>
                    <a:pt x="28599" y="23841"/>
                    <a:pt x="28595" y="23845"/>
                    <a:pt x="28589" y="23845"/>
                  </a:cubicBezTo>
                  <a:cubicBezTo>
                    <a:pt x="28478" y="23845"/>
                    <a:pt x="28390" y="23779"/>
                    <a:pt x="28324" y="23757"/>
                  </a:cubicBezTo>
                  <a:close/>
                  <a:moveTo>
                    <a:pt x="29625" y="24450"/>
                  </a:moveTo>
                  <a:cubicBezTo>
                    <a:pt x="29903" y="24557"/>
                    <a:pt x="30141" y="24665"/>
                    <a:pt x="30421" y="24772"/>
                  </a:cubicBezTo>
                  <a:lnTo>
                    <a:pt x="30906" y="24949"/>
                  </a:lnTo>
                  <a:cubicBezTo>
                    <a:pt x="30995" y="24971"/>
                    <a:pt x="31436" y="25059"/>
                    <a:pt x="31458" y="25126"/>
                  </a:cubicBezTo>
                  <a:cubicBezTo>
                    <a:pt x="31458" y="25148"/>
                    <a:pt x="31475" y="25159"/>
                    <a:pt x="31491" y="25159"/>
                  </a:cubicBezTo>
                  <a:cubicBezTo>
                    <a:pt x="31508" y="25159"/>
                    <a:pt x="31525" y="25148"/>
                    <a:pt x="31525" y="25126"/>
                  </a:cubicBezTo>
                  <a:lnTo>
                    <a:pt x="31525" y="25081"/>
                  </a:lnTo>
                  <a:cubicBezTo>
                    <a:pt x="31525" y="25059"/>
                    <a:pt x="31525" y="25059"/>
                    <a:pt x="31480" y="25059"/>
                  </a:cubicBezTo>
                  <a:cubicBezTo>
                    <a:pt x="31240" y="24952"/>
                    <a:pt x="30992" y="24863"/>
                    <a:pt x="30743" y="24779"/>
                  </a:cubicBezTo>
                  <a:lnTo>
                    <a:pt x="30743" y="24779"/>
                  </a:lnTo>
                  <a:cubicBezTo>
                    <a:pt x="30747" y="24784"/>
                    <a:pt x="30750" y="24789"/>
                    <a:pt x="30752" y="24794"/>
                  </a:cubicBezTo>
                  <a:lnTo>
                    <a:pt x="30752" y="24839"/>
                  </a:lnTo>
                  <a:cubicBezTo>
                    <a:pt x="30421" y="24728"/>
                    <a:pt x="30112" y="24618"/>
                    <a:pt x="29781" y="24507"/>
                  </a:cubicBezTo>
                  <a:cubicBezTo>
                    <a:pt x="29728" y="24488"/>
                    <a:pt x="29677" y="24469"/>
                    <a:pt x="29625" y="24450"/>
                  </a:cubicBezTo>
                  <a:close/>
                  <a:moveTo>
                    <a:pt x="28324" y="25236"/>
                  </a:moveTo>
                  <a:lnTo>
                    <a:pt x="28324" y="25236"/>
                  </a:lnTo>
                  <a:cubicBezTo>
                    <a:pt x="28589" y="25435"/>
                    <a:pt x="28920" y="25501"/>
                    <a:pt x="29207" y="25677"/>
                  </a:cubicBezTo>
                  <a:cubicBezTo>
                    <a:pt x="29449" y="25832"/>
                    <a:pt x="29670" y="25987"/>
                    <a:pt x="29935" y="26097"/>
                  </a:cubicBezTo>
                  <a:cubicBezTo>
                    <a:pt x="29803" y="26075"/>
                    <a:pt x="29692" y="26009"/>
                    <a:pt x="29560" y="25964"/>
                  </a:cubicBezTo>
                  <a:cubicBezTo>
                    <a:pt x="29251" y="25854"/>
                    <a:pt x="28942" y="25766"/>
                    <a:pt x="28677" y="25567"/>
                  </a:cubicBezTo>
                  <a:lnTo>
                    <a:pt x="28655" y="25567"/>
                  </a:lnTo>
                  <a:cubicBezTo>
                    <a:pt x="28566" y="25501"/>
                    <a:pt x="28478" y="25435"/>
                    <a:pt x="28390" y="25346"/>
                  </a:cubicBezTo>
                  <a:lnTo>
                    <a:pt x="28390" y="25302"/>
                  </a:lnTo>
                  <a:cubicBezTo>
                    <a:pt x="28368" y="25302"/>
                    <a:pt x="28346" y="25280"/>
                    <a:pt x="28324" y="25236"/>
                  </a:cubicBezTo>
                  <a:close/>
                  <a:moveTo>
                    <a:pt x="36271" y="28658"/>
                  </a:moveTo>
                  <a:cubicBezTo>
                    <a:pt x="36293" y="28724"/>
                    <a:pt x="36293" y="28768"/>
                    <a:pt x="36315" y="28834"/>
                  </a:cubicBezTo>
                  <a:cubicBezTo>
                    <a:pt x="36300" y="28834"/>
                    <a:pt x="36285" y="28834"/>
                    <a:pt x="36277" y="28842"/>
                  </a:cubicBezTo>
                  <a:lnTo>
                    <a:pt x="36277" y="28842"/>
                  </a:lnTo>
                  <a:cubicBezTo>
                    <a:pt x="36281" y="28779"/>
                    <a:pt x="36280" y="28718"/>
                    <a:pt x="36271" y="28658"/>
                  </a:cubicBezTo>
                  <a:close/>
                  <a:moveTo>
                    <a:pt x="24916" y="29633"/>
                  </a:moveTo>
                  <a:cubicBezTo>
                    <a:pt x="24926" y="29640"/>
                    <a:pt x="24936" y="29646"/>
                    <a:pt x="24946" y="29651"/>
                  </a:cubicBezTo>
                  <a:cubicBezTo>
                    <a:pt x="24946" y="29667"/>
                    <a:pt x="24946" y="29677"/>
                    <a:pt x="24947" y="29685"/>
                  </a:cubicBezTo>
                  <a:lnTo>
                    <a:pt x="24947" y="29685"/>
                  </a:lnTo>
                  <a:cubicBezTo>
                    <a:pt x="24936" y="29667"/>
                    <a:pt x="24926" y="29650"/>
                    <a:pt x="24916" y="29633"/>
                  </a:cubicBezTo>
                  <a:close/>
                  <a:moveTo>
                    <a:pt x="25034" y="29762"/>
                  </a:moveTo>
                  <a:cubicBezTo>
                    <a:pt x="25060" y="29813"/>
                    <a:pt x="25100" y="29864"/>
                    <a:pt x="25143" y="29915"/>
                  </a:cubicBezTo>
                  <a:lnTo>
                    <a:pt x="25143" y="29915"/>
                  </a:lnTo>
                  <a:cubicBezTo>
                    <a:pt x="25124" y="29895"/>
                    <a:pt x="25102" y="29874"/>
                    <a:pt x="25078" y="29850"/>
                  </a:cubicBezTo>
                  <a:cubicBezTo>
                    <a:pt x="25056" y="29828"/>
                    <a:pt x="25056" y="29806"/>
                    <a:pt x="25034" y="29762"/>
                  </a:cubicBezTo>
                  <a:close/>
                  <a:moveTo>
                    <a:pt x="35344" y="29850"/>
                  </a:moveTo>
                  <a:lnTo>
                    <a:pt x="35344" y="29872"/>
                  </a:lnTo>
                  <a:cubicBezTo>
                    <a:pt x="35322" y="29916"/>
                    <a:pt x="35300" y="29960"/>
                    <a:pt x="35300" y="29982"/>
                  </a:cubicBezTo>
                  <a:cubicBezTo>
                    <a:pt x="35300" y="29938"/>
                    <a:pt x="35322" y="29872"/>
                    <a:pt x="35344" y="29850"/>
                  </a:cubicBezTo>
                  <a:close/>
                  <a:moveTo>
                    <a:pt x="24372" y="28746"/>
                  </a:moveTo>
                  <a:cubicBezTo>
                    <a:pt x="24482" y="28834"/>
                    <a:pt x="24593" y="28923"/>
                    <a:pt x="24725" y="28989"/>
                  </a:cubicBezTo>
                  <a:cubicBezTo>
                    <a:pt x="24725" y="28989"/>
                    <a:pt x="24747" y="28989"/>
                    <a:pt x="24747" y="29033"/>
                  </a:cubicBezTo>
                  <a:cubicBezTo>
                    <a:pt x="24902" y="29386"/>
                    <a:pt x="25255" y="29739"/>
                    <a:pt x="25476" y="30026"/>
                  </a:cubicBezTo>
                  <a:cubicBezTo>
                    <a:pt x="25498" y="30048"/>
                    <a:pt x="25520" y="30093"/>
                    <a:pt x="25564" y="30137"/>
                  </a:cubicBezTo>
                  <a:cubicBezTo>
                    <a:pt x="25476" y="30048"/>
                    <a:pt x="25388" y="29938"/>
                    <a:pt x="25299" y="29850"/>
                  </a:cubicBezTo>
                  <a:cubicBezTo>
                    <a:pt x="25145" y="29629"/>
                    <a:pt x="24946" y="29408"/>
                    <a:pt x="24725" y="29165"/>
                  </a:cubicBezTo>
                  <a:cubicBezTo>
                    <a:pt x="24725" y="29143"/>
                    <a:pt x="24703" y="29143"/>
                    <a:pt x="24681" y="29143"/>
                  </a:cubicBezTo>
                  <a:cubicBezTo>
                    <a:pt x="24571" y="28989"/>
                    <a:pt x="24460" y="28878"/>
                    <a:pt x="24372" y="28746"/>
                  </a:cubicBezTo>
                  <a:close/>
                  <a:moveTo>
                    <a:pt x="25807" y="29475"/>
                  </a:moveTo>
                  <a:cubicBezTo>
                    <a:pt x="25851" y="29497"/>
                    <a:pt x="25917" y="29519"/>
                    <a:pt x="25961" y="29519"/>
                  </a:cubicBezTo>
                  <a:cubicBezTo>
                    <a:pt x="26050" y="29607"/>
                    <a:pt x="26050" y="29739"/>
                    <a:pt x="26116" y="29850"/>
                  </a:cubicBezTo>
                  <a:cubicBezTo>
                    <a:pt x="26138" y="29938"/>
                    <a:pt x="26182" y="30026"/>
                    <a:pt x="26248" y="30137"/>
                  </a:cubicBezTo>
                  <a:cubicBezTo>
                    <a:pt x="26072" y="29938"/>
                    <a:pt x="25917" y="29695"/>
                    <a:pt x="25807" y="29475"/>
                  </a:cubicBezTo>
                  <a:close/>
                  <a:moveTo>
                    <a:pt x="24968" y="29143"/>
                  </a:moveTo>
                  <a:cubicBezTo>
                    <a:pt x="25056" y="29188"/>
                    <a:pt x="25167" y="29210"/>
                    <a:pt x="25277" y="29276"/>
                  </a:cubicBezTo>
                  <a:cubicBezTo>
                    <a:pt x="25388" y="29585"/>
                    <a:pt x="25586" y="29828"/>
                    <a:pt x="25785" y="30093"/>
                  </a:cubicBezTo>
                  <a:cubicBezTo>
                    <a:pt x="25804" y="30093"/>
                    <a:pt x="25807" y="30125"/>
                    <a:pt x="25821" y="30148"/>
                  </a:cubicBezTo>
                  <a:lnTo>
                    <a:pt x="25821" y="30148"/>
                  </a:lnTo>
                  <a:cubicBezTo>
                    <a:pt x="25668" y="29952"/>
                    <a:pt x="25495" y="29736"/>
                    <a:pt x="25343" y="29541"/>
                  </a:cubicBezTo>
                  <a:cubicBezTo>
                    <a:pt x="25233" y="29408"/>
                    <a:pt x="25078" y="29298"/>
                    <a:pt x="24968" y="29143"/>
                  </a:cubicBezTo>
                  <a:close/>
                  <a:moveTo>
                    <a:pt x="36234" y="29072"/>
                  </a:moveTo>
                  <a:cubicBezTo>
                    <a:pt x="36225" y="29102"/>
                    <a:pt x="36215" y="29133"/>
                    <a:pt x="36205" y="29165"/>
                  </a:cubicBezTo>
                  <a:cubicBezTo>
                    <a:pt x="36205" y="29408"/>
                    <a:pt x="36425" y="29651"/>
                    <a:pt x="36536" y="29872"/>
                  </a:cubicBezTo>
                  <a:cubicBezTo>
                    <a:pt x="36624" y="30048"/>
                    <a:pt x="36734" y="30181"/>
                    <a:pt x="36845" y="30335"/>
                  </a:cubicBezTo>
                  <a:cubicBezTo>
                    <a:pt x="36647" y="29999"/>
                    <a:pt x="36378" y="29609"/>
                    <a:pt x="36309" y="29214"/>
                  </a:cubicBezTo>
                  <a:lnTo>
                    <a:pt x="36309" y="29214"/>
                  </a:lnTo>
                  <a:cubicBezTo>
                    <a:pt x="36285" y="29168"/>
                    <a:pt x="36257" y="29121"/>
                    <a:pt x="36234" y="29072"/>
                  </a:cubicBezTo>
                  <a:close/>
                  <a:moveTo>
                    <a:pt x="25498" y="29364"/>
                  </a:moveTo>
                  <a:lnTo>
                    <a:pt x="25498" y="29364"/>
                  </a:lnTo>
                  <a:cubicBezTo>
                    <a:pt x="25564" y="29386"/>
                    <a:pt x="25608" y="29386"/>
                    <a:pt x="25674" y="29408"/>
                  </a:cubicBezTo>
                  <a:cubicBezTo>
                    <a:pt x="25741" y="29651"/>
                    <a:pt x="25895" y="29916"/>
                    <a:pt x="26050" y="30137"/>
                  </a:cubicBezTo>
                  <a:lnTo>
                    <a:pt x="26226" y="30380"/>
                  </a:lnTo>
                  <a:cubicBezTo>
                    <a:pt x="26116" y="30247"/>
                    <a:pt x="26028" y="30093"/>
                    <a:pt x="25917" y="29982"/>
                  </a:cubicBezTo>
                  <a:cubicBezTo>
                    <a:pt x="25785" y="29806"/>
                    <a:pt x="25608" y="29607"/>
                    <a:pt x="25520" y="29408"/>
                  </a:cubicBezTo>
                  <a:cubicBezTo>
                    <a:pt x="25520" y="29408"/>
                    <a:pt x="25520" y="29386"/>
                    <a:pt x="25498" y="29364"/>
                  </a:cubicBezTo>
                  <a:close/>
                  <a:moveTo>
                    <a:pt x="26624" y="29916"/>
                  </a:moveTo>
                  <a:lnTo>
                    <a:pt x="26624" y="29916"/>
                  </a:lnTo>
                  <a:cubicBezTo>
                    <a:pt x="26690" y="29960"/>
                    <a:pt x="26778" y="30026"/>
                    <a:pt x="26822" y="30071"/>
                  </a:cubicBezTo>
                  <a:cubicBezTo>
                    <a:pt x="26889" y="30159"/>
                    <a:pt x="26911" y="30203"/>
                    <a:pt x="26933" y="30291"/>
                  </a:cubicBezTo>
                  <a:cubicBezTo>
                    <a:pt x="26955" y="30335"/>
                    <a:pt x="27021" y="30424"/>
                    <a:pt x="27043" y="30534"/>
                  </a:cubicBezTo>
                  <a:cubicBezTo>
                    <a:pt x="26911" y="30358"/>
                    <a:pt x="26734" y="30137"/>
                    <a:pt x="26624" y="29916"/>
                  </a:cubicBezTo>
                  <a:close/>
                  <a:moveTo>
                    <a:pt x="33247" y="30247"/>
                  </a:moveTo>
                  <a:cubicBezTo>
                    <a:pt x="33202" y="30380"/>
                    <a:pt x="33180" y="30490"/>
                    <a:pt x="33136" y="30578"/>
                  </a:cubicBezTo>
                  <a:cubicBezTo>
                    <a:pt x="33114" y="30512"/>
                    <a:pt x="33092" y="30468"/>
                    <a:pt x="33070" y="30380"/>
                  </a:cubicBezTo>
                  <a:cubicBezTo>
                    <a:pt x="33070" y="30369"/>
                    <a:pt x="33059" y="30363"/>
                    <a:pt x="33045" y="30363"/>
                  </a:cubicBezTo>
                  <a:cubicBezTo>
                    <a:pt x="33031" y="30363"/>
                    <a:pt x="33015" y="30369"/>
                    <a:pt x="33004" y="30380"/>
                  </a:cubicBezTo>
                  <a:cubicBezTo>
                    <a:pt x="32982" y="30358"/>
                    <a:pt x="32982" y="30313"/>
                    <a:pt x="32960" y="30269"/>
                  </a:cubicBezTo>
                  <a:cubicBezTo>
                    <a:pt x="33070" y="30269"/>
                    <a:pt x="33136" y="30247"/>
                    <a:pt x="33247" y="30247"/>
                  </a:cubicBezTo>
                  <a:close/>
                  <a:moveTo>
                    <a:pt x="26271" y="29629"/>
                  </a:moveTo>
                  <a:cubicBezTo>
                    <a:pt x="26293" y="29651"/>
                    <a:pt x="26337" y="29695"/>
                    <a:pt x="26381" y="29717"/>
                  </a:cubicBezTo>
                  <a:cubicBezTo>
                    <a:pt x="26491" y="29960"/>
                    <a:pt x="26668" y="30203"/>
                    <a:pt x="26800" y="30468"/>
                  </a:cubicBezTo>
                  <a:lnTo>
                    <a:pt x="26889" y="30622"/>
                  </a:lnTo>
                  <a:cubicBezTo>
                    <a:pt x="26778" y="30490"/>
                    <a:pt x="26690" y="30335"/>
                    <a:pt x="26580" y="30203"/>
                  </a:cubicBezTo>
                  <a:cubicBezTo>
                    <a:pt x="26491" y="30093"/>
                    <a:pt x="26447" y="30026"/>
                    <a:pt x="26381" y="29916"/>
                  </a:cubicBezTo>
                  <a:lnTo>
                    <a:pt x="26248" y="29629"/>
                  </a:lnTo>
                  <a:close/>
                  <a:moveTo>
                    <a:pt x="30796" y="30380"/>
                  </a:moveTo>
                  <a:cubicBezTo>
                    <a:pt x="30818" y="30468"/>
                    <a:pt x="30884" y="30490"/>
                    <a:pt x="30929" y="30534"/>
                  </a:cubicBezTo>
                  <a:lnTo>
                    <a:pt x="31193" y="30799"/>
                  </a:lnTo>
                  <a:cubicBezTo>
                    <a:pt x="31039" y="30689"/>
                    <a:pt x="30906" y="30578"/>
                    <a:pt x="30752" y="30490"/>
                  </a:cubicBezTo>
                  <a:cubicBezTo>
                    <a:pt x="30686" y="30468"/>
                    <a:pt x="30642" y="30424"/>
                    <a:pt x="30575" y="30380"/>
                  </a:cubicBezTo>
                  <a:close/>
                  <a:moveTo>
                    <a:pt x="31039" y="30380"/>
                  </a:moveTo>
                  <a:cubicBezTo>
                    <a:pt x="31182" y="30502"/>
                    <a:pt x="31230" y="30663"/>
                    <a:pt x="31325" y="30809"/>
                  </a:cubicBezTo>
                  <a:lnTo>
                    <a:pt x="31325" y="30809"/>
                  </a:lnTo>
                  <a:cubicBezTo>
                    <a:pt x="31265" y="30739"/>
                    <a:pt x="31192" y="30670"/>
                    <a:pt x="31105" y="30600"/>
                  </a:cubicBezTo>
                  <a:cubicBezTo>
                    <a:pt x="31083" y="30578"/>
                    <a:pt x="30884" y="30424"/>
                    <a:pt x="30862" y="30380"/>
                  </a:cubicBezTo>
                  <a:close/>
                  <a:moveTo>
                    <a:pt x="32871" y="30313"/>
                  </a:moveTo>
                  <a:cubicBezTo>
                    <a:pt x="32915" y="30402"/>
                    <a:pt x="32982" y="30512"/>
                    <a:pt x="33026" y="30600"/>
                  </a:cubicBezTo>
                  <a:cubicBezTo>
                    <a:pt x="33070" y="30622"/>
                    <a:pt x="33092" y="30689"/>
                    <a:pt x="33114" y="30711"/>
                  </a:cubicBezTo>
                  <a:cubicBezTo>
                    <a:pt x="33092" y="30755"/>
                    <a:pt x="33092" y="30843"/>
                    <a:pt x="33070" y="30909"/>
                  </a:cubicBezTo>
                  <a:cubicBezTo>
                    <a:pt x="32960" y="30711"/>
                    <a:pt x="32849" y="30512"/>
                    <a:pt x="32761" y="30313"/>
                  </a:cubicBezTo>
                  <a:close/>
                  <a:moveTo>
                    <a:pt x="31360" y="30852"/>
                  </a:moveTo>
                  <a:cubicBezTo>
                    <a:pt x="31420" y="30898"/>
                    <a:pt x="31462" y="30980"/>
                    <a:pt x="31525" y="31042"/>
                  </a:cubicBezTo>
                  <a:cubicBezTo>
                    <a:pt x="31458" y="30976"/>
                    <a:pt x="31436" y="30932"/>
                    <a:pt x="31370" y="30865"/>
                  </a:cubicBezTo>
                  <a:cubicBezTo>
                    <a:pt x="31367" y="30861"/>
                    <a:pt x="31363" y="30856"/>
                    <a:pt x="31360" y="30852"/>
                  </a:cubicBezTo>
                  <a:close/>
                  <a:moveTo>
                    <a:pt x="35388" y="30932"/>
                  </a:moveTo>
                  <a:cubicBezTo>
                    <a:pt x="35388" y="30954"/>
                    <a:pt x="35410" y="31020"/>
                    <a:pt x="35410" y="31042"/>
                  </a:cubicBezTo>
                  <a:cubicBezTo>
                    <a:pt x="35404" y="31036"/>
                    <a:pt x="35395" y="31033"/>
                    <a:pt x="35385" y="31033"/>
                  </a:cubicBezTo>
                  <a:cubicBezTo>
                    <a:pt x="35383" y="31033"/>
                    <a:pt x="35382" y="31033"/>
                    <a:pt x="35380" y="31034"/>
                  </a:cubicBezTo>
                  <a:lnTo>
                    <a:pt x="35380" y="31034"/>
                  </a:lnTo>
                  <a:cubicBezTo>
                    <a:pt x="35388" y="31019"/>
                    <a:pt x="35388" y="31001"/>
                    <a:pt x="35388" y="30976"/>
                  </a:cubicBezTo>
                  <a:lnTo>
                    <a:pt x="35388" y="30932"/>
                  </a:lnTo>
                  <a:close/>
                  <a:moveTo>
                    <a:pt x="35785" y="29806"/>
                  </a:moveTo>
                  <a:cubicBezTo>
                    <a:pt x="35832" y="29906"/>
                    <a:pt x="35881" y="30008"/>
                    <a:pt x="35932" y="30110"/>
                  </a:cubicBezTo>
                  <a:lnTo>
                    <a:pt x="35932" y="30110"/>
                  </a:lnTo>
                  <a:cubicBezTo>
                    <a:pt x="35913" y="30114"/>
                    <a:pt x="35896" y="30130"/>
                    <a:pt x="35896" y="30159"/>
                  </a:cubicBezTo>
                  <a:cubicBezTo>
                    <a:pt x="35896" y="30313"/>
                    <a:pt x="35940" y="30490"/>
                    <a:pt x="36006" y="30645"/>
                  </a:cubicBezTo>
                  <a:cubicBezTo>
                    <a:pt x="36072" y="30733"/>
                    <a:pt x="36116" y="30799"/>
                    <a:pt x="36138" y="30865"/>
                  </a:cubicBezTo>
                  <a:cubicBezTo>
                    <a:pt x="36138" y="30954"/>
                    <a:pt x="36183" y="31064"/>
                    <a:pt x="36183" y="31152"/>
                  </a:cubicBezTo>
                  <a:cubicBezTo>
                    <a:pt x="36072" y="30954"/>
                    <a:pt x="35984" y="30755"/>
                    <a:pt x="35874" y="30600"/>
                  </a:cubicBezTo>
                  <a:cubicBezTo>
                    <a:pt x="35785" y="30424"/>
                    <a:pt x="35675" y="30291"/>
                    <a:pt x="35587" y="30137"/>
                  </a:cubicBezTo>
                  <a:cubicBezTo>
                    <a:pt x="35587" y="30093"/>
                    <a:pt x="35564" y="30048"/>
                    <a:pt x="35564" y="30026"/>
                  </a:cubicBezTo>
                  <a:lnTo>
                    <a:pt x="35785" y="29806"/>
                  </a:lnTo>
                  <a:close/>
                  <a:moveTo>
                    <a:pt x="26955" y="31152"/>
                  </a:moveTo>
                  <a:lnTo>
                    <a:pt x="26999" y="31174"/>
                  </a:lnTo>
                  <a:cubicBezTo>
                    <a:pt x="26955" y="31174"/>
                    <a:pt x="26955" y="31174"/>
                    <a:pt x="26955" y="31196"/>
                  </a:cubicBezTo>
                  <a:lnTo>
                    <a:pt x="26955" y="31152"/>
                  </a:lnTo>
                  <a:close/>
                  <a:moveTo>
                    <a:pt x="32673" y="30358"/>
                  </a:moveTo>
                  <a:cubicBezTo>
                    <a:pt x="32783" y="30600"/>
                    <a:pt x="32915" y="30821"/>
                    <a:pt x="33026" y="31064"/>
                  </a:cubicBezTo>
                  <a:lnTo>
                    <a:pt x="33026" y="31130"/>
                  </a:lnTo>
                  <a:cubicBezTo>
                    <a:pt x="33026" y="31184"/>
                    <a:pt x="33069" y="31251"/>
                    <a:pt x="33132" y="31264"/>
                  </a:cubicBezTo>
                  <a:lnTo>
                    <a:pt x="33132" y="31264"/>
                  </a:lnTo>
                  <a:cubicBezTo>
                    <a:pt x="33127" y="31270"/>
                    <a:pt x="33122" y="31277"/>
                    <a:pt x="33114" y="31285"/>
                  </a:cubicBezTo>
                  <a:cubicBezTo>
                    <a:pt x="33114" y="31263"/>
                    <a:pt x="33092" y="31263"/>
                    <a:pt x="33070" y="31263"/>
                  </a:cubicBezTo>
                  <a:cubicBezTo>
                    <a:pt x="32893" y="30954"/>
                    <a:pt x="32650" y="30689"/>
                    <a:pt x="32518" y="30358"/>
                  </a:cubicBezTo>
                  <a:close/>
                  <a:moveTo>
                    <a:pt x="35277" y="31285"/>
                  </a:moveTo>
                  <a:cubicBezTo>
                    <a:pt x="35277" y="31325"/>
                    <a:pt x="35277" y="31349"/>
                    <a:pt x="35282" y="31371"/>
                  </a:cubicBezTo>
                  <a:lnTo>
                    <a:pt x="35282" y="31371"/>
                  </a:lnTo>
                  <a:cubicBezTo>
                    <a:pt x="35280" y="31364"/>
                    <a:pt x="35277" y="31358"/>
                    <a:pt x="35277" y="31351"/>
                  </a:cubicBezTo>
                  <a:cubicBezTo>
                    <a:pt x="35233" y="31307"/>
                    <a:pt x="35233" y="31307"/>
                    <a:pt x="35277" y="31285"/>
                  </a:cubicBezTo>
                  <a:close/>
                  <a:moveTo>
                    <a:pt x="35432" y="30402"/>
                  </a:moveTo>
                  <a:cubicBezTo>
                    <a:pt x="35497" y="30725"/>
                    <a:pt x="35604" y="31049"/>
                    <a:pt x="35670" y="31372"/>
                  </a:cubicBezTo>
                  <a:lnTo>
                    <a:pt x="35670" y="31372"/>
                  </a:lnTo>
                  <a:lnTo>
                    <a:pt x="35542" y="31196"/>
                  </a:lnTo>
                  <a:cubicBezTo>
                    <a:pt x="35520" y="31130"/>
                    <a:pt x="35498" y="31042"/>
                    <a:pt x="35498" y="30954"/>
                  </a:cubicBezTo>
                  <a:cubicBezTo>
                    <a:pt x="35454" y="30865"/>
                    <a:pt x="35432" y="30799"/>
                    <a:pt x="35410" y="30645"/>
                  </a:cubicBezTo>
                  <a:cubicBezTo>
                    <a:pt x="35410" y="30578"/>
                    <a:pt x="35410" y="30490"/>
                    <a:pt x="35432" y="30402"/>
                  </a:cubicBezTo>
                  <a:close/>
                  <a:moveTo>
                    <a:pt x="31967" y="30997"/>
                  </a:moveTo>
                  <a:cubicBezTo>
                    <a:pt x="32046" y="31108"/>
                    <a:pt x="32135" y="31218"/>
                    <a:pt x="32209" y="31329"/>
                  </a:cubicBezTo>
                  <a:cubicBezTo>
                    <a:pt x="32215" y="31348"/>
                    <a:pt x="32221" y="31365"/>
                    <a:pt x="32229" y="31381"/>
                  </a:cubicBezTo>
                  <a:lnTo>
                    <a:pt x="32229" y="31381"/>
                  </a:lnTo>
                  <a:lnTo>
                    <a:pt x="32143" y="31263"/>
                  </a:lnTo>
                  <a:cubicBezTo>
                    <a:pt x="32082" y="31176"/>
                    <a:pt x="32024" y="31086"/>
                    <a:pt x="31967" y="30997"/>
                  </a:cubicBezTo>
                  <a:close/>
                  <a:moveTo>
                    <a:pt x="27131" y="30954"/>
                  </a:moveTo>
                  <a:lnTo>
                    <a:pt x="27154" y="30976"/>
                  </a:lnTo>
                  <a:cubicBezTo>
                    <a:pt x="27154" y="31152"/>
                    <a:pt x="27131" y="31263"/>
                    <a:pt x="27065" y="31395"/>
                  </a:cubicBezTo>
                  <a:cubicBezTo>
                    <a:pt x="27043" y="31351"/>
                    <a:pt x="27043" y="31263"/>
                    <a:pt x="27021" y="31196"/>
                  </a:cubicBezTo>
                  <a:lnTo>
                    <a:pt x="27021" y="31196"/>
                  </a:lnTo>
                  <a:cubicBezTo>
                    <a:pt x="27029" y="31205"/>
                    <a:pt x="27039" y="31208"/>
                    <a:pt x="27049" y="31208"/>
                  </a:cubicBezTo>
                  <a:cubicBezTo>
                    <a:pt x="27094" y="31208"/>
                    <a:pt x="27145" y="31140"/>
                    <a:pt x="27109" y="31086"/>
                  </a:cubicBezTo>
                  <a:cubicBezTo>
                    <a:pt x="27065" y="31064"/>
                    <a:pt x="27065" y="31042"/>
                    <a:pt x="27043" y="31020"/>
                  </a:cubicBezTo>
                  <a:cubicBezTo>
                    <a:pt x="27065" y="31020"/>
                    <a:pt x="27109" y="30976"/>
                    <a:pt x="27131" y="30954"/>
                  </a:cubicBezTo>
                  <a:close/>
                  <a:moveTo>
                    <a:pt x="35189" y="31417"/>
                  </a:moveTo>
                  <a:cubicBezTo>
                    <a:pt x="35203" y="31471"/>
                    <a:pt x="35216" y="31516"/>
                    <a:pt x="35239" y="31558"/>
                  </a:cubicBezTo>
                  <a:lnTo>
                    <a:pt x="35239" y="31558"/>
                  </a:lnTo>
                  <a:cubicBezTo>
                    <a:pt x="35215" y="31523"/>
                    <a:pt x="35191" y="31485"/>
                    <a:pt x="35167" y="31461"/>
                  </a:cubicBezTo>
                  <a:cubicBezTo>
                    <a:pt x="35189" y="31461"/>
                    <a:pt x="35189" y="31417"/>
                    <a:pt x="35189" y="31417"/>
                  </a:cubicBezTo>
                  <a:close/>
                  <a:moveTo>
                    <a:pt x="32452" y="30358"/>
                  </a:moveTo>
                  <a:lnTo>
                    <a:pt x="32452" y="30380"/>
                  </a:lnTo>
                  <a:cubicBezTo>
                    <a:pt x="32584" y="30733"/>
                    <a:pt x="32849" y="31042"/>
                    <a:pt x="33026" y="31395"/>
                  </a:cubicBezTo>
                  <a:cubicBezTo>
                    <a:pt x="33026" y="31395"/>
                    <a:pt x="33004" y="31417"/>
                    <a:pt x="33004" y="31461"/>
                  </a:cubicBezTo>
                  <a:cubicBezTo>
                    <a:pt x="32982" y="31285"/>
                    <a:pt x="32805" y="31241"/>
                    <a:pt x="32739" y="31086"/>
                  </a:cubicBezTo>
                  <a:cubicBezTo>
                    <a:pt x="32673" y="31020"/>
                    <a:pt x="32628" y="30909"/>
                    <a:pt x="32562" y="30821"/>
                  </a:cubicBezTo>
                  <a:cubicBezTo>
                    <a:pt x="32474" y="30711"/>
                    <a:pt x="32363" y="30600"/>
                    <a:pt x="32408" y="30424"/>
                  </a:cubicBezTo>
                  <a:cubicBezTo>
                    <a:pt x="32408" y="30413"/>
                    <a:pt x="32391" y="30407"/>
                    <a:pt x="32375" y="30407"/>
                  </a:cubicBezTo>
                  <a:cubicBezTo>
                    <a:pt x="32358" y="30407"/>
                    <a:pt x="32341" y="30413"/>
                    <a:pt x="32341" y="30424"/>
                  </a:cubicBezTo>
                  <a:cubicBezTo>
                    <a:pt x="32319" y="30622"/>
                    <a:pt x="32474" y="30755"/>
                    <a:pt x="32562" y="30932"/>
                  </a:cubicBezTo>
                  <a:cubicBezTo>
                    <a:pt x="32628" y="31042"/>
                    <a:pt x="32650" y="31152"/>
                    <a:pt x="32739" y="31241"/>
                  </a:cubicBezTo>
                  <a:cubicBezTo>
                    <a:pt x="32805" y="31307"/>
                    <a:pt x="32893" y="31373"/>
                    <a:pt x="32915" y="31483"/>
                  </a:cubicBezTo>
                  <a:cubicBezTo>
                    <a:pt x="32915" y="31505"/>
                    <a:pt x="32960" y="31505"/>
                    <a:pt x="32960" y="31505"/>
                  </a:cubicBezTo>
                  <a:cubicBezTo>
                    <a:pt x="32915" y="31528"/>
                    <a:pt x="32915" y="31572"/>
                    <a:pt x="32893" y="31594"/>
                  </a:cubicBezTo>
                  <a:lnTo>
                    <a:pt x="32871" y="31594"/>
                  </a:lnTo>
                  <a:cubicBezTo>
                    <a:pt x="32761" y="31417"/>
                    <a:pt x="32628" y="31241"/>
                    <a:pt x="32540" y="31042"/>
                  </a:cubicBezTo>
                  <a:cubicBezTo>
                    <a:pt x="32474" y="30932"/>
                    <a:pt x="32452" y="30821"/>
                    <a:pt x="32408" y="30711"/>
                  </a:cubicBezTo>
                  <a:cubicBezTo>
                    <a:pt x="32341" y="30600"/>
                    <a:pt x="32231" y="30490"/>
                    <a:pt x="32187" y="30358"/>
                  </a:cubicBezTo>
                  <a:close/>
                  <a:moveTo>
                    <a:pt x="35962" y="31020"/>
                  </a:moveTo>
                  <a:lnTo>
                    <a:pt x="35962" y="31020"/>
                  </a:lnTo>
                  <a:cubicBezTo>
                    <a:pt x="35984" y="31064"/>
                    <a:pt x="36006" y="31086"/>
                    <a:pt x="36050" y="31152"/>
                  </a:cubicBezTo>
                  <a:cubicBezTo>
                    <a:pt x="36116" y="31285"/>
                    <a:pt x="36205" y="31461"/>
                    <a:pt x="36293" y="31594"/>
                  </a:cubicBezTo>
                  <a:cubicBezTo>
                    <a:pt x="36205" y="31461"/>
                    <a:pt x="36094" y="31351"/>
                    <a:pt x="36050" y="31196"/>
                  </a:cubicBezTo>
                  <a:cubicBezTo>
                    <a:pt x="35984" y="31152"/>
                    <a:pt x="35962" y="31064"/>
                    <a:pt x="35962" y="31020"/>
                  </a:cubicBezTo>
                  <a:close/>
                  <a:moveTo>
                    <a:pt x="26791" y="31195"/>
                  </a:moveTo>
                  <a:cubicBezTo>
                    <a:pt x="26794" y="31196"/>
                    <a:pt x="26797" y="31196"/>
                    <a:pt x="26800" y="31196"/>
                  </a:cubicBezTo>
                  <a:lnTo>
                    <a:pt x="26845" y="31263"/>
                  </a:lnTo>
                  <a:cubicBezTo>
                    <a:pt x="26845" y="31285"/>
                    <a:pt x="26889" y="31307"/>
                    <a:pt x="26889" y="31351"/>
                  </a:cubicBezTo>
                  <a:lnTo>
                    <a:pt x="26889" y="31638"/>
                  </a:lnTo>
                  <a:cubicBezTo>
                    <a:pt x="26800" y="31572"/>
                    <a:pt x="26734" y="31461"/>
                    <a:pt x="26712" y="31307"/>
                  </a:cubicBezTo>
                  <a:lnTo>
                    <a:pt x="26712" y="31307"/>
                  </a:lnTo>
                  <a:cubicBezTo>
                    <a:pt x="26719" y="31320"/>
                    <a:pt x="26729" y="31325"/>
                    <a:pt x="26740" y="31325"/>
                  </a:cubicBezTo>
                  <a:cubicBezTo>
                    <a:pt x="26767" y="31325"/>
                    <a:pt x="26800" y="31294"/>
                    <a:pt x="26800" y="31263"/>
                  </a:cubicBezTo>
                  <a:cubicBezTo>
                    <a:pt x="26800" y="31246"/>
                    <a:pt x="26800" y="31218"/>
                    <a:pt x="26791" y="31195"/>
                  </a:cubicBezTo>
                  <a:close/>
                  <a:moveTo>
                    <a:pt x="26447" y="31042"/>
                  </a:moveTo>
                  <a:lnTo>
                    <a:pt x="26447" y="31042"/>
                  </a:lnTo>
                  <a:cubicBezTo>
                    <a:pt x="26491" y="31086"/>
                    <a:pt x="26513" y="31130"/>
                    <a:pt x="26580" y="31152"/>
                  </a:cubicBezTo>
                  <a:cubicBezTo>
                    <a:pt x="26580" y="31196"/>
                    <a:pt x="26602" y="31263"/>
                    <a:pt x="26602" y="31351"/>
                  </a:cubicBezTo>
                  <a:cubicBezTo>
                    <a:pt x="26624" y="31483"/>
                    <a:pt x="26734" y="31594"/>
                    <a:pt x="26800" y="31726"/>
                  </a:cubicBezTo>
                  <a:lnTo>
                    <a:pt x="26773" y="31754"/>
                  </a:lnTo>
                  <a:lnTo>
                    <a:pt x="26773" y="31754"/>
                  </a:lnTo>
                  <a:cubicBezTo>
                    <a:pt x="26760" y="31707"/>
                    <a:pt x="26725" y="31668"/>
                    <a:pt x="26690" y="31616"/>
                  </a:cubicBezTo>
                  <a:cubicBezTo>
                    <a:pt x="26624" y="31483"/>
                    <a:pt x="26558" y="31373"/>
                    <a:pt x="26491" y="31241"/>
                  </a:cubicBezTo>
                  <a:lnTo>
                    <a:pt x="26491" y="31174"/>
                  </a:lnTo>
                  <a:cubicBezTo>
                    <a:pt x="26491" y="31152"/>
                    <a:pt x="26469" y="31152"/>
                    <a:pt x="26469" y="31130"/>
                  </a:cubicBezTo>
                  <a:cubicBezTo>
                    <a:pt x="26469" y="31086"/>
                    <a:pt x="26447" y="31064"/>
                    <a:pt x="26447" y="31042"/>
                  </a:cubicBezTo>
                  <a:close/>
                  <a:moveTo>
                    <a:pt x="36072" y="29497"/>
                  </a:moveTo>
                  <a:cubicBezTo>
                    <a:pt x="36072" y="29519"/>
                    <a:pt x="36094" y="29541"/>
                    <a:pt x="36094" y="29607"/>
                  </a:cubicBezTo>
                  <a:cubicBezTo>
                    <a:pt x="36072" y="29607"/>
                    <a:pt x="36072" y="29607"/>
                    <a:pt x="36072" y="29629"/>
                  </a:cubicBezTo>
                  <a:cubicBezTo>
                    <a:pt x="36072" y="29982"/>
                    <a:pt x="36293" y="30203"/>
                    <a:pt x="36448" y="30512"/>
                  </a:cubicBezTo>
                  <a:cubicBezTo>
                    <a:pt x="36624" y="30821"/>
                    <a:pt x="36823" y="31174"/>
                    <a:pt x="36911" y="31528"/>
                  </a:cubicBezTo>
                  <a:cubicBezTo>
                    <a:pt x="36911" y="31655"/>
                    <a:pt x="36911" y="31753"/>
                    <a:pt x="36949" y="31845"/>
                  </a:cubicBezTo>
                  <a:lnTo>
                    <a:pt x="36949" y="31845"/>
                  </a:lnTo>
                  <a:lnTo>
                    <a:pt x="36889" y="31726"/>
                  </a:lnTo>
                  <a:cubicBezTo>
                    <a:pt x="36889" y="31616"/>
                    <a:pt x="36867" y="31528"/>
                    <a:pt x="36867" y="31417"/>
                  </a:cubicBezTo>
                  <a:cubicBezTo>
                    <a:pt x="36867" y="31395"/>
                    <a:pt x="36845" y="31384"/>
                    <a:pt x="36823" y="31384"/>
                  </a:cubicBezTo>
                  <a:cubicBezTo>
                    <a:pt x="36801" y="31384"/>
                    <a:pt x="36779" y="31395"/>
                    <a:pt x="36779" y="31417"/>
                  </a:cubicBezTo>
                  <a:lnTo>
                    <a:pt x="36779" y="31505"/>
                  </a:lnTo>
                  <a:cubicBezTo>
                    <a:pt x="36757" y="31461"/>
                    <a:pt x="36734" y="31373"/>
                    <a:pt x="36668" y="31307"/>
                  </a:cubicBezTo>
                  <a:cubicBezTo>
                    <a:pt x="36668" y="31241"/>
                    <a:pt x="36646" y="31130"/>
                    <a:pt x="36646" y="31042"/>
                  </a:cubicBezTo>
                  <a:cubicBezTo>
                    <a:pt x="36646" y="31009"/>
                    <a:pt x="36624" y="30992"/>
                    <a:pt x="36602" y="30992"/>
                  </a:cubicBezTo>
                  <a:cubicBezTo>
                    <a:pt x="36580" y="30992"/>
                    <a:pt x="36558" y="31009"/>
                    <a:pt x="36558" y="31042"/>
                  </a:cubicBezTo>
                  <a:lnTo>
                    <a:pt x="36558" y="31152"/>
                  </a:lnTo>
                  <a:cubicBezTo>
                    <a:pt x="36315" y="30689"/>
                    <a:pt x="36028" y="30203"/>
                    <a:pt x="35807" y="29717"/>
                  </a:cubicBezTo>
                  <a:lnTo>
                    <a:pt x="35918" y="29607"/>
                  </a:lnTo>
                  <a:cubicBezTo>
                    <a:pt x="36006" y="29607"/>
                    <a:pt x="36050" y="29541"/>
                    <a:pt x="36072" y="29497"/>
                  </a:cubicBezTo>
                  <a:close/>
                  <a:moveTo>
                    <a:pt x="32121" y="30335"/>
                  </a:moveTo>
                  <a:cubicBezTo>
                    <a:pt x="32143" y="30424"/>
                    <a:pt x="32165" y="30512"/>
                    <a:pt x="32231" y="30556"/>
                  </a:cubicBezTo>
                  <a:cubicBezTo>
                    <a:pt x="32341" y="30711"/>
                    <a:pt x="32386" y="30865"/>
                    <a:pt x="32452" y="31042"/>
                  </a:cubicBezTo>
                  <a:cubicBezTo>
                    <a:pt x="32540" y="31218"/>
                    <a:pt x="32673" y="31483"/>
                    <a:pt x="32805" y="31638"/>
                  </a:cubicBezTo>
                  <a:cubicBezTo>
                    <a:pt x="32805" y="31726"/>
                    <a:pt x="32761" y="31815"/>
                    <a:pt x="32695" y="31859"/>
                  </a:cubicBezTo>
                  <a:cubicBezTo>
                    <a:pt x="32474" y="31616"/>
                    <a:pt x="32341" y="31351"/>
                    <a:pt x="32187" y="31086"/>
                  </a:cubicBezTo>
                  <a:cubicBezTo>
                    <a:pt x="32076" y="30954"/>
                    <a:pt x="31988" y="30843"/>
                    <a:pt x="31900" y="30689"/>
                  </a:cubicBezTo>
                  <a:cubicBezTo>
                    <a:pt x="31856" y="30578"/>
                    <a:pt x="31812" y="30490"/>
                    <a:pt x="31745" y="30402"/>
                  </a:cubicBezTo>
                  <a:cubicBezTo>
                    <a:pt x="31737" y="30398"/>
                    <a:pt x="31730" y="30396"/>
                    <a:pt x="31723" y="30396"/>
                  </a:cubicBezTo>
                  <a:cubicBezTo>
                    <a:pt x="31694" y="30396"/>
                    <a:pt x="31679" y="30432"/>
                    <a:pt x="31679" y="30468"/>
                  </a:cubicBezTo>
                  <a:cubicBezTo>
                    <a:pt x="31806" y="30595"/>
                    <a:pt x="31852" y="30763"/>
                    <a:pt x="31914" y="30913"/>
                  </a:cubicBezTo>
                  <a:lnTo>
                    <a:pt x="31914" y="30913"/>
                  </a:lnTo>
                  <a:cubicBezTo>
                    <a:pt x="31803" y="30736"/>
                    <a:pt x="31697" y="30561"/>
                    <a:pt x="31591" y="30402"/>
                  </a:cubicBezTo>
                  <a:cubicBezTo>
                    <a:pt x="31584" y="30395"/>
                    <a:pt x="31574" y="30393"/>
                    <a:pt x="31564" y="30393"/>
                  </a:cubicBezTo>
                  <a:cubicBezTo>
                    <a:pt x="31539" y="30393"/>
                    <a:pt x="31515" y="30408"/>
                    <a:pt x="31547" y="30424"/>
                  </a:cubicBezTo>
                  <a:cubicBezTo>
                    <a:pt x="31680" y="30672"/>
                    <a:pt x="31830" y="30903"/>
                    <a:pt x="31982" y="31146"/>
                  </a:cubicBezTo>
                  <a:lnTo>
                    <a:pt x="31982" y="31146"/>
                  </a:lnTo>
                  <a:cubicBezTo>
                    <a:pt x="31761" y="30879"/>
                    <a:pt x="31552" y="30605"/>
                    <a:pt x="31326" y="30380"/>
                  </a:cubicBezTo>
                  <a:lnTo>
                    <a:pt x="31304" y="30380"/>
                  </a:lnTo>
                  <a:lnTo>
                    <a:pt x="31304" y="30424"/>
                  </a:lnTo>
                  <a:cubicBezTo>
                    <a:pt x="31525" y="30689"/>
                    <a:pt x="31745" y="30976"/>
                    <a:pt x="31966" y="31241"/>
                  </a:cubicBezTo>
                  <a:cubicBezTo>
                    <a:pt x="32032" y="31351"/>
                    <a:pt x="32121" y="31461"/>
                    <a:pt x="32209" y="31528"/>
                  </a:cubicBezTo>
                  <a:lnTo>
                    <a:pt x="32231" y="31572"/>
                  </a:lnTo>
                  <a:cubicBezTo>
                    <a:pt x="32121" y="31483"/>
                    <a:pt x="32010" y="31417"/>
                    <a:pt x="31878" y="31329"/>
                  </a:cubicBezTo>
                  <a:cubicBezTo>
                    <a:pt x="31790" y="31218"/>
                    <a:pt x="31701" y="31152"/>
                    <a:pt x="31635" y="31064"/>
                  </a:cubicBezTo>
                  <a:cubicBezTo>
                    <a:pt x="31480" y="30932"/>
                    <a:pt x="31370" y="30777"/>
                    <a:pt x="31260" y="30622"/>
                  </a:cubicBezTo>
                  <a:cubicBezTo>
                    <a:pt x="31216" y="30534"/>
                    <a:pt x="31193" y="30468"/>
                    <a:pt x="31105" y="30380"/>
                  </a:cubicBezTo>
                  <a:lnTo>
                    <a:pt x="31282" y="30380"/>
                  </a:lnTo>
                  <a:cubicBezTo>
                    <a:pt x="31569" y="30380"/>
                    <a:pt x="31834" y="30335"/>
                    <a:pt x="32121" y="30335"/>
                  </a:cubicBezTo>
                  <a:close/>
                  <a:moveTo>
                    <a:pt x="35653" y="31594"/>
                  </a:moveTo>
                  <a:lnTo>
                    <a:pt x="35829" y="31925"/>
                  </a:lnTo>
                  <a:cubicBezTo>
                    <a:pt x="35829" y="31925"/>
                    <a:pt x="35785" y="31925"/>
                    <a:pt x="35785" y="31947"/>
                  </a:cubicBezTo>
                  <a:lnTo>
                    <a:pt x="35785" y="31991"/>
                  </a:lnTo>
                  <a:cubicBezTo>
                    <a:pt x="35763" y="31859"/>
                    <a:pt x="35719" y="31726"/>
                    <a:pt x="35653" y="31594"/>
                  </a:cubicBezTo>
                  <a:close/>
                  <a:moveTo>
                    <a:pt x="35986" y="30219"/>
                  </a:moveTo>
                  <a:lnTo>
                    <a:pt x="35986" y="30219"/>
                  </a:lnTo>
                  <a:cubicBezTo>
                    <a:pt x="36109" y="30463"/>
                    <a:pt x="36240" y="30706"/>
                    <a:pt x="36381" y="30932"/>
                  </a:cubicBezTo>
                  <a:cubicBezTo>
                    <a:pt x="36403" y="30976"/>
                    <a:pt x="36514" y="31152"/>
                    <a:pt x="36624" y="31373"/>
                  </a:cubicBezTo>
                  <a:cubicBezTo>
                    <a:pt x="36646" y="31616"/>
                    <a:pt x="36668" y="31837"/>
                    <a:pt x="36734" y="32079"/>
                  </a:cubicBezTo>
                  <a:cubicBezTo>
                    <a:pt x="36646" y="31925"/>
                    <a:pt x="36558" y="31726"/>
                    <a:pt x="36492" y="31572"/>
                  </a:cubicBezTo>
                  <a:cubicBezTo>
                    <a:pt x="36381" y="31373"/>
                    <a:pt x="36381" y="31130"/>
                    <a:pt x="36271" y="30932"/>
                  </a:cubicBezTo>
                  <a:cubicBezTo>
                    <a:pt x="36271" y="30887"/>
                    <a:pt x="36227" y="30887"/>
                    <a:pt x="36227" y="30865"/>
                  </a:cubicBezTo>
                  <a:lnTo>
                    <a:pt x="36227" y="30755"/>
                  </a:lnTo>
                  <a:cubicBezTo>
                    <a:pt x="36227" y="30739"/>
                    <a:pt x="36205" y="30724"/>
                    <a:pt x="36192" y="30724"/>
                  </a:cubicBezTo>
                  <a:cubicBezTo>
                    <a:pt x="36186" y="30724"/>
                    <a:pt x="36183" y="30726"/>
                    <a:pt x="36183" y="30733"/>
                  </a:cubicBezTo>
                  <a:cubicBezTo>
                    <a:pt x="36082" y="30591"/>
                    <a:pt x="35999" y="30431"/>
                    <a:pt x="35986" y="30219"/>
                  </a:cubicBezTo>
                  <a:close/>
                  <a:moveTo>
                    <a:pt x="34549" y="32124"/>
                  </a:moveTo>
                  <a:lnTo>
                    <a:pt x="34549" y="32124"/>
                  </a:lnTo>
                  <a:cubicBezTo>
                    <a:pt x="34554" y="32137"/>
                    <a:pt x="34559" y="32151"/>
                    <a:pt x="34564" y="32164"/>
                  </a:cubicBezTo>
                  <a:lnTo>
                    <a:pt x="34564" y="32164"/>
                  </a:lnTo>
                  <a:cubicBezTo>
                    <a:pt x="34527" y="32146"/>
                    <a:pt x="34528" y="32144"/>
                    <a:pt x="34549" y="32124"/>
                  </a:cubicBezTo>
                  <a:close/>
                  <a:moveTo>
                    <a:pt x="35512" y="30194"/>
                  </a:moveTo>
                  <a:cubicBezTo>
                    <a:pt x="35522" y="30194"/>
                    <a:pt x="35526" y="30215"/>
                    <a:pt x="35542" y="30247"/>
                  </a:cubicBezTo>
                  <a:cubicBezTo>
                    <a:pt x="35564" y="30424"/>
                    <a:pt x="35631" y="30600"/>
                    <a:pt x="35653" y="30799"/>
                  </a:cubicBezTo>
                  <a:cubicBezTo>
                    <a:pt x="35631" y="30799"/>
                    <a:pt x="35609" y="30821"/>
                    <a:pt x="35631" y="30843"/>
                  </a:cubicBezTo>
                  <a:cubicBezTo>
                    <a:pt x="35653" y="31020"/>
                    <a:pt x="35741" y="31152"/>
                    <a:pt x="35785" y="31285"/>
                  </a:cubicBezTo>
                  <a:cubicBezTo>
                    <a:pt x="35829" y="31395"/>
                    <a:pt x="35851" y="31505"/>
                    <a:pt x="35874" y="31594"/>
                  </a:cubicBezTo>
                  <a:cubicBezTo>
                    <a:pt x="35940" y="31770"/>
                    <a:pt x="36006" y="31969"/>
                    <a:pt x="36072" y="32168"/>
                  </a:cubicBezTo>
                  <a:cubicBezTo>
                    <a:pt x="36028" y="32146"/>
                    <a:pt x="36028" y="32124"/>
                    <a:pt x="36006" y="32079"/>
                  </a:cubicBezTo>
                  <a:lnTo>
                    <a:pt x="36006" y="32057"/>
                  </a:lnTo>
                  <a:cubicBezTo>
                    <a:pt x="35940" y="31837"/>
                    <a:pt x="35829" y="31616"/>
                    <a:pt x="35741" y="31373"/>
                  </a:cubicBezTo>
                  <a:cubicBezTo>
                    <a:pt x="35653" y="30998"/>
                    <a:pt x="35520" y="30645"/>
                    <a:pt x="35454" y="30291"/>
                  </a:cubicBezTo>
                  <a:cubicBezTo>
                    <a:pt x="35454" y="30269"/>
                    <a:pt x="35498" y="30225"/>
                    <a:pt x="35498" y="30203"/>
                  </a:cubicBezTo>
                  <a:cubicBezTo>
                    <a:pt x="35504" y="30197"/>
                    <a:pt x="35508" y="30194"/>
                    <a:pt x="35512" y="30194"/>
                  </a:cubicBezTo>
                  <a:close/>
                  <a:moveTo>
                    <a:pt x="35341" y="31080"/>
                  </a:moveTo>
                  <a:lnTo>
                    <a:pt x="35341" y="31080"/>
                  </a:lnTo>
                  <a:cubicBezTo>
                    <a:pt x="35342" y="31082"/>
                    <a:pt x="35343" y="31084"/>
                    <a:pt x="35344" y="31086"/>
                  </a:cubicBezTo>
                  <a:cubicBezTo>
                    <a:pt x="35388" y="31152"/>
                    <a:pt x="35410" y="31196"/>
                    <a:pt x="35454" y="31263"/>
                  </a:cubicBezTo>
                  <a:cubicBezTo>
                    <a:pt x="35454" y="31307"/>
                    <a:pt x="35498" y="31329"/>
                    <a:pt x="35498" y="31395"/>
                  </a:cubicBezTo>
                  <a:cubicBezTo>
                    <a:pt x="35454" y="31329"/>
                    <a:pt x="35432" y="31285"/>
                    <a:pt x="35410" y="31263"/>
                  </a:cubicBezTo>
                  <a:cubicBezTo>
                    <a:pt x="35403" y="31249"/>
                    <a:pt x="35392" y="31244"/>
                    <a:pt x="35381" y="31244"/>
                  </a:cubicBezTo>
                  <a:cubicBezTo>
                    <a:pt x="35355" y="31244"/>
                    <a:pt x="35328" y="31269"/>
                    <a:pt x="35344" y="31285"/>
                  </a:cubicBezTo>
                  <a:cubicBezTo>
                    <a:pt x="35454" y="31439"/>
                    <a:pt x="35520" y="31638"/>
                    <a:pt x="35564" y="31815"/>
                  </a:cubicBezTo>
                  <a:cubicBezTo>
                    <a:pt x="35653" y="31969"/>
                    <a:pt x="35741" y="32102"/>
                    <a:pt x="35785" y="32278"/>
                  </a:cubicBezTo>
                  <a:cubicBezTo>
                    <a:pt x="35844" y="32410"/>
                    <a:pt x="35902" y="32531"/>
                    <a:pt x="35948" y="32656"/>
                  </a:cubicBezTo>
                  <a:lnTo>
                    <a:pt x="35948" y="32656"/>
                  </a:lnTo>
                  <a:cubicBezTo>
                    <a:pt x="35857" y="32517"/>
                    <a:pt x="35766" y="32354"/>
                    <a:pt x="35675" y="32190"/>
                  </a:cubicBezTo>
                  <a:cubicBezTo>
                    <a:pt x="35609" y="32057"/>
                    <a:pt x="35520" y="31903"/>
                    <a:pt x="35432" y="31748"/>
                  </a:cubicBezTo>
                  <a:cubicBezTo>
                    <a:pt x="35432" y="31726"/>
                    <a:pt x="35410" y="31704"/>
                    <a:pt x="35410" y="31682"/>
                  </a:cubicBezTo>
                  <a:cubicBezTo>
                    <a:pt x="35388" y="31572"/>
                    <a:pt x="35322" y="31351"/>
                    <a:pt x="35322" y="31152"/>
                  </a:cubicBezTo>
                  <a:cubicBezTo>
                    <a:pt x="35322" y="31135"/>
                    <a:pt x="35335" y="31103"/>
                    <a:pt x="35341" y="31080"/>
                  </a:cubicBezTo>
                  <a:close/>
                  <a:moveTo>
                    <a:pt x="34836" y="31859"/>
                  </a:moveTo>
                  <a:lnTo>
                    <a:pt x="34902" y="32035"/>
                  </a:lnTo>
                  <a:cubicBezTo>
                    <a:pt x="34880" y="32035"/>
                    <a:pt x="34880" y="32057"/>
                    <a:pt x="34902" y="32079"/>
                  </a:cubicBezTo>
                  <a:cubicBezTo>
                    <a:pt x="35013" y="32190"/>
                    <a:pt x="35101" y="32389"/>
                    <a:pt x="35189" y="32587"/>
                  </a:cubicBezTo>
                  <a:lnTo>
                    <a:pt x="35167" y="32587"/>
                  </a:lnTo>
                  <a:cubicBezTo>
                    <a:pt x="35167" y="32631"/>
                    <a:pt x="35123" y="32675"/>
                    <a:pt x="35123" y="32720"/>
                  </a:cubicBezTo>
                  <a:cubicBezTo>
                    <a:pt x="35013" y="32477"/>
                    <a:pt x="34902" y="32190"/>
                    <a:pt x="34748" y="31969"/>
                  </a:cubicBezTo>
                  <a:cubicBezTo>
                    <a:pt x="34748" y="31947"/>
                    <a:pt x="34792" y="31903"/>
                    <a:pt x="34836" y="31859"/>
                  </a:cubicBezTo>
                  <a:close/>
                  <a:moveTo>
                    <a:pt x="35785" y="32499"/>
                  </a:moveTo>
                  <a:lnTo>
                    <a:pt x="35785" y="32499"/>
                  </a:lnTo>
                  <a:cubicBezTo>
                    <a:pt x="35851" y="32587"/>
                    <a:pt x="35896" y="32675"/>
                    <a:pt x="35940" y="32742"/>
                  </a:cubicBezTo>
                  <a:cubicBezTo>
                    <a:pt x="35896" y="32742"/>
                    <a:pt x="35896" y="32742"/>
                    <a:pt x="35874" y="32786"/>
                  </a:cubicBezTo>
                  <a:cubicBezTo>
                    <a:pt x="35851" y="32675"/>
                    <a:pt x="35829" y="32587"/>
                    <a:pt x="35785" y="32499"/>
                  </a:cubicBezTo>
                  <a:close/>
                  <a:moveTo>
                    <a:pt x="36757" y="31638"/>
                  </a:moveTo>
                  <a:lnTo>
                    <a:pt x="36845" y="31815"/>
                  </a:lnTo>
                  <a:cubicBezTo>
                    <a:pt x="36889" y="32168"/>
                    <a:pt x="36999" y="32521"/>
                    <a:pt x="37154" y="32896"/>
                  </a:cubicBezTo>
                  <a:cubicBezTo>
                    <a:pt x="37158" y="32918"/>
                    <a:pt x="37163" y="32939"/>
                    <a:pt x="37169" y="32961"/>
                  </a:cubicBezTo>
                  <a:lnTo>
                    <a:pt x="37169" y="32961"/>
                  </a:lnTo>
                  <a:cubicBezTo>
                    <a:pt x="36988" y="32527"/>
                    <a:pt x="36832" y="32090"/>
                    <a:pt x="36757" y="31638"/>
                  </a:cubicBezTo>
                  <a:close/>
                  <a:moveTo>
                    <a:pt x="34991" y="31704"/>
                  </a:moveTo>
                  <a:cubicBezTo>
                    <a:pt x="35277" y="32079"/>
                    <a:pt x="35498" y="32499"/>
                    <a:pt x="35675" y="32940"/>
                  </a:cubicBezTo>
                  <a:cubicBezTo>
                    <a:pt x="35668" y="32934"/>
                    <a:pt x="35662" y="32931"/>
                    <a:pt x="35656" y="32931"/>
                  </a:cubicBezTo>
                  <a:cubicBezTo>
                    <a:pt x="35642" y="32931"/>
                    <a:pt x="35631" y="32947"/>
                    <a:pt x="35631" y="32962"/>
                  </a:cubicBezTo>
                  <a:cubicBezTo>
                    <a:pt x="35542" y="32852"/>
                    <a:pt x="35498" y="32742"/>
                    <a:pt x="35410" y="32631"/>
                  </a:cubicBezTo>
                  <a:cubicBezTo>
                    <a:pt x="35233" y="32366"/>
                    <a:pt x="35013" y="32079"/>
                    <a:pt x="34902" y="31792"/>
                  </a:cubicBezTo>
                  <a:cubicBezTo>
                    <a:pt x="34946" y="31792"/>
                    <a:pt x="34968" y="31726"/>
                    <a:pt x="34991" y="31704"/>
                  </a:cubicBezTo>
                  <a:close/>
                  <a:moveTo>
                    <a:pt x="34659" y="32035"/>
                  </a:moveTo>
                  <a:cubicBezTo>
                    <a:pt x="34858" y="32300"/>
                    <a:pt x="34968" y="32609"/>
                    <a:pt x="35101" y="32918"/>
                  </a:cubicBezTo>
                  <a:lnTo>
                    <a:pt x="35101" y="33029"/>
                  </a:lnTo>
                  <a:cubicBezTo>
                    <a:pt x="35079" y="33007"/>
                    <a:pt x="35079" y="32962"/>
                    <a:pt x="35057" y="32940"/>
                  </a:cubicBezTo>
                  <a:cubicBezTo>
                    <a:pt x="34968" y="32808"/>
                    <a:pt x="34880" y="32631"/>
                    <a:pt x="34836" y="32499"/>
                  </a:cubicBezTo>
                  <a:cubicBezTo>
                    <a:pt x="34770" y="32389"/>
                    <a:pt x="34681" y="32234"/>
                    <a:pt x="34637" y="32057"/>
                  </a:cubicBezTo>
                  <a:cubicBezTo>
                    <a:pt x="34637" y="32057"/>
                    <a:pt x="34637" y="32035"/>
                    <a:pt x="34659" y="32035"/>
                  </a:cubicBezTo>
                  <a:close/>
                  <a:moveTo>
                    <a:pt x="35255" y="32609"/>
                  </a:moveTo>
                  <a:lnTo>
                    <a:pt x="35255" y="32609"/>
                  </a:lnTo>
                  <a:cubicBezTo>
                    <a:pt x="35344" y="32742"/>
                    <a:pt x="35432" y="32852"/>
                    <a:pt x="35520" y="33007"/>
                  </a:cubicBezTo>
                  <a:cubicBezTo>
                    <a:pt x="35520" y="33007"/>
                    <a:pt x="35498" y="33029"/>
                    <a:pt x="35454" y="33029"/>
                  </a:cubicBezTo>
                  <a:lnTo>
                    <a:pt x="35300" y="32698"/>
                  </a:lnTo>
                  <a:cubicBezTo>
                    <a:pt x="35300" y="32675"/>
                    <a:pt x="35255" y="32631"/>
                    <a:pt x="35255" y="32609"/>
                  </a:cubicBezTo>
                  <a:close/>
                  <a:moveTo>
                    <a:pt x="35984" y="31682"/>
                  </a:moveTo>
                  <a:cubicBezTo>
                    <a:pt x="36050" y="31726"/>
                    <a:pt x="36116" y="31837"/>
                    <a:pt x="36183" y="31969"/>
                  </a:cubicBezTo>
                  <a:cubicBezTo>
                    <a:pt x="36381" y="32300"/>
                    <a:pt x="36514" y="32720"/>
                    <a:pt x="36624" y="33073"/>
                  </a:cubicBezTo>
                  <a:cubicBezTo>
                    <a:pt x="36558" y="32940"/>
                    <a:pt x="36492" y="32808"/>
                    <a:pt x="36448" y="32675"/>
                  </a:cubicBezTo>
                  <a:cubicBezTo>
                    <a:pt x="36448" y="32656"/>
                    <a:pt x="36439" y="32645"/>
                    <a:pt x="36429" y="32645"/>
                  </a:cubicBezTo>
                  <a:cubicBezTo>
                    <a:pt x="36417" y="32645"/>
                    <a:pt x="36403" y="32661"/>
                    <a:pt x="36403" y="32698"/>
                  </a:cubicBezTo>
                  <a:cubicBezTo>
                    <a:pt x="36271" y="32366"/>
                    <a:pt x="36094" y="32035"/>
                    <a:pt x="35984" y="31704"/>
                  </a:cubicBezTo>
                  <a:lnTo>
                    <a:pt x="35984" y="31682"/>
                  </a:lnTo>
                  <a:close/>
                  <a:moveTo>
                    <a:pt x="34063" y="32565"/>
                  </a:moveTo>
                  <a:cubicBezTo>
                    <a:pt x="34130" y="32698"/>
                    <a:pt x="34218" y="32852"/>
                    <a:pt x="34306" y="33007"/>
                  </a:cubicBezTo>
                  <a:cubicBezTo>
                    <a:pt x="34306" y="33051"/>
                    <a:pt x="34328" y="33117"/>
                    <a:pt x="34328" y="33139"/>
                  </a:cubicBezTo>
                  <a:cubicBezTo>
                    <a:pt x="34218" y="32962"/>
                    <a:pt x="34085" y="32808"/>
                    <a:pt x="33909" y="32675"/>
                  </a:cubicBezTo>
                  <a:cubicBezTo>
                    <a:pt x="33975" y="32631"/>
                    <a:pt x="34019" y="32587"/>
                    <a:pt x="34063" y="32565"/>
                  </a:cubicBezTo>
                  <a:close/>
                  <a:moveTo>
                    <a:pt x="36183" y="29717"/>
                  </a:moveTo>
                  <a:lnTo>
                    <a:pt x="36183" y="29717"/>
                  </a:lnTo>
                  <a:cubicBezTo>
                    <a:pt x="36315" y="30026"/>
                    <a:pt x="36536" y="30313"/>
                    <a:pt x="36668" y="30622"/>
                  </a:cubicBezTo>
                  <a:cubicBezTo>
                    <a:pt x="36867" y="31042"/>
                    <a:pt x="37088" y="31417"/>
                    <a:pt x="37220" y="31859"/>
                  </a:cubicBezTo>
                  <a:lnTo>
                    <a:pt x="37220" y="31903"/>
                  </a:lnTo>
                  <a:cubicBezTo>
                    <a:pt x="37176" y="32278"/>
                    <a:pt x="37397" y="32675"/>
                    <a:pt x="37529" y="33051"/>
                  </a:cubicBezTo>
                  <a:cubicBezTo>
                    <a:pt x="37540" y="33083"/>
                    <a:pt x="37551" y="33114"/>
                    <a:pt x="37563" y="33144"/>
                  </a:cubicBezTo>
                  <a:lnTo>
                    <a:pt x="37563" y="33144"/>
                  </a:lnTo>
                  <a:cubicBezTo>
                    <a:pt x="37491" y="33008"/>
                    <a:pt x="37411" y="32864"/>
                    <a:pt x="37331" y="32720"/>
                  </a:cubicBezTo>
                  <a:cubicBezTo>
                    <a:pt x="37220" y="32499"/>
                    <a:pt x="37198" y="32278"/>
                    <a:pt x="37110" y="32035"/>
                  </a:cubicBezTo>
                  <a:cubicBezTo>
                    <a:pt x="37088" y="31969"/>
                    <a:pt x="37088" y="31925"/>
                    <a:pt x="37066" y="31859"/>
                  </a:cubicBezTo>
                  <a:lnTo>
                    <a:pt x="37088" y="31837"/>
                  </a:lnTo>
                  <a:cubicBezTo>
                    <a:pt x="37088" y="31704"/>
                    <a:pt x="37066" y="31594"/>
                    <a:pt x="36999" y="31461"/>
                  </a:cubicBezTo>
                  <a:lnTo>
                    <a:pt x="36999" y="31395"/>
                  </a:lnTo>
                  <a:cubicBezTo>
                    <a:pt x="36999" y="31373"/>
                    <a:pt x="36977" y="31373"/>
                    <a:pt x="36977" y="31373"/>
                  </a:cubicBezTo>
                  <a:cubicBezTo>
                    <a:pt x="36889" y="31174"/>
                    <a:pt x="36779" y="30976"/>
                    <a:pt x="36690" y="30799"/>
                  </a:cubicBezTo>
                  <a:cubicBezTo>
                    <a:pt x="36536" y="30468"/>
                    <a:pt x="36227" y="30071"/>
                    <a:pt x="36183" y="29717"/>
                  </a:cubicBezTo>
                  <a:close/>
                  <a:moveTo>
                    <a:pt x="35189" y="33139"/>
                  </a:moveTo>
                  <a:cubicBezTo>
                    <a:pt x="35211" y="33161"/>
                    <a:pt x="35211" y="33227"/>
                    <a:pt x="35233" y="33249"/>
                  </a:cubicBezTo>
                  <a:cubicBezTo>
                    <a:pt x="35211" y="33227"/>
                    <a:pt x="35211" y="33183"/>
                    <a:pt x="35189" y="33161"/>
                  </a:cubicBezTo>
                  <a:lnTo>
                    <a:pt x="35189" y="33139"/>
                  </a:lnTo>
                  <a:close/>
                  <a:moveTo>
                    <a:pt x="34417" y="32234"/>
                  </a:moveTo>
                  <a:cubicBezTo>
                    <a:pt x="34417" y="32234"/>
                    <a:pt x="34417" y="32256"/>
                    <a:pt x="34439" y="32256"/>
                  </a:cubicBezTo>
                  <a:cubicBezTo>
                    <a:pt x="34439" y="32543"/>
                    <a:pt x="34637" y="32918"/>
                    <a:pt x="34748" y="33183"/>
                  </a:cubicBezTo>
                  <a:cubicBezTo>
                    <a:pt x="34770" y="33227"/>
                    <a:pt x="34770" y="33249"/>
                    <a:pt x="34792" y="33294"/>
                  </a:cubicBezTo>
                  <a:cubicBezTo>
                    <a:pt x="34792" y="33294"/>
                    <a:pt x="34775" y="33294"/>
                    <a:pt x="34786" y="33324"/>
                  </a:cubicBezTo>
                  <a:lnTo>
                    <a:pt x="34786" y="33324"/>
                  </a:lnTo>
                  <a:cubicBezTo>
                    <a:pt x="34719" y="33177"/>
                    <a:pt x="34613" y="33069"/>
                    <a:pt x="34527" y="32940"/>
                  </a:cubicBezTo>
                  <a:cubicBezTo>
                    <a:pt x="34417" y="32786"/>
                    <a:pt x="34350" y="32587"/>
                    <a:pt x="34306" y="32389"/>
                  </a:cubicBezTo>
                  <a:cubicBezTo>
                    <a:pt x="34328" y="32300"/>
                    <a:pt x="34350" y="32278"/>
                    <a:pt x="34417" y="32234"/>
                  </a:cubicBezTo>
                  <a:close/>
                  <a:moveTo>
                    <a:pt x="35123" y="31528"/>
                  </a:moveTo>
                  <a:cubicBezTo>
                    <a:pt x="35233" y="31682"/>
                    <a:pt x="35322" y="31837"/>
                    <a:pt x="35410" y="31991"/>
                  </a:cubicBezTo>
                  <a:cubicBezTo>
                    <a:pt x="35410" y="32057"/>
                    <a:pt x="35432" y="32079"/>
                    <a:pt x="35432" y="32146"/>
                  </a:cubicBezTo>
                  <a:cubicBezTo>
                    <a:pt x="35454" y="32300"/>
                    <a:pt x="35498" y="32433"/>
                    <a:pt x="35609" y="32543"/>
                  </a:cubicBezTo>
                  <a:cubicBezTo>
                    <a:pt x="35615" y="32557"/>
                    <a:pt x="35622" y="32562"/>
                    <a:pt x="35629" y="32562"/>
                  </a:cubicBezTo>
                  <a:cubicBezTo>
                    <a:pt x="35642" y="32562"/>
                    <a:pt x="35653" y="32536"/>
                    <a:pt x="35653" y="32521"/>
                  </a:cubicBezTo>
                  <a:cubicBezTo>
                    <a:pt x="35741" y="32698"/>
                    <a:pt x="35829" y="32896"/>
                    <a:pt x="35874" y="33051"/>
                  </a:cubicBezTo>
                  <a:cubicBezTo>
                    <a:pt x="35874" y="33139"/>
                    <a:pt x="35896" y="33249"/>
                    <a:pt x="35940" y="33338"/>
                  </a:cubicBezTo>
                  <a:cubicBezTo>
                    <a:pt x="35874" y="33249"/>
                    <a:pt x="35851" y="33139"/>
                    <a:pt x="35785" y="33051"/>
                  </a:cubicBezTo>
                  <a:lnTo>
                    <a:pt x="35785" y="32896"/>
                  </a:lnTo>
                  <a:cubicBezTo>
                    <a:pt x="35785" y="32874"/>
                    <a:pt x="35774" y="32863"/>
                    <a:pt x="35763" y="32863"/>
                  </a:cubicBezTo>
                  <a:cubicBezTo>
                    <a:pt x="35752" y="32863"/>
                    <a:pt x="35741" y="32874"/>
                    <a:pt x="35741" y="32896"/>
                  </a:cubicBezTo>
                  <a:lnTo>
                    <a:pt x="35741" y="32918"/>
                  </a:lnTo>
                  <a:cubicBezTo>
                    <a:pt x="35520" y="32477"/>
                    <a:pt x="35300" y="32057"/>
                    <a:pt x="35013" y="31682"/>
                  </a:cubicBezTo>
                  <a:cubicBezTo>
                    <a:pt x="35079" y="31616"/>
                    <a:pt x="35101" y="31572"/>
                    <a:pt x="35123" y="31528"/>
                  </a:cubicBezTo>
                  <a:close/>
                  <a:moveTo>
                    <a:pt x="34774" y="33005"/>
                  </a:moveTo>
                  <a:cubicBezTo>
                    <a:pt x="34826" y="33122"/>
                    <a:pt x="34882" y="33241"/>
                    <a:pt x="34946" y="33360"/>
                  </a:cubicBezTo>
                  <a:cubicBezTo>
                    <a:pt x="34870" y="33238"/>
                    <a:pt x="34815" y="33127"/>
                    <a:pt x="34774" y="33005"/>
                  </a:cubicBezTo>
                  <a:close/>
                  <a:moveTo>
                    <a:pt x="35609" y="33139"/>
                  </a:moveTo>
                  <a:lnTo>
                    <a:pt x="35609" y="33139"/>
                  </a:lnTo>
                  <a:cubicBezTo>
                    <a:pt x="35653" y="33183"/>
                    <a:pt x="35675" y="33249"/>
                    <a:pt x="35741" y="33338"/>
                  </a:cubicBezTo>
                  <a:cubicBezTo>
                    <a:pt x="35741" y="33360"/>
                    <a:pt x="35763" y="33404"/>
                    <a:pt x="35763" y="33448"/>
                  </a:cubicBezTo>
                  <a:cubicBezTo>
                    <a:pt x="35719" y="33338"/>
                    <a:pt x="35653" y="33227"/>
                    <a:pt x="35609" y="33139"/>
                  </a:cubicBezTo>
                  <a:close/>
                  <a:moveTo>
                    <a:pt x="35984" y="32808"/>
                  </a:moveTo>
                  <a:lnTo>
                    <a:pt x="35984" y="32808"/>
                  </a:lnTo>
                  <a:cubicBezTo>
                    <a:pt x="35984" y="32808"/>
                    <a:pt x="35984" y="32826"/>
                    <a:pt x="36001" y="32830"/>
                  </a:cubicBezTo>
                  <a:lnTo>
                    <a:pt x="36001" y="32830"/>
                  </a:lnTo>
                  <a:cubicBezTo>
                    <a:pt x="36003" y="32837"/>
                    <a:pt x="36004" y="32845"/>
                    <a:pt x="36006" y="32852"/>
                  </a:cubicBezTo>
                  <a:cubicBezTo>
                    <a:pt x="36009" y="32848"/>
                    <a:pt x="36011" y="32844"/>
                    <a:pt x="36014" y="32840"/>
                  </a:cubicBezTo>
                  <a:lnTo>
                    <a:pt x="36014" y="32840"/>
                  </a:lnTo>
                  <a:cubicBezTo>
                    <a:pt x="36096" y="32951"/>
                    <a:pt x="36119" y="33120"/>
                    <a:pt x="36205" y="33227"/>
                  </a:cubicBezTo>
                  <a:cubicBezTo>
                    <a:pt x="36183" y="33227"/>
                    <a:pt x="36183" y="33227"/>
                    <a:pt x="36183" y="33249"/>
                  </a:cubicBezTo>
                  <a:cubicBezTo>
                    <a:pt x="36161" y="33338"/>
                    <a:pt x="36161" y="33404"/>
                    <a:pt x="36183" y="33492"/>
                  </a:cubicBezTo>
                  <a:lnTo>
                    <a:pt x="36183" y="33559"/>
                  </a:lnTo>
                  <a:cubicBezTo>
                    <a:pt x="36183" y="33563"/>
                    <a:pt x="36183" y="33568"/>
                    <a:pt x="36183" y="33573"/>
                  </a:cubicBezTo>
                  <a:lnTo>
                    <a:pt x="36183" y="33573"/>
                  </a:lnTo>
                  <a:cubicBezTo>
                    <a:pt x="36170" y="33538"/>
                    <a:pt x="36161" y="33499"/>
                    <a:pt x="36161" y="33470"/>
                  </a:cubicBezTo>
                  <a:lnTo>
                    <a:pt x="36161" y="33448"/>
                  </a:lnTo>
                  <a:cubicBezTo>
                    <a:pt x="36116" y="33294"/>
                    <a:pt x="36072" y="33183"/>
                    <a:pt x="36006" y="33051"/>
                  </a:cubicBezTo>
                  <a:cubicBezTo>
                    <a:pt x="35984" y="32962"/>
                    <a:pt x="35984" y="32896"/>
                    <a:pt x="35984" y="32808"/>
                  </a:cubicBezTo>
                  <a:close/>
                  <a:moveTo>
                    <a:pt x="36867" y="33294"/>
                  </a:moveTo>
                  <a:lnTo>
                    <a:pt x="36867" y="33294"/>
                  </a:lnTo>
                  <a:cubicBezTo>
                    <a:pt x="36867" y="33360"/>
                    <a:pt x="36933" y="33448"/>
                    <a:pt x="36933" y="33470"/>
                  </a:cubicBezTo>
                  <a:cubicBezTo>
                    <a:pt x="36955" y="33514"/>
                    <a:pt x="36977" y="33581"/>
                    <a:pt x="36977" y="33625"/>
                  </a:cubicBezTo>
                  <a:lnTo>
                    <a:pt x="36977" y="33647"/>
                  </a:lnTo>
                  <a:cubicBezTo>
                    <a:pt x="36955" y="33514"/>
                    <a:pt x="36867" y="33382"/>
                    <a:pt x="36867" y="33294"/>
                  </a:cubicBezTo>
                  <a:close/>
                  <a:moveTo>
                    <a:pt x="34571" y="32181"/>
                  </a:moveTo>
                  <a:cubicBezTo>
                    <a:pt x="34661" y="32408"/>
                    <a:pt x="34801" y="32647"/>
                    <a:pt x="34902" y="32830"/>
                  </a:cubicBezTo>
                  <a:cubicBezTo>
                    <a:pt x="34991" y="32962"/>
                    <a:pt x="35101" y="33117"/>
                    <a:pt x="35189" y="33272"/>
                  </a:cubicBezTo>
                  <a:cubicBezTo>
                    <a:pt x="35211" y="33382"/>
                    <a:pt x="35233" y="33470"/>
                    <a:pt x="35277" y="33581"/>
                  </a:cubicBezTo>
                  <a:cubicBezTo>
                    <a:pt x="35292" y="33609"/>
                    <a:pt x="35297" y="33654"/>
                    <a:pt x="35304" y="33701"/>
                  </a:cubicBezTo>
                  <a:lnTo>
                    <a:pt x="35304" y="33701"/>
                  </a:lnTo>
                  <a:cubicBezTo>
                    <a:pt x="35217" y="33536"/>
                    <a:pt x="35095" y="33369"/>
                    <a:pt x="35013" y="33183"/>
                  </a:cubicBezTo>
                  <a:cubicBezTo>
                    <a:pt x="34880" y="32896"/>
                    <a:pt x="34748" y="32521"/>
                    <a:pt x="34571" y="32234"/>
                  </a:cubicBezTo>
                  <a:lnTo>
                    <a:pt x="34571" y="32190"/>
                  </a:lnTo>
                  <a:lnTo>
                    <a:pt x="34571" y="32181"/>
                  </a:lnTo>
                  <a:close/>
                  <a:moveTo>
                    <a:pt x="35189" y="32609"/>
                  </a:moveTo>
                  <a:cubicBezTo>
                    <a:pt x="35211" y="32698"/>
                    <a:pt x="35277" y="32786"/>
                    <a:pt x="35300" y="32830"/>
                  </a:cubicBezTo>
                  <a:cubicBezTo>
                    <a:pt x="35388" y="33051"/>
                    <a:pt x="35454" y="33249"/>
                    <a:pt x="35564" y="33470"/>
                  </a:cubicBezTo>
                  <a:cubicBezTo>
                    <a:pt x="35609" y="33514"/>
                    <a:pt x="35609" y="33603"/>
                    <a:pt x="35631" y="33669"/>
                  </a:cubicBezTo>
                  <a:cubicBezTo>
                    <a:pt x="35587" y="33669"/>
                    <a:pt x="35587" y="33691"/>
                    <a:pt x="35587" y="33713"/>
                  </a:cubicBezTo>
                  <a:lnTo>
                    <a:pt x="35587" y="33779"/>
                  </a:lnTo>
                  <a:cubicBezTo>
                    <a:pt x="35410" y="33492"/>
                    <a:pt x="35300" y="33161"/>
                    <a:pt x="35145" y="32852"/>
                  </a:cubicBezTo>
                  <a:cubicBezTo>
                    <a:pt x="35123" y="32720"/>
                    <a:pt x="35167" y="32631"/>
                    <a:pt x="35189" y="32609"/>
                  </a:cubicBezTo>
                  <a:close/>
                  <a:moveTo>
                    <a:pt x="35344" y="33779"/>
                  </a:moveTo>
                  <a:lnTo>
                    <a:pt x="35344" y="33779"/>
                  </a:lnTo>
                  <a:cubicBezTo>
                    <a:pt x="35344" y="33779"/>
                    <a:pt x="35388" y="33779"/>
                    <a:pt x="35388" y="33801"/>
                  </a:cubicBezTo>
                  <a:lnTo>
                    <a:pt x="35388" y="33823"/>
                  </a:lnTo>
                  <a:cubicBezTo>
                    <a:pt x="35388" y="33801"/>
                    <a:pt x="35388" y="33801"/>
                    <a:pt x="35344" y="33779"/>
                  </a:cubicBezTo>
                  <a:close/>
                  <a:moveTo>
                    <a:pt x="35741" y="30777"/>
                  </a:moveTo>
                  <a:cubicBezTo>
                    <a:pt x="35778" y="30850"/>
                    <a:pt x="35815" y="30920"/>
                    <a:pt x="35851" y="30976"/>
                  </a:cubicBezTo>
                  <a:cubicBezTo>
                    <a:pt x="35940" y="31196"/>
                    <a:pt x="36028" y="31373"/>
                    <a:pt x="36161" y="31572"/>
                  </a:cubicBezTo>
                  <a:cubicBezTo>
                    <a:pt x="36293" y="31792"/>
                    <a:pt x="36381" y="32057"/>
                    <a:pt x="36492" y="32278"/>
                  </a:cubicBezTo>
                  <a:cubicBezTo>
                    <a:pt x="36514" y="32344"/>
                    <a:pt x="36536" y="32389"/>
                    <a:pt x="36558" y="32477"/>
                  </a:cubicBezTo>
                  <a:cubicBezTo>
                    <a:pt x="36624" y="32675"/>
                    <a:pt x="36712" y="32830"/>
                    <a:pt x="36757" y="33029"/>
                  </a:cubicBezTo>
                  <a:cubicBezTo>
                    <a:pt x="36779" y="33117"/>
                    <a:pt x="36823" y="33161"/>
                    <a:pt x="36845" y="33249"/>
                  </a:cubicBezTo>
                  <a:cubicBezTo>
                    <a:pt x="36845" y="33382"/>
                    <a:pt x="36867" y="33492"/>
                    <a:pt x="36933" y="33603"/>
                  </a:cubicBezTo>
                  <a:cubicBezTo>
                    <a:pt x="36955" y="33691"/>
                    <a:pt x="36999" y="33801"/>
                    <a:pt x="37044" y="33890"/>
                  </a:cubicBezTo>
                  <a:cubicBezTo>
                    <a:pt x="37063" y="33975"/>
                    <a:pt x="37061" y="34006"/>
                    <a:pt x="37048" y="34006"/>
                  </a:cubicBezTo>
                  <a:cubicBezTo>
                    <a:pt x="37017" y="34006"/>
                    <a:pt x="36920" y="33832"/>
                    <a:pt x="36889" y="33801"/>
                  </a:cubicBezTo>
                  <a:cubicBezTo>
                    <a:pt x="36845" y="33669"/>
                    <a:pt x="36823" y="33514"/>
                    <a:pt x="36757" y="33382"/>
                  </a:cubicBezTo>
                  <a:cubicBezTo>
                    <a:pt x="36734" y="33338"/>
                    <a:pt x="36712" y="33249"/>
                    <a:pt x="36668" y="33183"/>
                  </a:cubicBezTo>
                  <a:cubicBezTo>
                    <a:pt x="36712" y="33183"/>
                    <a:pt x="36712" y="33183"/>
                    <a:pt x="36712" y="33161"/>
                  </a:cubicBezTo>
                  <a:cubicBezTo>
                    <a:pt x="36712" y="33007"/>
                    <a:pt x="36646" y="32852"/>
                    <a:pt x="36602" y="32720"/>
                  </a:cubicBezTo>
                  <a:cubicBezTo>
                    <a:pt x="36492" y="32499"/>
                    <a:pt x="36403" y="32278"/>
                    <a:pt x="36315" y="32057"/>
                  </a:cubicBezTo>
                  <a:cubicBezTo>
                    <a:pt x="36183" y="31748"/>
                    <a:pt x="35984" y="31505"/>
                    <a:pt x="35851" y="31196"/>
                  </a:cubicBezTo>
                  <a:cubicBezTo>
                    <a:pt x="35829" y="31064"/>
                    <a:pt x="35785" y="30932"/>
                    <a:pt x="35741" y="30799"/>
                  </a:cubicBezTo>
                  <a:cubicBezTo>
                    <a:pt x="35741" y="30791"/>
                    <a:pt x="35741" y="30783"/>
                    <a:pt x="35741" y="30777"/>
                  </a:cubicBezTo>
                  <a:close/>
                  <a:moveTo>
                    <a:pt x="36977" y="32057"/>
                  </a:moveTo>
                  <a:lnTo>
                    <a:pt x="36977" y="32057"/>
                  </a:lnTo>
                  <a:cubicBezTo>
                    <a:pt x="37088" y="32256"/>
                    <a:pt x="37154" y="32411"/>
                    <a:pt x="37110" y="32455"/>
                  </a:cubicBezTo>
                  <a:cubicBezTo>
                    <a:pt x="37088" y="32455"/>
                    <a:pt x="37088" y="32477"/>
                    <a:pt x="37110" y="32499"/>
                  </a:cubicBezTo>
                  <a:lnTo>
                    <a:pt x="37176" y="32499"/>
                  </a:lnTo>
                  <a:cubicBezTo>
                    <a:pt x="37176" y="32521"/>
                    <a:pt x="37198" y="32587"/>
                    <a:pt x="37198" y="32609"/>
                  </a:cubicBezTo>
                  <a:cubicBezTo>
                    <a:pt x="37308" y="32896"/>
                    <a:pt x="37485" y="33139"/>
                    <a:pt x="37595" y="33404"/>
                  </a:cubicBezTo>
                  <a:cubicBezTo>
                    <a:pt x="37640" y="33603"/>
                    <a:pt x="37684" y="33801"/>
                    <a:pt x="37816" y="33934"/>
                  </a:cubicBezTo>
                  <a:cubicBezTo>
                    <a:pt x="37822" y="33940"/>
                    <a:pt x="37830" y="33942"/>
                    <a:pt x="37837" y="33942"/>
                  </a:cubicBezTo>
                  <a:cubicBezTo>
                    <a:pt x="37857" y="33942"/>
                    <a:pt x="37877" y="33922"/>
                    <a:pt x="37860" y="33890"/>
                  </a:cubicBezTo>
                  <a:cubicBezTo>
                    <a:pt x="37762" y="33712"/>
                    <a:pt x="37698" y="33535"/>
                    <a:pt x="37655" y="33358"/>
                  </a:cubicBezTo>
                  <a:lnTo>
                    <a:pt x="37655" y="33358"/>
                  </a:lnTo>
                  <a:cubicBezTo>
                    <a:pt x="37752" y="33563"/>
                    <a:pt x="37866" y="33761"/>
                    <a:pt x="37971" y="34000"/>
                  </a:cubicBezTo>
                  <a:cubicBezTo>
                    <a:pt x="37860" y="34000"/>
                    <a:pt x="37772" y="34022"/>
                    <a:pt x="37662" y="34022"/>
                  </a:cubicBezTo>
                  <a:cubicBezTo>
                    <a:pt x="37419" y="33382"/>
                    <a:pt x="37110" y="32742"/>
                    <a:pt x="36977" y="32057"/>
                  </a:cubicBezTo>
                  <a:close/>
                  <a:moveTo>
                    <a:pt x="36600" y="32224"/>
                  </a:moveTo>
                  <a:lnTo>
                    <a:pt x="36600" y="32224"/>
                  </a:lnTo>
                  <a:cubicBezTo>
                    <a:pt x="36685" y="32364"/>
                    <a:pt x="36785" y="32488"/>
                    <a:pt x="36867" y="32631"/>
                  </a:cubicBezTo>
                  <a:cubicBezTo>
                    <a:pt x="36867" y="32631"/>
                    <a:pt x="36867" y="32675"/>
                    <a:pt x="36889" y="32675"/>
                  </a:cubicBezTo>
                  <a:cubicBezTo>
                    <a:pt x="36911" y="32720"/>
                    <a:pt x="36955" y="32808"/>
                    <a:pt x="36955" y="32852"/>
                  </a:cubicBezTo>
                  <a:cubicBezTo>
                    <a:pt x="36955" y="32874"/>
                    <a:pt x="36961" y="32885"/>
                    <a:pt x="36969" y="32885"/>
                  </a:cubicBezTo>
                  <a:cubicBezTo>
                    <a:pt x="36977" y="32885"/>
                    <a:pt x="36988" y="32874"/>
                    <a:pt x="36999" y="32852"/>
                  </a:cubicBezTo>
                  <a:lnTo>
                    <a:pt x="36999" y="32808"/>
                  </a:lnTo>
                  <a:cubicBezTo>
                    <a:pt x="37021" y="32852"/>
                    <a:pt x="37066" y="32918"/>
                    <a:pt x="37088" y="33007"/>
                  </a:cubicBezTo>
                  <a:cubicBezTo>
                    <a:pt x="37176" y="33227"/>
                    <a:pt x="37220" y="33470"/>
                    <a:pt x="37331" y="33669"/>
                  </a:cubicBezTo>
                  <a:cubicBezTo>
                    <a:pt x="37336" y="33675"/>
                    <a:pt x="37346" y="33678"/>
                    <a:pt x="37355" y="33678"/>
                  </a:cubicBezTo>
                  <a:cubicBezTo>
                    <a:pt x="37382" y="33678"/>
                    <a:pt x="37413" y="33657"/>
                    <a:pt x="37397" y="33625"/>
                  </a:cubicBezTo>
                  <a:lnTo>
                    <a:pt x="37397" y="33603"/>
                  </a:lnTo>
                  <a:lnTo>
                    <a:pt x="37551" y="34022"/>
                  </a:lnTo>
                  <a:cubicBezTo>
                    <a:pt x="37463" y="34022"/>
                    <a:pt x="37397" y="34044"/>
                    <a:pt x="37286" y="34044"/>
                  </a:cubicBezTo>
                  <a:lnTo>
                    <a:pt x="37264" y="34066"/>
                  </a:lnTo>
                  <a:lnTo>
                    <a:pt x="37176" y="33823"/>
                  </a:lnTo>
                  <a:cubicBezTo>
                    <a:pt x="37176" y="33812"/>
                    <a:pt x="37165" y="33807"/>
                    <a:pt x="37154" y="33807"/>
                  </a:cubicBezTo>
                  <a:cubicBezTo>
                    <a:pt x="37143" y="33807"/>
                    <a:pt x="37132" y="33812"/>
                    <a:pt x="37132" y="33823"/>
                  </a:cubicBezTo>
                  <a:lnTo>
                    <a:pt x="37132" y="33801"/>
                  </a:lnTo>
                  <a:cubicBezTo>
                    <a:pt x="37132" y="33801"/>
                    <a:pt x="37176" y="33779"/>
                    <a:pt x="37132" y="33779"/>
                  </a:cubicBezTo>
                  <a:cubicBezTo>
                    <a:pt x="37132" y="33691"/>
                    <a:pt x="37110" y="33603"/>
                    <a:pt x="37110" y="33514"/>
                  </a:cubicBezTo>
                  <a:cubicBezTo>
                    <a:pt x="37110" y="33503"/>
                    <a:pt x="37099" y="33498"/>
                    <a:pt x="37088" y="33498"/>
                  </a:cubicBezTo>
                  <a:cubicBezTo>
                    <a:pt x="37077" y="33498"/>
                    <a:pt x="37066" y="33503"/>
                    <a:pt x="37066" y="33514"/>
                  </a:cubicBezTo>
                  <a:lnTo>
                    <a:pt x="36889" y="33117"/>
                  </a:lnTo>
                  <a:cubicBezTo>
                    <a:pt x="36889" y="33073"/>
                    <a:pt x="36867" y="33029"/>
                    <a:pt x="36867" y="33007"/>
                  </a:cubicBezTo>
                  <a:cubicBezTo>
                    <a:pt x="36867" y="32852"/>
                    <a:pt x="36801" y="32720"/>
                    <a:pt x="36757" y="32587"/>
                  </a:cubicBezTo>
                  <a:lnTo>
                    <a:pt x="36668" y="32411"/>
                  </a:lnTo>
                  <a:cubicBezTo>
                    <a:pt x="36668" y="32389"/>
                    <a:pt x="36668" y="32389"/>
                    <a:pt x="36646" y="32366"/>
                  </a:cubicBezTo>
                  <a:cubicBezTo>
                    <a:pt x="36628" y="32312"/>
                    <a:pt x="36625" y="32273"/>
                    <a:pt x="36600" y="32224"/>
                  </a:cubicBezTo>
                  <a:close/>
                  <a:moveTo>
                    <a:pt x="36337" y="32830"/>
                  </a:moveTo>
                  <a:lnTo>
                    <a:pt x="36337" y="32830"/>
                  </a:lnTo>
                  <a:cubicBezTo>
                    <a:pt x="36425" y="33029"/>
                    <a:pt x="36514" y="33249"/>
                    <a:pt x="36580" y="33426"/>
                  </a:cubicBezTo>
                  <a:cubicBezTo>
                    <a:pt x="36598" y="33454"/>
                    <a:pt x="36621" y="33466"/>
                    <a:pt x="36639" y="33466"/>
                  </a:cubicBezTo>
                  <a:cubicBezTo>
                    <a:pt x="36664" y="33466"/>
                    <a:pt x="36681" y="33442"/>
                    <a:pt x="36668" y="33404"/>
                  </a:cubicBezTo>
                  <a:cubicBezTo>
                    <a:pt x="36668" y="33391"/>
                    <a:pt x="36666" y="33376"/>
                    <a:pt x="36663" y="33360"/>
                  </a:cubicBezTo>
                  <a:lnTo>
                    <a:pt x="36663" y="33360"/>
                  </a:lnTo>
                  <a:cubicBezTo>
                    <a:pt x="36701" y="33443"/>
                    <a:pt x="36740" y="33528"/>
                    <a:pt x="36757" y="33625"/>
                  </a:cubicBezTo>
                  <a:cubicBezTo>
                    <a:pt x="36801" y="33801"/>
                    <a:pt x="36845" y="34000"/>
                    <a:pt x="36977" y="34132"/>
                  </a:cubicBezTo>
                  <a:cubicBezTo>
                    <a:pt x="36970" y="34125"/>
                    <a:pt x="36958" y="34123"/>
                    <a:pt x="36943" y="34123"/>
                  </a:cubicBezTo>
                  <a:cubicBezTo>
                    <a:pt x="36914" y="34123"/>
                    <a:pt x="36874" y="34132"/>
                    <a:pt x="36845" y="34132"/>
                  </a:cubicBezTo>
                  <a:cubicBezTo>
                    <a:pt x="36823" y="34066"/>
                    <a:pt x="36779" y="34000"/>
                    <a:pt x="36757" y="33934"/>
                  </a:cubicBezTo>
                  <a:cubicBezTo>
                    <a:pt x="36712" y="33735"/>
                    <a:pt x="36712" y="33581"/>
                    <a:pt x="36558" y="33448"/>
                  </a:cubicBezTo>
                  <a:cubicBezTo>
                    <a:pt x="36551" y="33434"/>
                    <a:pt x="36544" y="33429"/>
                    <a:pt x="36539" y="33429"/>
                  </a:cubicBezTo>
                  <a:cubicBezTo>
                    <a:pt x="36526" y="33429"/>
                    <a:pt x="36521" y="33455"/>
                    <a:pt x="36536" y="33470"/>
                  </a:cubicBezTo>
                  <a:cubicBezTo>
                    <a:pt x="36646" y="33603"/>
                    <a:pt x="36624" y="33779"/>
                    <a:pt x="36646" y="33934"/>
                  </a:cubicBezTo>
                  <a:cubicBezTo>
                    <a:pt x="36668" y="34022"/>
                    <a:pt x="36690" y="34066"/>
                    <a:pt x="36734" y="34155"/>
                  </a:cubicBezTo>
                  <a:cubicBezTo>
                    <a:pt x="36624" y="33956"/>
                    <a:pt x="36558" y="33713"/>
                    <a:pt x="36514" y="33514"/>
                  </a:cubicBezTo>
                  <a:cubicBezTo>
                    <a:pt x="36425" y="33272"/>
                    <a:pt x="36359" y="33051"/>
                    <a:pt x="36337" y="32830"/>
                  </a:cubicBezTo>
                  <a:close/>
                  <a:moveTo>
                    <a:pt x="35884" y="32007"/>
                  </a:moveTo>
                  <a:lnTo>
                    <a:pt x="35884" y="32007"/>
                  </a:lnTo>
                  <a:cubicBezTo>
                    <a:pt x="35887" y="32011"/>
                    <a:pt x="35891" y="32013"/>
                    <a:pt x="35896" y="32013"/>
                  </a:cubicBezTo>
                  <a:cubicBezTo>
                    <a:pt x="35940" y="32079"/>
                    <a:pt x="35962" y="32146"/>
                    <a:pt x="35984" y="32234"/>
                  </a:cubicBezTo>
                  <a:cubicBezTo>
                    <a:pt x="36050" y="32389"/>
                    <a:pt x="36094" y="32565"/>
                    <a:pt x="36227" y="32698"/>
                  </a:cubicBezTo>
                  <a:cubicBezTo>
                    <a:pt x="36241" y="32705"/>
                    <a:pt x="36254" y="32707"/>
                    <a:pt x="36264" y="32707"/>
                  </a:cubicBezTo>
                  <a:cubicBezTo>
                    <a:pt x="36283" y="32707"/>
                    <a:pt x="36293" y="32698"/>
                    <a:pt x="36293" y="32698"/>
                  </a:cubicBezTo>
                  <a:cubicBezTo>
                    <a:pt x="36293" y="33051"/>
                    <a:pt x="36381" y="33338"/>
                    <a:pt x="36492" y="33669"/>
                  </a:cubicBezTo>
                  <a:cubicBezTo>
                    <a:pt x="36536" y="33823"/>
                    <a:pt x="36602" y="34022"/>
                    <a:pt x="36668" y="34177"/>
                  </a:cubicBezTo>
                  <a:cubicBezTo>
                    <a:pt x="36646" y="34177"/>
                    <a:pt x="36602" y="34221"/>
                    <a:pt x="36558" y="34221"/>
                  </a:cubicBezTo>
                  <a:cubicBezTo>
                    <a:pt x="36536" y="34044"/>
                    <a:pt x="36514" y="33912"/>
                    <a:pt x="36448" y="33779"/>
                  </a:cubicBezTo>
                  <a:cubicBezTo>
                    <a:pt x="36448" y="33757"/>
                    <a:pt x="36436" y="33746"/>
                    <a:pt x="36425" y="33746"/>
                  </a:cubicBezTo>
                  <a:cubicBezTo>
                    <a:pt x="36414" y="33746"/>
                    <a:pt x="36403" y="33757"/>
                    <a:pt x="36403" y="33779"/>
                  </a:cubicBezTo>
                  <a:cubicBezTo>
                    <a:pt x="36425" y="33912"/>
                    <a:pt x="36425" y="34066"/>
                    <a:pt x="36425" y="34221"/>
                  </a:cubicBezTo>
                  <a:lnTo>
                    <a:pt x="36381" y="34221"/>
                  </a:lnTo>
                  <a:cubicBezTo>
                    <a:pt x="36315" y="34066"/>
                    <a:pt x="36271" y="33934"/>
                    <a:pt x="36227" y="33779"/>
                  </a:cubicBezTo>
                  <a:cubicBezTo>
                    <a:pt x="36271" y="33779"/>
                    <a:pt x="36271" y="33779"/>
                    <a:pt x="36271" y="33735"/>
                  </a:cubicBezTo>
                  <a:lnTo>
                    <a:pt x="36271" y="33625"/>
                  </a:lnTo>
                  <a:cubicBezTo>
                    <a:pt x="36271" y="33514"/>
                    <a:pt x="36205" y="33404"/>
                    <a:pt x="36205" y="33294"/>
                  </a:cubicBezTo>
                  <a:lnTo>
                    <a:pt x="36205" y="33294"/>
                  </a:lnTo>
                  <a:cubicBezTo>
                    <a:pt x="36205" y="33316"/>
                    <a:pt x="36221" y="33327"/>
                    <a:pt x="36238" y="33327"/>
                  </a:cubicBezTo>
                  <a:cubicBezTo>
                    <a:pt x="36254" y="33327"/>
                    <a:pt x="36271" y="33316"/>
                    <a:pt x="36271" y="33294"/>
                  </a:cubicBezTo>
                  <a:lnTo>
                    <a:pt x="36271" y="33249"/>
                  </a:lnTo>
                  <a:cubicBezTo>
                    <a:pt x="36293" y="33249"/>
                    <a:pt x="36293" y="33227"/>
                    <a:pt x="36271" y="33183"/>
                  </a:cubicBezTo>
                  <a:cubicBezTo>
                    <a:pt x="36271" y="33161"/>
                    <a:pt x="36227" y="33161"/>
                    <a:pt x="36227" y="33161"/>
                  </a:cubicBezTo>
                  <a:lnTo>
                    <a:pt x="36161" y="32918"/>
                  </a:lnTo>
                  <a:cubicBezTo>
                    <a:pt x="36050" y="32675"/>
                    <a:pt x="35984" y="32411"/>
                    <a:pt x="35896" y="32190"/>
                  </a:cubicBezTo>
                  <a:lnTo>
                    <a:pt x="35896" y="32168"/>
                  </a:lnTo>
                  <a:cubicBezTo>
                    <a:pt x="35896" y="32132"/>
                    <a:pt x="35896" y="32066"/>
                    <a:pt x="35884" y="32007"/>
                  </a:cubicBezTo>
                  <a:close/>
                  <a:moveTo>
                    <a:pt x="35962" y="33559"/>
                  </a:moveTo>
                  <a:cubicBezTo>
                    <a:pt x="35984" y="33581"/>
                    <a:pt x="35984" y="33603"/>
                    <a:pt x="36006" y="33625"/>
                  </a:cubicBezTo>
                  <a:cubicBezTo>
                    <a:pt x="36028" y="33647"/>
                    <a:pt x="36045" y="33658"/>
                    <a:pt x="36058" y="33658"/>
                  </a:cubicBezTo>
                  <a:cubicBezTo>
                    <a:pt x="36072" y="33658"/>
                    <a:pt x="36083" y="33647"/>
                    <a:pt x="36094" y="33625"/>
                  </a:cubicBezTo>
                  <a:cubicBezTo>
                    <a:pt x="36161" y="33801"/>
                    <a:pt x="36183" y="33956"/>
                    <a:pt x="36271" y="34132"/>
                  </a:cubicBezTo>
                  <a:cubicBezTo>
                    <a:pt x="36271" y="34155"/>
                    <a:pt x="36293" y="34177"/>
                    <a:pt x="36293" y="34221"/>
                  </a:cubicBezTo>
                  <a:cubicBezTo>
                    <a:pt x="36271" y="34221"/>
                    <a:pt x="36205" y="34243"/>
                    <a:pt x="36183" y="34243"/>
                  </a:cubicBezTo>
                  <a:cubicBezTo>
                    <a:pt x="36161" y="34221"/>
                    <a:pt x="36161" y="34155"/>
                    <a:pt x="36161" y="34066"/>
                  </a:cubicBezTo>
                  <a:cubicBezTo>
                    <a:pt x="36161" y="34055"/>
                    <a:pt x="36144" y="34050"/>
                    <a:pt x="36127" y="34050"/>
                  </a:cubicBezTo>
                  <a:cubicBezTo>
                    <a:pt x="36111" y="34050"/>
                    <a:pt x="36094" y="34055"/>
                    <a:pt x="36094" y="34066"/>
                  </a:cubicBezTo>
                  <a:lnTo>
                    <a:pt x="36094" y="34265"/>
                  </a:lnTo>
                  <a:lnTo>
                    <a:pt x="36072" y="34265"/>
                  </a:lnTo>
                  <a:cubicBezTo>
                    <a:pt x="36006" y="34132"/>
                    <a:pt x="35984" y="34000"/>
                    <a:pt x="35940" y="33846"/>
                  </a:cubicBezTo>
                  <a:cubicBezTo>
                    <a:pt x="35896" y="33779"/>
                    <a:pt x="35896" y="33669"/>
                    <a:pt x="35874" y="33581"/>
                  </a:cubicBezTo>
                  <a:lnTo>
                    <a:pt x="35874" y="33581"/>
                  </a:lnTo>
                  <a:cubicBezTo>
                    <a:pt x="35880" y="33587"/>
                    <a:pt x="35888" y="33590"/>
                    <a:pt x="35898" y="33590"/>
                  </a:cubicBezTo>
                  <a:cubicBezTo>
                    <a:pt x="35920" y="33590"/>
                    <a:pt x="35946" y="33574"/>
                    <a:pt x="35962" y="33559"/>
                  </a:cubicBezTo>
                  <a:close/>
                  <a:moveTo>
                    <a:pt x="35763" y="33713"/>
                  </a:moveTo>
                  <a:cubicBezTo>
                    <a:pt x="35829" y="33823"/>
                    <a:pt x="35851" y="33956"/>
                    <a:pt x="35874" y="34110"/>
                  </a:cubicBezTo>
                  <a:cubicBezTo>
                    <a:pt x="35874" y="34132"/>
                    <a:pt x="35896" y="34132"/>
                    <a:pt x="35940" y="34132"/>
                  </a:cubicBezTo>
                  <a:cubicBezTo>
                    <a:pt x="35962" y="34177"/>
                    <a:pt x="35962" y="34265"/>
                    <a:pt x="35984" y="34331"/>
                  </a:cubicBezTo>
                  <a:cubicBezTo>
                    <a:pt x="35977" y="34316"/>
                    <a:pt x="35969" y="34312"/>
                    <a:pt x="35961" y="34312"/>
                  </a:cubicBezTo>
                  <a:cubicBezTo>
                    <a:pt x="35945" y="34312"/>
                    <a:pt x="35925" y="34331"/>
                    <a:pt x="35896" y="34331"/>
                  </a:cubicBezTo>
                  <a:cubicBezTo>
                    <a:pt x="35874" y="34221"/>
                    <a:pt x="35829" y="34110"/>
                    <a:pt x="35785" y="34000"/>
                  </a:cubicBezTo>
                  <a:cubicBezTo>
                    <a:pt x="35785" y="33912"/>
                    <a:pt x="35785" y="33801"/>
                    <a:pt x="35763" y="33713"/>
                  </a:cubicBezTo>
                  <a:close/>
                  <a:moveTo>
                    <a:pt x="35388" y="34266"/>
                  </a:moveTo>
                  <a:lnTo>
                    <a:pt x="35388" y="34266"/>
                  </a:lnTo>
                  <a:cubicBezTo>
                    <a:pt x="35408" y="34289"/>
                    <a:pt x="35427" y="34313"/>
                    <a:pt x="35454" y="34353"/>
                  </a:cubicBezTo>
                  <a:cubicBezTo>
                    <a:pt x="35454" y="34353"/>
                    <a:pt x="35454" y="34375"/>
                    <a:pt x="35476" y="34375"/>
                  </a:cubicBezTo>
                  <a:cubicBezTo>
                    <a:pt x="35465" y="34386"/>
                    <a:pt x="35454" y="34392"/>
                    <a:pt x="35443" y="34392"/>
                  </a:cubicBezTo>
                  <a:cubicBezTo>
                    <a:pt x="35432" y="34392"/>
                    <a:pt x="35421" y="34386"/>
                    <a:pt x="35410" y="34375"/>
                  </a:cubicBezTo>
                  <a:cubicBezTo>
                    <a:pt x="35410" y="34353"/>
                    <a:pt x="35388" y="34331"/>
                    <a:pt x="35388" y="34287"/>
                  </a:cubicBezTo>
                  <a:lnTo>
                    <a:pt x="35388" y="34266"/>
                  </a:lnTo>
                  <a:close/>
                  <a:moveTo>
                    <a:pt x="34196" y="32411"/>
                  </a:moveTo>
                  <a:cubicBezTo>
                    <a:pt x="34328" y="32742"/>
                    <a:pt x="34439" y="33029"/>
                    <a:pt x="34659" y="33294"/>
                  </a:cubicBezTo>
                  <a:cubicBezTo>
                    <a:pt x="34902" y="33669"/>
                    <a:pt x="35079" y="34044"/>
                    <a:pt x="35300" y="34397"/>
                  </a:cubicBezTo>
                  <a:lnTo>
                    <a:pt x="35211" y="34397"/>
                  </a:lnTo>
                  <a:cubicBezTo>
                    <a:pt x="35167" y="34265"/>
                    <a:pt x="35079" y="34132"/>
                    <a:pt x="34968" y="34000"/>
                  </a:cubicBezTo>
                  <a:cubicBezTo>
                    <a:pt x="34880" y="33779"/>
                    <a:pt x="34748" y="33581"/>
                    <a:pt x="34615" y="33382"/>
                  </a:cubicBezTo>
                  <a:cubicBezTo>
                    <a:pt x="34571" y="33360"/>
                    <a:pt x="34571" y="33338"/>
                    <a:pt x="34549" y="33294"/>
                  </a:cubicBezTo>
                  <a:cubicBezTo>
                    <a:pt x="34549" y="33272"/>
                    <a:pt x="34527" y="33272"/>
                    <a:pt x="34527" y="33249"/>
                  </a:cubicBezTo>
                  <a:cubicBezTo>
                    <a:pt x="34461" y="33161"/>
                    <a:pt x="34417" y="33051"/>
                    <a:pt x="34350" y="32962"/>
                  </a:cubicBezTo>
                  <a:cubicBezTo>
                    <a:pt x="34306" y="32786"/>
                    <a:pt x="34240" y="32609"/>
                    <a:pt x="34130" y="32455"/>
                  </a:cubicBezTo>
                  <a:cubicBezTo>
                    <a:pt x="34174" y="32455"/>
                    <a:pt x="34196" y="32455"/>
                    <a:pt x="34196" y="32411"/>
                  </a:cubicBezTo>
                  <a:close/>
                  <a:moveTo>
                    <a:pt x="35432" y="33890"/>
                  </a:moveTo>
                  <a:cubicBezTo>
                    <a:pt x="35432" y="33890"/>
                    <a:pt x="35454" y="33912"/>
                    <a:pt x="35454" y="33934"/>
                  </a:cubicBezTo>
                  <a:cubicBezTo>
                    <a:pt x="35454" y="33934"/>
                    <a:pt x="35498" y="33934"/>
                    <a:pt x="35498" y="33956"/>
                  </a:cubicBezTo>
                  <a:cubicBezTo>
                    <a:pt x="35520" y="34044"/>
                    <a:pt x="35564" y="34088"/>
                    <a:pt x="35631" y="34132"/>
                  </a:cubicBezTo>
                  <a:cubicBezTo>
                    <a:pt x="35653" y="34199"/>
                    <a:pt x="35719" y="34287"/>
                    <a:pt x="35763" y="34397"/>
                  </a:cubicBezTo>
                  <a:cubicBezTo>
                    <a:pt x="35711" y="34372"/>
                    <a:pt x="35682" y="34361"/>
                    <a:pt x="35663" y="34361"/>
                  </a:cubicBezTo>
                  <a:cubicBezTo>
                    <a:pt x="35649" y="34361"/>
                    <a:pt x="35640" y="34366"/>
                    <a:pt x="35631" y="34375"/>
                  </a:cubicBezTo>
                  <a:lnTo>
                    <a:pt x="35631" y="34287"/>
                  </a:lnTo>
                  <a:cubicBezTo>
                    <a:pt x="35631" y="34276"/>
                    <a:pt x="35614" y="34270"/>
                    <a:pt x="35598" y="34270"/>
                  </a:cubicBezTo>
                  <a:cubicBezTo>
                    <a:pt x="35581" y="34270"/>
                    <a:pt x="35564" y="34276"/>
                    <a:pt x="35564" y="34287"/>
                  </a:cubicBezTo>
                  <a:lnTo>
                    <a:pt x="35564" y="34331"/>
                  </a:lnTo>
                  <a:cubicBezTo>
                    <a:pt x="35564" y="34199"/>
                    <a:pt x="35520" y="34132"/>
                    <a:pt x="35454" y="34044"/>
                  </a:cubicBezTo>
                  <a:cubicBezTo>
                    <a:pt x="35454" y="34022"/>
                    <a:pt x="35432" y="34000"/>
                    <a:pt x="35432" y="33956"/>
                  </a:cubicBezTo>
                  <a:lnTo>
                    <a:pt x="35432" y="33912"/>
                  </a:lnTo>
                  <a:lnTo>
                    <a:pt x="35432" y="33890"/>
                  </a:lnTo>
                  <a:close/>
                  <a:moveTo>
                    <a:pt x="45388" y="34265"/>
                  </a:moveTo>
                  <a:lnTo>
                    <a:pt x="45388" y="34353"/>
                  </a:lnTo>
                  <a:cubicBezTo>
                    <a:pt x="45388" y="34375"/>
                    <a:pt x="45432" y="34375"/>
                    <a:pt x="45432" y="34375"/>
                  </a:cubicBezTo>
                  <a:cubicBezTo>
                    <a:pt x="45366" y="34397"/>
                    <a:pt x="45322" y="34464"/>
                    <a:pt x="45256" y="34486"/>
                  </a:cubicBezTo>
                  <a:cubicBezTo>
                    <a:pt x="45278" y="34508"/>
                    <a:pt x="45256" y="34508"/>
                    <a:pt x="45256" y="34552"/>
                  </a:cubicBezTo>
                  <a:cubicBezTo>
                    <a:pt x="45256" y="34508"/>
                    <a:pt x="45256" y="34486"/>
                    <a:pt x="45234" y="34464"/>
                  </a:cubicBezTo>
                  <a:lnTo>
                    <a:pt x="45190" y="34464"/>
                  </a:lnTo>
                  <a:cubicBezTo>
                    <a:pt x="45256" y="34464"/>
                    <a:pt x="45256" y="34397"/>
                    <a:pt x="45234" y="34353"/>
                  </a:cubicBezTo>
                  <a:lnTo>
                    <a:pt x="45256" y="34353"/>
                  </a:lnTo>
                  <a:cubicBezTo>
                    <a:pt x="45322" y="34331"/>
                    <a:pt x="45366" y="34287"/>
                    <a:pt x="45388" y="34265"/>
                  </a:cubicBezTo>
                  <a:close/>
                  <a:moveTo>
                    <a:pt x="45167" y="34442"/>
                  </a:moveTo>
                  <a:cubicBezTo>
                    <a:pt x="45167" y="34508"/>
                    <a:pt x="45167" y="34574"/>
                    <a:pt x="45145" y="34596"/>
                  </a:cubicBezTo>
                  <a:cubicBezTo>
                    <a:pt x="45145" y="34574"/>
                    <a:pt x="45145" y="34508"/>
                    <a:pt x="45123" y="34464"/>
                  </a:cubicBezTo>
                  <a:cubicBezTo>
                    <a:pt x="45145" y="34464"/>
                    <a:pt x="45145" y="34464"/>
                    <a:pt x="45167" y="34442"/>
                  </a:cubicBezTo>
                  <a:close/>
                  <a:moveTo>
                    <a:pt x="33754" y="32852"/>
                  </a:moveTo>
                  <a:cubicBezTo>
                    <a:pt x="33975" y="33161"/>
                    <a:pt x="34174" y="33470"/>
                    <a:pt x="34394" y="33779"/>
                  </a:cubicBezTo>
                  <a:cubicBezTo>
                    <a:pt x="34505" y="33934"/>
                    <a:pt x="34637" y="34066"/>
                    <a:pt x="34748" y="34221"/>
                  </a:cubicBezTo>
                  <a:lnTo>
                    <a:pt x="34902" y="34464"/>
                  </a:lnTo>
                  <a:cubicBezTo>
                    <a:pt x="34770" y="34464"/>
                    <a:pt x="34659" y="34486"/>
                    <a:pt x="34527" y="34486"/>
                  </a:cubicBezTo>
                  <a:cubicBezTo>
                    <a:pt x="33887" y="34486"/>
                    <a:pt x="33247" y="34596"/>
                    <a:pt x="32628" y="34684"/>
                  </a:cubicBezTo>
                  <a:cubicBezTo>
                    <a:pt x="32805" y="34442"/>
                    <a:pt x="33026" y="34177"/>
                    <a:pt x="33180" y="33890"/>
                  </a:cubicBezTo>
                  <a:cubicBezTo>
                    <a:pt x="33335" y="33492"/>
                    <a:pt x="33445" y="33183"/>
                    <a:pt x="33754" y="32852"/>
                  </a:cubicBezTo>
                  <a:close/>
                  <a:moveTo>
                    <a:pt x="45057" y="34486"/>
                  </a:moveTo>
                  <a:cubicBezTo>
                    <a:pt x="45057" y="34552"/>
                    <a:pt x="45057" y="34596"/>
                    <a:pt x="45101" y="34662"/>
                  </a:cubicBezTo>
                  <a:cubicBezTo>
                    <a:pt x="45035" y="34706"/>
                    <a:pt x="44991" y="34773"/>
                    <a:pt x="44903" y="34795"/>
                  </a:cubicBezTo>
                  <a:lnTo>
                    <a:pt x="44903" y="34596"/>
                  </a:lnTo>
                  <a:lnTo>
                    <a:pt x="44925" y="34574"/>
                  </a:lnTo>
                  <a:cubicBezTo>
                    <a:pt x="44947" y="34552"/>
                    <a:pt x="45013" y="34508"/>
                    <a:pt x="45057" y="34486"/>
                  </a:cubicBezTo>
                  <a:close/>
                  <a:moveTo>
                    <a:pt x="19714" y="34596"/>
                  </a:moveTo>
                  <a:cubicBezTo>
                    <a:pt x="19670" y="34618"/>
                    <a:pt x="19670" y="34662"/>
                    <a:pt x="19648" y="34684"/>
                  </a:cubicBezTo>
                  <a:lnTo>
                    <a:pt x="19648" y="34706"/>
                  </a:lnTo>
                  <a:cubicBezTo>
                    <a:pt x="19626" y="34773"/>
                    <a:pt x="19559" y="34795"/>
                    <a:pt x="19515" y="34817"/>
                  </a:cubicBezTo>
                  <a:cubicBezTo>
                    <a:pt x="19515" y="34795"/>
                    <a:pt x="19515" y="34795"/>
                    <a:pt x="19471" y="34773"/>
                  </a:cubicBezTo>
                  <a:cubicBezTo>
                    <a:pt x="19537" y="34706"/>
                    <a:pt x="19582" y="34662"/>
                    <a:pt x="19670" y="34596"/>
                  </a:cubicBezTo>
                  <a:close/>
                  <a:moveTo>
                    <a:pt x="19116" y="34842"/>
                  </a:moveTo>
                  <a:cubicBezTo>
                    <a:pt x="19099" y="34869"/>
                    <a:pt x="19086" y="34902"/>
                    <a:pt x="19074" y="34927"/>
                  </a:cubicBezTo>
                  <a:lnTo>
                    <a:pt x="19052" y="34927"/>
                  </a:lnTo>
                  <a:cubicBezTo>
                    <a:pt x="19066" y="34899"/>
                    <a:pt x="19089" y="34870"/>
                    <a:pt x="19116" y="34842"/>
                  </a:cubicBezTo>
                  <a:close/>
                  <a:moveTo>
                    <a:pt x="19493" y="34839"/>
                  </a:moveTo>
                  <a:cubicBezTo>
                    <a:pt x="19449" y="34883"/>
                    <a:pt x="19405" y="34905"/>
                    <a:pt x="19383" y="34927"/>
                  </a:cubicBezTo>
                  <a:cubicBezTo>
                    <a:pt x="19405" y="34905"/>
                    <a:pt x="19405" y="34883"/>
                    <a:pt x="19427" y="34839"/>
                  </a:cubicBezTo>
                  <a:close/>
                  <a:moveTo>
                    <a:pt x="32849" y="34883"/>
                  </a:moveTo>
                  <a:cubicBezTo>
                    <a:pt x="32761" y="34927"/>
                    <a:pt x="32695" y="34949"/>
                    <a:pt x="32673" y="35016"/>
                  </a:cubicBezTo>
                  <a:cubicBezTo>
                    <a:pt x="32673" y="34993"/>
                    <a:pt x="32673" y="34927"/>
                    <a:pt x="32650" y="34905"/>
                  </a:cubicBezTo>
                  <a:lnTo>
                    <a:pt x="32673" y="34905"/>
                  </a:lnTo>
                  <a:cubicBezTo>
                    <a:pt x="32681" y="34922"/>
                    <a:pt x="32696" y="34929"/>
                    <a:pt x="32711" y="34929"/>
                  </a:cubicBezTo>
                  <a:cubicBezTo>
                    <a:pt x="32736" y="34929"/>
                    <a:pt x="32761" y="34910"/>
                    <a:pt x="32761" y="34883"/>
                  </a:cubicBezTo>
                  <a:close/>
                  <a:moveTo>
                    <a:pt x="27507" y="30071"/>
                  </a:moveTo>
                  <a:lnTo>
                    <a:pt x="27507" y="30071"/>
                  </a:lnTo>
                  <a:cubicBezTo>
                    <a:pt x="28125" y="30203"/>
                    <a:pt x="28721" y="30291"/>
                    <a:pt x="29339" y="30358"/>
                  </a:cubicBezTo>
                  <a:cubicBezTo>
                    <a:pt x="29604" y="30380"/>
                    <a:pt x="29913" y="30380"/>
                    <a:pt x="30200" y="30402"/>
                  </a:cubicBezTo>
                  <a:cubicBezTo>
                    <a:pt x="30332" y="30512"/>
                    <a:pt x="30465" y="30622"/>
                    <a:pt x="30553" y="30689"/>
                  </a:cubicBezTo>
                  <a:cubicBezTo>
                    <a:pt x="30884" y="30865"/>
                    <a:pt x="31039" y="31174"/>
                    <a:pt x="31326" y="31417"/>
                  </a:cubicBezTo>
                  <a:cubicBezTo>
                    <a:pt x="31657" y="31748"/>
                    <a:pt x="32099" y="31969"/>
                    <a:pt x="32452" y="32256"/>
                  </a:cubicBezTo>
                  <a:cubicBezTo>
                    <a:pt x="32452" y="32278"/>
                    <a:pt x="32430" y="32278"/>
                    <a:pt x="32430" y="32300"/>
                  </a:cubicBezTo>
                  <a:cubicBezTo>
                    <a:pt x="32297" y="32587"/>
                    <a:pt x="32143" y="32852"/>
                    <a:pt x="31966" y="33073"/>
                  </a:cubicBezTo>
                  <a:cubicBezTo>
                    <a:pt x="31657" y="33404"/>
                    <a:pt x="31414" y="33404"/>
                    <a:pt x="31017" y="33536"/>
                  </a:cubicBezTo>
                  <a:cubicBezTo>
                    <a:pt x="30774" y="33625"/>
                    <a:pt x="30487" y="33691"/>
                    <a:pt x="30266" y="33823"/>
                  </a:cubicBezTo>
                  <a:cubicBezTo>
                    <a:pt x="29803" y="34132"/>
                    <a:pt x="29604" y="34706"/>
                    <a:pt x="29096" y="34971"/>
                  </a:cubicBezTo>
                  <a:cubicBezTo>
                    <a:pt x="29096" y="34993"/>
                    <a:pt x="29030" y="35016"/>
                    <a:pt x="29008" y="35038"/>
                  </a:cubicBezTo>
                  <a:cubicBezTo>
                    <a:pt x="29008" y="35016"/>
                    <a:pt x="28986" y="35016"/>
                    <a:pt x="28942" y="35016"/>
                  </a:cubicBezTo>
                  <a:cubicBezTo>
                    <a:pt x="28767" y="34974"/>
                    <a:pt x="28607" y="34957"/>
                    <a:pt x="28448" y="34957"/>
                  </a:cubicBezTo>
                  <a:cubicBezTo>
                    <a:pt x="28265" y="34957"/>
                    <a:pt x="28083" y="34980"/>
                    <a:pt x="27882" y="35016"/>
                  </a:cubicBezTo>
                  <a:cubicBezTo>
                    <a:pt x="27684" y="35035"/>
                    <a:pt x="27490" y="35046"/>
                    <a:pt x="27296" y="35046"/>
                  </a:cubicBezTo>
                  <a:cubicBezTo>
                    <a:pt x="27059" y="35046"/>
                    <a:pt x="26823" y="35030"/>
                    <a:pt x="26580" y="34993"/>
                  </a:cubicBezTo>
                  <a:cubicBezTo>
                    <a:pt x="25697" y="34817"/>
                    <a:pt x="24791" y="34729"/>
                    <a:pt x="23864" y="34574"/>
                  </a:cubicBezTo>
                  <a:cubicBezTo>
                    <a:pt x="23467" y="34486"/>
                    <a:pt x="23070" y="34375"/>
                    <a:pt x="22650" y="34265"/>
                  </a:cubicBezTo>
                  <a:cubicBezTo>
                    <a:pt x="22319" y="34186"/>
                    <a:pt x="21988" y="34175"/>
                    <a:pt x="21641" y="34175"/>
                  </a:cubicBezTo>
                  <a:cubicBezTo>
                    <a:pt x="21502" y="34175"/>
                    <a:pt x="21360" y="34177"/>
                    <a:pt x="21215" y="34177"/>
                  </a:cubicBezTo>
                  <a:cubicBezTo>
                    <a:pt x="21370" y="34132"/>
                    <a:pt x="21480" y="34044"/>
                    <a:pt x="21613" y="34022"/>
                  </a:cubicBezTo>
                  <a:lnTo>
                    <a:pt x="23025" y="33514"/>
                  </a:lnTo>
                  <a:cubicBezTo>
                    <a:pt x="23864" y="33183"/>
                    <a:pt x="24725" y="32940"/>
                    <a:pt x="25608" y="32720"/>
                  </a:cubicBezTo>
                  <a:cubicBezTo>
                    <a:pt x="26248" y="32565"/>
                    <a:pt x="26800" y="32455"/>
                    <a:pt x="27220" y="31903"/>
                  </a:cubicBezTo>
                  <a:cubicBezTo>
                    <a:pt x="27595" y="31395"/>
                    <a:pt x="27507" y="30689"/>
                    <a:pt x="27507" y="30071"/>
                  </a:cubicBezTo>
                  <a:close/>
                  <a:moveTo>
                    <a:pt x="19008" y="35016"/>
                  </a:moveTo>
                  <a:cubicBezTo>
                    <a:pt x="19008" y="35038"/>
                    <a:pt x="18986" y="35038"/>
                    <a:pt x="18986" y="35060"/>
                  </a:cubicBezTo>
                  <a:cubicBezTo>
                    <a:pt x="18963" y="35060"/>
                    <a:pt x="18986" y="35038"/>
                    <a:pt x="19008" y="35016"/>
                  </a:cubicBezTo>
                  <a:close/>
                  <a:moveTo>
                    <a:pt x="44814" y="34684"/>
                  </a:moveTo>
                  <a:cubicBezTo>
                    <a:pt x="44726" y="34817"/>
                    <a:pt x="44660" y="34927"/>
                    <a:pt x="44571" y="35060"/>
                  </a:cubicBezTo>
                  <a:cubicBezTo>
                    <a:pt x="44616" y="35016"/>
                    <a:pt x="44660" y="34927"/>
                    <a:pt x="44704" y="34883"/>
                  </a:cubicBezTo>
                  <a:cubicBezTo>
                    <a:pt x="44726" y="34817"/>
                    <a:pt x="44792" y="34795"/>
                    <a:pt x="44814" y="34729"/>
                  </a:cubicBezTo>
                  <a:lnTo>
                    <a:pt x="44814" y="34883"/>
                  </a:lnTo>
                  <a:cubicBezTo>
                    <a:pt x="44726" y="34927"/>
                    <a:pt x="44660" y="35016"/>
                    <a:pt x="44571" y="35060"/>
                  </a:cubicBezTo>
                  <a:lnTo>
                    <a:pt x="44505" y="35126"/>
                  </a:lnTo>
                  <a:lnTo>
                    <a:pt x="44505" y="35060"/>
                  </a:lnTo>
                  <a:cubicBezTo>
                    <a:pt x="44571" y="34927"/>
                    <a:pt x="44682" y="34795"/>
                    <a:pt x="44814" y="34684"/>
                  </a:cubicBezTo>
                  <a:close/>
                  <a:moveTo>
                    <a:pt x="32562" y="35104"/>
                  </a:moveTo>
                  <a:lnTo>
                    <a:pt x="32562" y="35214"/>
                  </a:lnTo>
                  <a:cubicBezTo>
                    <a:pt x="32562" y="35236"/>
                    <a:pt x="32540" y="35236"/>
                    <a:pt x="32540" y="35236"/>
                  </a:cubicBezTo>
                  <a:cubicBezTo>
                    <a:pt x="32540" y="35170"/>
                    <a:pt x="32562" y="35126"/>
                    <a:pt x="32562" y="35104"/>
                  </a:cubicBezTo>
                  <a:close/>
                  <a:moveTo>
                    <a:pt x="19405" y="35126"/>
                  </a:moveTo>
                  <a:cubicBezTo>
                    <a:pt x="19388" y="35160"/>
                    <a:pt x="19346" y="35206"/>
                    <a:pt x="19317" y="35246"/>
                  </a:cubicBezTo>
                  <a:lnTo>
                    <a:pt x="19317" y="35246"/>
                  </a:lnTo>
                  <a:cubicBezTo>
                    <a:pt x="19317" y="35243"/>
                    <a:pt x="19317" y="35240"/>
                    <a:pt x="19317" y="35236"/>
                  </a:cubicBezTo>
                  <a:lnTo>
                    <a:pt x="19317" y="35148"/>
                  </a:lnTo>
                  <a:cubicBezTo>
                    <a:pt x="19339" y="35148"/>
                    <a:pt x="19383" y="35126"/>
                    <a:pt x="19405" y="35126"/>
                  </a:cubicBezTo>
                  <a:close/>
                  <a:moveTo>
                    <a:pt x="43688" y="34376"/>
                  </a:moveTo>
                  <a:cubicBezTo>
                    <a:pt x="43688" y="34574"/>
                    <a:pt x="43644" y="34751"/>
                    <a:pt x="43688" y="34949"/>
                  </a:cubicBezTo>
                  <a:cubicBezTo>
                    <a:pt x="43688" y="35060"/>
                    <a:pt x="43733" y="35148"/>
                    <a:pt x="43755" y="35258"/>
                  </a:cubicBezTo>
                  <a:cubicBezTo>
                    <a:pt x="43710" y="35192"/>
                    <a:pt x="43622" y="35170"/>
                    <a:pt x="43578" y="35148"/>
                  </a:cubicBezTo>
                  <a:lnTo>
                    <a:pt x="43578" y="35038"/>
                  </a:lnTo>
                  <a:cubicBezTo>
                    <a:pt x="43578" y="34949"/>
                    <a:pt x="43600" y="34861"/>
                    <a:pt x="43622" y="34751"/>
                  </a:cubicBezTo>
                  <a:cubicBezTo>
                    <a:pt x="43666" y="34618"/>
                    <a:pt x="43688" y="34508"/>
                    <a:pt x="43688" y="34376"/>
                  </a:cubicBezTo>
                  <a:close/>
                  <a:moveTo>
                    <a:pt x="28059" y="35280"/>
                  </a:moveTo>
                  <a:cubicBezTo>
                    <a:pt x="28014" y="35325"/>
                    <a:pt x="27926" y="35347"/>
                    <a:pt x="27838" y="35347"/>
                  </a:cubicBezTo>
                  <a:cubicBezTo>
                    <a:pt x="27926" y="35325"/>
                    <a:pt x="28014" y="35325"/>
                    <a:pt x="28059" y="35280"/>
                  </a:cubicBezTo>
                  <a:close/>
                  <a:moveTo>
                    <a:pt x="32518" y="34905"/>
                  </a:moveTo>
                  <a:cubicBezTo>
                    <a:pt x="32452" y="34949"/>
                    <a:pt x="32430" y="35038"/>
                    <a:pt x="32408" y="35148"/>
                  </a:cubicBezTo>
                  <a:lnTo>
                    <a:pt x="32319" y="35325"/>
                  </a:lnTo>
                  <a:cubicBezTo>
                    <a:pt x="32297" y="35325"/>
                    <a:pt x="32253" y="35325"/>
                    <a:pt x="32253" y="35347"/>
                  </a:cubicBezTo>
                  <a:cubicBezTo>
                    <a:pt x="32253" y="35366"/>
                    <a:pt x="32236" y="35368"/>
                    <a:pt x="32232" y="35383"/>
                  </a:cubicBezTo>
                  <a:lnTo>
                    <a:pt x="32232" y="35383"/>
                  </a:lnTo>
                  <a:cubicBezTo>
                    <a:pt x="32256" y="35210"/>
                    <a:pt x="32343" y="35058"/>
                    <a:pt x="32452" y="34905"/>
                  </a:cubicBezTo>
                  <a:close/>
                  <a:moveTo>
                    <a:pt x="18941" y="35148"/>
                  </a:moveTo>
                  <a:cubicBezTo>
                    <a:pt x="18941" y="35170"/>
                    <a:pt x="18963" y="35214"/>
                    <a:pt x="18963" y="35214"/>
                  </a:cubicBezTo>
                  <a:lnTo>
                    <a:pt x="18875" y="35457"/>
                  </a:lnTo>
                  <a:cubicBezTo>
                    <a:pt x="18897" y="35347"/>
                    <a:pt x="18897" y="35236"/>
                    <a:pt x="18941" y="35148"/>
                  </a:cubicBezTo>
                  <a:close/>
                  <a:moveTo>
                    <a:pt x="19604" y="35126"/>
                  </a:moveTo>
                  <a:cubicBezTo>
                    <a:pt x="19684" y="35131"/>
                    <a:pt x="19764" y="35133"/>
                    <a:pt x="19843" y="35133"/>
                  </a:cubicBezTo>
                  <a:cubicBezTo>
                    <a:pt x="19986" y="35133"/>
                    <a:pt x="20127" y="35127"/>
                    <a:pt x="20266" y="35127"/>
                  </a:cubicBezTo>
                  <a:cubicBezTo>
                    <a:pt x="20394" y="35127"/>
                    <a:pt x="20519" y="35132"/>
                    <a:pt x="20641" y="35148"/>
                  </a:cubicBezTo>
                  <a:cubicBezTo>
                    <a:pt x="20928" y="35192"/>
                    <a:pt x="21215" y="35192"/>
                    <a:pt x="21502" y="35280"/>
                  </a:cubicBezTo>
                  <a:cubicBezTo>
                    <a:pt x="21281" y="35303"/>
                    <a:pt x="21061" y="35347"/>
                    <a:pt x="20840" y="35347"/>
                  </a:cubicBezTo>
                  <a:cubicBezTo>
                    <a:pt x="20487" y="35347"/>
                    <a:pt x="20156" y="35435"/>
                    <a:pt x="19758" y="35435"/>
                  </a:cubicBezTo>
                  <a:cubicBezTo>
                    <a:pt x="19626" y="35435"/>
                    <a:pt x="19515" y="35435"/>
                    <a:pt x="19383" y="35457"/>
                  </a:cubicBezTo>
                  <a:cubicBezTo>
                    <a:pt x="19449" y="35347"/>
                    <a:pt x="19537" y="35236"/>
                    <a:pt x="19604" y="35126"/>
                  </a:cubicBezTo>
                  <a:close/>
                  <a:moveTo>
                    <a:pt x="23290" y="35391"/>
                  </a:moveTo>
                  <a:cubicBezTo>
                    <a:pt x="23467" y="35391"/>
                    <a:pt x="23621" y="35435"/>
                    <a:pt x="23754" y="35479"/>
                  </a:cubicBezTo>
                  <a:cubicBezTo>
                    <a:pt x="23599" y="35479"/>
                    <a:pt x="23467" y="35457"/>
                    <a:pt x="23290" y="35391"/>
                  </a:cubicBezTo>
                  <a:close/>
                  <a:moveTo>
                    <a:pt x="18996" y="35410"/>
                  </a:moveTo>
                  <a:cubicBezTo>
                    <a:pt x="18986" y="35463"/>
                    <a:pt x="18986" y="35515"/>
                    <a:pt x="18986" y="35567"/>
                  </a:cubicBezTo>
                  <a:lnTo>
                    <a:pt x="18963" y="35567"/>
                  </a:lnTo>
                  <a:cubicBezTo>
                    <a:pt x="18963" y="35512"/>
                    <a:pt x="18979" y="35473"/>
                    <a:pt x="18996" y="35410"/>
                  </a:cubicBezTo>
                  <a:close/>
                  <a:moveTo>
                    <a:pt x="17749" y="35170"/>
                  </a:moveTo>
                  <a:lnTo>
                    <a:pt x="17749" y="35391"/>
                  </a:lnTo>
                  <a:cubicBezTo>
                    <a:pt x="17727" y="35457"/>
                    <a:pt x="17683" y="35501"/>
                    <a:pt x="17683" y="35567"/>
                  </a:cubicBezTo>
                  <a:cubicBezTo>
                    <a:pt x="17661" y="35589"/>
                    <a:pt x="17661" y="35612"/>
                    <a:pt x="17639" y="35656"/>
                  </a:cubicBezTo>
                  <a:cubicBezTo>
                    <a:pt x="17639" y="35612"/>
                    <a:pt x="17639" y="35589"/>
                    <a:pt x="17617" y="35545"/>
                  </a:cubicBezTo>
                  <a:cubicBezTo>
                    <a:pt x="17617" y="35501"/>
                    <a:pt x="17573" y="35501"/>
                    <a:pt x="17573" y="35479"/>
                  </a:cubicBezTo>
                  <a:cubicBezTo>
                    <a:pt x="17573" y="35457"/>
                    <a:pt x="17617" y="35457"/>
                    <a:pt x="17617" y="35435"/>
                  </a:cubicBezTo>
                  <a:cubicBezTo>
                    <a:pt x="17639" y="35391"/>
                    <a:pt x="17661" y="35347"/>
                    <a:pt x="17661" y="35325"/>
                  </a:cubicBezTo>
                  <a:cubicBezTo>
                    <a:pt x="17683" y="35258"/>
                    <a:pt x="17727" y="35236"/>
                    <a:pt x="17749" y="35170"/>
                  </a:cubicBezTo>
                  <a:close/>
                  <a:moveTo>
                    <a:pt x="32562" y="35435"/>
                  </a:moveTo>
                  <a:cubicBezTo>
                    <a:pt x="32584" y="35545"/>
                    <a:pt x="32584" y="35656"/>
                    <a:pt x="32628" y="35722"/>
                  </a:cubicBezTo>
                  <a:lnTo>
                    <a:pt x="32540" y="35722"/>
                  </a:lnTo>
                  <a:cubicBezTo>
                    <a:pt x="32540" y="35678"/>
                    <a:pt x="32540" y="35589"/>
                    <a:pt x="32518" y="35501"/>
                  </a:cubicBezTo>
                  <a:cubicBezTo>
                    <a:pt x="32540" y="35479"/>
                    <a:pt x="32540" y="35457"/>
                    <a:pt x="32562" y="35435"/>
                  </a:cubicBezTo>
                  <a:close/>
                  <a:moveTo>
                    <a:pt x="18963" y="35589"/>
                  </a:moveTo>
                  <a:cubicBezTo>
                    <a:pt x="18963" y="35612"/>
                    <a:pt x="18963" y="35612"/>
                    <a:pt x="18986" y="35612"/>
                  </a:cubicBezTo>
                  <a:lnTo>
                    <a:pt x="18986" y="35656"/>
                  </a:lnTo>
                  <a:cubicBezTo>
                    <a:pt x="18963" y="35678"/>
                    <a:pt x="18941" y="35722"/>
                    <a:pt x="18941" y="35766"/>
                  </a:cubicBezTo>
                  <a:cubicBezTo>
                    <a:pt x="18897" y="35766"/>
                    <a:pt x="18897" y="35766"/>
                    <a:pt x="18897" y="35722"/>
                  </a:cubicBezTo>
                  <a:cubicBezTo>
                    <a:pt x="18941" y="35678"/>
                    <a:pt x="18941" y="35656"/>
                    <a:pt x="18963" y="35589"/>
                  </a:cubicBezTo>
                  <a:close/>
                  <a:moveTo>
                    <a:pt x="30134" y="35457"/>
                  </a:moveTo>
                  <a:lnTo>
                    <a:pt x="30134" y="35457"/>
                  </a:lnTo>
                  <a:cubicBezTo>
                    <a:pt x="30090" y="35567"/>
                    <a:pt x="30090" y="35678"/>
                    <a:pt x="30046" y="35788"/>
                  </a:cubicBezTo>
                  <a:cubicBezTo>
                    <a:pt x="30046" y="35722"/>
                    <a:pt x="30001" y="35722"/>
                    <a:pt x="29979" y="35722"/>
                  </a:cubicBezTo>
                  <a:cubicBezTo>
                    <a:pt x="30001" y="35612"/>
                    <a:pt x="30046" y="35545"/>
                    <a:pt x="30134" y="35457"/>
                  </a:cubicBezTo>
                  <a:close/>
                  <a:moveTo>
                    <a:pt x="17506" y="35766"/>
                  </a:moveTo>
                  <a:cubicBezTo>
                    <a:pt x="17506" y="35810"/>
                    <a:pt x="17506" y="35832"/>
                    <a:pt x="17462" y="35899"/>
                  </a:cubicBezTo>
                  <a:cubicBezTo>
                    <a:pt x="17462" y="35899"/>
                    <a:pt x="17451" y="35910"/>
                    <a:pt x="17445" y="35924"/>
                  </a:cubicBezTo>
                  <a:lnTo>
                    <a:pt x="17445" y="35924"/>
                  </a:lnTo>
                  <a:cubicBezTo>
                    <a:pt x="17463" y="35848"/>
                    <a:pt x="17466" y="35807"/>
                    <a:pt x="17506" y="35766"/>
                  </a:cubicBezTo>
                  <a:close/>
                  <a:moveTo>
                    <a:pt x="32805" y="35810"/>
                  </a:moveTo>
                  <a:cubicBezTo>
                    <a:pt x="32805" y="35832"/>
                    <a:pt x="32805" y="35832"/>
                    <a:pt x="32783" y="35854"/>
                  </a:cubicBezTo>
                  <a:cubicBezTo>
                    <a:pt x="32783" y="35899"/>
                    <a:pt x="32761" y="35921"/>
                    <a:pt x="32761" y="35943"/>
                  </a:cubicBezTo>
                  <a:lnTo>
                    <a:pt x="32761" y="35854"/>
                  </a:lnTo>
                  <a:lnTo>
                    <a:pt x="32761" y="35832"/>
                  </a:lnTo>
                  <a:lnTo>
                    <a:pt x="32783" y="35810"/>
                  </a:lnTo>
                  <a:close/>
                  <a:moveTo>
                    <a:pt x="18986" y="35943"/>
                  </a:moveTo>
                  <a:lnTo>
                    <a:pt x="18986" y="35987"/>
                  </a:lnTo>
                  <a:cubicBezTo>
                    <a:pt x="18963" y="35987"/>
                    <a:pt x="18963" y="35943"/>
                    <a:pt x="18986" y="35943"/>
                  </a:cubicBezTo>
                  <a:close/>
                  <a:moveTo>
                    <a:pt x="32253" y="35810"/>
                  </a:moveTo>
                  <a:lnTo>
                    <a:pt x="32253" y="36053"/>
                  </a:lnTo>
                  <a:cubicBezTo>
                    <a:pt x="32231" y="35987"/>
                    <a:pt x="32231" y="35899"/>
                    <a:pt x="32209" y="35810"/>
                  </a:cubicBezTo>
                  <a:close/>
                  <a:moveTo>
                    <a:pt x="29913" y="35876"/>
                  </a:moveTo>
                  <a:lnTo>
                    <a:pt x="29913" y="36119"/>
                  </a:lnTo>
                  <a:cubicBezTo>
                    <a:pt x="29891" y="36119"/>
                    <a:pt x="29891" y="36119"/>
                    <a:pt x="29869" y="36097"/>
                  </a:cubicBezTo>
                  <a:cubicBezTo>
                    <a:pt x="29891" y="36009"/>
                    <a:pt x="29891" y="35921"/>
                    <a:pt x="29913" y="35876"/>
                  </a:cubicBezTo>
                  <a:close/>
                  <a:moveTo>
                    <a:pt x="19008" y="36121"/>
                  </a:moveTo>
                  <a:cubicBezTo>
                    <a:pt x="19007" y="36141"/>
                    <a:pt x="18986" y="36142"/>
                    <a:pt x="18986" y="36163"/>
                  </a:cubicBezTo>
                  <a:lnTo>
                    <a:pt x="18986" y="36141"/>
                  </a:lnTo>
                  <a:cubicBezTo>
                    <a:pt x="18986" y="36141"/>
                    <a:pt x="19007" y="36141"/>
                    <a:pt x="19008" y="36121"/>
                  </a:cubicBezTo>
                  <a:close/>
                  <a:moveTo>
                    <a:pt x="32843" y="36188"/>
                  </a:moveTo>
                  <a:lnTo>
                    <a:pt x="32843" y="36188"/>
                  </a:lnTo>
                  <a:cubicBezTo>
                    <a:pt x="32826" y="36221"/>
                    <a:pt x="32807" y="36250"/>
                    <a:pt x="32783" y="36274"/>
                  </a:cubicBezTo>
                  <a:cubicBezTo>
                    <a:pt x="32805" y="36274"/>
                    <a:pt x="32805" y="36252"/>
                    <a:pt x="32805" y="36252"/>
                  </a:cubicBezTo>
                  <a:cubicBezTo>
                    <a:pt x="32826" y="36231"/>
                    <a:pt x="32837" y="36210"/>
                    <a:pt x="32843" y="36188"/>
                  </a:cubicBezTo>
                  <a:close/>
                  <a:moveTo>
                    <a:pt x="17087" y="36141"/>
                  </a:moveTo>
                  <a:cubicBezTo>
                    <a:pt x="17065" y="36230"/>
                    <a:pt x="17065" y="36340"/>
                    <a:pt x="17021" y="36450"/>
                  </a:cubicBezTo>
                  <a:cubicBezTo>
                    <a:pt x="16999" y="36450"/>
                    <a:pt x="16999" y="36473"/>
                    <a:pt x="16977" y="36473"/>
                  </a:cubicBezTo>
                  <a:cubicBezTo>
                    <a:pt x="16977" y="36450"/>
                    <a:pt x="16999" y="36428"/>
                    <a:pt x="16999" y="36384"/>
                  </a:cubicBezTo>
                  <a:cubicBezTo>
                    <a:pt x="17021" y="36274"/>
                    <a:pt x="17065" y="36208"/>
                    <a:pt x="17087" y="36141"/>
                  </a:cubicBezTo>
                  <a:close/>
                  <a:moveTo>
                    <a:pt x="18743" y="36318"/>
                  </a:moveTo>
                  <a:cubicBezTo>
                    <a:pt x="18743" y="36340"/>
                    <a:pt x="18743" y="36362"/>
                    <a:pt x="18765" y="36384"/>
                  </a:cubicBezTo>
                  <a:cubicBezTo>
                    <a:pt x="18787" y="36450"/>
                    <a:pt x="18787" y="36495"/>
                    <a:pt x="18831" y="36561"/>
                  </a:cubicBezTo>
                  <a:cubicBezTo>
                    <a:pt x="18721" y="36561"/>
                    <a:pt x="18743" y="36539"/>
                    <a:pt x="18743" y="36428"/>
                  </a:cubicBezTo>
                  <a:lnTo>
                    <a:pt x="18743" y="36318"/>
                  </a:lnTo>
                  <a:close/>
                  <a:moveTo>
                    <a:pt x="32783" y="36450"/>
                  </a:moveTo>
                  <a:lnTo>
                    <a:pt x="32783" y="36561"/>
                  </a:lnTo>
                  <a:cubicBezTo>
                    <a:pt x="32805" y="36539"/>
                    <a:pt x="32805" y="36473"/>
                    <a:pt x="32783" y="36450"/>
                  </a:cubicBezTo>
                  <a:close/>
                  <a:moveTo>
                    <a:pt x="32628" y="35810"/>
                  </a:moveTo>
                  <a:lnTo>
                    <a:pt x="32628" y="35854"/>
                  </a:lnTo>
                  <a:cubicBezTo>
                    <a:pt x="32628" y="35987"/>
                    <a:pt x="32650" y="36097"/>
                    <a:pt x="32650" y="36230"/>
                  </a:cubicBezTo>
                  <a:cubicBezTo>
                    <a:pt x="32650" y="36274"/>
                    <a:pt x="32628" y="36340"/>
                    <a:pt x="32628" y="36384"/>
                  </a:cubicBezTo>
                  <a:cubicBezTo>
                    <a:pt x="32628" y="36406"/>
                    <a:pt x="32628" y="36406"/>
                    <a:pt x="32650" y="36450"/>
                  </a:cubicBezTo>
                  <a:cubicBezTo>
                    <a:pt x="32650" y="36539"/>
                    <a:pt x="32650" y="36605"/>
                    <a:pt x="32628" y="36693"/>
                  </a:cubicBezTo>
                  <a:cubicBezTo>
                    <a:pt x="32540" y="36561"/>
                    <a:pt x="32474" y="36384"/>
                    <a:pt x="32474" y="36230"/>
                  </a:cubicBezTo>
                  <a:lnTo>
                    <a:pt x="32474" y="36230"/>
                  </a:lnTo>
                  <a:cubicBezTo>
                    <a:pt x="32491" y="36247"/>
                    <a:pt x="32511" y="36254"/>
                    <a:pt x="32529" y="36254"/>
                  </a:cubicBezTo>
                  <a:cubicBezTo>
                    <a:pt x="32559" y="36254"/>
                    <a:pt x="32584" y="36235"/>
                    <a:pt x="32584" y="36208"/>
                  </a:cubicBezTo>
                  <a:cubicBezTo>
                    <a:pt x="32584" y="36097"/>
                    <a:pt x="32562" y="35943"/>
                    <a:pt x="32540" y="35810"/>
                  </a:cubicBezTo>
                  <a:close/>
                  <a:moveTo>
                    <a:pt x="16955" y="36583"/>
                  </a:moveTo>
                  <a:cubicBezTo>
                    <a:pt x="16922" y="36636"/>
                    <a:pt x="16895" y="36685"/>
                    <a:pt x="16871" y="36733"/>
                  </a:cubicBezTo>
                  <a:lnTo>
                    <a:pt x="16871" y="36733"/>
                  </a:lnTo>
                  <a:cubicBezTo>
                    <a:pt x="16881" y="36706"/>
                    <a:pt x="16888" y="36674"/>
                    <a:pt x="16888" y="36649"/>
                  </a:cubicBezTo>
                  <a:lnTo>
                    <a:pt x="16955" y="36583"/>
                  </a:lnTo>
                  <a:close/>
                  <a:moveTo>
                    <a:pt x="16853" y="36771"/>
                  </a:moveTo>
                  <a:cubicBezTo>
                    <a:pt x="16848" y="36780"/>
                    <a:pt x="16844" y="36789"/>
                    <a:pt x="16840" y="36797"/>
                  </a:cubicBezTo>
                  <a:lnTo>
                    <a:pt x="16840" y="36797"/>
                  </a:lnTo>
                  <a:cubicBezTo>
                    <a:pt x="16843" y="36791"/>
                    <a:pt x="16844" y="36786"/>
                    <a:pt x="16844" y="36782"/>
                  </a:cubicBezTo>
                  <a:cubicBezTo>
                    <a:pt x="16847" y="36779"/>
                    <a:pt x="16850" y="36775"/>
                    <a:pt x="16853" y="36771"/>
                  </a:cubicBezTo>
                  <a:close/>
                  <a:moveTo>
                    <a:pt x="29935" y="36318"/>
                  </a:moveTo>
                  <a:cubicBezTo>
                    <a:pt x="29913" y="36340"/>
                    <a:pt x="29891" y="36362"/>
                    <a:pt x="29891" y="36428"/>
                  </a:cubicBezTo>
                  <a:cubicBezTo>
                    <a:pt x="29869" y="36539"/>
                    <a:pt x="29825" y="36671"/>
                    <a:pt x="29825" y="36804"/>
                  </a:cubicBezTo>
                  <a:lnTo>
                    <a:pt x="29825" y="36760"/>
                  </a:lnTo>
                  <a:cubicBezTo>
                    <a:pt x="29825" y="36649"/>
                    <a:pt x="29825" y="36428"/>
                    <a:pt x="29891" y="36340"/>
                  </a:cubicBezTo>
                  <a:cubicBezTo>
                    <a:pt x="29913" y="36318"/>
                    <a:pt x="29913" y="36318"/>
                    <a:pt x="29935" y="36318"/>
                  </a:cubicBezTo>
                  <a:close/>
                  <a:moveTo>
                    <a:pt x="21610" y="34541"/>
                  </a:moveTo>
                  <a:cubicBezTo>
                    <a:pt x="21817" y="34541"/>
                    <a:pt x="22021" y="34552"/>
                    <a:pt x="22209" y="34574"/>
                  </a:cubicBezTo>
                  <a:cubicBezTo>
                    <a:pt x="22937" y="34618"/>
                    <a:pt x="23644" y="34861"/>
                    <a:pt x="24394" y="35016"/>
                  </a:cubicBezTo>
                  <a:lnTo>
                    <a:pt x="23599" y="35016"/>
                  </a:lnTo>
                  <a:cubicBezTo>
                    <a:pt x="23268" y="35016"/>
                    <a:pt x="22937" y="34971"/>
                    <a:pt x="22606" y="34949"/>
                  </a:cubicBezTo>
                  <a:cubicBezTo>
                    <a:pt x="22407" y="34927"/>
                    <a:pt x="22231" y="34861"/>
                    <a:pt x="22076" y="34839"/>
                  </a:cubicBezTo>
                  <a:cubicBezTo>
                    <a:pt x="22015" y="34839"/>
                    <a:pt x="21963" y="34853"/>
                    <a:pt x="21912" y="34853"/>
                  </a:cubicBezTo>
                  <a:cubicBezTo>
                    <a:pt x="21853" y="34853"/>
                    <a:pt x="21794" y="34834"/>
                    <a:pt x="21723" y="34751"/>
                  </a:cubicBezTo>
                  <a:cubicBezTo>
                    <a:pt x="21711" y="34745"/>
                    <a:pt x="21701" y="34742"/>
                    <a:pt x="21693" y="34742"/>
                  </a:cubicBezTo>
                  <a:cubicBezTo>
                    <a:pt x="21670" y="34742"/>
                    <a:pt x="21663" y="34762"/>
                    <a:pt x="21679" y="34795"/>
                  </a:cubicBezTo>
                  <a:cubicBezTo>
                    <a:pt x="21855" y="34927"/>
                    <a:pt x="22076" y="34905"/>
                    <a:pt x="22275" y="34927"/>
                  </a:cubicBezTo>
                  <a:cubicBezTo>
                    <a:pt x="22584" y="35016"/>
                    <a:pt x="22915" y="35038"/>
                    <a:pt x="23202" y="35060"/>
                  </a:cubicBezTo>
                  <a:cubicBezTo>
                    <a:pt x="23599" y="35082"/>
                    <a:pt x="23975" y="35082"/>
                    <a:pt x="24372" y="35082"/>
                  </a:cubicBezTo>
                  <a:cubicBezTo>
                    <a:pt x="24693" y="35082"/>
                    <a:pt x="24996" y="35173"/>
                    <a:pt x="25314" y="35173"/>
                  </a:cubicBezTo>
                  <a:cubicBezTo>
                    <a:pt x="25346" y="35173"/>
                    <a:pt x="25377" y="35172"/>
                    <a:pt x="25410" y="35170"/>
                  </a:cubicBezTo>
                  <a:cubicBezTo>
                    <a:pt x="25586" y="35170"/>
                    <a:pt x="25652" y="35236"/>
                    <a:pt x="25807" y="35258"/>
                  </a:cubicBezTo>
                  <a:cubicBezTo>
                    <a:pt x="25873" y="35280"/>
                    <a:pt x="25939" y="35286"/>
                    <a:pt x="26011" y="35286"/>
                  </a:cubicBezTo>
                  <a:cubicBezTo>
                    <a:pt x="26083" y="35286"/>
                    <a:pt x="26160" y="35280"/>
                    <a:pt x="26248" y="35280"/>
                  </a:cubicBezTo>
                  <a:cubicBezTo>
                    <a:pt x="26293" y="35280"/>
                    <a:pt x="26381" y="35280"/>
                    <a:pt x="26425" y="35303"/>
                  </a:cubicBezTo>
                  <a:lnTo>
                    <a:pt x="26513" y="35303"/>
                  </a:lnTo>
                  <a:cubicBezTo>
                    <a:pt x="26734" y="35347"/>
                    <a:pt x="26955" y="35391"/>
                    <a:pt x="27176" y="35413"/>
                  </a:cubicBezTo>
                  <a:cubicBezTo>
                    <a:pt x="27358" y="35443"/>
                    <a:pt x="27582" y="35483"/>
                    <a:pt x="27794" y="35483"/>
                  </a:cubicBezTo>
                  <a:cubicBezTo>
                    <a:pt x="28045" y="35483"/>
                    <a:pt x="28280" y="35428"/>
                    <a:pt x="28412" y="35236"/>
                  </a:cubicBezTo>
                  <a:lnTo>
                    <a:pt x="28412" y="35192"/>
                  </a:lnTo>
                  <a:lnTo>
                    <a:pt x="28831" y="35126"/>
                  </a:lnTo>
                  <a:lnTo>
                    <a:pt x="28831" y="35126"/>
                  </a:lnTo>
                  <a:cubicBezTo>
                    <a:pt x="28633" y="35258"/>
                    <a:pt x="28500" y="35391"/>
                    <a:pt x="28390" y="35678"/>
                  </a:cubicBezTo>
                  <a:cubicBezTo>
                    <a:pt x="28235" y="36031"/>
                    <a:pt x="28147" y="36450"/>
                    <a:pt x="28213" y="36804"/>
                  </a:cubicBezTo>
                  <a:cubicBezTo>
                    <a:pt x="28059" y="36649"/>
                    <a:pt x="27926" y="36495"/>
                    <a:pt x="27683" y="36495"/>
                  </a:cubicBezTo>
                  <a:lnTo>
                    <a:pt x="26469" y="36495"/>
                  </a:lnTo>
                  <a:cubicBezTo>
                    <a:pt x="25564" y="36495"/>
                    <a:pt x="24637" y="36583"/>
                    <a:pt x="23732" y="36693"/>
                  </a:cubicBezTo>
                  <a:cubicBezTo>
                    <a:pt x="23158" y="36752"/>
                    <a:pt x="22564" y="36811"/>
                    <a:pt x="21971" y="36811"/>
                  </a:cubicBezTo>
                  <a:cubicBezTo>
                    <a:pt x="21674" y="36811"/>
                    <a:pt x="21377" y="36796"/>
                    <a:pt x="21083" y="36760"/>
                  </a:cubicBezTo>
                  <a:cubicBezTo>
                    <a:pt x="20729" y="36693"/>
                    <a:pt x="20332" y="36693"/>
                    <a:pt x="19979" y="36649"/>
                  </a:cubicBezTo>
                  <a:cubicBezTo>
                    <a:pt x="19849" y="36621"/>
                    <a:pt x="19735" y="36609"/>
                    <a:pt x="19627" y="36609"/>
                  </a:cubicBezTo>
                  <a:cubicBezTo>
                    <a:pt x="19477" y="36609"/>
                    <a:pt x="19338" y="36633"/>
                    <a:pt x="19184" y="36671"/>
                  </a:cubicBezTo>
                  <a:cubicBezTo>
                    <a:pt x="19162" y="36583"/>
                    <a:pt x="19096" y="36473"/>
                    <a:pt x="19074" y="36362"/>
                  </a:cubicBezTo>
                  <a:cubicBezTo>
                    <a:pt x="19162" y="36141"/>
                    <a:pt x="19228" y="35921"/>
                    <a:pt x="19272" y="35700"/>
                  </a:cubicBezTo>
                  <a:lnTo>
                    <a:pt x="19339" y="35545"/>
                  </a:lnTo>
                  <a:cubicBezTo>
                    <a:pt x="19407" y="35532"/>
                    <a:pt x="19480" y="35526"/>
                    <a:pt x="19554" y="35526"/>
                  </a:cubicBezTo>
                  <a:cubicBezTo>
                    <a:pt x="19720" y="35526"/>
                    <a:pt x="19893" y="35552"/>
                    <a:pt x="20045" y="35567"/>
                  </a:cubicBezTo>
                  <a:cubicBezTo>
                    <a:pt x="20376" y="35567"/>
                    <a:pt x="20729" y="35501"/>
                    <a:pt x="21061" y="35501"/>
                  </a:cubicBezTo>
                  <a:cubicBezTo>
                    <a:pt x="21436" y="35501"/>
                    <a:pt x="21767" y="35435"/>
                    <a:pt x="22164" y="35435"/>
                  </a:cubicBezTo>
                  <a:lnTo>
                    <a:pt x="22606" y="35435"/>
                  </a:lnTo>
                  <a:cubicBezTo>
                    <a:pt x="22628" y="35435"/>
                    <a:pt x="22694" y="35435"/>
                    <a:pt x="22716" y="35457"/>
                  </a:cubicBezTo>
                  <a:cubicBezTo>
                    <a:pt x="22871" y="35479"/>
                    <a:pt x="23047" y="35567"/>
                    <a:pt x="23202" y="35612"/>
                  </a:cubicBezTo>
                  <a:cubicBezTo>
                    <a:pt x="23511" y="35700"/>
                    <a:pt x="23842" y="35722"/>
                    <a:pt x="24151" y="35722"/>
                  </a:cubicBezTo>
                  <a:lnTo>
                    <a:pt x="24637" y="35722"/>
                  </a:lnTo>
                  <a:cubicBezTo>
                    <a:pt x="24836" y="35744"/>
                    <a:pt x="25056" y="35788"/>
                    <a:pt x="25255" y="35788"/>
                  </a:cubicBezTo>
                  <a:cubicBezTo>
                    <a:pt x="25527" y="35796"/>
                    <a:pt x="25807" y="35800"/>
                    <a:pt x="26090" y="35800"/>
                  </a:cubicBezTo>
                  <a:cubicBezTo>
                    <a:pt x="26656" y="35800"/>
                    <a:pt x="27235" y="35781"/>
                    <a:pt x="27794" y="35722"/>
                  </a:cubicBezTo>
                  <a:cubicBezTo>
                    <a:pt x="27838" y="35722"/>
                    <a:pt x="27838" y="35634"/>
                    <a:pt x="27794" y="35634"/>
                  </a:cubicBezTo>
                  <a:cubicBezTo>
                    <a:pt x="27430" y="35612"/>
                    <a:pt x="27071" y="35606"/>
                    <a:pt x="26712" y="35606"/>
                  </a:cubicBezTo>
                  <a:cubicBezTo>
                    <a:pt x="26353" y="35606"/>
                    <a:pt x="25995" y="35612"/>
                    <a:pt x="25630" y="35612"/>
                  </a:cubicBezTo>
                  <a:cubicBezTo>
                    <a:pt x="25807" y="35589"/>
                    <a:pt x="25961" y="35589"/>
                    <a:pt x="26138" y="35567"/>
                  </a:cubicBezTo>
                  <a:cubicBezTo>
                    <a:pt x="26182" y="35567"/>
                    <a:pt x="26226" y="35479"/>
                    <a:pt x="26138" y="35479"/>
                  </a:cubicBezTo>
                  <a:cubicBezTo>
                    <a:pt x="26017" y="35468"/>
                    <a:pt x="25901" y="35463"/>
                    <a:pt x="25782" y="35463"/>
                  </a:cubicBezTo>
                  <a:cubicBezTo>
                    <a:pt x="25663" y="35463"/>
                    <a:pt x="25542" y="35468"/>
                    <a:pt x="25410" y="35479"/>
                  </a:cubicBezTo>
                  <a:cubicBezTo>
                    <a:pt x="25216" y="35505"/>
                    <a:pt x="25014" y="35516"/>
                    <a:pt x="24814" y="35516"/>
                  </a:cubicBezTo>
                  <a:cubicBezTo>
                    <a:pt x="24672" y="35516"/>
                    <a:pt x="24531" y="35510"/>
                    <a:pt x="24394" y="35501"/>
                  </a:cubicBezTo>
                  <a:cubicBezTo>
                    <a:pt x="24284" y="35479"/>
                    <a:pt x="24151" y="35457"/>
                    <a:pt x="24063" y="35413"/>
                  </a:cubicBezTo>
                  <a:cubicBezTo>
                    <a:pt x="23732" y="35280"/>
                    <a:pt x="23511" y="35258"/>
                    <a:pt x="23158" y="35258"/>
                  </a:cubicBezTo>
                  <a:lnTo>
                    <a:pt x="22805" y="35258"/>
                  </a:lnTo>
                  <a:cubicBezTo>
                    <a:pt x="22650" y="35236"/>
                    <a:pt x="22518" y="35192"/>
                    <a:pt x="22363" y="35170"/>
                  </a:cubicBezTo>
                  <a:cubicBezTo>
                    <a:pt x="22303" y="35165"/>
                    <a:pt x="22244" y="35163"/>
                    <a:pt x="22186" y="35163"/>
                  </a:cubicBezTo>
                  <a:cubicBezTo>
                    <a:pt x="22083" y="35163"/>
                    <a:pt x="21982" y="35169"/>
                    <a:pt x="21883" y="35169"/>
                  </a:cubicBezTo>
                  <a:cubicBezTo>
                    <a:pt x="21792" y="35169"/>
                    <a:pt x="21702" y="35164"/>
                    <a:pt x="21613" y="35148"/>
                  </a:cubicBezTo>
                  <a:cubicBezTo>
                    <a:pt x="21502" y="35126"/>
                    <a:pt x="21392" y="35060"/>
                    <a:pt x="21281" y="35060"/>
                  </a:cubicBezTo>
                  <a:cubicBezTo>
                    <a:pt x="21182" y="35049"/>
                    <a:pt x="21094" y="35049"/>
                    <a:pt x="21008" y="35049"/>
                  </a:cubicBezTo>
                  <a:cubicBezTo>
                    <a:pt x="20923" y="35049"/>
                    <a:pt x="20840" y="35049"/>
                    <a:pt x="20752" y="35038"/>
                  </a:cubicBezTo>
                  <a:cubicBezTo>
                    <a:pt x="20619" y="35009"/>
                    <a:pt x="20491" y="35001"/>
                    <a:pt x="20363" y="35001"/>
                  </a:cubicBezTo>
                  <a:cubicBezTo>
                    <a:pt x="20192" y="35001"/>
                    <a:pt x="20023" y="35016"/>
                    <a:pt x="19846" y="35016"/>
                  </a:cubicBezTo>
                  <a:lnTo>
                    <a:pt x="19714" y="35016"/>
                  </a:lnTo>
                  <a:cubicBezTo>
                    <a:pt x="19736" y="34949"/>
                    <a:pt x="19758" y="34927"/>
                    <a:pt x="19824" y="34861"/>
                  </a:cubicBezTo>
                  <a:cubicBezTo>
                    <a:pt x="19846" y="34839"/>
                    <a:pt x="19824" y="34839"/>
                    <a:pt x="19824" y="34817"/>
                  </a:cubicBezTo>
                  <a:cubicBezTo>
                    <a:pt x="19824" y="34817"/>
                    <a:pt x="19846" y="34817"/>
                    <a:pt x="19846" y="34795"/>
                  </a:cubicBezTo>
                  <a:cubicBezTo>
                    <a:pt x="20089" y="34574"/>
                    <a:pt x="20707" y="34574"/>
                    <a:pt x="20994" y="34574"/>
                  </a:cubicBezTo>
                  <a:cubicBezTo>
                    <a:pt x="21193" y="34552"/>
                    <a:pt x="21403" y="34541"/>
                    <a:pt x="21610" y="34541"/>
                  </a:cubicBezTo>
                  <a:close/>
                  <a:moveTo>
                    <a:pt x="16828" y="36824"/>
                  </a:moveTo>
                  <a:cubicBezTo>
                    <a:pt x="16819" y="36846"/>
                    <a:pt x="16809" y="36868"/>
                    <a:pt x="16800" y="36892"/>
                  </a:cubicBezTo>
                  <a:cubicBezTo>
                    <a:pt x="16800" y="36879"/>
                    <a:pt x="16816" y="36850"/>
                    <a:pt x="16828" y="36824"/>
                  </a:cubicBezTo>
                  <a:close/>
                  <a:moveTo>
                    <a:pt x="29494" y="36826"/>
                  </a:moveTo>
                  <a:lnTo>
                    <a:pt x="29494" y="36826"/>
                  </a:lnTo>
                  <a:cubicBezTo>
                    <a:pt x="29449" y="36914"/>
                    <a:pt x="29449" y="37046"/>
                    <a:pt x="29449" y="37201"/>
                  </a:cubicBezTo>
                  <a:cubicBezTo>
                    <a:pt x="29383" y="37024"/>
                    <a:pt x="29383" y="36892"/>
                    <a:pt x="29494" y="36826"/>
                  </a:cubicBezTo>
                  <a:close/>
                  <a:moveTo>
                    <a:pt x="36315" y="36539"/>
                  </a:moveTo>
                  <a:cubicBezTo>
                    <a:pt x="36315" y="36693"/>
                    <a:pt x="36293" y="36892"/>
                    <a:pt x="36293" y="37046"/>
                  </a:cubicBezTo>
                  <a:lnTo>
                    <a:pt x="36293" y="37223"/>
                  </a:lnTo>
                  <a:cubicBezTo>
                    <a:pt x="36094" y="37223"/>
                    <a:pt x="35896" y="37201"/>
                    <a:pt x="35719" y="37157"/>
                  </a:cubicBezTo>
                  <a:cubicBezTo>
                    <a:pt x="35631" y="37157"/>
                    <a:pt x="35542" y="37135"/>
                    <a:pt x="35454" y="37135"/>
                  </a:cubicBezTo>
                  <a:lnTo>
                    <a:pt x="35454" y="36870"/>
                  </a:lnTo>
                  <a:lnTo>
                    <a:pt x="35454" y="36649"/>
                  </a:lnTo>
                  <a:cubicBezTo>
                    <a:pt x="35609" y="36605"/>
                    <a:pt x="35741" y="36605"/>
                    <a:pt x="35874" y="36583"/>
                  </a:cubicBezTo>
                  <a:lnTo>
                    <a:pt x="35874" y="36583"/>
                  </a:lnTo>
                  <a:cubicBezTo>
                    <a:pt x="35874" y="36782"/>
                    <a:pt x="35851" y="36980"/>
                    <a:pt x="35896" y="37135"/>
                  </a:cubicBezTo>
                  <a:lnTo>
                    <a:pt x="35940" y="37157"/>
                  </a:lnTo>
                  <a:lnTo>
                    <a:pt x="36006" y="37157"/>
                  </a:lnTo>
                  <a:cubicBezTo>
                    <a:pt x="36050" y="37157"/>
                    <a:pt x="36050" y="37135"/>
                    <a:pt x="36006" y="37113"/>
                  </a:cubicBezTo>
                  <a:cubicBezTo>
                    <a:pt x="35962" y="37091"/>
                    <a:pt x="35962" y="37091"/>
                    <a:pt x="35962" y="37024"/>
                  </a:cubicBezTo>
                  <a:cubicBezTo>
                    <a:pt x="35940" y="36980"/>
                    <a:pt x="35962" y="36892"/>
                    <a:pt x="35962" y="36826"/>
                  </a:cubicBezTo>
                  <a:lnTo>
                    <a:pt x="35962" y="36561"/>
                  </a:lnTo>
                  <a:cubicBezTo>
                    <a:pt x="36072" y="36561"/>
                    <a:pt x="36205" y="36539"/>
                    <a:pt x="36315" y="36539"/>
                  </a:cubicBezTo>
                  <a:close/>
                  <a:moveTo>
                    <a:pt x="5731" y="37024"/>
                  </a:moveTo>
                  <a:cubicBezTo>
                    <a:pt x="5740" y="37119"/>
                    <a:pt x="5760" y="37217"/>
                    <a:pt x="5784" y="37311"/>
                  </a:cubicBezTo>
                  <a:cubicBezTo>
                    <a:pt x="5791" y="37310"/>
                    <a:pt x="5797" y="37308"/>
                    <a:pt x="5804" y="37307"/>
                  </a:cubicBezTo>
                  <a:lnTo>
                    <a:pt x="5804" y="37307"/>
                  </a:lnTo>
                  <a:cubicBezTo>
                    <a:pt x="5761" y="37219"/>
                    <a:pt x="5740" y="37111"/>
                    <a:pt x="5740" y="37024"/>
                  </a:cubicBezTo>
                  <a:close/>
                  <a:moveTo>
                    <a:pt x="24394" y="29033"/>
                  </a:moveTo>
                  <a:cubicBezTo>
                    <a:pt x="24482" y="29143"/>
                    <a:pt x="24593" y="29276"/>
                    <a:pt x="24703" y="29386"/>
                  </a:cubicBezTo>
                  <a:cubicBezTo>
                    <a:pt x="24725" y="29497"/>
                    <a:pt x="24791" y="29607"/>
                    <a:pt x="24858" y="29695"/>
                  </a:cubicBezTo>
                  <a:cubicBezTo>
                    <a:pt x="24924" y="29761"/>
                    <a:pt x="24968" y="29850"/>
                    <a:pt x="25056" y="29916"/>
                  </a:cubicBezTo>
                  <a:cubicBezTo>
                    <a:pt x="25078" y="29960"/>
                    <a:pt x="25123" y="29982"/>
                    <a:pt x="25145" y="30048"/>
                  </a:cubicBezTo>
                  <a:cubicBezTo>
                    <a:pt x="25255" y="30203"/>
                    <a:pt x="25343" y="30402"/>
                    <a:pt x="25454" y="30578"/>
                  </a:cubicBezTo>
                  <a:cubicBezTo>
                    <a:pt x="25475" y="30622"/>
                    <a:pt x="26050" y="31495"/>
                    <a:pt x="26134" y="31506"/>
                  </a:cubicBezTo>
                  <a:lnTo>
                    <a:pt x="26134" y="31506"/>
                  </a:lnTo>
                  <a:cubicBezTo>
                    <a:pt x="26116" y="31509"/>
                    <a:pt x="26117" y="31531"/>
                    <a:pt x="26138" y="31572"/>
                  </a:cubicBezTo>
                  <a:lnTo>
                    <a:pt x="26160" y="31572"/>
                  </a:lnTo>
                  <a:cubicBezTo>
                    <a:pt x="26182" y="31572"/>
                    <a:pt x="26248" y="31528"/>
                    <a:pt x="26226" y="31505"/>
                  </a:cubicBezTo>
                  <a:cubicBezTo>
                    <a:pt x="26028" y="31196"/>
                    <a:pt x="25741" y="30954"/>
                    <a:pt x="25564" y="30622"/>
                  </a:cubicBezTo>
                  <a:lnTo>
                    <a:pt x="25299" y="30203"/>
                  </a:lnTo>
                  <a:lnTo>
                    <a:pt x="25476" y="30380"/>
                  </a:lnTo>
                  <a:lnTo>
                    <a:pt x="26050" y="31042"/>
                  </a:lnTo>
                  <a:cubicBezTo>
                    <a:pt x="26182" y="31196"/>
                    <a:pt x="26381" y="31373"/>
                    <a:pt x="26447" y="31594"/>
                  </a:cubicBezTo>
                  <a:cubicBezTo>
                    <a:pt x="26447" y="31605"/>
                    <a:pt x="26453" y="31610"/>
                    <a:pt x="26461" y="31610"/>
                  </a:cubicBezTo>
                  <a:cubicBezTo>
                    <a:pt x="26469" y="31610"/>
                    <a:pt x="26480" y="31605"/>
                    <a:pt x="26491" y="31594"/>
                  </a:cubicBezTo>
                  <a:cubicBezTo>
                    <a:pt x="26513" y="31505"/>
                    <a:pt x="26469" y="31373"/>
                    <a:pt x="26381" y="31263"/>
                  </a:cubicBezTo>
                  <a:cubicBezTo>
                    <a:pt x="26403" y="31263"/>
                    <a:pt x="26403" y="31285"/>
                    <a:pt x="26447" y="31285"/>
                  </a:cubicBezTo>
                  <a:lnTo>
                    <a:pt x="26469" y="31285"/>
                  </a:lnTo>
                  <a:lnTo>
                    <a:pt x="26469" y="31307"/>
                  </a:lnTo>
                  <a:cubicBezTo>
                    <a:pt x="26513" y="31483"/>
                    <a:pt x="26602" y="31638"/>
                    <a:pt x="26690" y="31815"/>
                  </a:cubicBezTo>
                  <a:cubicBezTo>
                    <a:pt x="26693" y="31818"/>
                    <a:pt x="26698" y="31821"/>
                    <a:pt x="26703" y="31823"/>
                  </a:cubicBezTo>
                  <a:lnTo>
                    <a:pt x="26703" y="31823"/>
                  </a:lnTo>
                  <a:lnTo>
                    <a:pt x="26690" y="31837"/>
                  </a:lnTo>
                  <a:cubicBezTo>
                    <a:pt x="26116" y="32366"/>
                    <a:pt x="25189" y="32411"/>
                    <a:pt x="24482" y="32631"/>
                  </a:cubicBezTo>
                  <a:cubicBezTo>
                    <a:pt x="23908" y="32808"/>
                    <a:pt x="23357" y="33051"/>
                    <a:pt x="22827" y="33272"/>
                  </a:cubicBezTo>
                  <a:cubicBezTo>
                    <a:pt x="22496" y="33404"/>
                    <a:pt x="22142" y="33581"/>
                    <a:pt x="21811" y="33713"/>
                  </a:cubicBezTo>
                  <a:cubicBezTo>
                    <a:pt x="21613" y="33801"/>
                    <a:pt x="21392" y="33934"/>
                    <a:pt x="21171" y="34044"/>
                  </a:cubicBezTo>
                  <a:cubicBezTo>
                    <a:pt x="21149" y="34022"/>
                    <a:pt x="21105" y="34022"/>
                    <a:pt x="21083" y="34022"/>
                  </a:cubicBezTo>
                  <a:cubicBezTo>
                    <a:pt x="20553" y="34155"/>
                    <a:pt x="20045" y="34155"/>
                    <a:pt x="19515" y="34265"/>
                  </a:cubicBezTo>
                  <a:cubicBezTo>
                    <a:pt x="19295" y="34331"/>
                    <a:pt x="18986" y="34397"/>
                    <a:pt x="18831" y="34574"/>
                  </a:cubicBezTo>
                  <a:cubicBezTo>
                    <a:pt x="18787" y="34574"/>
                    <a:pt x="18787" y="34574"/>
                    <a:pt x="18787" y="34596"/>
                  </a:cubicBezTo>
                  <a:cubicBezTo>
                    <a:pt x="18743" y="34662"/>
                    <a:pt x="18676" y="34706"/>
                    <a:pt x="18654" y="34795"/>
                  </a:cubicBezTo>
                  <a:cubicBezTo>
                    <a:pt x="18632" y="34795"/>
                    <a:pt x="18610" y="34817"/>
                    <a:pt x="18632" y="34839"/>
                  </a:cubicBezTo>
                  <a:cubicBezTo>
                    <a:pt x="18544" y="35148"/>
                    <a:pt x="18544" y="35589"/>
                    <a:pt x="18632" y="35943"/>
                  </a:cubicBezTo>
                  <a:cubicBezTo>
                    <a:pt x="18566" y="36141"/>
                    <a:pt x="18522" y="36362"/>
                    <a:pt x="18566" y="36539"/>
                  </a:cubicBezTo>
                  <a:cubicBezTo>
                    <a:pt x="18604" y="36627"/>
                    <a:pt x="18656" y="36665"/>
                    <a:pt x="18710" y="36665"/>
                  </a:cubicBezTo>
                  <a:cubicBezTo>
                    <a:pt x="18751" y="36665"/>
                    <a:pt x="18793" y="36643"/>
                    <a:pt x="18831" y="36605"/>
                  </a:cubicBezTo>
                  <a:cubicBezTo>
                    <a:pt x="18875" y="36782"/>
                    <a:pt x="18963" y="36936"/>
                    <a:pt x="19052" y="37091"/>
                  </a:cubicBezTo>
                  <a:cubicBezTo>
                    <a:pt x="19074" y="37135"/>
                    <a:pt x="19162" y="37223"/>
                    <a:pt x="19228" y="37311"/>
                  </a:cubicBezTo>
                  <a:cubicBezTo>
                    <a:pt x="18345" y="37091"/>
                    <a:pt x="17970" y="35987"/>
                    <a:pt x="18014" y="35126"/>
                  </a:cubicBezTo>
                  <a:cubicBezTo>
                    <a:pt x="18080" y="34883"/>
                    <a:pt x="18125" y="34265"/>
                    <a:pt x="18456" y="34044"/>
                  </a:cubicBezTo>
                  <a:cubicBezTo>
                    <a:pt x="18618" y="33929"/>
                    <a:pt x="18834" y="33898"/>
                    <a:pt x="19057" y="33898"/>
                  </a:cubicBezTo>
                  <a:cubicBezTo>
                    <a:pt x="19260" y="33898"/>
                    <a:pt x="19469" y="33923"/>
                    <a:pt x="19648" y="33934"/>
                  </a:cubicBezTo>
                  <a:cubicBezTo>
                    <a:pt x="19648" y="33991"/>
                    <a:pt x="19697" y="34049"/>
                    <a:pt x="19754" y="34049"/>
                  </a:cubicBezTo>
                  <a:cubicBezTo>
                    <a:pt x="19762" y="34049"/>
                    <a:pt x="19771" y="34047"/>
                    <a:pt x="19780" y="34044"/>
                  </a:cubicBezTo>
                  <a:cubicBezTo>
                    <a:pt x="20111" y="34000"/>
                    <a:pt x="20487" y="33801"/>
                    <a:pt x="20818" y="33713"/>
                  </a:cubicBezTo>
                  <a:cubicBezTo>
                    <a:pt x="21281" y="33581"/>
                    <a:pt x="21701" y="33382"/>
                    <a:pt x="22098" y="33139"/>
                  </a:cubicBezTo>
                  <a:cubicBezTo>
                    <a:pt x="22606" y="32852"/>
                    <a:pt x="23092" y="32609"/>
                    <a:pt x="23599" y="32300"/>
                  </a:cubicBezTo>
                  <a:cubicBezTo>
                    <a:pt x="24041" y="32035"/>
                    <a:pt x="24394" y="31947"/>
                    <a:pt x="24902" y="31903"/>
                  </a:cubicBezTo>
                  <a:cubicBezTo>
                    <a:pt x="24946" y="31903"/>
                    <a:pt x="25034" y="31837"/>
                    <a:pt x="25056" y="31792"/>
                  </a:cubicBezTo>
                  <a:cubicBezTo>
                    <a:pt x="25123" y="31505"/>
                    <a:pt x="25078" y="31263"/>
                    <a:pt x="25078" y="30976"/>
                  </a:cubicBezTo>
                  <a:cubicBezTo>
                    <a:pt x="25078" y="30600"/>
                    <a:pt x="25012" y="30578"/>
                    <a:pt x="24836" y="30247"/>
                  </a:cubicBezTo>
                  <a:cubicBezTo>
                    <a:pt x="24637" y="29872"/>
                    <a:pt x="24527" y="29430"/>
                    <a:pt x="24394" y="29033"/>
                  </a:cubicBezTo>
                  <a:close/>
                  <a:moveTo>
                    <a:pt x="35432" y="36693"/>
                  </a:moveTo>
                  <a:cubicBezTo>
                    <a:pt x="35432" y="36826"/>
                    <a:pt x="35410" y="37002"/>
                    <a:pt x="35410" y="37157"/>
                  </a:cubicBezTo>
                  <a:cubicBezTo>
                    <a:pt x="35289" y="37135"/>
                    <a:pt x="35162" y="37129"/>
                    <a:pt x="35032" y="37129"/>
                  </a:cubicBezTo>
                  <a:cubicBezTo>
                    <a:pt x="34902" y="37129"/>
                    <a:pt x="34770" y="37135"/>
                    <a:pt x="34637" y="37135"/>
                  </a:cubicBezTo>
                  <a:cubicBezTo>
                    <a:pt x="34477" y="37135"/>
                    <a:pt x="34316" y="37129"/>
                    <a:pt x="34157" y="37129"/>
                  </a:cubicBezTo>
                  <a:cubicBezTo>
                    <a:pt x="33878" y="37129"/>
                    <a:pt x="33602" y="37147"/>
                    <a:pt x="33335" y="37245"/>
                  </a:cubicBezTo>
                  <a:cubicBezTo>
                    <a:pt x="33313" y="37245"/>
                    <a:pt x="33291" y="37267"/>
                    <a:pt x="33247" y="37311"/>
                  </a:cubicBezTo>
                  <a:cubicBezTo>
                    <a:pt x="33026" y="37201"/>
                    <a:pt x="32849" y="37046"/>
                    <a:pt x="32695" y="36892"/>
                  </a:cubicBezTo>
                  <a:lnTo>
                    <a:pt x="32739" y="36870"/>
                  </a:lnTo>
                  <a:cubicBezTo>
                    <a:pt x="32739" y="36892"/>
                    <a:pt x="32755" y="36903"/>
                    <a:pt x="32772" y="36903"/>
                  </a:cubicBezTo>
                  <a:cubicBezTo>
                    <a:pt x="32788" y="36903"/>
                    <a:pt x="32805" y="36892"/>
                    <a:pt x="32805" y="36870"/>
                  </a:cubicBezTo>
                  <a:cubicBezTo>
                    <a:pt x="32805" y="36804"/>
                    <a:pt x="32805" y="36782"/>
                    <a:pt x="32849" y="36715"/>
                  </a:cubicBezTo>
                  <a:cubicBezTo>
                    <a:pt x="32982" y="36782"/>
                    <a:pt x="33136" y="36870"/>
                    <a:pt x="33291" y="36892"/>
                  </a:cubicBezTo>
                  <a:cubicBezTo>
                    <a:pt x="33445" y="36914"/>
                    <a:pt x="33578" y="36914"/>
                    <a:pt x="33754" y="36914"/>
                  </a:cubicBezTo>
                  <a:cubicBezTo>
                    <a:pt x="34196" y="36914"/>
                    <a:pt x="34615" y="36892"/>
                    <a:pt x="35057" y="36782"/>
                  </a:cubicBezTo>
                  <a:cubicBezTo>
                    <a:pt x="35189" y="36760"/>
                    <a:pt x="35300" y="36715"/>
                    <a:pt x="35432" y="36693"/>
                  </a:cubicBezTo>
                  <a:close/>
                  <a:moveTo>
                    <a:pt x="12915" y="37267"/>
                  </a:moveTo>
                  <a:cubicBezTo>
                    <a:pt x="13135" y="37267"/>
                    <a:pt x="13334" y="37289"/>
                    <a:pt x="13533" y="37333"/>
                  </a:cubicBezTo>
                  <a:lnTo>
                    <a:pt x="13113" y="37333"/>
                  </a:lnTo>
                  <a:cubicBezTo>
                    <a:pt x="13003" y="37333"/>
                    <a:pt x="12915" y="37333"/>
                    <a:pt x="12870" y="37356"/>
                  </a:cubicBezTo>
                  <a:cubicBezTo>
                    <a:pt x="12870" y="37333"/>
                    <a:pt x="12826" y="37311"/>
                    <a:pt x="12826" y="37267"/>
                  </a:cubicBezTo>
                  <a:close/>
                  <a:moveTo>
                    <a:pt x="17793" y="35722"/>
                  </a:moveTo>
                  <a:cubicBezTo>
                    <a:pt x="17860" y="36252"/>
                    <a:pt x="18036" y="36804"/>
                    <a:pt x="18367" y="37201"/>
                  </a:cubicBezTo>
                  <a:cubicBezTo>
                    <a:pt x="17992" y="37201"/>
                    <a:pt x="17617" y="37333"/>
                    <a:pt x="17286" y="37356"/>
                  </a:cubicBezTo>
                  <a:lnTo>
                    <a:pt x="17131" y="37356"/>
                  </a:lnTo>
                  <a:lnTo>
                    <a:pt x="17308" y="36936"/>
                  </a:lnTo>
                  <a:cubicBezTo>
                    <a:pt x="17440" y="36936"/>
                    <a:pt x="17551" y="36914"/>
                    <a:pt x="17683" y="36914"/>
                  </a:cubicBezTo>
                  <a:cubicBezTo>
                    <a:pt x="17727" y="36914"/>
                    <a:pt x="17727" y="36892"/>
                    <a:pt x="17683" y="36892"/>
                  </a:cubicBezTo>
                  <a:lnTo>
                    <a:pt x="17330" y="36892"/>
                  </a:lnTo>
                  <a:cubicBezTo>
                    <a:pt x="17352" y="36782"/>
                    <a:pt x="17418" y="36649"/>
                    <a:pt x="17440" y="36539"/>
                  </a:cubicBezTo>
                  <a:cubicBezTo>
                    <a:pt x="17462" y="36473"/>
                    <a:pt x="17506" y="36384"/>
                    <a:pt x="17551" y="36340"/>
                  </a:cubicBezTo>
                  <a:cubicBezTo>
                    <a:pt x="17639" y="36141"/>
                    <a:pt x="17749" y="35921"/>
                    <a:pt x="17793" y="35722"/>
                  </a:cubicBezTo>
                  <a:close/>
                  <a:moveTo>
                    <a:pt x="12385" y="37223"/>
                  </a:moveTo>
                  <a:cubicBezTo>
                    <a:pt x="12495" y="37223"/>
                    <a:pt x="12606" y="37245"/>
                    <a:pt x="12760" y="37245"/>
                  </a:cubicBezTo>
                  <a:cubicBezTo>
                    <a:pt x="12760" y="37267"/>
                    <a:pt x="12782" y="37333"/>
                    <a:pt x="12782" y="37356"/>
                  </a:cubicBezTo>
                  <a:cubicBezTo>
                    <a:pt x="12694" y="37356"/>
                    <a:pt x="12606" y="37356"/>
                    <a:pt x="12561" y="37378"/>
                  </a:cubicBezTo>
                  <a:lnTo>
                    <a:pt x="12385" y="37223"/>
                  </a:lnTo>
                  <a:close/>
                  <a:moveTo>
                    <a:pt x="16138" y="34464"/>
                  </a:moveTo>
                  <a:cubicBezTo>
                    <a:pt x="16182" y="34464"/>
                    <a:pt x="16236" y="34473"/>
                    <a:pt x="16280" y="34473"/>
                  </a:cubicBezTo>
                  <a:cubicBezTo>
                    <a:pt x="16302" y="34473"/>
                    <a:pt x="16322" y="34471"/>
                    <a:pt x="16336" y="34464"/>
                  </a:cubicBezTo>
                  <a:lnTo>
                    <a:pt x="16336" y="34464"/>
                  </a:lnTo>
                  <a:cubicBezTo>
                    <a:pt x="16248" y="34552"/>
                    <a:pt x="16204" y="34618"/>
                    <a:pt x="16138" y="34706"/>
                  </a:cubicBezTo>
                  <a:cubicBezTo>
                    <a:pt x="15873" y="35060"/>
                    <a:pt x="15564" y="35501"/>
                    <a:pt x="15343" y="35943"/>
                  </a:cubicBezTo>
                  <a:lnTo>
                    <a:pt x="15343" y="35854"/>
                  </a:lnTo>
                  <a:lnTo>
                    <a:pt x="15343" y="35612"/>
                  </a:lnTo>
                  <a:cubicBezTo>
                    <a:pt x="15343" y="35601"/>
                    <a:pt x="15332" y="35595"/>
                    <a:pt x="15321" y="35595"/>
                  </a:cubicBezTo>
                  <a:cubicBezTo>
                    <a:pt x="15310" y="35595"/>
                    <a:pt x="15299" y="35601"/>
                    <a:pt x="15299" y="35612"/>
                  </a:cubicBezTo>
                  <a:lnTo>
                    <a:pt x="15299" y="35854"/>
                  </a:lnTo>
                  <a:lnTo>
                    <a:pt x="15299" y="36053"/>
                  </a:lnTo>
                  <a:cubicBezTo>
                    <a:pt x="15188" y="36296"/>
                    <a:pt x="15100" y="36517"/>
                    <a:pt x="15078" y="36782"/>
                  </a:cubicBezTo>
                  <a:cubicBezTo>
                    <a:pt x="15034" y="36958"/>
                    <a:pt x="15034" y="37135"/>
                    <a:pt x="15034" y="37333"/>
                  </a:cubicBezTo>
                  <a:cubicBezTo>
                    <a:pt x="14964" y="37389"/>
                    <a:pt x="14930" y="37418"/>
                    <a:pt x="14919" y="37433"/>
                  </a:cubicBezTo>
                  <a:lnTo>
                    <a:pt x="14919" y="37433"/>
                  </a:lnTo>
                  <a:cubicBezTo>
                    <a:pt x="14896" y="37375"/>
                    <a:pt x="14853" y="37356"/>
                    <a:pt x="14791" y="37356"/>
                  </a:cubicBezTo>
                  <a:cubicBezTo>
                    <a:pt x="14703" y="37223"/>
                    <a:pt x="14703" y="37002"/>
                    <a:pt x="14703" y="36914"/>
                  </a:cubicBezTo>
                  <a:cubicBezTo>
                    <a:pt x="14681" y="36583"/>
                    <a:pt x="14747" y="36230"/>
                    <a:pt x="14813" y="35899"/>
                  </a:cubicBezTo>
                  <a:cubicBezTo>
                    <a:pt x="14968" y="35347"/>
                    <a:pt x="15409" y="34773"/>
                    <a:pt x="15983" y="34508"/>
                  </a:cubicBezTo>
                  <a:cubicBezTo>
                    <a:pt x="16005" y="34552"/>
                    <a:pt x="16071" y="34574"/>
                    <a:pt x="16116" y="34574"/>
                  </a:cubicBezTo>
                  <a:cubicBezTo>
                    <a:pt x="16160" y="34574"/>
                    <a:pt x="16204" y="34508"/>
                    <a:pt x="16138" y="34486"/>
                  </a:cubicBezTo>
                  <a:lnTo>
                    <a:pt x="16138" y="34464"/>
                  </a:lnTo>
                  <a:close/>
                  <a:moveTo>
                    <a:pt x="11877" y="37157"/>
                  </a:moveTo>
                  <a:cubicBezTo>
                    <a:pt x="12010" y="37201"/>
                    <a:pt x="12120" y="37201"/>
                    <a:pt x="12252" y="37223"/>
                  </a:cubicBezTo>
                  <a:cubicBezTo>
                    <a:pt x="12274" y="37267"/>
                    <a:pt x="12341" y="37356"/>
                    <a:pt x="12385" y="37400"/>
                  </a:cubicBezTo>
                  <a:cubicBezTo>
                    <a:pt x="12297" y="37400"/>
                    <a:pt x="12208" y="37444"/>
                    <a:pt x="12120" y="37444"/>
                  </a:cubicBezTo>
                  <a:cubicBezTo>
                    <a:pt x="12142" y="37378"/>
                    <a:pt x="12164" y="37356"/>
                    <a:pt x="12208" y="37289"/>
                  </a:cubicBezTo>
                  <a:cubicBezTo>
                    <a:pt x="12176" y="37257"/>
                    <a:pt x="12155" y="37237"/>
                    <a:pt x="12147" y="37237"/>
                  </a:cubicBezTo>
                  <a:cubicBezTo>
                    <a:pt x="12144" y="37237"/>
                    <a:pt x="12142" y="37239"/>
                    <a:pt x="12142" y="37245"/>
                  </a:cubicBezTo>
                  <a:cubicBezTo>
                    <a:pt x="12101" y="37294"/>
                    <a:pt x="12060" y="37316"/>
                    <a:pt x="12022" y="37316"/>
                  </a:cubicBezTo>
                  <a:cubicBezTo>
                    <a:pt x="11959" y="37316"/>
                    <a:pt x="11905" y="37254"/>
                    <a:pt x="11877" y="37157"/>
                  </a:cubicBezTo>
                  <a:close/>
                  <a:moveTo>
                    <a:pt x="11325" y="37113"/>
                  </a:moveTo>
                  <a:cubicBezTo>
                    <a:pt x="11458" y="37113"/>
                    <a:pt x="11590" y="37135"/>
                    <a:pt x="11767" y="37135"/>
                  </a:cubicBezTo>
                  <a:cubicBezTo>
                    <a:pt x="11811" y="37245"/>
                    <a:pt x="11877" y="37356"/>
                    <a:pt x="11987" y="37400"/>
                  </a:cubicBezTo>
                  <a:cubicBezTo>
                    <a:pt x="11811" y="37444"/>
                    <a:pt x="11678" y="37444"/>
                    <a:pt x="11502" y="37466"/>
                  </a:cubicBezTo>
                  <a:cubicBezTo>
                    <a:pt x="11436" y="37356"/>
                    <a:pt x="11347" y="37201"/>
                    <a:pt x="11325" y="37113"/>
                  </a:cubicBezTo>
                  <a:close/>
                  <a:moveTo>
                    <a:pt x="16977" y="37135"/>
                  </a:moveTo>
                  <a:cubicBezTo>
                    <a:pt x="16977" y="37157"/>
                    <a:pt x="16999" y="37157"/>
                    <a:pt x="17021" y="37201"/>
                  </a:cubicBezTo>
                  <a:lnTo>
                    <a:pt x="16955" y="37444"/>
                  </a:lnTo>
                  <a:cubicBezTo>
                    <a:pt x="16895" y="37438"/>
                    <a:pt x="16836" y="37435"/>
                    <a:pt x="16777" y="37435"/>
                  </a:cubicBezTo>
                  <a:cubicBezTo>
                    <a:pt x="16650" y="37435"/>
                    <a:pt x="16523" y="37448"/>
                    <a:pt x="16396" y="37469"/>
                  </a:cubicBezTo>
                  <a:lnTo>
                    <a:pt x="16396" y="37469"/>
                  </a:lnTo>
                  <a:cubicBezTo>
                    <a:pt x="16398" y="37468"/>
                    <a:pt x="16400" y="37467"/>
                    <a:pt x="16403" y="37466"/>
                  </a:cubicBezTo>
                  <a:cubicBezTo>
                    <a:pt x="16447" y="37444"/>
                    <a:pt x="16513" y="37422"/>
                    <a:pt x="16535" y="37356"/>
                  </a:cubicBezTo>
                  <a:cubicBezTo>
                    <a:pt x="16535" y="37356"/>
                    <a:pt x="16535" y="37333"/>
                    <a:pt x="16557" y="37333"/>
                  </a:cubicBezTo>
                  <a:cubicBezTo>
                    <a:pt x="16566" y="37343"/>
                    <a:pt x="16583" y="37348"/>
                    <a:pt x="16601" y="37348"/>
                  </a:cubicBezTo>
                  <a:cubicBezTo>
                    <a:pt x="16627" y="37348"/>
                    <a:pt x="16655" y="37337"/>
                    <a:pt x="16668" y="37311"/>
                  </a:cubicBezTo>
                  <a:lnTo>
                    <a:pt x="16756" y="37135"/>
                  </a:lnTo>
                  <a:lnTo>
                    <a:pt x="16756" y="37135"/>
                  </a:lnTo>
                  <a:cubicBezTo>
                    <a:pt x="16756" y="37201"/>
                    <a:pt x="16756" y="37223"/>
                    <a:pt x="16734" y="37267"/>
                  </a:cubicBezTo>
                  <a:cubicBezTo>
                    <a:pt x="16734" y="37317"/>
                    <a:pt x="16771" y="37342"/>
                    <a:pt x="16808" y="37342"/>
                  </a:cubicBezTo>
                  <a:cubicBezTo>
                    <a:pt x="16821" y="37342"/>
                    <a:pt x="16833" y="37339"/>
                    <a:pt x="16844" y="37333"/>
                  </a:cubicBezTo>
                  <a:cubicBezTo>
                    <a:pt x="16888" y="37267"/>
                    <a:pt x="16955" y="37201"/>
                    <a:pt x="16977" y="37135"/>
                  </a:cubicBezTo>
                  <a:close/>
                  <a:moveTo>
                    <a:pt x="16314" y="37466"/>
                  </a:moveTo>
                  <a:cubicBezTo>
                    <a:pt x="16327" y="37466"/>
                    <a:pt x="16341" y="37474"/>
                    <a:pt x="16359" y="37475"/>
                  </a:cubicBezTo>
                  <a:lnTo>
                    <a:pt x="16359" y="37475"/>
                  </a:lnTo>
                  <a:cubicBezTo>
                    <a:pt x="16336" y="37479"/>
                    <a:pt x="16314" y="37484"/>
                    <a:pt x="16292" y="37488"/>
                  </a:cubicBezTo>
                  <a:lnTo>
                    <a:pt x="16314" y="37466"/>
                  </a:lnTo>
                  <a:close/>
                  <a:moveTo>
                    <a:pt x="10045" y="37046"/>
                  </a:moveTo>
                  <a:cubicBezTo>
                    <a:pt x="10243" y="37046"/>
                    <a:pt x="10442" y="37046"/>
                    <a:pt x="10663" y="37091"/>
                  </a:cubicBezTo>
                  <a:cubicBezTo>
                    <a:pt x="10663" y="37113"/>
                    <a:pt x="10685" y="37135"/>
                    <a:pt x="10685" y="37157"/>
                  </a:cubicBezTo>
                  <a:cubicBezTo>
                    <a:pt x="10757" y="37372"/>
                    <a:pt x="10886" y="37485"/>
                    <a:pt x="11085" y="37485"/>
                  </a:cubicBezTo>
                  <a:cubicBezTo>
                    <a:pt x="11132" y="37485"/>
                    <a:pt x="11182" y="37479"/>
                    <a:pt x="11237" y="37466"/>
                  </a:cubicBezTo>
                  <a:cubicBezTo>
                    <a:pt x="11259" y="37466"/>
                    <a:pt x="11259" y="37422"/>
                    <a:pt x="11237" y="37422"/>
                  </a:cubicBezTo>
                  <a:cubicBezTo>
                    <a:pt x="11126" y="37378"/>
                    <a:pt x="11016" y="37422"/>
                    <a:pt x="10928" y="37356"/>
                  </a:cubicBezTo>
                  <a:cubicBezTo>
                    <a:pt x="10840" y="37311"/>
                    <a:pt x="10795" y="37201"/>
                    <a:pt x="10773" y="37113"/>
                  </a:cubicBezTo>
                  <a:lnTo>
                    <a:pt x="11237" y="37113"/>
                  </a:lnTo>
                  <a:cubicBezTo>
                    <a:pt x="11281" y="37245"/>
                    <a:pt x="11347" y="37378"/>
                    <a:pt x="11436" y="37488"/>
                  </a:cubicBezTo>
                  <a:cubicBezTo>
                    <a:pt x="11038" y="37532"/>
                    <a:pt x="10729" y="37576"/>
                    <a:pt x="10398" y="37598"/>
                  </a:cubicBezTo>
                  <a:cubicBezTo>
                    <a:pt x="10442" y="37576"/>
                    <a:pt x="10442" y="37554"/>
                    <a:pt x="10442" y="37510"/>
                  </a:cubicBezTo>
                  <a:cubicBezTo>
                    <a:pt x="10442" y="37488"/>
                    <a:pt x="10398" y="37488"/>
                    <a:pt x="10376" y="37488"/>
                  </a:cubicBezTo>
                  <a:cubicBezTo>
                    <a:pt x="10350" y="37536"/>
                    <a:pt x="10322" y="37554"/>
                    <a:pt x="10295" y="37554"/>
                  </a:cubicBezTo>
                  <a:cubicBezTo>
                    <a:pt x="10208" y="37554"/>
                    <a:pt x="10128" y="37367"/>
                    <a:pt x="10111" y="37333"/>
                  </a:cubicBezTo>
                  <a:cubicBezTo>
                    <a:pt x="10067" y="37245"/>
                    <a:pt x="10045" y="37201"/>
                    <a:pt x="10045" y="37113"/>
                  </a:cubicBezTo>
                  <a:lnTo>
                    <a:pt x="10045" y="37046"/>
                  </a:lnTo>
                  <a:close/>
                  <a:moveTo>
                    <a:pt x="9956" y="37046"/>
                  </a:moveTo>
                  <a:lnTo>
                    <a:pt x="9956" y="37113"/>
                  </a:lnTo>
                  <a:cubicBezTo>
                    <a:pt x="9979" y="37245"/>
                    <a:pt x="10023" y="37444"/>
                    <a:pt x="10133" y="37554"/>
                  </a:cubicBezTo>
                  <a:cubicBezTo>
                    <a:pt x="10155" y="37576"/>
                    <a:pt x="10221" y="37598"/>
                    <a:pt x="10243" y="37643"/>
                  </a:cubicBezTo>
                  <a:cubicBezTo>
                    <a:pt x="10045" y="37665"/>
                    <a:pt x="9890" y="37665"/>
                    <a:pt x="9714" y="37665"/>
                  </a:cubicBezTo>
                  <a:cubicBezTo>
                    <a:pt x="9736" y="37643"/>
                    <a:pt x="9736" y="37576"/>
                    <a:pt x="9736" y="37488"/>
                  </a:cubicBezTo>
                  <a:cubicBezTo>
                    <a:pt x="9736" y="37477"/>
                    <a:pt x="9725" y="37471"/>
                    <a:pt x="9714" y="37471"/>
                  </a:cubicBezTo>
                  <a:cubicBezTo>
                    <a:pt x="9703" y="37471"/>
                    <a:pt x="9692" y="37477"/>
                    <a:pt x="9692" y="37488"/>
                  </a:cubicBezTo>
                  <a:cubicBezTo>
                    <a:pt x="9678" y="37581"/>
                    <a:pt x="9641" y="37618"/>
                    <a:pt x="9589" y="37618"/>
                  </a:cubicBezTo>
                  <a:cubicBezTo>
                    <a:pt x="9555" y="37618"/>
                    <a:pt x="9514" y="37603"/>
                    <a:pt x="9471" y="37576"/>
                  </a:cubicBezTo>
                  <a:cubicBezTo>
                    <a:pt x="9382" y="37532"/>
                    <a:pt x="9360" y="37422"/>
                    <a:pt x="9338" y="37311"/>
                  </a:cubicBezTo>
                  <a:cubicBezTo>
                    <a:pt x="9294" y="37223"/>
                    <a:pt x="9294" y="37135"/>
                    <a:pt x="9294" y="37091"/>
                  </a:cubicBezTo>
                  <a:cubicBezTo>
                    <a:pt x="9515" y="37046"/>
                    <a:pt x="9736" y="37046"/>
                    <a:pt x="9956" y="37046"/>
                  </a:cubicBezTo>
                  <a:close/>
                  <a:moveTo>
                    <a:pt x="9184" y="37091"/>
                  </a:moveTo>
                  <a:cubicBezTo>
                    <a:pt x="9184" y="37311"/>
                    <a:pt x="9206" y="37510"/>
                    <a:pt x="9382" y="37643"/>
                  </a:cubicBezTo>
                  <a:lnTo>
                    <a:pt x="9405" y="37665"/>
                  </a:lnTo>
                  <a:cubicBezTo>
                    <a:pt x="9140" y="37665"/>
                    <a:pt x="8853" y="37665"/>
                    <a:pt x="8610" y="37687"/>
                  </a:cubicBezTo>
                  <a:cubicBezTo>
                    <a:pt x="8610" y="37665"/>
                    <a:pt x="8588" y="37643"/>
                    <a:pt x="8588" y="37598"/>
                  </a:cubicBezTo>
                  <a:cubicBezTo>
                    <a:pt x="8522" y="37488"/>
                    <a:pt x="8499" y="37333"/>
                    <a:pt x="8499" y="37201"/>
                  </a:cubicBezTo>
                  <a:cubicBezTo>
                    <a:pt x="8654" y="37157"/>
                    <a:pt x="8809" y="37135"/>
                    <a:pt x="8963" y="37113"/>
                  </a:cubicBezTo>
                  <a:cubicBezTo>
                    <a:pt x="9051" y="37113"/>
                    <a:pt x="9096" y="37091"/>
                    <a:pt x="9184" y="37091"/>
                  </a:cubicBezTo>
                  <a:close/>
                  <a:moveTo>
                    <a:pt x="27513" y="36630"/>
                  </a:moveTo>
                  <a:cubicBezTo>
                    <a:pt x="27575" y="36630"/>
                    <a:pt x="27639" y="36634"/>
                    <a:pt x="27705" y="36649"/>
                  </a:cubicBezTo>
                  <a:cubicBezTo>
                    <a:pt x="27948" y="36649"/>
                    <a:pt x="28059" y="36826"/>
                    <a:pt x="28257" y="36980"/>
                  </a:cubicBezTo>
                  <a:lnTo>
                    <a:pt x="28279" y="36980"/>
                  </a:lnTo>
                  <a:lnTo>
                    <a:pt x="28279" y="37002"/>
                  </a:lnTo>
                  <a:cubicBezTo>
                    <a:pt x="28368" y="37223"/>
                    <a:pt x="28566" y="37488"/>
                    <a:pt x="28721" y="37709"/>
                  </a:cubicBezTo>
                  <a:cubicBezTo>
                    <a:pt x="28357" y="37654"/>
                    <a:pt x="27992" y="37654"/>
                    <a:pt x="27631" y="37654"/>
                  </a:cubicBezTo>
                  <a:cubicBezTo>
                    <a:pt x="27269" y="37654"/>
                    <a:pt x="26911" y="37654"/>
                    <a:pt x="26558" y="37598"/>
                  </a:cubicBezTo>
                  <a:cubicBezTo>
                    <a:pt x="25785" y="37466"/>
                    <a:pt x="25056" y="37267"/>
                    <a:pt x="24262" y="37245"/>
                  </a:cubicBezTo>
                  <a:cubicBezTo>
                    <a:pt x="23499" y="37245"/>
                    <a:pt x="22773" y="37154"/>
                    <a:pt x="22033" y="37154"/>
                  </a:cubicBezTo>
                  <a:cubicBezTo>
                    <a:pt x="21960" y="37154"/>
                    <a:pt x="21885" y="37155"/>
                    <a:pt x="21811" y="37157"/>
                  </a:cubicBezTo>
                  <a:cubicBezTo>
                    <a:pt x="21293" y="37172"/>
                    <a:pt x="20765" y="37198"/>
                    <a:pt x="20241" y="37198"/>
                  </a:cubicBezTo>
                  <a:cubicBezTo>
                    <a:pt x="20005" y="37198"/>
                    <a:pt x="19770" y="37193"/>
                    <a:pt x="19537" y="37179"/>
                  </a:cubicBezTo>
                  <a:cubicBezTo>
                    <a:pt x="19427" y="37046"/>
                    <a:pt x="19317" y="36936"/>
                    <a:pt x="19272" y="36782"/>
                  </a:cubicBezTo>
                  <a:cubicBezTo>
                    <a:pt x="19272" y="36737"/>
                    <a:pt x="19228" y="36715"/>
                    <a:pt x="19228" y="36715"/>
                  </a:cubicBezTo>
                  <a:cubicBezTo>
                    <a:pt x="19383" y="36693"/>
                    <a:pt x="19537" y="36671"/>
                    <a:pt x="19670" y="36671"/>
                  </a:cubicBezTo>
                  <a:cubicBezTo>
                    <a:pt x="19846" y="36671"/>
                    <a:pt x="20001" y="36715"/>
                    <a:pt x="20178" y="36760"/>
                  </a:cubicBezTo>
                  <a:cubicBezTo>
                    <a:pt x="20487" y="36782"/>
                    <a:pt x="20774" y="36804"/>
                    <a:pt x="21083" y="36870"/>
                  </a:cubicBezTo>
                  <a:cubicBezTo>
                    <a:pt x="21360" y="36893"/>
                    <a:pt x="21642" y="36903"/>
                    <a:pt x="21925" y="36903"/>
                  </a:cubicBezTo>
                  <a:cubicBezTo>
                    <a:pt x="22454" y="36903"/>
                    <a:pt x="22986" y="36869"/>
                    <a:pt x="23489" y="36826"/>
                  </a:cubicBezTo>
                  <a:cubicBezTo>
                    <a:pt x="24284" y="36760"/>
                    <a:pt x="25078" y="36649"/>
                    <a:pt x="25895" y="36649"/>
                  </a:cubicBezTo>
                  <a:lnTo>
                    <a:pt x="27131" y="36649"/>
                  </a:lnTo>
                  <a:cubicBezTo>
                    <a:pt x="27264" y="36649"/>
                    <a:pt x="27387" y="36630"/>
                    <a:pt x="27513" y="36630"/>
                  </a:cubicBezTo>
                  <a:close/>
                  <a:moveTo>
                    <a:pt x="6954" y="37333"/>
                  </a:moveTo>
                  <a:cubicBezTo>
                    <a:pt x="6954" y="37378"/>
                    <a:pt x="6976" y="37466"/>
                    <a:pt x="7020" y="37532"/>
                  </a:cubicBezTo>
                  <a:cubicBezTo>
                    <a:pt x="7042" y="37598"/>
                    <a:pt x="7065" y="37687"/>
                    <a:pt x="7131" y="37753"/>
                  </a:cubicBezTo>
                  <a:cubicBezTo>
                    <a:pt x="6910" y="37687"/>
                    <a:pt x="6800" y="37576"/>
                    <a:pt x="6733" y="37333"/>
                  </a:cubicBezTo>
                  <a:close/>
                  <a:moveTo>
                    <a:pt x="8455" y="37201"/>
                  </a:moveTo>
                  <a:cubicBezTo>
                    <a:pt x="8455" y="37356"/>
                    <a:pt x="8499" y="37510"/>
                    <a:pt x="8566" y="37665"/>
                  </a:cubicBezTo>
                  <a:cubicBezTo>
                    <a:pt x="8389" y="37687"/>
                    <a:pt x="8279" y="37709"/>
                    <a:pt x="8146" y="37753"/>
                  </a:cubicBezTo>
                  <a:lnTo>
                    <a:pt x="8102" y="37753"/>
                  </a:lnTo>
                  <a:cubicBezTo>
                    <a:pt x="8058" y="37687"/>
                    <a:pt x="8036" y="37665"/>
                    <a:pt x="8014" y="37598"/>
                  </a:cubicBezTo>
                  <a:cubicBezTo>
                    <a:pt x="7925" y="37488"/>
                    <a:pt x="7903" y="37378"/>
                    <a:pt x="7903" y="37245"/>
                  </a:cubicBezTo>
                  <a:lnTo>
                    <a:pt x="7903" y="37223"/>
                  </a:lnTo>
                  <a:lnTo>
                    <a:pt x="8190" y="37223"/>
                  </a:lnTo>
                  <a:cubicBezTo>
                    <a:pt x="8279" y="37223"/>
                    <a:pt x="8367" y="37223"/>
                    <a:pt x="8455" y="37201"/>
                  </a:cubicBezTo>
                  <a:close/>
                  <a:moveTo>
                    <a:pt x="29692" y="37576"/>
                  </a:moveTo>
                  <a:cubicBezTo>
                    <a:pt x="29703" y="37587"/>
                    <a:pt x="29720" y="37593"/>
                    <a:pt x="29736" y="37593"/>
                  </a:cubicBezTo>
                  <a:cubicBezTo>
                    <a:pt x="29753" y="37593"/>
                    <a:pt x="29770" y="37587"/>
                    <a:pt x="29781" y="37576"/>
                  </a:cubicBezTo>
                  <a:lnTo>
                    <a:pt x="29781" y="37576"/>
                  </a:lnTo>
                  <a:cubicBezTo>
                    <a:pt x="29781" y="37643"/>
                    <a:pt x="29781" y="37753"/>
                    <a:pt x="29759" y="37775"/>
                  </a:cubicBezTo>
                  <a:cubicBezTo>
                    <a:pt x="29714" y="37753"/>
                    <a:pt x="29692" y="37709"/>
                    <a:pt x="29692" y="37687"/>
                  </a:cubicBezTo>
                  <a:lnTo>
                    <a:pt x="29692" y="37576"/>
                  </a:lnTo>
                  <a:close/>
                  <a:moveTo>
                    <a:pt x="7771" y="37223"/>
                  </a:moveTo>
                  <a:cubicBezTo>
                    <a:pt x="7771" y="37311"/>
                    <a:pt x="7815" y="37378"/>
                    <a:pt x="7815" y="37444"/>
                  </a:cubicBezTo>
                  <a:cubicBezTo>
                    <a:pt x="7837" y="37554"/>
                    <a:pt x="7903" y="37665"/>
                    <a:pt x="7970" y="37775"/>
                  </a:cubicBezTo>
                  <a:cubicBezTo>
                    <a:pt x="7859" y="37797"/>
                    <a:pt x="7749" y="37797"/>
                    <a:pt x="7639" y="37797"/>
                  </a:cubicBezTo>
                  <a:cubicBezTo>
                    <a:pt x="7683" y="37775"/>
                    <a:pt x="7705" y="37753"/>
                    <a:pt x="7705" y="37709"/>
                  </a:cubicBezTo>
                  <a:cubicBezTo>
                    <a:pt x="7705" y="37693"/>
                    <a:pt x="7683" y="37678"/>
                    <a:pt x="7670" y="37678"/>
                  </a:cubicBezTo>
                  <a:cubicBezTo>
                    <a:pt x="7664" y="37678"/>
                    <a:pt x="7661" y="37680"/>
                    <a:pt x="7661" y="37687"/>
                  </a:cubicBezTo>
                  <a:lnTo>
                    <a:pt x="7616" y="37753"/>
                  </a:lnTo>
                  <a:cubicBezTo>
                    <a:pt x="7550" y="37665"/>
                    <a:pt x="7528" y="37510"/>
                    <a:pt x="7506" y="37444"/>
                  </a:cubicBezTo>
                  <a:cubicBezTo>
                    <a:pt x="7484" y="37378"/>
                    <a:pt x="7484" y="37311"/>
                    <a:pt x="7462" y="37223"/>
                  </a:cubicBezTo>
                  <a:close/>
                  <a:moveTo>
                    <a:pt x="30090" y="36782"/>
                  </a:moveTo>
                  <a:cubicBezTo>
                    <a:pt x="30200" y="37046"/>
                    <a:pt x="30421" y="37223"/>
                    <a:pt x="30686" y="37488"/>
                  </a:cubicBezTo>
                  <a:cubicBezTo>
                    <a:pt x="30774" y="37576"/>
                    <a:pt x="30818" y="37643"/>
                    <a:pt x="30884" y="37709"/>
                  </a:cubicBezTo>
                  <a:cubicBezTo>
                    <a:pt x="30848" y="37701"/>
                    <a:pt x="30801" y="37699"/>
                    <a:pt x="30750" y="37699"/>
                  </a:cubicBezTo>
                  <a:cubicBezTo>
                    <a:pt x="30649" y="37699"/>
                    <a:pt x="30531" y="37709"/>
                    <a:pt x="30443" y="37709"/>
                  </a:cubicBezTo>
                  <a:cubicBezTo>
                    <a:pt x="30244" y="37709"/>
                    <a:pt x="30046" y="37775"/>
                    <a:pt x="29869" y="37797"/>
                  </a:cubicBezTo>
                  <a:cubicBezTo>
                    <a:pt x="29891" y="37665"/>
                    <a:pt x="29891" y="37488"/>
                    <a:pt x="29869" y="37333"/>
                  </a:cubicBezTo>
                  <a:lnTo>
                    <a:pt x="29869" y="37311"/>
                  </a:lnTo>
                  <a:cubicBezTo>
                    <a:pt x="29891" y="37311"/>
                    <a:pt x="29913" y="37311"/>
                    <a:pt x="29935" y="37267"/>
                  </a:cubicBezTo>
                  <a:cubicBezTo>
                    <a:pt x="30023" y="37135"/>
                    <a:pt x="30090" y="36980"/>
                    <a:pt x="30090" y="36782"/>
                  </a:cubicBezTo>
                  <a:close/>
                  <a:moveTo>
                    <a:pt x="7329" y="37245"/>
                  </a:moveTo>
                  <a:cubicBezTo>
                    <a:pt x="7374" y="37422"/>
                    <a:pt x="7418" y="37576"/>
                    <a:pt x="7440" y="37709"/>
                  </a:cubicBezTo>
                  <a:cubicBezTo>
                    <a:pt x="7440" y="37753"/>
                    <a:pt x="7484" y="37775"/>
                    <a:pt x="7506" y="37819"/>
                  </a:cubicBezTo>
                  <a:cubicBezTo>
                    <a:pt x="7484" y="37819"/>
                    <a:pt x="7418" y="37819"/>
                    <a:pt x="7329" y="37797"/>
                  </a:cubicBezTo>
                  <a:cubicBezTo>
                    <a:pt x="7153" y="37709"/>
                    <a:pt x="7153" y="37687"/>
                    <a:pt x="7087" y="37532"/>
                  </a:cubicBezTo>
                  <a:cubicBezTo>
                    <a:pt x="7065" y="37444"/>
                    <a:pt x="7042" y="37356"/>
                    <a:pt x="7042" y="37311"/>
                  </a:cubicBezTo>
                  <a:cubicBezTo>
                    <a:pt x="7131" y="37311"/>
                    <a:pt x="7197" y="37267"/>
                    <a:pt x="7285" y="37245"/>
                  </a:cubicBezTo>
                  <a:close/>
                  <a:moveTo>
                    <a:pt x="6667" y="37311"/>
                  </a:moveTo>
                  <a:cubicBezTo>
                    <a:pt x="6727" y="37570"/>
                    <a:pt x="6876" y="37829"/>
                    <a:pt x="7115" y="37829"/>
                  </a:cubicBezTo>
                  <a:cubicBezTo>
                    <a:pt x="7141" y="37829"/>
                    <a:pt x="7169" y="37826"/>
                    <a:pt x="7197" y="37819"/>
                  </a:cubicBezTo>
                  <a:lnTo>
                    <a:pt x="7219" y="37863"/>
                  </a:lnTo>
                  <a:lnTo>
                    <a:pt x="6645" y="37863"/>
                  </a:lnTo>
                  <a:cubicBezTo>
                    <a:pt x="6623" y="37797"/>
                    <a:pt x="6601" y="37709"/>
                    <a:pt x="6579" y="37643"/>
                  </a:cubicBezTo>
                  <a:cubicBezTo>
                    <a:pt x="6535" y="37510"/>
                    <a:pt x="6513" y="37444"/>
                    <a:pt x="6491" y="37333"/>
                  </a:cubicBezTo>
                  <a:lnTo>
                    <a:pt x="6491" y="37311"/>
                  </a:lnTo>
                  <a:close/>
                  <a:moveTo>
                    <a:pt x="6402" y="37333"/>
                  </a:moveTo>
                  <a:cubicBezTo>
                    <a:pt x="6424" y="37378"/>
                    <a:pt x="6424" y="37466"/>
                    <a:pt x="6468" y="37532"/>
                  </a:cubicBezTo>
                  <a:cubicBezTo>
                    <a:pt x="6491" y="37643"/>
                    <a:pt x="6513" y="37775"/>
                    <a:pt x="6579" y="37885"/>
                  </a:cubicBezTo>
                  <a:lnTo>
                    <a:pt x="6204" y="37885"/>
                  </a:lnTo>
                  <a:cubicBezTo>
                    <a:pt x="6159" y="37885"/>
                    <a:pt x="6115" y="37885"/>
                    <a:pt x="6093" y="37907"/>
                  </a:cubicBezTo>
                  <a:cubicBezTo>
                    <a:pt x="6049" y="37797"/>
                    <a:pt x="6027" y="37665"/>
                    <a:pt x="5983" y="37576"/>
                  </a:cubicBezTo>
                  <a:cubicBezTo>
                    <a:pt x="5961" y="37532"/>
                    <a:pt x="5961" y="37466"/>
                    <a:pt x="5939" y="37378"/>
                  </a:cubicBezTo>
                  <a:cubicBezTo>
                    <a:pt x="6093" y="37356"/>
                    <a:pt x="6248" y="37356"/>
                    <a:pt x="6402" y="37333"/>
                  </a:cubicBezTo>
                  <a:close/>
                  <a:moveTo>
                    <a:pt x="42805" y="37333"/>
                  </a:moveTo>
                  <a:cubicBezTo>
                    <a:pt x="42827" y="37444"/>
                    <a:pt x="42827" y="37554"/>
                    <a:pt x="42805" y="37687"/>
                  </a:cubicBezTo>
                  <a:cubicBezTo>
                    <a:pt x="42783" y="37775"/>
                    <a:pt x="42739" y="37863"/>
                    <a:pt x="42739" y="37907"/>
                  </a:cubicBezTo>
                  <a:cubicBezTo>
                    <a:pt x="42518" y="37907"/>
                    <a:pt x="42342" y="37930"/>
                    <a:pt x="42121" y="37974"/>
                  </a:cubicBezTo>
                  <a:cubicBezTo>
                    <a:pt x="42143" y="37797"/>
                    <a:pt x="42121" y="37598"/>
                    <a:pt x="42121" y="37444"/>
                  </a:cubicBezTo>
                  <a:cubicBezTo>
                    <a:pt x="42121" y="37422"/>
                    <a:pt x="42121" y="37356"/>
                    <a:pt x="42077" y="37333"/>
                  </a:cubicBezTo>
                  <a:close/>
                  <a:moveTo>
                    <a:pt x="36403" y="36561"/>
                  </a:moveTo>
                  <a:cubicBezTo>
                    <a:pt x="36602" y="36561"/>
                    <a:pt x="36757" y="36561"/>
                    <a:pt x="36955" y="36583"/>
                  </a:cubicBezTo>
                  <a:lnTo>
                    <a:pt x="36955" y="37289"/>
                  </a:lnTo>
                  <a:lnTo>
                    <a:pt x="36955" y="37333"/>
                  </a:lnTo>
                  <a:lnTo>
                    <a:pt x="36999" y="37333"/>
                  </a:lnTo>
                  <a:lnTo>
                    <a:pt x="36999" y="37289"/>
                  </a:lnTo>
                  <a:lnTo>
                    <a:pt x="36999" y="36583"/>
                  </a:lnTo>
                  <a:cubicBezTo>
                    <a:pt x="37088" y="36583"/>
                    <a:pt x="37198" y="36605"/>
                    <a:pt x="37286" y="36627"/>
                  </a:cubicBezTo>
                  <a:cubicBezTo>
                    <a:pt x="37331" y="36804"/>
                    <a:pt x="37308" y="37069"/>
                    <a:pt x="37264" y="37245"/>
                  </a:cubicBezTo>
                  <a:cubicBezTo>
                    <a:pt x="37264" y="37234"/>
                    <a:pt x="37248" y="37229"/>
                    <a:pt x="37231" y="37229"/>
                  </a:cubicBezTo>
                  <a:cubicBezTo>
                    <a:pt x="37215" y="37229"/>
                    <a:pt x="37198" y="37234"/>
                    <a:pt x="37198" y="37245"/>
                  </a:cubicBezTo>
                  <a:cubicBezTo>
                    <a:pt x="37198" y="37289"/>
                    <a:pt x="37176" y="37333"/>
                    <a:pt x="37176" y="37378"/>
                  </a:cubicBezTo>
                  <a:cubicBezTo>
                    <a:pt x="37176" y="37397"/>
                    <a:pt x="37192" y="37448"/>
                    <a:pt x="37239" y="37448"/>
                  </a:cubicBezTo>
                  <a:cubicBezTo>
                    <a:pt x="37247" y="37448"/>
                    <a:pt x="37255" y="37447"/>
                    <a:pt x="37264" y="37444"/>
                  </a:cubicBezTo>
                  <a:cubicBezTo>
                    <a:pt x="37397" y="37333"/>
                    <a:pt x="37397" y="37113"/>
                    <a:pt x="37397" y="36936"/>
                  </a:cubicBezTo>
                  <a:cubicBezTo>
                    <a:pt x="37397" y="36848"/>
                    <a:pt x="37397" y="36737"/>
                    <a:pt x="37375" y="36671"/>
                  </a:cubicBezTo>
                  <a:cubicBezTo>
                    <a:pt x="37419" y="36671"/>
                    <a:pt x="37485" y="36693"/>
                    <a:pt x="37529" y="36715"/>
                  </a:cubicBezTo>
                  <a:cubicBezTo>
                    <a:pt x="37595" y="36848"/>
                    <a:pt x="37551" y="37046"/>
                    <a:pt x="37507" y="37223"/>
                  </a:cubicBezTo>
                  <a:lnTo>
                    <a:pt x="37507" y="37179"/>
                  </a:lnTo>
                  <a:cubicBezTo>
                    <a:pt x="37507" y="37168"/>
                    <a:pt x="37491" y="37162"/>
                    <a:pt x="37474" y="37162"/>
                  </a:cubicBezTo>
                  <a:cubicBezTo>
                    <a:pt x="37457" y="37162"/>
                    <a:pt x="37441" y="37168"/>
                    <a:pt x="37441" y="37179"/>
                  </a:cubicBezTo>
                  <a:cubicBezTo>
                    <a:pt x="37419" y="37267"/>
                    <a:pt x="37419" y="37356"/>
                    <a:pt x="37419" y="37444"/>
                  </a:cubicBezTo>
                  <a:cubicBezTo>
                    <a:pt x="37419" y="37470"/>
                    <a:pt x="37442" y="37480"/>
                    <a:pt x="37465" y="37480"/>
                  </a:cubicBezTo>
                  <a:cubicBezTo>
                    <a:pt x="37481" y="37480"/>
                    <a:pt x="37498" y="37475"/>
                    <a:pt x="37507" y="37466"/>
                  </a:cubicBezTo>
                  <a:cubicBezTo>
                    <a:pt x="37618" y="37289"/>
                    <a:pt x="37662" y="37002"/>
                    <a:pt x="37618" y="36782"/>
                  </a:cubicBezTo>
                  <a:cubicBezTo>
                    <a:pt x="37640" y="36782"/>
                    <a:pt x="37662" y="36804"/>
                    <a:pt x="37706" y="36804"/>
                  </a:cubicBezTo>
                  <a:cubicBezTo>
                    <a:pt x="37706" y="37046"/>
                    <a:pt x="37662" y="37289"/>
                    <a:pt x="37706" y="37554"/>
                  </a:cubicBezTo>
                  <a:lnTo>
                    <a:pt x="37750" y="37554"/>
                  </a:lnTo>
                  <a:cubicBezTo>
                    <a:pt x="37772" y="37333"/>
                    <a:pt x="37750" y="37069"/>
                    <a:pt x="37750" y="36826"/>
                  </a:cubicBezTo>
                  <a:lnTo>
                    <a:pt x="37750" y="36826"/>
                  </a:lnTo>
                  <a:cubicBezTo>
                    <a:pt x="37927" y="36892"/>
                    <a:pt x="38103" y="36936"/>
                    <a:pt x="38280" y="37024"/>
                  </a:cubicBezTo>
                  <a:cubicBezTo>
                    <a:pt x="38280" y="37179"/>
                    <a:pt x="38280" y="37333"/>
                    <a:pt x="38214" y="37466"/>
                  </a:cubicBezTo>
                  <a:cubicBezTo>
                    <a:pt x="38192" y="37488"/>
                    <a:pt x="38192" y="37488"/>
                    <a:pt x="38192" y="37510"/>
                  </a:cubicBezTo>
                  <a:cubicBezTo>
                    <a:pt x="38192" y="37553"/>
                    <a:pt x="38219" y="37577"/>
                    <a:pt x="38245" y="37577"/>
                  </a:cubicBezTo>
                  <a:cubicBezTo>
                    <a:pt x="38259" y="37577"/>
                    <a:pt x="38272" y="37570"/>
                    <a:pt x="38280" y="37554"/>
                  </a:cubicBezTo>
                  <a:cubicBezTo>
                    <a:pt x="38390" y="37378"/>
                    <a:pt x="38390" y="37223"/>
                    <a:pt x="38368" y="37024"/>
                  </a:cubicBezTo>
                  <a:lnTo>
                    <a:pt x="38368" y="37024"/>
                  </a:lnTo>
                  <a:cubicBezTo>
                    <a:pt x="38523" y="37069"/>
                    <a:pt x="38699" y="37135"/>
                    <a:pt x="38854" y="37157"/>
                  </a:cubicBezTo>
                  <a:cubicBezTo>
                    <a:pt x="39273" y="37245"/>
                    <a:pt x="39715" y="37245"/>
                    <a:pt x="40156" y="37245"/>
                  </a:cubicBezTo>
                  <a:cubicBezTo>
                    <a:pt x="40333" y="37245"/>
                    <a:pt x="40506" y="37242"/>
                    <a:pt x="40678" y="37242"/>
                  </a:cubicBezTo>
                  <a:cubicBezTo>
                    <a:pt x="40937" y="37242"/>
                    <a:pt x="41194" y="37250"/>
                    <a:pt x="41459" y="37289"/>
                  </a:cubicBezTo>
                  <a:cubicBezTo>
                    <a:pt x="41613" y="37333"/>
                    <a:pt x="41790" y="37333"/>
                    <a:pt x="41944" y="37333"/>
                  </a:cubicBezTo>
                  <a:cubicBezTo>
                    <a:pt x="41944" y="37356"/>
                    <a:pt x="41966" y="37378"/>
                    <a:pt x="41966" y="37400"/>
                  </a:cubicBezTo>
                  <a:cubicBezTo>
                    <a:pt x="41966" y="37598"/>
                    <a:pt x="41944" y="37797"/>
                    <a:pt x="41966" y="37996"/>
                  </a:cubicBezTo>
                  <a:cubicBezTo>
                    <a:pt x="41679" y="38018"/>
                    <a:pt x="41370" y="38040"/>
                    <a:pt x="41083" y="38040"/>
                  </a:cubicBezTo>
                  <a:cubicBezTo>
                    <a:pt x="40267" y="38018"/>
                    <a:pt x="39472" y="38018"/>
                    <a:pt x="38655" y="37885"/>
                  </a:cubicBezTo>
                  <a:cubicBezTo>
                    <a:pt x="38699" y="37775"/>
                    <a:pt x="38655" y="37687"/>
                    <a:pt x="38655" y="37576"/>
                  </a:cubicBezTo>
                  <a:lnTo>
                    <a:pt x="38655" y="37179"/>
                  </a:lnTo>
                  <a:cubicBezTo>
                    <a:pt x="38655" y="37157"/>
                    <a:pt x="38639" y="37146"/>
                    <a:pt x="38622" y="37146"/>
                  </a:cubicBezTo>
                  <a:cubicBezTo>
                    <a:pt x="38605" y="37146"/>
                    <a:pt x="38589" y="37157"/>
                    <a:pt x="38589" y="37179"/>
                  </a:cubicBezTo>
                  <a:lnTo>
                    <a:pt x="38589" y="37576"/>
                  </a:lnTo>
                  <a:lnTo>
                    <a:pt x="38589" y="37885"/>
                  </a:lnTo>
                  <a:cubicBezTo>
                    <a:pt x="38501" y="37841"/>
                    <a:pt x="38390" y="37841"/>
                    <a:pt x="38302" y="37819"/>
                  </a:cubicBezTo>
                  <a:cubicBezTo>
                    <a:pt x="37750" y="37665"/>
                    <a:pt x="37176" y="37466"/>
                    <a:pt x="36558" y="37333"/>
                  </a:cubicBezTo>
                  <a:cubicBezTo>
                    <a:pt x="36492" y="37311"/>
                    <a:pt x="36425" y="37311"/>
                    <a:pt x="36381" y="37267"/>
                  </a:cubicBezTo>
                  <a:lnTo>
                    <a:pt x="36381" y="36914"/>
                  </a:lnTo>
                  <a:cubicBezTo>
                    <a:pt x="36381" y="36804"/>
                    <a:pt x="36403" y="36693"/>
                    <a:pt x="36403" y="36561"/>
                  </a:cubicBezTo>
                  <a:close/>
                  <a:moveTo>
                    <a:pt x="29714" y="38217"/>
                  </a:moveTo>
                  <a:cubicBezTo>
                    <a:pt x="29759" y="38217"/>
                    <a:pt x="29759" y="38217"/>
                    <a:pt x="29781" y="38239"/>
                  </a:cubicBezTo>
                  <a:cubicBezTo>
                    <a:pt x="29759" y="38239"/>
                    <a:pt x="29714" y="38217"/>
                    <a:pt x="29670" y="38217"/>
                  </a:cubicBezTo>
                  <a:close/>
                  <a:moveTo>
                    <a:pt x="5298" y="31505"/>
                  </a:moveTo>
                  <a:cubicBezTo>
                    <a:pt x="5409" y="31660"/>
                    <a:pt x="5519" y="31815"/>
                    <a:pt x="5718" y="31881"/>
                  </a:cubicBezTo>
                  <a:cubicBezTo>
                    <a:pt x="5983" y="32035"/>
                    <a:pt x="6270" y="32102"/>
                    <a:pt x="6535" y="32278"/>
                  </a:cubicBezTo>
                  <a:cubicBezTo>
                    <a:pt x="6733" y="32389"/>
                    <a:pt x="6888" y="32521"/>
                    <a:pt x="7109" y="32631"/>
                  </a:cubicBezTo>
                  <a:cubicBezTo>
                    <a:pt x="7992" y="33095"/>
                    <a:pt x="8919" y="33426"/>
                    <a:pt x="9802" y="33846"/>
                  </a:cubicBezTo>
                  <a:cubicBezTo>
                    <a:pt x="10288" y="34066"/>
                    <a:pt x="10751" y="34287"/>
                    <a:pt x="11237" y="34596"/>
                  </a:cubicBezTo>
                  <a:cubicBezTo>
                    <a:pt x="11612" y="34839"/>
                    <a:pt x="12010" y="35082"/>
                    <a:pt x="12407" y="35258"/>
                  </a:cubicBezTo>
                  <a:cubicBezTo>
                    <a:pt x="12862" y="35415"/>
                    <a:pt x="13428" y="35561"/>
                    <a:pt x="13955" y="35561"/>
                  </a:cubicBezTo>
                  <a:cubicBezTo>
                    <a:pt x="14170" y="35561"/>
                    <a:pt x="14379" y="35537"/>
                    <a:pt x="14570" y="35479"/>
                  </a:cubicBezTo>
                  <a:lnTo>
                    <a:pt x="14570" y="35479"/>
                  </a:lnTo>
                  <a:lnTo>
                    <a:pt x="14482" y="35722"/>
                  </a:lnTo>
                  <a:cubicBezTo>
                    <a:pt x="14460" y="35832"/>
                    <a:pt x="14438" y="35943"/>
                    <a:pt x="14394" y="36075"/>
                  </a:cubicBezTo>
                  <a:cubicBezTo>
                    <a:pt x="14394" y="36053"/>
                    <a:pt x="14372" y="36053"/>
                    <a:pt x="14350" y="36053"/>
                  </a:cubicBezTo>
                  <a:cubicBezTo>
                    <a:pt x="14107" y="36009"/>
                    <a:pt x="13886" y="35965"/>
                    <a:pt x="13621" y="35921"/>
                  </a:cubicBezTo>
                  <a:cubicBezTo>
                    <a:pt x="13444" y="35854"/>
                    <a:pt x="13246" y="35744"/>
                    <a:pt x="13025" y="35700"/>
                  </a:cubicBezTo>
                  <a:cubicBezTo>
                    <a:pt x="12996" y="35693"/>
                    <a:pt x="12971" y="35690"/>
                    <a:pt x="12948" y="35690"/>
                  </a:cubicBezTo>
                  <a:cubicBezTo>
                    <a:pt x="12902" y="35690"/>
                    <a:pt x="12863" y="35700"/>
                    <a:pt x="12804" y="35700"/>
                  </a:cubicBezTo>
                  <a:lnTo>
                    <a:pt x="12561" y="35700"/>
                  </a:lnTo>
                  <a:cubicBezTo>
                    <a:pt x="12561" y="35678"/>
                    <a:pt x="12517" y="35634"/>
                    <a:pt x="12517" y="35612"/>
                  </a:cubicBezTo>
                  <a:cubicBezTo>
                    <a:pt x="12473" y="35589"/>
                    <a:pt x="12385" y="35523"/>
                    <a:pt x="12297" y="35501"/>
                  </a:cubicBezTo>
                  <a:cubicBezTo>
                    <a:pt x="12228" y="35478"/>
                    <a:pt x="12154" y="35469"/>
                    <a:pt x="12079" y="35469"/>
                  </a:cubicBezTo>
                  <a:cubicBezTo>
                    <a:pt x="11863" y="35469"/>
                    <a:pt x="11626" y="35546"/>
                    <a:pt x="11413" y="35612"/>
                  </a:cubicBezTo>
                  <a:cubicBezTo>
                    <a:pt x="11237" y="35678"/>
                    <a:pt x="11016" y="35788"/>
                    <a:pt x="10817" y="35832"/>
                  </a:cubicBezTo>
                  <a:cubicBezTo>
                    <a:pt x="10703" y="35868"/>
                    <a:pt x="10588" y="35878"/>
                    <a:pt x="10473" y="35878"/>
                  </a:cubicBezTo>
                  <a:cubicBezTo>
                    <a:pt x="10301" y="35878"/>
                    <a:pt x="10129" y="35854"/>
                    <a:pt x="9956" y="35854"/>
                  </a:cubicBezTo>
                  <a:cubicBezTo>
                    <a:pt x="9934" y="35854"/>
                    <a:pt x="9934" y="35921"/>
                    <a:pt x="9956" y="35921"/>
                  </a:cubicBezTo>
                  <a:cubicBezTo>
                    <a:pt x="10118" y="35921"/>
                    <a:pt x="10270" y="35930"/>
                    <a:pt x="10432" y="35930"/>
                  </a:cubicBezTo>
                  <a:cubicBezTo>
                    <a:pt x="10513" y="35930"/>
                    <a:pt x="10597" y="35928"/>
                    <a:pt x="10685" y="35921"/>
                  </a:cubicBezTo>
                  <a:cubicBezTo>
                    <a:pt x="10862" y="35899"/>
                    <a:pt x="11060" y="35810"/>
                    <a:pt x="11259" y="35744"/>
                  </a:cubicBezTo>
                  <a:cubicBezTo>
                    <a:pt x="11394" y="35704"/>
                    <a:pt x="11785" y="35572"/>
                    <a:pt x="12073" y="35572"/>
                  </a:cubicBezTo>
                  <a:cubicBezTo>
                    <a:pt x="12256" y="35572"/>
                    <a:pt x="12398" y="35625"/>
                    <a:pt x="12407" y="35788"/>
                  </a:cubicBezTo>
                  <a:cubicBezTo>
                    <a:pt x="12407" y="35810"/>
                    <a:pt x="12451" y="35832"/>
                    <a:pt x="12473" y="35854"/>
                  </a:cubicBezTo>
                  <a:cubicBezTo>
                    <a:pt x="12606" y="35899"/>
                    <a:pt x="12716" y="35899"/>
                    <a:pt x="12848" y="35899"/>
                  </a:cubicBezTo>
                  <a:cubicBezTo>
                    <a:pt x="13047" y="35899"/>
                    <a:pt x="13224" y="36031"/>
                    <a:pt x="13400" y="36075"/>
                  </a:cubicBezTo>
                  <a:cubicBezTo>
                    <a:pt x="13662" y="36168"/>
                    <a:pt x="13923" y="36262"/>
                    <a:pt x="14197" y="36262"/>
                  </a:cubicBezTo>
                  <a:cubicBezTo>
                    <a:pt x="14248" y="36262"/>
                    <a:pt x="14298" y="36259"/>
                    <a:pt x="14350" y="36252"/>
                  </a:cubicBezTo>
                  <a:cubicBezTo>
                    <a:pt x="14350" y="36252"/>
                    <a:pt x="14367" y="36252"/>
                    <a:pt x="14371" y="36237"/>
                  </a:cubicBezTo>
                  <a:lnTo>
                    <a:pt x="14371" y="36237"/>
                  </a:lnTo>
                  <a:cubicBezTo>
                    <a:pt x="14327" y="36588"/>
                    <a:pt x="14284" y="36960"/>
                    <a:pt x="14372" y="37289"/>
                  </a:cubicBezTo>
                  <a:cubicBezTo>
                    <a:pt x="14217" y="37223"/>
                    <a:pt x="14041" y="37179"/>
                    <a:pt x="13842" y="37179"/>
                  </a:cubicBezTo>
                  <a:cubicBezTo>
                    <a:pt x="13577" y="37179"/>
                    <a:pt x="13334" y="37113"/>
                    <a:pt x="13047" y="37113"/>
                  </a:cubicBezTo>
                  <a:cubicBezTo>
                    <a:pt x="12915" y="37113"/>
                    <a:pt x="12804" y="37069"/>
                    <a:pt x="12672" y="37069"/>
                  </a:cubicBezTo>
                  <a:cubicBezTo>
                    <a:pt x="12495" y="37046"/>
                    <a:pt x="12341" y="37046"/>
                    <a:pt x="12186" y="37024"/>
                  </a:cubicBezTo>
                  <a:cubicBezTo>
                    <a:pt x="12120" y="36804"/>
                    <a:pt x="12120" y="36583"/>
                    <a:pt x="12120" y="36340"/>
                  </a:cubicBezTo>
                  <a:cubicBezTo>
                    <a:pt x="12120" y="36307"/>
                    <a:pt x="12098" y="36290"/>
                    <a:pt x="12076" y="36290"/>
                  </a:cubicBezTo>
                  <a:cubicBezTo>
                    <a:pt x="12054" y="36290"/>
                    <a:pt x="12032" y="36307"/>
                    <a:pt x="12032" y="36340"/>
                  </a:cubicBezTo>
                  <a:cubicBezTo>
                    <a:pt x="12032" y="36561"/>
                    <a:pt x="12032" y="36804"/>
                    <a:pt x="12076" y="37024"/>
                  </a:cubicBezTo>
                  <a:cubicBezTo>
                    <a:pt x="11943" y="37002"/>
                    <a:pt x="11833" y="37002"/>
                    <a:pt x="11700" y="37002"/>
                  </a:cubicBezTo>
                  <a:cubicBezTo>
                    <a:pt x="11700" y="36958"/>
                    <a:pt x="11700" y="36958"/>
                    <a:pt x="11678" y="36936"/>
                  </a:cubicBezTo>
                  <a:cubicBezTo>
                    <a:pt x="11568" y="36693"/>
                    <a:pt x="11568" y="36450"/>
                    <a:pt x="11590" y="36163"/>
                  </a:cubicBezTo>
                  <a:cubicBezTo>
                    <a:pt x="11590" y="36141"/>
                    <a:pt x="11568" y="36130"/>
                    <a:pt x="11546" y="36130"/>
                  </a:cubicBezTo>
                  <a:cubicBezTo>
                    <a:pt x="11524" y="36130"/>
                    <a:pt x="11502" y="36141"/>
                    <a:pt x="11502" y="36163"/>
                  </a:cubicBezTo>
                  <a:cubicBezTo>
                    <a:pt x="11502" y="36362"/>
                    <a:pt x="11480" y="36561"/>
                    <a:pt x="11502" y="36715"/>
                  </a:cubicBezTo>
                  <a:lnTo>
                    <a:pt x="11590" y="36958"/>
                  </a:lnTo>
                  <a:cubicBezTo>
                    <a:pt x="11458" y="36958"/>
                    <a:pt x="11303" y="36936"/>
                    <a:pt x="11149" y="36936"/>
                  </a:cubicBezTo>
                  <a:cubicBezTo>
                    <a:pt x="11082" y="36737"/>
                    <a:pt x="11060" y="36561"/>
                    <a:pt x="11060" y="36340"/>
                  </a:cubicBezTo>
                  <a:cubicBezTo>
                    <a:pt x="11060" y="36307"/>
                    <a:pt x="11038" y="36290"/>
                    <a:pt x="11016" y="36290"/>
                  </a:cubicBezTo>
                  <a:cubicBezTo>
                    <a:pt x="10994" y="36290"/>
                    <a:pt x="10972" y="36307"/>
                    <a:pt x="10972" y="36340"/>
                  </a:cubicBezTo>
                  <a:cubicBezTo>
                    <a:pt x="10972" y="36517"/>
                    <a:pt x="11016" y="36737"/>
                    <a:pt x="11060" y="36936"/>
                  </a:cubicBezTo>
                  <a:lnTo>
                    <a:pt x="10597" y="36936"/>
                  </a:lnTo>
                  <a:cubicBezTo>
                    <a:pt x="10530" y="36737"/>
                    <a:pt x="10486" y="36495"/>
                    <a:pt x="10619" y="36362"/>
                  </a:cubicBezTo>
                  <a:cubicBezTo>
                    <a:pt x="10638" y="36343"/>
                    <a:pt x="10608" y="36291"/>
                    <a:pt x="10585" y="36291"/>
                  </a:cubicBezTo>
                  <a:cubicBezTo>
                    <a:pt x="10581" y="36291"/>
                    <a:pt x="10578" y="36293"/>
                    <a:pt x="10575" y="36296"/>
                  </a:cubicBezTo>
                  <a:cubicBezTo>
                    <a:pt x="10398" y="36473"/>
                    <a:pt x="10420" y="36715"/>
                    <a:pt x="10486" y="36936"/>
                  </a:cubicBezTo>
                  <a:lnTo>
                    <a:pt x="9934" y="36936"/>
                  </a:lnTo>
                  <a:lnTo>
                    <a:pt x="9934" y="36583"/>
                  </a:lnTo>
                  <a:cubicBezTo>
                    <a:pt x="9934" y="36561"/>
                    <a:pt x="9912" y="36550"/>
                    <a:pt x="9890" y="36550"/>
                  </a:cubicBezTo>
                  <a:cubicBezTo>
                    <a:pt x="9868" y="36550"/>
                    <a:pt x="9846" y="36561"/>
                    <a:pt x="9846" y="36583"/>
                  </a:cubicBezTo>
                  <a:lnTo>
                    <a:pt x="9846" y="36936"/>
                  </a:lnTo>
                  <a:lnTo>
                    <a:pt x="9206" y="36936"/>
                  </a:lnTo>
                  <a:cubicBezTo>
                    <a:pt x="9206" y="36804"/>
                    <a:pt x="9250" y="36649"/>
                    <a:pt x="9250" y="36495"/>
                  </a:cubicBezTo>
                  <a:cubicBezTo>
                    <a:pt x="9250" y="36473"/>
                    <a:pt x="9228" y="36461"/>
                    <a:pt x="9206" y="36461"/>
                  </a:cubicBezTo>
                  <a:cubicBezTo>
                    <a:pt x="9184" y="36461"/>
                    <a:pt x="9162" y="36473"/>
                    <a:pt x="9162" y="36495"/>
                  </a:cubicBezTo>
                  <a:cubicBezTo>
                    <a:pt x="9162" y="36649"/>
                    <a:pt x="9140" y="36804"/>
                    <a:pt x="9140" y="36958"/>
                  </a:cubicBezTo>
                  <a:lnTo>
                    <a:pt x="9096" y="36958"/>
                  </a:lnTo>
                  <a:cubicBezTo>
                    <a:pt x="8875" y="37002"/>
                    <a:pt x="8698" y="37046"/>
                    <a:pt x="8477" y="37091"/>
                  </a:cubicBezTo>
                  <a:cubicBezTo>
                    <a:pt x="8499" y="37024"/>
                    <a:pt x="8499" y="37002"/>
                    <a:pt x="8544" y="36958"/>
                  </a:cubicBezTo>
                  <a:cubicBezTo>
                    <a:pt x="8579" y="36940"/>
                    <a:pt x="8543" y="36908"/>
                    <a:pt x="8516" y="36908"/>
                  </a:cubicBezTo>
                  <a:cubicBezTo>
                    <a:pt x="8510" y="36908"/>
                    <a:pt x="8504" y="36910"/>
                    <a:pt x="8499" y="36914"/>
                  </a:cubicBezTo>
                  <a:cubicBezTo>
                    <a:pt x="8433" y="36958"/>
                    <a:pt x="8411" y="37024"/>
                    <a:pt x="8389" y="37113"/>
                  </a:cubicBezTo>
                  <a:lnTo>
                    <a:pt x="8323" y="37113"/>
                  </a:lnTo>
                  <a:cubicBezTo>
                    <a:pt x="8168" y="37135"/>
                    <a:pt x="7992" y="37135"/>
                    <a:pt x="7815" y="37135"/>
                  </a:cubicBezTo>
                  <a:cubicBezTo>
                    <a:pt x="7771" y="36914"/>
                    <a:pt x="7771" y="36627"/>
                    <a:pt x="7925" y="36495"/>
                  </a:cubicBezTo>
                  <a:cubicBezTo>
                    <a:pt x="7942" y="36478"/>
                    <a:pt x="7908" y="36436"/>
                    <a:pt x="7881" y="36436"/>
                  </a:cubicBezTo>
                  <a:cubicBezTo>
                    <a:pt x="7872" y="36436"/>
                    <a:pt x="7865" y="36440"/>
                    <a:pt x="7859" y="36450"/>
                  </a:cubicBezTo>
                  <a:cubicBezTo>
                    <a:pt x="7727" y="36583"/>
                    <a:pt x="7705" y="36848"/>
                    <a:pt x="7705" y="37113"/>
                  </a:cubicBezTo>
                  <a:lnTo>
                    <a:pt x="7374" y="37113"/>
                  </a:lnTo>
                  <a:cubicBezTo>
                    <a:pt x="7329" y="36936"/>
                    <a:pt x="7374" y="36782"/>
                    <a:pt x="7484" y="36671"/>
                  </a:cubicBezTo>
                  <a:cubicBezTo>
                    <a:pt x="7503" y="36652"/>
                    <a:pt x="7457" y="36601"/>
                    <a:pt x="7429" y="36601"/>
                  </a:cubicBezTo>
                  <a:cubicBezTo>
                    <a:pt x="7425" y="36601"/>
                    <a:pt x="7421" y="36602"/>
                    <a:pt x="7418" y="36605"/>
                  </a:cubicBezTo>
                  <a:cubicBezTo>
                    <a:pt x="7307" y="36715"/>
                    <a:pt x="7263" y="36914"/>
                    <a:pt x="7285" y="37113"/>
                  </a:cubicBezTo>
                  <a:lnTo>
                    <a:pt x="6954" y="37201"/>
                  </a:lnTo>
                  <a:cubicBezTo>
                    <a:pt x="6932" y="36980"/>
                    <a:pt x="6888" y="36671"/>
                    <a:pt x="7042" y="36495"/>
                  </a:cubicBezTo>
                  <a:cubicBezTo>
                    <a:pt x="7060" y="36477"/>
                    <a:pt x="7020" y="36444"/>
                    <a:pt x="6993" y="36444"/>
                  </a:cubicBezTo>
                  <a:cubicBezTo>
                    <a:pt x="6986" y="36444"/>
                    <a:pt x="6980" y="36446"/>
                    <a:pt x="6976" y="36450"/>
                  </a:cubicBezTo>
                  <a:cubicBezTo>
                    <a:pt x="6822" y="36605"/>
                    <a:pt x="6822" y="36936"/>
                    <a:pt x="6866" y="37223"/>
                  </a:cubicBezTo>
                  <a:cubicBezTo>
                    <a:pt x="6822" y="37223"/>
                    <a:pt x="6778" y="37245"/>
                    <a:pt x="6733" y="37245"/>
                  </a:cubicBezTo>
                  <a:lnTo>
                    <a:pt x="6623" y="37245"/>
                  </a:lnTo>
                  <a:cubicBezTo>
                    <a:pt x="6601" y="37046"/>
                    <a:pt x="6601" y="36870"/>
                    <a:pt x="6601" y="36671"/>
                  </a:cubicBezTo>
                  <a:cubicBezTo>
                    <a:pt x="6601" y="36638"/>
                    <a:pt x="6579" y="36622"/>
                    <a:pt x="6557" y="36622"/>
                  </a:cubicBezTo>
                  <a:cubicBezTo>
                    <a:pt x="6535" y="36622"/>
                    <a:pt x="6513" y="36638"/>
                    <a:pt x="6513" y="36671"/>
                  </a:cubicBezTo>
                  <a:cubicBezTo>
                    <a:pt x="6513" y="36804"/>
                    <a:pt x="6513" y="37024"/>
                    <a:pt x="6535" y="37245"/>
                  </a:cubicBezTo>
                  <a:lnTo>
                    <a:pt x="6336" y="37245"/>
                  </a:lnTo>
                  <a:cubicBezTo>
                    <a:pt x="6292" y="37002"/>
                    <a:pt x="6226" y="36760"/>
                    <a:pt x="6204" y="36473"/>
                  </a:cubicBezTo>
                  <a:cubicBezTo>
                    <a:pt x="6204" y="36461"/>
                    <a:pt x="6193" y="36456"/>
                    <a:pt x="6181" y="36456"/>
                  </a:cubicBezTo>
                  <a:cubicBezTo>
                    <a:pt x="6170" y="36456"/>
                    <a:pt x="6159" y="36461"/>
                    <a:pt x="6159" y="36473"/>
                  </a:cubicBezTo>
                  <a:cubicBezTo>
                    <a:pt x="6159" y="36760"/>
                    <a:pt x="6204" y="37002"/>
                    <a:pt x="6270" y="37245"/>
                  </a:cubicBezTo>
                  <a:cubicBezTo>
                    <a:pt x="6100" y="37266"/>
                    <a:pt x="5971" y="37267"/>
                    <a:pt x="5804" y="37307"/>
                  </a:cubicBezTo>
                  <a:lnTo>
                    <a:pt x="5804" y="37307"/>
                  </a:lnTo>
                  <a:cubicBezTo>
                    <a:pt x="5805" y="37308"/>
                    <a:pt x="5805" y="37310"/>
                    <a:pt x="5806" y="37311"/>
                  </a:cubicBezTo>
                  <a:cubicBezTo>
                    <a:pt x="5740" y="37333"/>
                    <a:pt x="5652" y="37333"/>
                    <a:pt x="5541" y="37333"/>
                  </a:cubicBezTo>
                  <a:cubicBezTo>
                    <a:pt x="5519" y="37267"/>
                    <a:pt x="5497" y="37157"/>
                    <a:pt x="5475" y="37024"/>
                  </a:cubicBezTo>
                  <a:lnTo>
                    <a:pt x="5731" y="37024"/>
                  </a:lnTo>
                  <a:cubicBezTo>
                    <a:pt x="5715" y="36855"/>
                    <a:pt x="5737" y="36696"/>
                    <a:pt x="5850" y="36583"/>
                  </a:cubicBezTo>
                  <a:cubicBezTo>
                    <a:pt x="5867" y="36566"/>
                    <a:pt x="5846" y="36524"/>
                    <a:pt x="5815" y="36524"/>
                  </a:cubicBezTo>
                  <a:cubicBezTo>
                    <a:pt x="5805" y="36524"/>
                    <a:pt x="5795" y="36528"/>
                    <a:pt x="5784" y="36539"/>
                  </a:cubicBezTo>
                  <a:cubicBezTo>
                    <a:pt x="5674" y="36649"/>
                    <a:pt x="5652" y="36804"/>
                    <a:pt x="5652" y="36980"/>
                  </a:cubicBezTo>
                  <a:lnTo>
                    <a:pt x="5343" y="36980"/>
                  </a:lnTo>
                  <a:cubicBezTo>
                    <a:pt x="5321" y="36870"/>
                    <a:pt x="5321" y="36782"/>
                    <a:pt x="5387" y="36760"/>
                  </a:cubicBezTo>
                  <a:cubicBezTo>
                    <a:pt x="5409" y="36760"/>
                    <a:pt x="5409" y="36693"/>
                    <a:pt x="5387" y="36693"/>
                  </a:cubicBezTo>
                  <a:cubicBezTo>
                    <a:pt x="5298" y="36693"/>
                    <a:pt x="5276" y="36804"/>
                    <a:pt x="5298" y="36936"/>
                  </a:cubicBezTo>
                  <a:cubicBezTo>
                    <a:pt x="5056" y="36980"/>
                    <a:pt x="4791" y="37024"/>
                    <a:pt x="4548" y="37091"/>
                  </a:cubicBezTo>
                  <a:cubicBezTo>
                    <a:pt x="4106" y="37223"/>
                    <a:pt x="3665" y="37356"/>
                    <a:pt x="3201" y="37466"/>
                  </a:cubicBezTo>
                  <a:cubicBezTo>
                    <a:pt x="2738" y="37576"/>
                    <a:pt x="2252" y="37643"/>
                    <a:pt x="1788" y="37709"/>
                  </a:cubicBezTo>
                  <a:cubicBezTo>
                    <a:pt x="1546" y="37775"/>
                    <a:pt x="1192" y="37797"/>
                    <a:pt x="994" y="37996"/>
                  </a:cubicBezTo>
                  <a:cubicBezTo>
                    <a:pt x="978" y="38011"/>
                    <a:pt x="985" y="38027"/>
                    <a:pt x="997" y="38027"/>
                  </a:cubicBezTo>
                  <a:cubicBezTo>
                    <a:pt x="1003" y="38027"/>
                    <a:pt x="1009" y="38024"/>
                    <a:pt x="1016" y="38018"/>
                  </a:cubicBezTo>
                  <a:cubicBezTo>
                    <a:pt x="1237" y="37797"/>
                    <a:pt x="1744" y="37775"/>
                    <a:pt x="2031" y="37753"/>
                  </a:cubicBezTo>
                  <a:cubicBezTo>
                    <a:pt x="2495" y="37687"/>
                    <a:pt x="2892" y="37598"/>
                    <a:pt x="3334" y="37532"/>
                  </a:cubicBezTo>
                  <a:cubicBezTo>
                    <a:pt x="3974" y="37378"/>
                    <a:pt x="4636" y="37091"/>
                    <a:pt x="5298" y="37002"/>
                  </a:cubicBezTo>
                  <a:cubicBezTo>
                    <a:pt x="5298" y="37091"/>
                    <a:pt x="5321" y="37201"/>
                    <a:pt x="5343" y="37311"/>
                  </a:cubicBezTo>
                  <a:cubicBezTo>
                    <a:pt x="4901" y="37356"/>
                    <a:pt x="4460" y="37422"/>
                    <a:pt x="4062" y="37532"/>
                  </a:cubicBezTo>
                  <a:cubicBezTo>
                    <a:pt x="3444" y="37665"/>
                    <a:pt x="2958" y="38106"/>
                    <a:pt x="2340" y="38239"/>
                  </a:cubicBezTo>
                  <a:cubicBezTo>
                    <a:pt x="2252" y="38261"/>
                    <a:pt x="2208" y="38261"/>
                    <a:pt x="2120" y="38305"/>
                  </a:cubicBezTo>
                  <a:cubicBezTo>
                    <a:pt x="2120" y="38261"/>
                    <a:pt x="2097" y="38239"/>
                    <a:pt x="2097" y="38217"/>
                  </a:cubicBezTo>
                  <a:cubicBezTo>
                    <a:pt x="2097" y="38178"/>
                    <a:pt x="2068" y="38154"/>
                    <a:pt x="2043" y="38154"/>
                  </a:cubicBezTo>
                  <a:cubicBezTo>
                    <a:pt x="2025" y="38154"/>
                    <a:pt x="2009" y="38167"/>
                    <a:pt x="2009" y="38194"/>
                  </a:cubicBezTo>
                  <a:lnTo>
                    <a:pt x="2009" y="38327"/>
                  </a:lnTo>
                  <a:cubicBezTo>
                    <a:pt x="1909" y="38336"/>
                    <a:pt x="1800" y="38341"/>
                    <a:pt x="1691" y="38341"/>
                  </a:cubicBezTo>
                  <a:cubicBezTo>
                    <a:pt x="1536" y="38341"/>
                    <a:pt x="1379" y="38331"/>
                    <a:pt x="1237" y="38305"/>
                  </a:cubicBezTo>
                  <a:cubicBezTo>
                    <a:pt x="1016" y="38261"/>
                    <a:pt x="795" y="38194"/>
                    <a:pt x="574" y="38194"/>
                  </a:cubicBezTo>
                  <a:cubicBezTo>
                    <a:pt x="508" y="37996"/>
                    <a:pt x="574" y="37996"/>
                    <a:pt x="773" y="37819"/>
                  </a:cubicBezTo>
                  <a:cubicBezTo>
                    <a:pt x="972" y="37665"/>
                    <a:pt x="1237" y="37554"/>
                    <a:pt x="1501" y="37466"/>
                  </a:cubicBezTo>
                  <a:cubicBezTo>
                    <a:pt x="2053" y="37267"/>
                    <a:pt x="2561" y="37091"/>
                    <a:pt x="3179" y="37002"/>
                  </a:cubicBezTo>
                  <a:cubicBezTo>
                    <a:pt x="3532" y="36936"/>
                    <a:pt x="3930" y="36936"/>
                    <a:pt x="4283" y="36826"/>
                  </a:cubicBezTo>
                  <a:cubicBezTo>
                    <a:pt x="4835" y="36671"/>
                    <a:pt x="5321" y="36340"/>
                    <a:pt x="5872" y="36163"/>
                  </a:cubicBezTo>
                  <a:cubicBezTo>
                    <a:pt x="6358" y="36053"/>
                    <a:pt x="6910" y="35987"/>
                    <a:pt x="7374" y="35943"/>
                  </a:cubicBezTo>
                  <a:cubicBezTo>
                    <a:pt x="7859" y="35921"/>
                    <a:pt x="8345" y="35899"/>
                    <a:pt x="8809" y="35766"/>
                  </a:cubicBezTo>
                  <a:cubicBezTo>
                    <a:pt x="9073" y="35678"/>
                    <a:pt x="9338" y="35567"/>
                    <a:pt x="9603" y="35479"/>
                  </a:cubicBezTo>
                  <a:cubicBezTo>
                    <a:pt x="9625" y="35479"/>
                    <a:pt x="9669" y="35501"/>
                    <a:pt x="9692" y="35501"/>
                  </a:cubicBezTo>
                  <a:cubicBezTo>
                    <a:pt x="9736" y="35501"/>
                    <a:pt x="9780" y="35479"/>
                    <a:pt x="9780" y="35435"/>
                  </a:cubicBezTo>
                  <a:cubicBezTo>
                    <a:pt x="9912" y="35391"/>
                    <a:pt x="10023" y="35347"/>
                    <a:pt x="10155" y="35303"/>
                  </a:cubicBezTo>
                  <a:cubicBezTo>
                    <a:pt x="10221" y="35280"/>
                    <a:pt x="10243" y="35170"/>
                    <a:pt x="10155" y="35170"/>
                  </a:cubicBezTo>
                  <a:cubicBezTo>
                    <a:pt x="10045" y="35148"/>
                    <a:pt x="9934" y="35148"/>
                    <a:pt x="9846" y="35148"/>
                  </a:cubicBezTo>
                  <a:cubicBezTo>
                    <a:pt x="9846" y="35126"/>
                    <a:pt x="9846" y="35104"/>
                    <a:pt x="9824" y="35060"/>
                  </a:cubicBezTo>
                  <a:cubicBezTo>
                    <a:pt x="9824" y="35049"/>
                    <a:pt x="9807" y="35043"/>
                    <a:pt x="9788" y="35043"/>
                  </a:cubicBezTo>
                  <a:cubicBezTo>
                    <a:pt x="9769" y="35043"/>
                    <a:pt x="9747" y="35049"/>
                    <a:pt x="9736" y="35060"/>
                  </a:cubicBezTo>
                  <a:cubicBezTo>
                    <a:pt x="9736" y="35082"/>
                    <a:pt x="9714" y="35148"/>
                    <a:pt x="9714" y="35170"/>
                  </a:cubicBezTo>
                  <a:cubicBezTo>
                    <a:pt x="9537" y="34993"/>
                    <a:pt x="9537" y="34684"/>
                    <a:pt x="9493" y="34464"/>
                  </a:cubicBezTo>
                  <a:cubicBezTo>
                    <a:pt x="9483" y="34425"/>
                    <a:pt x="9448" y="34407"/>
                    <a:pt x="9415" y="34407"/>
                  </a:cubicBezTo>
                  <a:cubicBezTo>
                    <a:pt x="9373" y="34407"/>
                    <a:pt x="9336" y="34436"/>
                    <a:pt x="9360" y="34486"/>
                  </a:cubicBezTo>
                  <a:cubicBezTo>
                    <a:pt x="9405" y="34706"/>
                    <a:pt x="9405" y="34993"/>
                    <a:pt x="9537" y="35170"/>
                  </a:cubicBezTo>
                  <a:lnTo>
                    <a:pt x="9493" y="35170"/>
                  </a:lnTo>
                  <a:lnTo>
                    <a:pt x="9405" y="35082"/>
                  </a:lnTo>
                  <a:cubicBezTo>
                    <a:pt x="9427" y="35082"/>
                    <a:pt x="9427" y="35060"/>
                    <a:pt x="9427" y="35060"/>
                  </a:cubicBezTo>
                  <a:cubicBezTo>
                    <a:pt x="9471" y="34949"/>
                    <a:pt x="9294" y="34795"/>
                    <a:pt x="9250" y="34706"/>
                  </a:cubicBezTo>
                  <a:cubicBezTo>
                    <a:pt x="9162" y="34530"/>
                    <a:pt x="9073" y="34353"/>
                    <a:pt x="9096" y="34177"/>
                  </a:cubicBezTo>
                  <a:cubicBezTo>
                    <a:pt x="9096" y="34132"/>
                    <a:pt x="9068" y="34110"/>
                    <a:pt x="9038" y="34110"/>
                  </a:cubicBezTo>
                  <a:cubicBezTo>
                    <a:pt x="9007" y="34110"/>
                    <a:pt x="8974" y="34132"/>
                    <a:pt x="8963" y="34177"/>
                  </a:cubicBezTo>
                  <a:cubicBezTo>
                    <a:pt x="8941" y="34419"/>
                    <a:pt x="9051" y="34706"/>
                    <a:pt x="9184" y="34927"/>
                  </a:cubicBezTo>
                  <a:lnTo>
                    <a:pt x="9162" y="34905"/>
                  </a:lnTo>
                  <a:cubicBezTo>
                    <a:pt x="8985" y="34751"/>
                    <a:pt x="8764" y="34706"/>
                    <a:pt x="8588" y="34618"/>
                  </a:cubicBezTo>
                  <a:cubicBezTo>
                    <a:pt x="8477" y="34574"/>
                    <a:pt x="8367" y="34530"/>
                    <a:pt x="8279" y="34486"/>
                  </a:cubicBezTo>
                  <a:cubicBezTo>
                    <a:pt x="8301" y="34486"/>
                    <a:pt x="8301" y="34464"/>
                    <a:pt x="8279" y="34419"/>
                  </a:cubicBezTo>
                  <a:cubicBezTo>
                    <a:pt x="8168" y="34243"/>
                    <a:pt x="7970" y="34132"/>
                    <a:pt x="7859" y="33934"/>
                  </a:cubicBezTo>
                  <a:cubicBezTo>
                    <a:pt x="7815" y="33823"/>
                    <a:pt x="7771" y="33735"/>
                    <a:pt x="7749" y="33625"/>
                  </a:cubicBezTo>
                  <a:cubicBezTo>
                    <a:pt x="7705" y="33536"/>
                    <a:pt x="7616" y="33492"/>
                    <a:pt x="7594" y="33382"/>
                  </a:cubicBezTo>
                  <a:cubicBezTo>
                    <a:pt x="7578" y="33350"/>
                    <a:pt x="7560" y="33338"/>
                    <a:pt x="7542" y="33338"/>
                  </a:cubicBezTo>
                  <a:cubicBezTo>
                    <a:pt x="7511" y="33338"/>
                    <a:pt x="7484" y="33376"/>
                    <a:pt x="7484" y="33404"/>
                  </a:cubicBezTo>
                  <a:cubicBezTo>
                    <a:pt x="7506" y="33492"/>
                    <a:pt x="7528" y="33536"/>
                    <a:pt x="7594" y="33603"/>
                  </a:cubicBezTo>
                  <a:cubicBezTo>
                    <a:pt x="7661" y="33713"/>
                    <a:pt x="7661" y="33846"/>
                    <a:pt x="7749" y="33978"/>
                  </a:cubicBezTo>
                  <a:cubicBezTo>
                    <a:pt x="7837" y="34132"/>
                    <a:pt x="7970" y="34309"/>
                    <a:pt x="8146" y="34419"/>
                  </a:cubicBezTo>
                  <a:cubicBezTo>
                    <a:pt x="8058" y="34397"/>
                    <a:pt x="7992" y="34375"/>
                    <a:pt x="7925" y="34353"/>
                  </a:cubicBezTo>
                  <a:cubicBezTo>
                    <a:pt x="7771" y="34132"/>
                    <a:pt x="7528" y="33956"/>
                    <a:pt x="7396" y="33713"/>
                  </a:cubicBezTo>
                  <a:cubicBezTo>
                    <a:pt x="7263" y="33514"/>
                    <a:pt x="7197" y="33294"/>
                    <a:pt x="7042" y="33095"/>
                  </a:cubicBezTo>
                  <a:cubicBezTo>
                    <a:pt x="7036" y="33092"/>
                    <a:pt x="7030" y="33090"/>
                    <a:pt x="7024" y="33090"/>
                  </a:cubicBezTo>
                  <a:cubicBezTo>
                    <a:pt x="6987" y="33090"/>
                    <a:pt x="6957" y="33142"/>
                    <a:pt x="6976" y="33161"/>
                  </a:cubicBezTo>
                  <a:cubicBezTo>
                    <a:pt x="7153" y="33382"/>
                    <a:pt x="7219" y="33647"/>
                    <a:pt x="7396" y="33912"/>
                  </a:cubicBezTo>
                  <a:cubicBezTo>
                    <a:pt x="7484" y="34022"/>
                    <a:pt x="7594" y="34155"/>
                    <a:pt x="7705" y="34265"/>
                  </a:cubicBezTo>
                  <a:cubicBezTo>
                    <a:pt x="7484" y="34155"/>
                    <a:pt x="7219" y="34044"/>
                    <a:pt x="6998" y="33912"/>
                  </a:cubicBezTo>
                  <a:cubicBezTo>
                    <a:pt x="6557" y="33625"/>
                    <a:pt x="6292" y="33205"/>
                    <a:pt x="5850" y="32918"/>
                  </a:cubicBezTo>
                  <a:cubicBezTo>
                    <a:pt x="5762" y="32852"/>
                    <a:pt x="5652" y="32764"/>
                    <a:pt x="5541" y="32720"/>
                  </a:cubicBezTo>
                  <a:cubicBezTo>
                    <a:pt x="5387" y="32587"/>
                    <a:pt x="5298" y="32411"/>
                    <a:pt x="5188" y="32278"/>
                  </a:cubicBezTo>
                  <a:cubicBezTo>
                    <a:pt x="5078" y="31991"/>
                    <a:pt x="5166" y="31726"/>
                    <a:pt x="5298" y="31505"/>
                  </a:cubicBezTo>
                  <a:close/>
                  <a:moveTo>
                    <a:pt x="5850" y="37356"/>
                  </a:moveTo>
                  <a:cubicBezTo>
                    <a:pt x="5895" y="37532"/>
                    <a:pt x="5961" y="37665"/>
                    <a:pt x="5983" y="37775"/>
                  </a:cubicBezTo>
                  <a:cubicBezTo>
                    <a:pt x="5983" y="37797"/>
                    <a:pt x="6027" y="37863"/>
                    <a:pt x="6049" y="37885"/>
                  </a:cubicBezTo>
                  <a:cubicBezTo>
                    <a:pt x="5652" y="37930"/>
                    <a:pt x="5298" y="38018"/>
                    <a:pt x="4945" y="38040"/>
                  </a:cubicBezTo>
                  <a:cubicBezTo>
                    <a:pt x="4305" y="38150"/>
                    <a:pt x="3709" y="38217"/>
                    <a:pt x="3091" y="38327"/>
                  </a:cubicBezTo>
                  <a:cubicBezTo>
                    <a:pt x="2848" y="38371"/>
                    <a:pt x="2627" y="38437"/>
                    <a:pt x="2362" y="38526"/>
                  </a:cubicBezTo>
                  <a:lnTo>
                    <a:pt x="2362" y="38481"/>
                  </a:lnTo>
                  <a:cubicBezTo>
                    <a:pt x="2362" y="38459"/>
                    <a:pt x="2318" y="38459"/>
                    <a:pt x="2296" y="38459"/>
                  </a:cubicBezTo>
                  <a:cubicBezTo>
                    <a:pt x="2252" y="38437"/>
                    <a:pt x="2252" y="38415"/>
                    <a:pt x="2230" y="38371"/>
                  </a:cubicBezTo>
                  <a:cubicBezTo>
                    <a:pt x="2782" y="38305"/>
                    <a:pt x="3245" y="38018"/>
                    <a:pt x="3775" y="37775"/>
                  </a:cubicBezTo>
                  <a:cubicBezTo>
                    <a:pt x="4084" y="37643"/>
                    <a:pt x="4393" y="37576"/>
                    <a:pt x="4724" y="37532"/>
                  </a:cubicBezTo>
                  <a:cubicBezTo>
                    <a:pt x="4967" y="37466"/>
                    <a:pt x="5210" y="37444"/>
                    <a:pt x="5497" y="37378"/>
                  </a:cubicBezTo>
                  <a:cubicBezTo>
                    <a:pt x="5602" y="37651"/>
                    <a:pt x="5748" y="37865"/>
                    <a:pt x="5914" y="37865"/>
                  </a:cubicBezTo>
                  <a:cubicBezTo>
                    <a:pt x="5922" y="37865"/>
                    <a:pt x="5930" y="37864"/>
                    <a:pt x="5939" y="37863"/>
                  </a:cubicBezTo>
                  <a:cubicBezTo>
                    <a:pt x="5961" y="37863"/>
                    <a:pt x="5961" y="37819"/>
                    <a:pt x="5939" y="37819"/>
                  </a:cubicBezTo>
                  <a:cubicBezTo>
                    <a:pt x="5740" y="37775"/>
                    <a:pt x="5652" y="37554"/>
                    <a:pt x="5563" y="37378"/>
                  </a:cubicBezTo>
                  <a:cubicBezTo>
                    <a:pt x="5630" y="37378"/>
                    <a:pt x="5674" y="37378"/>
                    <a:pt x="5762" y="37356"/>
                  </a:cubicBezTo>
                  <a:close/>
                  <a:moveTo>
                    <a:pt x="44506" y="37292"/>
                  </a:moveTo>
                  <a:cubicBezTo>
                    <a:pt x="44571" y="37292"/>
                    <a:pt x="44638" y="37297"/>
                    <a:pt x="44704" y="37311"/>
                  </a:cubicBezTo>
                  <a:cubicBezTo>
                    <a:pt x="44925" y="37311"/>
                    <a:pt x="45123" y="37422"/>
                    <a:pt x="45366" y="37422"/>
                  </a:cubicBezTo>
                  <a:cubicBezTo>
                    <a:pt x="45808" y="37422"/>
                    <a:pt x="46227" y="37488"/>
                    <a:pt x="46691" y="37598"/>
                  </a:cubicBezTo>
                  <a:cubicBezTo>
                    <a:pt x="46606" y="37979"/>
                    <a:pt x="46582" y="38440"/>
                    <a:pt x="46929" y="38440"/>
                  </a:cubicBezTo>
                  <a:cubicBezTo>
                    <a:pt x="46945" y="38440"/>
                    <a:pt x="46961" y="38439"/>
                    <a:pt x="46978" y="38437"/>
                  </a:cubicBezTo>
                  <a:cubicBezTo>
                    <a:pt x="47000" y="38437"/>
                    <a:pt x="47000" y="38415"/>
                    <a:pt x="46978" y="38415"/>
                  </a:cubicBezTo>
                  <a:cubicBezTo>
                    <a:pt x="46647" y="38349"/>
                    <a:pt x="46691" y="37974"/>
                    <a:pt x="46757" y="37643"/>
                  </a:cubicBezTo>
                  <a:lnTo>
                    <a:pt x="46757" y="37643"/>
                  </a:lnTo>
                  <a:cubicBezTo>
                    <a:pt x="46934" y="37665"/>
                    <a:pt x="47132" y="37687"/>
                    <a:pt x="47309" y="37709"/>
                  </a:cubicBezTo>
                  <a:cubicBezTo>
                    <a:pt x="47198" y="37930"/>
                    <a:pt x="47154" y="38261"/>
                    <a:pt x="47221" y="38548"/>
                  </a:cubicBezTo>
                  <a:cubicBezTo>
                    <a:pt x="46889" y="38437"/>
                    <a:pt x="46536" y="38349"/>
                    <a:pt x="46161" y="38327"/>
                  </a:cubicBezTo>
                  <a:cubicBezTo>
                    <a:pt x="45830" y="38261"/>
                    <a:pt x="45499" y="38305"/>
                    <a:pt x="45167" y="38239"/>
                  </a:cubicBezTo>
                  <a:cubicBezTo>
                    <a:pt x="44660" y="38194"/>
                    <a:pt x="44152" y="37996"/>
                    <a:pt x="43622" y="37930"/>
                  </a:cubicBezTo>
                  <a:cubicBezTo>
                    <a:pt x="43379" y="37907"/>
                    <a:pt x="43114" y="37907"/>
                    <a:pt x="42827" y="37907"/>
                  </a:cubicBezTo>
                  <a:cubicBezTo>
                    <a:pt x="42850" y="37797"/>
                    <a:pt x="42894" y="37687"/>
                    <a:pt x="42894" y="37576"/>
                  </a:cubicBezTo>
                  <a:lnTo>
                    <a:pt x="42894" y="37311"/>
                  </a:lnTo>
                  <a:lnTo>
                    <a:pt x="44130" y="37311"/>
                  </a:lnTo>
                  <a:cubicBezTo>
                    <a:pt x="44248" y="37311"/>
                    <a:pt x="44375" y="37292"/>
                    <a:pt x="44506" y="37292"/>
                  </a:cubicBezTo>
                  <a:close/>
                  <a:moveTo>
                    <a:pt x="47419" y="37709"/>
                  </a:moveTo>
                  <a:cubicBezTo>
                    <a:pt x="47596" y="37753"/>
                    <a:pt x="47795" y="37775"/>
                    <a:pt x="47993" y="37819"/>
                  </a:cubicBezTo>
                  <a:cubicBezTo>
                    <a:pt x="47971" y="38040"/>
                    <a:pt x="47927" y="38371"/>
                    <a:pt x="47927" y="38680"/>
                  </a:cubicBezTo>
                  <a:cubicBezTo>
                    <a:pt x="47750" y="38636"/>
                    <a:pt x="47552" y="38570"/>
                    <a:pt x="47353" y="38548"/>
                  </a:cubicBezTo>
                  <a:cubicBezTo>
                    <a:pt x="47331" y="38437"/>
                    <a:pt x="47331" y="38327"/>
                    <a:pt x="47331" y="38194"/>
                  </a:cubicBezTo>
                  <a:cubicBezTo>
                    <a:pt x="47331" y="38062"/>
                    <a:pt x="47353" y="37863"/>
                    <a:pt x="47419" y="37709"/>
                  </a:cubicBezTo>
                  <a:close/>
                  <a:moveTo>
                    <a:pt x="48037" y="37797"/>
                  </a:moveTo>
                  <a:cubicBezTo>
                    <a:pt x="48081" y="37797"/>
                    <a:pt x="48104" y="37797"/>
                    <a:pt x="48126" y="37819"/>
                  </a:cubicBezTo>
                  <a:cubicBezTo>
                    <a:pt x="48302" y="37885"/>
                    <a:pt x="48435" y="37907"/>
                    <a:pt x="48589" y="37974"/>
                  </a:cubicBezTo>
                  <a:cubicBezTo>
                    <a:pt x="48523" y="38194"/>
                    <a:pt x="48457" y="38437"/>
                    <a:pt x="48523" y="38680"/>
                  </a:cubicBezTo>
                  <a:cubicBezTo>
                    <a:pt x="48523" y="38702"/>
                    <a:pt x="48545" y="38768"/>
                    <a:pt x="48545" y="38790"/>
                  </a:cubicBezTo>
                  <a:cubicBezTo>
                    <a:pt x="48346" y="38768"/>
                    <a:pt x="48192" y="38746"/>
                    <a:pt x="47993" y="38680"/>
                  </a:cubicBezTo>
                  <a:cubicBezTo>
                    <a:pt x="47993" y="38548"/>
                    <a:pt x="47993" y="38415"/>
                    <a:pt x="48015" y="38327"/>
                  </a:cubicBezTo>
                  <a:cubicBezTo>
                    <a:pt x="48015" y="38150"/>
                    <a:pt x="48037" y="37996"/>
                    <a:pt x="48037" y="37797"/>
                  </a:cubicBezTo>
                  <a:close/>
                  <a:moveTo>
                    <a:pt x="685" y="38239"/>
                  </a:moveTo>
                  <a:lnTo>
                    <a:pt x="685" y="38239"/>
                  </a:lnTo>
                  <a:cubicBezTo>
                    <a:pt x="972" y="38261"/>
                    <a:pt x="1237" y="38371"/>
                    <a:pt x="1546" y="38415"/>
                  </a:cubicBezTo>
                  <a:cubicBezTo>
                    <a:pt x="1645" y="38426"/>
                    <a:pt x="1750" y="38432"/>
                    <a:pt x="1855" y="38432"/>
                  </a:cubicBezTo>
                  <a:cubicBezTo>
                    <a:pt x="1959" y="38432"/>
                    <a:pt x="2064" y="38426"/>
                    <a:pt x="2164" y="38415"/>
                  </a:cubicBezTo>
                  <a:cubicBezTo>
                    <a:pt x="2164" y="38437"/>
                    <a:pt x="2164" y="38437"/>
                    <a:pt x="2186" y="38459"/>
                  </a:cubicBezTo>
                  <a:cubicBezTo>
                    <a:pt x="2208" y="38481"/>
                    <a:pt x="2208" y="38548"/>
                    <a:pt x="2230" y="38570"/>
                  </a:cubicBezTo>
                  <a:cubicBezTo>
                    <a:pt x="2075" y="38614"/>
                    <a:pt x="1877" y="38680"/>
                    <a:pt x="1722" y="38746"/>
                  </a:cubicBezTo>
                  <a:cubicBezTo>
                    <a:pt x="1634" y="38680"/>
                    <a:pt x="1546" y="38592"/>
                    <a:pt x="1546" y="38481"/>
                  </a:cubicBezTo>
                  <a:cubicBezTo>
                    <a:pt x="1546" y="38437"/>
                    <a:pt x="1518" y="38415"/>
                    <a:pt x="1490" y="38415"/>
                  </a:cubicBezTo>
                  <a:cubicBezTo>
                    <a:pt x="1463" y="38415"/>
                    <a:pt x="1435" y="38437"/>
                    <a:pt x="1435" y="38481"/>
                  </a:cubicBezTo>
                  <a:cubicBezTo>
                    <a:pt x="1435" y="38592"/>
                    <a:pt x="1523" y="38702"/>
                    <a:pt x="1612" y="38768"/>
                  </a:cubicBezTo>
                  <a:cubicBezTo>
                    <a:pt x="1546" y="38790"/>
                    <a:pt x="1501" y="38813"/>
                    <a:pt x="1435" y="38813"/>
                  </a:cubicBezTo>
                  <a:cubicBezTo>
                    <a:pt x="1435" y="38790"/>
                    <a:pt x="1391" y="38790"/>
                    <a:pt x="1391" y="38790"/>
                  </a:cubicBezTo>
                  <a:cubicBezTo>
                    <a:pt x="1347" y="38768"/>
                    <a:pt x="1347" y="38702"/>
                    <a:pt x="1325" y="38680"/>
                  </a:cubicBezTo>
                  <a:cubicBezTo>
                    <a:pt x="1303" y="38614"/>
                    <a:pt x="1281" y="38548"/>
                    <a:pt x="1281" y="38481"/>
                  </a:cubicBezTo>
                  <a:cubicBezTo>
                    <a:pt x="1281" y="38453"/>
                    <a:pt x="1245" y="38426"/>
                    <a:pt x="1219" y="38426"/>
                  </a:cubicBezTo>
                  <a:cubicBezTo>
                    <a:pt x="1204" y="38426"/>
                    <a:pt x="1192" y="38435"/>
                    <a:pt x="1192" y="38459"/>
                  </a:cubicBezTo>
                  <a:cubicBezTo>
                    <a:pt x="1170" y="38548"/>
                    <a:pt x="1214" y="38658"/>
                    <a:pt x="1237" y="38746"/>
                  </a:cubicBezTo>
                  <a:cubicBezTo>
                    <a:pt x="1237" y="38768"/>
                    <a:pt x="1237" y="38768"/>
                    <a:pt x="1281" y="38790"/>
                  </a:cubicBezTo>
                  <a:cubicBezTo>
                    <a:pt x="1192" y="38768"/>
                    <a:pt x="1126" y="38746"/>
                    <a:pt x="1060" y="38680"/>
                  </a:cubicBezTo>
                  <a:cubicBezTo>
                    <a:pt x="950" y="38592"/>
                    <a:pt x="839" y="38415"/>
                    <a:pt x="751" y="38305"/>
                  </a:cubicBezTo>
                  <a:lnTo>
                    <a:pt x="685" y="38239"/>
                  </a:lnTo>
                  <a:close/>
                  <a:moveTo>
                    <a:pt x="39604" y="38415"/>
                  </a:moveTo>
                  <a:cubicBezTo>
                    <a:pt x="39715" y="38415"/>
                    <a:pt x="39803" y="38437"/>
                    <a:pt x="39913" y="38437"/>
                  </a:cubicBezTo>
                  <a:cubicBezTo>
                    <a:pt x="39913" y="38548"/>
                    <a:pt x="39913" y="38658"/>
                    <a:pt x="39958" y="38768"/>
                  </a:cubicBezTo>
                  <a:cubicBezTo>
                    <a:pt x="39958" y="38790"/>
                    <a:pt x="39980" y="38813"/>
                    <a:pt x="39980" y="38857"/>
                  </a:cubicBezTo>
                  <a:cubicBezTo>
                    <a:pt x="39913" y="38746"/>
                    <a:pt x="39803" y="38658"/>
                    <a:pt x="39693" y="38570"/>
                  </a:cubicBezTo>
                  <a:cubicBezTo>
                    <a:pt x="39649" y="38548"/>
                    <a:pt x="39649" y="38526"/>
                    <a:pt x="39626" y="38526"/>
                  </a:cubicBezTo>
                  <a:lnTo>
                    <a:pt x="39604" y="38526"/>
                  </a:lnTo>
                  <a:lnTo>
                    <a:pt x="39604" y="38415"/>
                  </a:lnTo>
                  <a:close/>
                  <a:moveTo>
                    <a:pt x="40532" y="38459"/>
                  </a:moveTo>
                  <a:cubicBezTo>
                    <a:pt x="40532" y="38592"/>
                    <a:pt x="40576" y="38702"/>
                    <a:pt x="40598" y="38857"/>
                  </a:cubicBezTo>
                  <a:cubicBezTo>
                    <a:pt x="40532" y="38746"/>
                    <a:pt x="40487" y="38592"/>
                    <a:pt x="40421" y="38459"/>
                  </a:cubicBezTo>
                  <a:close/>
                  <a:moveTo>
                    <a:pt x="41481" y="38459"/>
                  </a:moveTo>
                  <a:cubicBezTo>
                    <a:pt x="41481" y="38526"/>
                    <a:pt x="41503" y="38592"/>
                    <a:pt x="41569" y="38658"/>
                  </a:cubicBezTo>
                  <a:cubicBezTo>
                    <a:pt x="41569" y="38746"/>
                    <a:pt x="41591" y="38857"/>
                    <a:pt x="41613" y="38923"/>
                  </a:cubicBezTo>
                  <a:cubicBezTo>
                    <a:pt x="41503" y="38768"/>
                    <a:pt x="41415" y="38636"/>
                    <a:pt x="41393" y="38459"/>
                  </a:cubicBezTo>
                  <a:close/>
                  <a:moveTo>
                    <a:pt x="41790" y="38459"/>
                  </a:moveTo>
                  <a:cubicBezTo>
                    <a:pt x="41790" y="38636"/>
                    <a:pt x="41812" y="38790"/>
                    <a:pt x="41834" y="38967"/>
                  </a:cubicBezTo>
                  <a:cubicBezTo>
                    <a:pt x="41790" y="38879"/>
                    <a:pt x="41702" y="38790"/>
                    <a:pt x="41635" y="38702"/>
                  </a:cubicBezTo>
                  <a:cubicBezTo>
                    <a:pt x="41613" y="38614"/>
                    <a:pt x="41613" y="38548"/>
                    <a:pt x="41613" y="38459"/>
                  </a:cubicBezTo>
                  <a:close/>
                  <a:moveTo>
                    <a:pt x="40355" y="38437"/>
                  </a:moveTo>
                  <a:cubicBezTo>
                    <a:pt x="40355" y="38614"/>
                    <a:pt x="40399" y="38790"/>
                    <a:pt x="40443" y="38989"/>
                  </a:cubicBezTo>
                  <a:cubicBezTo>
                    <a:pt x="40377" y="38879"/>
                    <a:pt x="40355" y="38790"/>
                    <a:pt x="40289" y="38680"/>
                  </a:cubicBezTo>
                  <a:cubicBezTo>
                    <a:pt x="40267" y="38636"/>
                    <a:pt x="40178" y="38548"/>
                    <a:pt x="40156" y="38481"/>
                  </a:cubicBezTo>
                  <a:lnTo>
                    <a:pt x="40156" y="38437"/>
                  </a:lnTo>
                  <a:close/>
                  <a:moveTo>
                    <a:pt x="48633" y="37974"/>
                  </a:moveTo>
                  <a:cubicBezTo>
                    <a:pt x="49097" y="38106"/>
                    <a:pt x="49561" y="38217"/>
                    <a:pt x="50024" y="38327"/>
                  </a:cubicBezTo>
                  <a:cubicBezTo>
                    <a:pt x="50024" y="38459"/>
                    <a:pt x="50068" y="38592"/>
                    <a:pt x="50068" y="38702"/>
                  </a:cubicBezTo>
                  <a:cubicBezTo>
                    <a:pt x="50068" y="38854"/>
                    <a:pt x="50132" y="38954"/>
                    <a:pt x="50241" y="38954"/>
                  </a:cubicBezTo>
                  <a:cubicBezTo>
                    <a:pt x="50275" y="38954"/>
                    <a:pt x="50313" y="38944"/>
                    <a:pt x="50355" y="38923"/>
                  </a:cubicBezTo>
                  <a:cubicBezTo>
                    <a:pt x="50399" y="38923"/>
                    <a:pt x="50355" y="38901"/>
                    <a:pt x="50355" y="38901"/>
                  </a:cubicBezTo>
                  <a:cubicBezTo>
                    <a:pt x="50245" y="38901"/>
                    <a:pt x="50179" y="38901"/>
                    <a:pt x="50135" y="38790"/>
                  </a:cubicBezTo>
                  <a:cubicBezTo>
                    <a:pt x="50112" y="38746"/>
                    <a:pt x="50135" y="38658"/>
                    <a:pt x="50135" y="38570"/>
                  </a:cubicBezTo>
                  <a:cubicBezTo>
                    <a:pt x="50135" y="38481"/>
                    <a:pt x="50135" y="38415"/>
                    <a:pt x="50112" y="38327"/>
                  </a:cubicBezTo>
                  <a:lnTo>
                    <a:pt x="50112" y="38327"/>
                  </a:lnTo>
                  <a:cubicBezTo>
                    <a:pt x="50311" y="38371"/>
                    <a:pt x="50532" y="38415"/>
                    <a:pt x="50731" y="38437"/>
                  </a:cubicBezTo>
                  <a:cubicBezTo>
                    <a:pt x="50686" y="38592"/>
                    <a:pt x="50642" y="38746"/>
                    <a:pt x="50642" y="38901"/>
                  </a:cubicBezTo>
                  <a:cubicBezTo>
                    <a:pt x="50642" y="38967"/>
                    <a:pt x="50664" y="39033"/>
                    <a:pt x="50686" y="39122"/>
                  </a:cubicBezTo>
                  <a:cubicBezTo>
                    <a:pt x="50289" y="39077"/>
                    <a:pt x="49870" y="39011"/>
                    <a:pt x="49428" y="38923"/>
                  </a:cubicBezTo>
                  <a:cubicBezTo>
                    <a:pt x="49362" y="38746"/>
                    <a:pt x="49428" y="38481"/>
                    <a:pt x="49516" y="38327"/>
                  </a:cubicBezTo>
                  <a:cubicBezTo>
                    <a:pt x="49532" y="38312"/>
                    <a:pt x="49505" y="38286"/>
                    <a:pt x="49480" y="38286"/>
                  </a:cubicBezTo>
                  <a:cubicBezTo>
                    <a:pt x="49468" y="38286"/>
                    <a:pt x="49457" y="38291"/>
                    <a:pt x="49450" y="38305"/>
                  </a:cubicBezTo>
                  <a:cubicBezTo>
                    <a:pt x="49362" y="38415"/>
                    <a:pt x="49318" y="38702"/>
                    <a:pt x="49340" y="38923"/>
                  </a:cubicBezTo>
                  <a:cubicBezTo>
                    <a:pt x="49119" y="38901"/>
                    <a:pt x="48920" y="38879"/>
                    <a:pt x="48700" y="38813"/>
                  </a:cubicBezTo>
                  <a:cubicBezTo>
                    <a:pt x="48678" y="38813"/>
                    <a:pt x="48633" y="38790"/>
                    <a:pt x="48589" y="38790"/>
                  </a:cubicBezTo>
                  <a:cubicBezTo>
                    <a:pt x="48457" y="38548"/>
                    <a:pt x="48523" y="38217"/>
                    <a:pt x="48633" y="37974"/>
                  </a:cubicBezTo>
                  <a:close/>
                  <a:moveTo>
                    <a:pt x="40068" y="38437"/>
                  </a:moveTo>
                  <a:cubicBezTo>
                    <a:pt x="40068" y="38481"/>
                    <a:pt x="40068" y="38570"/>
                    <a:pt x="40090" y="38636"/>
                  </a:cubicBezTo>
                  <a:cubicBezTo>
                    <a:pt x="40134" y="38746"/>
                    <a:pt x="40200" y="38813"/>
                    <a:pt x="40245" y="38923"/>
                  </a:cubicBezTo>
                  <a:cubicBezTo>
                    <a:pt x="40267" y="39011"/>
                    <a:pt x="40267" y="39122"/>
                    <a:pt x="40289" y="39210"/>
                  </a:cubicBezTo>
                  <a:cubicBezTo>
                    <a:pt x="40245" y="39144"/>
                    <a:pt x="40200" y="39100"/>
                    <a:pt x="40156" y="39033"/>
                  </a:cubicBezTo>
                  <a:lnTo>
                    <a:pt x="40178" y="39033"/>
                  </a:lnTo>
                  <a:cubicBezTo>
                    <a:pt x="40200" y="39033"/>
                    <a:pt x="40200" y="39011"/>
                    <a:pt x="40178" y="39011"/>
                  </a:cubicBezTo>
                  <a:cubicBezTo>
                    <a:pt x="40068" y="38967"/>
                    <a:pt x="40024" y="38790"/>
                    <a:pt x="39980" y="38680"/>
                  </a:cubicBezTo>
                  <a:cubicBezTo>
                    <a:pt x="39958" y="38592"/>
                    <a:pt x="39958" y="38526"/>
                    <a:pt x="39935" y="38437"/>
                  </a:cubicBezTo>
                  <a:close/>
                  <a:moveTo>
                    <a:pt x="50863" y="38481"/>
                  </a:moveTo>
                  <a:cubicBezTo>
                    <a:pt x="51062" y="38526"/>
                    <a:pt x="51282" y="38548"/>
                    <a:pt x="51503" y="38570"/>
                  </a:cubicBezTo>
                  <a:cubicBezTo>
                    <a:pt x="51437" y="38658"/>
                    <a:pt x="51415" y="38768"/>
                    <a:pt x="51415" y="38879"/>
                  </a:cubicBezTo>
                  <a:cubicBezTo>
                    <a:pt x="51415" y="38989"/>
                    <a:pt x="51393" y="39144"/>
                    <a:pt x="51437" y="39254"/>
                  </a:cubicBezTo>
                  <a:cubicBezTo>
                    <a:pt x="51393" y="39254"/>
                    <a:pt x="51305" y="39232"/>
                    <a:pt x="51238" y="39232"/>
                  </a:cubicBezTo>
                  <a:cubicBezTo>
                    <a:pt x="51106" y="39210"/>
                    <a:pt x="50996" y="39188"/>
                    <a:pt x="50907" y="39188"/>
                  </a:cubicBezTo>
                  <a:cubicBezTo>
                    <a:pt x="50797" y="39122"/>
                    <a:pt x="50775" y="39100"/>
                    <a:pt x="50753" y="38989"/>
                  </a:cubicBezTo>
                  <a:cubicBezTo>
                    <a:pt x="50709" y="38879"/>
                    <a:pt x="50753" y="38768"/>
                    <a:pt x="50775" y="38680"/>
                  </a:cubicBezTo>
                  <a:cubicBezTo>
                    <a:pt x="50775" y="38636"/>
                    <a:pt x="50797" y="38548"/>
                    <a:pt x="50841" y="38481"/>
                  </a:cubicBezTo>
                  <a:close/>
                  <a:moveTo>
                    <a:pt x="34310" y="30618"/>
                  </a:moveTo>
                  <a:cubicBezTo>
                    <a:pt x="34493" y="30618"/>
                    <a:pt x="34631" y="30698"/>
                    <a:pt x="34770" y="30821"/>
                  </a:cubicBezTo>
                  <a:cubicBezTo>
                    <a:pt x="34748" y="30821"/>
                    <a:pt x="34748" y="30821"/>
                    <a:pt x="34704" y="30777"/>
                  </a:cubicBezTo>
                  <a:cubicBezTo>
                    <a:pt x="34565" y="30718"/>
                    <a:pt x="34463" y="30641"/>
                    <a:pt x="34316" y="30641"/>
                  </a:cubicBezTo>
                  <a:cubicBezTo>
                    <a:pt x="34299" y="30641"/>
                    <a:pt x="34281" y="30642"/>
                    <a:pt x="34262" y="30645"/>
                  </a:cubicBezTo>
                  <a:cubicBezTo>
                    <a:pt x="34041" y="30667"/>
                    <a:pt x="33776" y="30755"/>
                    <a:pt x="33798" y="30998"/>
                  </a:cubicBezTo>
                  <a:cubicBezTo>
                    <a:pt x="33798" y="31020"/>
                    <a:pt x="33815" y="31031"/>
                    <a:pt x="33832" y="31031"/>
                  </a:cubicBezTo>
                  <a:cubicBezTo>
                    <a:pt x="33848" y="31031"/>
                    <a:pt x="33865" y="31020"/>
                    <a:pt x="33865" y="30998"/>
                  </a:cubicBezTo>
                  <a:cubicBezTo>
                    <a:pt x="33827" y="30790"/>
                    <a:pt x="34095" y="30728"/>
                    <a:pt x="34285" y="30728"/>
                  </a:cubicBezTo>
                  <a:cubicBezTo>
                    <a:pt x="34317" y="30728"/>
                    <a:pt x="34347" y="30730"/>
                    <a:pt x="34372" y="30733"/>
                  </a:cubicBezTo>
                  <a:cubicBezTo>
                    <a:pt x="34527" y="30755"/>
                    <a:pt x="34858" y="30932"/>
                    <a:pt x="34924" y="31042"/>
                  </a:cubicBezTo>
                  <a:cubicBezTo>
                    <a:pt x="34924" y="31064"/>
                    <a:pt x="34968" y="31064"/>
                    <a:pt x="34991" y="31064"/>
                  </a:cubicBezTo>
                  <a:cubicBezTo>
                    <a:pt x="34858" y="31285"/>
                    <a:pt x="34748" y="31483"/>
                    <a:pt x="34571" y="31638"/>
                  </a:cubicBezTo>
                  <a:cubicBezTo>
                    <a:pt x="34483" y="31550"/>
                    <a:pt x="34417" y="31483"/>
                    <a:pt x="34439" y="31373"/>
                  </a:cubicBezTo>
                  <a:lnTo>
                    <a:pt x="34439" y="31373"/>
                  </a:lnTo>
                  <a:cubicBezTo>
                    <a:pt x="34450" y="31384"/>
                    <a:pt x="34472" y="31390"/>
                    <a:pt x="34494" y="31390"/>
                  </a:cubicBezTo>
                  <a:cubicBezTo>
                    <a:pt x="34516" y="31390"/>
                    <a:pt x="34538" y="31384"/>
                    <a:pt x="34549" y="31373"/>
                  </a:cubicBezTo>
                  <a:cubicBezTo>
                    <a:pt x="34571" y="31373"/>
                    <a:pt x="34571" y="31329"/>
                    <a:pt x="34549" y="31307"/>
                  </a:cubicBezTo>
                  <a:cubicBezTo>
                    <a:pt x="34527" y="31285"/>
                    <a:pt x="34483" y="31285"/>
                    <a:pt x="34461" y="31263"/>
                  </a:cubicBezTo>
                  <a:cubicBezTo>
                    <a:pt x="34439" y="31218"/>
                    <a:pt x="34372" y="31196"/>
                    <a:pt x="34350" y="31174"/>
                  </a:cubicBezTo>
                  <a:cubicBezTo>
                    <a:pt x="34306" y="31108"/>
                    <a:pt x="34218" y="31086"/>
                    <a:pt x="34130" y="31086"/>
                  </a:cubicBezTo>
                  <a:cubicBezTo>
                    <a:pt x="34085" y="31086"/>
                    <a:pt x="34085" y="31174"/>
                    <a:pt x="34130" y="31174"/>
                  </a:cubicBezTo>
                  <a:cubicBezTo>
                    <a:pt x="34218" y="31174"/>
                    <a:pt x="34306" y="31263"/>
                    <a:pt x="34350" y="31307"/>
                  </a:cubicBezTo>
                  <a:lnTo>
                    <a:pt x="34372" y="31307"/>
                  </a:lnTo>
                  <a:cubicBezTo>
                    <a:pt x="34350" y="31439"/>
                    <a:pt x="34461" y="31550"/>
                    <a:pt x="34549" y="31660"/>
                  </a:cubicBezTo>
                  <a:lnTo>
                    <a:pt x="34350" y="31859"/>
                  </a:lnTo>
                  <a:cubicBezTo>
                    <a:pt x="34262" y="31925"/>
                    <a:pt x="34196" y="31991"/>
                    <a:pt x="34107" y="32079"/>
                  </a:cubicBezTo>
                  <a:lnTo>
                    <a:pt x="34107" y="32057"/>
                  </a:lnTo>
                  <a:cubicBezTo>
                    <a:pt x="34107" y="32046"/>
                    <a:pt x="34091" y="32041"/>
                    <a:pt x="34074" y="32041"/>
                  </a:cubicBezTo>
                  <a:cubicBezTo>
                    <a:pt x="34058" y="32041"/>
                    <a:pt x="34041" y="32046"/>
                    <a:pt x="34041" y="32057"/>
                  </a:cubicBezTo>
                  <a:lnTo>
                    <a:pt x="34041" y="32102"/>
                  </a:lnTo>
                  <a:cubicBezTo>
                    <a:pt x="33820" y="32300"/>
                    <a:pt x="33644" y="32499"/>
                    <a:pt x="33445" y="32698"/>
                  </a:cubicBezTo>
                  <a:cubicBezTo>
                    <a:pt x="33224" y="32940"/>
                    <a:pt x="33026" y="33183"/>
                    <a:pt x="32915" y="33514"/>
                  </a:cubicBezTo>
                  <a:cubicBezTo>
                    <a:pt x="32717" y="34066"/>
                    <a:pt x="32363" y="34353"/>
                    <a:pt x="32099" y="34795"/>
                  </a:cubicBezTo>
                  <a:cubicBezTo>
                    <a:pt x="31790" y="35258"/>
                    <a:pt x="31900" y="36009"/>
                    <a:pt x="32121" y="36495"/>
                  </a:cubicBezTo>
                  <a:cubicBezTo>
                    <a:pt x="32341" y="37002"/>
                    <a:pt x="32717" y="37289"/>
                    <a:pt x="33158" y="37554"/>
                  </a:cubicBezTo>
                  <a:cubicBezTo>
                    <a:pt x="33058" y="37591"/>
                    <a:pt x="32957" y="37612"/>
                    <a:pt x="32856" y="37612"/>
                  </a:cubicBezTo>
                  <a:cubicBezTo>
                    <a:pt x="32714" y="37612"/>
                    <a:pt x="32572" y="37569"/>
                    <a:pt x="32430" y="37466"/>
                  </a:cubicBezTo>
                  <a:cubicBezTo>
                    <a:pt x="32187" y="37311"/>
                    <a:pt x="31922" y="37002"/>
                    <a:pt x="31745" y="36782"/>
                  </a:cubicBezTo>
                  <a:cubicBezTo>
                    <a:pt x="31326" y="36274"/>
                    <a:pt x="31105" y="35170"/>
                    <a:pt x="31480" y="34574"/>
                  </a:cubicBezTo>
                  <a:lnTo>
                    <a:pt x="31480" y="34574"/>
                  </a:lnTo>
                  <a:lnTo>
                    <a:pt x="31480" y="34596"/>
                  </a:lnTo>
                  <a:cubicBezTo>
                    <a:pt x="31480" y="34607"/>
                    <a:pt x="31497" y="34613"/>
                    <a:pt x="31514" y="34613"/>
                  </a:cubicBezTo>
                  <a:cubicBezTo>
                    <a:pt x="31530" y="34613"/>
                    <a:pt x="31547" y="34607"/>
                    <a:pt x="31547" y="34596"/>
                  </a:cubicBezTo>
                  <a:cubicBezTo>
                    <a:pt x="31569" y="34574"/>
                    <a:pt x="31569" y="34508"/>
                    <a:pt x="31591" y="34486"/>
                  </a:cubicBezTo>
                  <a:cubicBezTo>
                    <a:pt x="31591" y="34464"/>
                    <a:pt x="31591" y="34464"/>
                    <a:pt x="31569" y="34464"/>
                  </a:cubicBezTo>
                  <a:lnTo>
                    <a:pt x="31547" y="34486"/>
                  </a:lnTo>
                  <a:lnTo>
                    <a:pt x="31547" y="34199"/>
                  </a:lnTo>
                  <a:cubicBezTo>
                    <a:pt x="31547" y="34188"/>
                    <a:pt x="31530" y="34182"/>
                    <a:pt x="31514" y="34182"/>
                  </a:cubicBezTo>
                  <a:cubicBezTo>
                    <a:pt x="31497" y="34182"/>
                    <a:pt x="31480" y="34188"/>
                    <a:pt x="31480" y="34199"/>
                  </a:cubicBezTo>
                  <a:lnTo>
                    <a:pt x="31480" y="34397"/>
                  </a:lnTo>
                  <a:lnTo>
                    <a:pt x="31436" y="34397"/>
                  </a:lnTo>
                  <a:cubicBezTo>
                    <a:pt x="30906" y="35038"/>
                    <a:pt x="30973" y="36186"/>
                    <a:pt x="31436" y="36848"/>
                  </a:cubicBezTo>
                  <a:cubicBezTo>
                    <a:pt x="31547" y="37024"/>
                    <a:pt x="31701" y="37223"/>
                    <a:pt x="31900" y="37400"/>
                  </a:cubicBezTo>
                  <a:cubicBezTo>
                    <a:pt x="31900" y="37907"/>
                    <a:pt x="32121" y="38393"/>
                    <a:pt x="32430" y="38790"/>
                  </a:cubicBezTo>
                  <a:cubicBezTo>
                    <a:pt x="32430" y="38790"/>
                    <a:pt x="32695" y="39055"/>
                    <a:pt x="32937" y="39298"/>
                  </a:cubicBezTo>
                  <a:cubicBezTo>
                    <a:pt x="32871" y="39254"/>
                    <a:pt x="32783" y="39232"/>
                    <a:pt x="32695" y="39166"/>
                  </a:cubicBezTo>
                  <a:cubicBezTo>
                    <a:pt x="32430" y="39033"/>
                    <a:pt x="32231" y="38813"/>
                    <a:pt x="32010" y="38614"/>
                  </a:cubicBezTo>
                  <a:cubicBezTo>
                    <a:pt x="31878" y="38481"/>
                    <a:pt x="31701" y="38393"/>
                    <a:pt x="31569" y="38261"/>
                  </a:cubicBezTo>
                  <a:cubicBezTo>
                    <a:pt x="31348" y="38018"/>
                    <a:pt x="31260" y="37709"/>
                    <a:pt x="31061" y="37466"/>
                  </a:cubicBezTo>
                  <a:cubicBezTo>
                    <a:pt x="30686" y="37002"/>
                    <a:pt x="30355" y="36936"/>
                    <a:pt x="30266" y="36252"/>
                  </a:cubicBezTo>
                  <a:cubicBezTo>
                    <a:pt x="30244" y="35899"/>
                    <a:pt x="30266" y="35501"/>
                    <a:pt x="30355" y="35126"/>
                  </a:cubicBezTo>
                  <a:cubicBezTo>
                    <a:pt x="30377" y="35082"/>
                    <a:pt x="30399" y="35038"/>
                    <a:pt x="30465" y="35016"/>
                  </a:cubicBezTo>
                  <a:cubicBezTo>
                    <a:pt x="30509" y="34949"/>
                    <a:pt x="30465" y="34861"/>
                    <a:pt x="30399" y="34861"/>
                  </a:cubicBezTo>
                  <a:cubicBezTo>
                    <a:pt x="30443" y="34795"/>
                    <a:pt x="30443" y="34706"/>
                    <a:pt x="30465" y="34618"/>
                  </a:cubicBezTo>
                  <a:cubicBezTo>
                    <a:pt x="30477" y="34569"/>
                    <a:pt x="30441" y="34540"/>
                    <a:pt x="30403" y="34540"/>
                  </a:cubicBezTo>
                  <a:cubicBezTo>
                    <a:pt x="30373" y="34540"/>
                    <a:pt x="30342" y="34557"/>
                    <a:pt x="30332" y="34596"/>
                  </a:cubicBezTo>
                  <a:cubicBezTo>
                    <a:pt x="30288" y="34706"/>
                    <a:pt x="30244" y="34817"/>
                    <a:pt x="30222" y="34927"/>
                  </a:cubicBezTo>
                  <a:cubicBezTo>
                    <a:pt x="29957" y="35038"/>
                    <a:pt x="29736" y="35280"/>
                    <a:pt x="29626" y="35501"/>
                  </a:cubicBezTo>
                  <a:cubicBezTo>
                    <a:pt x="29516" y="35700"/>
                    <a:pt x="29560" y="35744"/>
                    <a:pt x="29560" y="35943"/>
                  </a:cubicBezTo>
                  <a:cubicBezTo>
                    <a:pt x="29516" y="36340"/>
                    <a:pt x="29449" y="36340"/>
                    <a:pt x="29251" y="36605"/>
                  </a:cubicBezTo>
                  <a:cubicBezTo>
                    <a:pt x="29118" y="36804"/>
                    <a:pt x="29140" y="36958"/>
                    <a:pt x="29185" y="37179"/>
                  </a:cubicBezTo>
                  <a:cubicBezTo>
                    <a:pt x="29229" y="37378"/>
                    <a:pt x="29295" y="37598"/>
                    <a:pt x="29383" y="37797"/>
                  </a:cubicBezTo>
                  <a:cubicBezTo>
                    <a:pt x="29383" y="37819"/>
                    <a:pt x="29405" y="37819"/>
                    <a:pt x="29405" y="37841"/>
                  </a:cubicBezTo>
                  <a:cubicBezTo>
                    <a:pt x="29361" y="37841"/>
                    <a:pt x="29295" y="37885"/>
                    <a:pt x="29273" y="37930"/>
                  </a:cubicBezTo>
                  <a:cubicBezTo>
                    <a:pt x="29030" y="37687"/>
                    <a:pt x="28809" y="37378"/>
                    <a:pt x="28699" y="37179"/>
                  </a:cubicBezTo>
                  <a:cubicBezTo>
                    <a:pt x="28412" y="36737"/>
                    <a:pt x="28368" y="36627"/>
                    <a:pt x="28478" y="36186"/>
                  </a:cubicBezTo>
                  <a:cubicBezTo>
                    <a:pt x="28566" y="35810"/>
                    <a:pt x="28699" y="35501"/>
                    <a:pt x="29030" y="35280"/>
                  </a:cubicBezTo>
                  <a:cubicBezTo>
                    <a:pt x="29449" y="35038"/>
                    <a:pt x="29714" y="34861"/>
                    <a:pt x="30046" y="34486"/>
                  </a:cubicBezTo>
                  <a:cubicBezTo>
                    <a:pt x="30134" y="34375"/>
                    <a:pt x="30178" y="34265"/>
                    <a:pt x="30288" y="34155"/>
                  </a:cubicBezTo>
                  <a:cubicBezTo>
                    <a:pt x="30465" y="34022"/>
                    <a:pt x="30509" y="34044"/>
                    <a:pt x="30708" y="33956"/>
                  </a:cubicBezTo>
                  <a:cubicBezTo>
                    <a:pt x="31260" y="33735"/>
                    <a:pt x="31790" y="33691"/>
                    <a:pt x="32209" y="33183"/>
                  </a:cubicBezTo>
                  <a:cubicBezTo>
                    <a:pt x="32474" y="32852"/>
                    <a:pt x="32650" y="32411"/>
                    <a:pt x="32871" y="32057"/>
                  </a:cubicBezTo>
                  <a:cubicBezTo>
                    <a:pt x="33048" y="31704"/>
                    <a:pt x="33335" y="31373"/>
                    <a:pt x="33467" y="30976"/>
                  </a:cubicBezTo>
                  <a:cubicBezTo>
                    <a:pt x="33666" y="30843"/>
                    <a:pt x="33865" y="30733"/>
                    <a:pt x="34041" y="30667"/>
                  </a:cubicBezTo>
                  <a:cubicBezTo>
                    <a:pt x="34142" y="30633"/>
                    <a:pt x="34230" y="30618"/>
                    <a:pt x="34310" y="30618"/>
                  </a:cubicBezTo>
                  <a:close/>
                  <a:moveTo>
                    <a:pt x="41679" y="38857"/>
                  </a:moveTo>
                  <a:lnTo>
                    <a:pt x="41679" y="38857"/>
                  </a:lnTo>
                  <a:cubicBezTo>
                    <a:pt x="41724" y="38923"/>
                    <a:pt x="41812" y="39011"/>
                    <a:pt x="41856" y="39100"/>
                  </a:cubicBezTo>
                  <a:cubicBezTo>
                    <a:pt x="41856" y="39188"/>
                    <a:pt x="41900" y="39298"/>
                    <a:pt x="41922" y="39364"/>
                  </a:cubicBezTo>
                  <a:cubicBezTo>
                    <a:pt x="41856" y="39320"/>
                    <a:pt x="41834" y="39232"/>
                    <a:pt x="41790" y="39188"/>
                  </a:cubicBezTo>
                  <a:cubicBezTo>
                    <a:pt x="41746" y="39077"/>
                    <a:pt x="41702" y="38967"/>
                    <a:pt x="41679" y="38857"/>
                  </a:cubicBezTo>
                  <a:close/>
                  <a:moveTo>
                    <a:pt x="54152" y="39232"/>
                  </a:moveTo>
                  <a:cubicBezTo>
                    <a:pt x="54307" y="39254"/>
                    <a:pt x="54483" y="39298"/>
                    <a:pt x="54660" y="39320"/>
                  </a:cubicBezTo>
                  <a:cubicBezTo>
                    <a:pt x="54704" y="39320"/>
                    <a:pt x="54748" y="39342"/>
                    <a:pt x="54770" y="39342"/>
                  </a:cubicBezTo>
                  <a:lnTo>
                    <a:pt x="54770" y="39364"/>
                  </a:lnTo>
                  <a:cubicBezTo>
                    <a:pt x="54594" y="39409"/>
                    <a:pt x="54373" y="39431"/>
                    <a:pt x="54152" y="39431"/>
                  </a:cubicBezTo>
                  <a:lnTo>
                    <a:pt x="54152" y="39298"/>
                  </a:lnTo>
                  <a:lnTo>
                    <a:pt x="54152" y="39232"/>
                  </a:lnTo>
                  <a:close/>
                  <a:moveTo>
                    <a:pt x="51147" y="27593"/>
                  </a:moveTo>
                  <a:cubicBezTo>
                    <a:pt x="51299" y="27593"/>
                    <a:pt x="51426" y="27686"/>
                    <a:pt x="51459" y="27929"/>
                  </a:cubicBezTo>
                  <a:cubicBezTo>
                    <a:pt x="51525" y="28172"/>
                    <a:pt x="51062" y="28547"/>
                    <a:pt x="50951" y="28768"/>
                  </a:cubicBezTo>
                  <a:cubicBezTo>
                    <a:pt x="50664" y="29298"/>
                    <a:pt x="50554" y="29761"/>
                    <a:pt x="50090" y="30181"/>
                  </a:cubicBezTo>
                  <a:cubicBezTo>
                    <a:pt x="49693" y="30512"/>
                    <a:pt x="49340" y="30843"/>
                    <a:pt x="49009" y="31241"/>
                  </a:cubicBezTo>
                  <a:cubicBezTo>
                    <a:pt x="48236" y="32124"/>
                    <a:pt x="47640" y="33117"/>
                    <a:pt x="46602" y="33779"/>
                  </a:cubicBezTo>
                  <a:cubicBezTo>
                    <a:pt x="46249" y="34000"/>
                    <a:pt x="45874" y="34088"/>
                    <a:pt x="45499" y="34331"/>
                  </a:cubicBezTo>
                  <a:cubicBezTo>
                    <a:pt x="45543" y="34265"/>
                    <a:pt x="45565" y="34243"/>
                    <a:pt x="45565" y="34155"/>
                  </a:cubicBezTo>
                  <a:cubicBezTo>
                    <a:pt x="45675" y="34110"/>
                    <a:pt x="45808" y="34066"/>
                    <a:pt x="45918" y="34000"/>
                  </a:cubicBezTo>
                  <a:cubicBezTo>
                    <a:pt x="46117" y="33890"/>
                    <a:pt x="46271" y="33713"/>
                    <a:pt x="46470" y="33603"/>
                  </a:cubicBezTo>
                  <a:cubicBezTo>
                    <a:pt x="46492" y="33603"/>
                    <a:pt x="46492" y="33581"/>
                    <a:pt x="46536" y="33581"/>
                  </a:cubicBezTo>
                  <a:cubicBezTo>
                    <a:pt x="46558" y="33581"/>
                    <a:pt x="46558" y="33581"/>
                    <a:pt x="46558" y="33559"/>
                  </a:cubicBezTo>
                  <a:cubicBezTo>
                    <a:pt x="46602" y="33514"/>
                    <a:pt x="46669" y="33470"/>
                    <a:pt x="46757" y="33448"/>
                  </a:cubicBezTo>
                  <a:lnTo>
                    <a:pt x="46757" y="33470"/>
                  </a:lnTo>
                  <a:cubicBezTo>
                    <a:pt x="46757" y="33481"/>
                    <a:pt x="46762" y="33487"/>
                    <a:pt x="46771" y="33487"/>
                  </a:cubicBezTo>
                  <a:cubicBezTo>
                    <a:pt x="46779" y="33487"/>
                    <a:pt x="46790" y="33481"/>
                    <a:pt x="46801" y="33470"/>
                  </a:cubicBezTo>
                  <a:cubicBezTo>
                    <a:pt x="46823" y="33448"/>
                    <a:pt x="46867" y="33382"/>
                    <a:pt x="46867" y="33360"/>
                  </a:cubicBezTo>
                  <a:cubicBezTo>
                    <a:pt x="47375" y="32985"/>
                    <a:pt x="47905" y="32543"/>
                    <a:pt x="48258" y="32057"/>
                  </a:cubicBezTo>
                  <a:cubicBezTo>
                    <a:pt x="48567" y="31638"/>
                    <a:pt x="48898" y="31263"/>
                    <a:pt x="49252" y="30865"/>
                  </a:cubicBezTo>
                  <a:cubicBezTo>
                    <a:pt x="49539" y="30578"/>
                    <a:pt x="49848" y="30225"/>
                    <a:pt x="50068" y="29872"/>
                  </a:cubicBezTo>
                  <a:cubicBezTo>
                    <a:pt x="50201" y="29651"/>
                    <a:pt x="50289" y="29430"/>
                    <a:pt x="50444" y="29232"/>
                  </a:cubicBezTo>
                  <a:cubicBezTo>
                    <a:pt x="50554" y="29099"/>
                    <a:pt x="50664" y="28989"/>
                    <a:pt x="50753" y="28856"/>
                  </a:cubicBezTo>
                  <a:cubicBezTo>
                    <a:pt x="50863" y="28680"/>
                    <a:pt x="50907" y="28503"/>
                    <a:pt x="50973" y="28327"/>
                  </a:cubicBezTo>
                  <a:cubicBezTo>
                    <a:pt x="51062" y="28128"/>
                    <a:pt x="51128" y="27995"/>
                    <a:pt x="51172" y="27775"/>
                  </a:cubicBezTo>
                  <a:cubicBezTo>
                    <a:pt x="51172" y="27753"/>
                    <a:pt x="51150" y="27742"/>
                    <a:pt x="51128" y="27742"/>
                  </a:cubicBezTo>
                  <a:cubicBezTo>
                    <a:pt x="51106" y="27742"/>
                    <a:pt x="51084" y="27753"/>
                    <a:pt x="51084" y="27775"/>
                  </a:cubicBezTo>
                  <a:cubicBezTo>
                    <a:pt x="50951" y="28194"/>
                    <a:pt x="50775" y="28680"/>
                    <a:pt x="50510" y="29011"/>
                  </a:cubicBezTo>
                  <a:cubicBezTo>
                    <a:pt x="50245" y="29320"/>
                    <a:pt x="50112" y="29651"/>
                    <a:pt x="49892" y="29960"/>
                  </a:cubicBezTo>
                  <a:cubicBezTo>
                    <a:pt x="49627" y="30335"/>
                    <a:pt x="49296" y="30711"/>
                    <a:pt x="48965" y="31042"/>
                  </a:cubicBezTo>
                  <a:cubicBezTo>
                    <a:pt x="48633" y="31373"/>
                    <a:pt x="48413" y="31748"/>
                    <a:pt x="48104" y="32124"/>
                  </a:cubicBezTo>
                  <a:cubicBezTo>
                    <a:pt x="47817" y="32433"/>
                    <a:pt x="47485" y="32698"/>
                    <a:pt x="47198" y="32962"/>
                  </a:cubicBezTo>
                  <a:cubicBezTo>
                    <a:pt x="47022" y="33139"/>
                    <a:pt x="46867" y="33249"/>
                    <a:pt x="46669" y="33360"/>
                  </a:cubicBezTo>
                  <a:cubicBezTo>
                    <a:pt x="46602" y="33360"/>
                    <a:pt x="46558" y="33382"/>
                    <a:pt x="46536" y="33404"/>
                  </a:cubicBezTo>
                  <a:lnTo>
                    <a:pt x="46536" y="33272"/>
                  </a:lnTo>
                  <a:cubicBezTo>
                    <a:pt x="46536" y="33249"/>
                    <a:pt x="46514" y="33238"/>
                    <a:pt x="46492" y="33238"/>
                  </a:cubicBezTo>
                  <a:cubicBezTo>
                    <a:pt x="46470" y="33238"/>
                    <a:pt x="46448" y="33249"/>
                    <a:pt x="46448" y="33272"/>
                  </a:cubicBezTo>
                  <a:lnTo>
                    <a:pt x="46448" y="33492"/>
                  </a:lnTo>
                  <a:lnTo>
                    <a:pt x="46205" y="33647"/>
                  </a:lnTo>
                  <a:cubicBezTo>
                    <a:pt x="46095" y="33735"/>
                    <a:pt x="46006" y="33801"/>
                    <a:pt x="45896" y="33846"/>
                  </a:cubicBezTo>
                  <a:cubicBezTo>
                    <a:pt x="45918" y="33801"/>
                    <a:pt x="45940" y="33757"/>
                    <a:pt x="45940" y="33713"/>
                  </a:cubicBezTo>
                  <a:cubicBezTo>
                    <a:pt x="45940" y="33698"/>
                    <a:pt x="45930" y="33672"/>
                    <a:pt x="45916" y="33672"/>
                  </a:cubicBezTo>
                  <a:cubicBezTo>
                    <a:pt x="45910" y="33672"/>
                    <a:pt x="45903" y="33677"/>
                    <a:pt x="45896" y="33691"/>
                  </a:cubicBezTo>
                  <a:cubicBezTo>
                    <a:pt x="45874" y="33735"/>
                    <a:pt x="45808" y="33801"/>
                    <a:pt x="45786" y="33846"/>
                  </a:cubicBezTo>
                  <a:lnTo>
                    <a:pt x="45786" y="33625"/>
                  </a:lnTo>
                  <a:cubicBezTo>
                    <a:pt x="45786" y="33614"/>
                    <a:pt x="45769" y="33608"/>
                    <a:pt x="45752" y="33608"/>
                  </a:cubicBezTo>
                  <a:cubicBezTo>
                    <a:pt x="45736" y="33608"/>
                    <a:pt x="45719" y="33614"/>
                    <a:pt x="45719" y="33625"/>
                  </a:cubicBezTo>
                  <a:cubicBezTo>
                    <a:pt x="45719" y="33735"/>
                    <a:pt x="45697" y="33846"/>
                    <a:pt x="45719" y="33956"/>
                  </a:cubicBezTo>
                  <a:cubicBezTo>
                    <a:pt x="45653" y="34022"/>
                    <a:pt x="45543" y="34066"/>
                    <a:pt x="45432" y="34088"/>
                  </a:cubicBezTo>
                  <a:lnTo>
                    <a:pt x="45432" y="33956"/>
                  </a:lnTo>
                  <a:cubicBezTo>
                    <a:pt x="45432" y="33934"/>
                    <a:pt x="45410" y="33923"/>
                    <a:pt x="45388" y="33923"/>
                  </a:cubicBezTo>
                  <a:cubicBezTo>
                    <a:pt x="45366" y="33923"/>
                    <a:pt x="45344" y="33934"/>
                    <a:pt x="45344" y="33956"/>
                  </a:cubicBezTo>
                  <a:lnTo>
                    <a:pt x="45344" y="34132"/>
                  </a:lnTo>
                  <a:cubicBezTo>
                    <a:pt x="45256" y="34155"/>
                    <a:pt x="45212" y="34199"/>
                    <a:pt x="45123" y="34243"/>
                  </a:cubicBezTo>
                  <a:lnTo>
                    <a:pt x="45057" y="34243"/>
                  </a:lnTo>
                  <a:lnTo>
                    <a:pt x="45057" y="34044"/>
                  </a:lnTo>
                  <a:cubicBezTo>
                    <a:pt x="45057" y="34011"/>
                    <a:pt x="45041" y="33995"/>
                    <a:pt x="45024" y="33995"/>
                  </a:cubicBezTo>
                  <a:cubicBezTo>
                    <a:pt x="45007" y="33995"/>
                    <a:pt x="44991" y="34011"/>
                    <a:pt x="44991" y="34044"/>
                  </a:cubicBezTo>
                  <a:cubicBezTo>
                    <a:pt x="44991" y="34132"/>
                    <a:pt x="44991" y="34177"/>
                    <a:pt x="44947" y="34265"/>
                  </a:cubicBezTo>
                  <a:cubicBezTo>
                    <a:pt x="44903" y="34287"/>
                    <a:pt x="44836" y="34287"/>
                    <a:pt x="44792" y="34309"/>
                  </a:cubicBezTo>
                  <a:lnTo>
                    <a:pt x="44792" y="34044"/>
                  </a:lnTo>
                  <a:cubicBezTo>
                    <a:pt x="44792" y="34033"/>
                    <a:pt x="44776" y="34028"/>
                    <a:pt x="44759" y="34028"/>
                  </a:cubicBezTo>
                  <a:cubicBezTo>
                    <a:pt x="44743" y="34028"/>
                    <a:pt x="44726" y="34033"/>
                    <a:pt x="44726" y="34044"/>
                  </a:cubicBezTo>
                  <a:cubicBezTo>
                    <a:pt x="44726" y="34155"/>
                    <a:pt x="44726" y="34265"/>
                    <a:pt x="44704" y="34375"/>
                  </a:cubicBezTo>
                  <a:cubicBezTo>
                    <a:pt x="44594" y="34419"/>
                    <a:pt x="44483" y="34508"/>
                    <a:pt x="44395" y="34596"/>
                  </a:cubicBezTo>
                  <a:cubicBezTo>
                    <a:pt x="44395" y="34397"/>
                    <a:pt x="44351" y="34243"/>
                    <a:pt x="44262" y="34132"/>
                  </a:cubicBezTo>
                  <a:cubicBezTo>
                    <a:pt x="44257" y="34122"/>
                    <a:pt x="44249" y="34118"/>
                    <a:pt x="44241" y="34118"/>
                  </a:cubicBezTo>
                  <a:cubicBezTo>
                    <a:pt x="44215" y="34118"/>
                    <a:pt x="44185" y="34160"/>
                    <a:pt x="44218" y="34177"/>
                  </a:cubicBezTo>
                  <a:cubicBezTo>
                    <a:pt x="44307" y="34309"/>
                    <a:pt x="44351" y="34486"/>
                    <a:pt x="44307" y="34684"/>
                  </a:cubicBezTo>
                  <a:cubicBezTo>
                    <a:pt x="44284" y="34706"/>
                    <a:pt x="44262" y="34751"/>
                    <a:pt x="44218" y="34795"/>
                  </a:cubicBezTo>
                  <a:cubicBezTo>
                    <a:pt x="44130" y="34905"/>
                    <a:pt x="44042" y="35038"/>
                    <a:pt x="43997" y="35192"/>
                  </a:cubicBezTo>
                  <a:cubicBezTo>
                    <a:pt x="44020" y="34905"/>
                    <a:pt x="43997" y="34596"/>
                    <a:pt x="43997" y="34331"/>
                  </a:cubicBezTo>
                  <a:cubicBezTo>
                    <a:pt x="43997" y="34298"/>
                    <a:pt x="43975" y="34282"/>
                    <a:pt x="43953" y="34282"/>
                  </a:cubicBezTo>
                  <a:cubicBezTo>
                    <a:pt x="43931" y="34282"/>
                    <a:pt x="43909" y="34298"/>
                    <a:pt x="43909" y="34331"/>
                  </a:cubicBezTo>
                  <a:lnTo>
                    <a:pt x="43909" y="35347"/>
                  </a:lnTo>
                  <a:cubicBezTo>
                    <a:pt x="43909" y="35369"/>
                    <a:pt x="43931" y="35369"/>
                    <a:pt x="43953" y="35369"/>
                  </a:cubicBezTo>
                  <a:lnTo>
                    <a:pt x="43953" y="35413"/>
                  </a:lnTo>
                  <a:cubicBezTo>
                    <a:pt x="43931" y="35391"/>
                    <a:pt x="43865" y="35369"/>
                    <a:pt x="43843" y="35347"/>
                  </a:cubicBezTo>
                  <a:cubicBezTo>
                    <a:pt x="43843" y="35280"/>
                    <a:pt x="43887" y="35236"/>
                    <a:pt x="43909" y="35170"/>
                  </a:cubicBezTo>
                  <a:cubicBezTo>
                    <a:pt x="43909" y="35148"/>
                    <a:pt x="43865" y="35148"/>
                    <a:pt x="43865" y="35148"/>
                  </a:cubicBezTo>
                  <a:cubicBezTo>
                    <a:pt x="43843" y="35170"/>
                    <a:pt x="43843" y="35192"/>
                    <a:pt x="43821" y="35236"/>
                  </a:cubicBezTo>
                  <a:lnTo>
                    <a:pt x="43733" y="34971"/>
                  </a:lnTo>
                  <a:cubicBezTo>
                    <a:pt x="43710" y="34795"/>
                    <a:pt x="43733" y="34574"/>
                    <a:pt x="43733" y="34375"/>
                  </a:cubicBezTo>
                  <a:cubicBezTo>
                    <a:pt x="43733" y="34364"/>
                    <a:pt x="43722" y="34359"/>
                    <a:pt x="43710" y="34359"/>
                  </a:cubicBezTo>
                  <a:cubicBezTo>
                    <a:pt x="43699" y="34359"/>
                    <a:pt x="43688" y="34364"/>
                    <a:pt x="43688" y="34375"/>
                  </a:cubicBezTo>
                  <a:cubicBezTo>
                    <a:pt x="43688" y="34364"/>
                    <a:pt x="43672" y="34359"/>
                    <a:pt x="43655" y="34359"/>
                  </a:cubicBezTo>
                  <a:cubicBezTo>
                    <a:pt x="43639" y="34359"/>
                    <a:pt x="43622" y="34364"/>
                    <a:pt x="43622" y="34375"/>
                  </a:cubicBezTo>
                  <a:cubicBezTo>
                    <a:pt x="43622" y="34618"/>
                    <a:pt x="43512" y="34839"/>
                    <a:pt x="43512" y="35082"/>
                  </a:cubicBezTo>
                  <a:cubicBezTo>
                    <a:pt x="43468" y="35060"/>
                    <a:pt x="43379" y="35038"/>
                    <a:pt x="43335" y="34971"/>
                  </a:cubicBezTo>
                  <a:cubicBezTo>
                    <a:pt x="43269" y="34729"/>
                    <a:pt x="43291" y="34464"/>
                    <a:pt x="43401" y="34287"/>
                  </a:cubicBezTo>
                  <a:cubicBezTo>
                    <a:pt x="43433" y="34271"/>
                    <a:pt x="43409" y="34256"/>
                    <a:pt x="43392" y="34256"/>
                  </a:cubicBezTo>
                  <a:cubicBezTo>
                    <a:pt x="43385" y="34256"/>
                    <a:pt x="43379" y="34258"/>
                    <a:pt x="43379" y="34265"/>
                  </a:cubicBezTo>
                  <a:cubicBezTo>
                    <a:pt x="43269" y="34397"/>
                    <a:pt x="43269" y="34618"/>
                    <a:pt x="43247" y="34795"/>
                  </a:cubicBezTo>
                  <a:lnTo>
                    <a:pt x="43247" y="34971"/>
                  </a:lnTo>
                  <a:cubicBezTo>
                    <a:pt x="43181" y="34949"/>
                    <a:pt x="43114" y="34927"/>
                    <a:pt x="43048" y="34905"/>
                  </a:cubicBezTo>
                  <a:lnTo>
                    <a:pt x="43048" y="34795"/>
                  </a:lnTo>
                  <a:lnTo>
                    <a:pt x="43048" y="34530"/>
                  </a:lnTo>
                  <a:cubicBezTo>
                    <a:pt x="43048" y="34519"/>
                    <a:pt x="43037" y="34513"/>
                    <a:pt x="43026" y="34513"/>
                  </a:cubicBezTo>
                  <a:cubicBezTo>
                    <a:pt x="43015" y="34513"/>
                    <a:pt x="43004" y="34519"/>
                    <a:pt x="43004" y="34530"/>
                  </a:cubicBezTo>
                  <a:cubicBezTo>
                    <a:pt x="43004" y="34640"/>
                    <a:pt x="42960" y="34751"/>
                    <a:pt x="43004" y="34861"/>
                  </a:cubicBezTo>
                  <a:cubicBezTo>
                    <a:pt x="42938" y="34839"/>
                    <a:pt x="42850" y="34839"/>
                    <a:pt x="42805" y="34817"/>
                  </a:cubicBezTo>
                  <a:lnTo>
                    <a:pt x="42805" y="34618"/>
                  </a:lnTo>
                  <a:cubicBezTo>
                    <a:pt x="42805" y="34607"/>
                    <a:pt x="42789" y="34602"/>
                    <a:pt x="42772" y="34602"/>
                  </a:cubicBezTo>
                  <a:cubicBezTo>
                    <a:pt x="42756" y="34602"/>
                    <a:pt x="42739" y="34607"/>
                    <a:pt x="42739" y="34618"/>
                  </a:cubicBezTo>
                  <a:lnTo>
                    <a:pt x="42739" y="34817"/>
                  </a:lnTo>
                  <a:cubicBezTo>
                    <a:pt x="42607" y="34795"/>
                    <a:pt x="42452" y="34795"/>
                    <a:pt x="42298" y="34751"/>
                  </a:cubicBezTo>
                  <a:cubicBezTo>
                    <a:pt x="42298" y="34751"/>
                    <a:pt x="42276" y="34751"/>
                    <a:pt x="42276" y="34729"/>
                  </a:cubicBezTo>
                  <a:cubicBezTo>
                    <a:pt x="42276" y="34684"/>
                    <a:pt x="42298" y="34640"/>
                    <a:pt x="42364" y="34618"/>
                  </a:cubicBezTo>
                  <a:cubicBezTo>
                    <a:pt x="42379" y="34603"/>
                    <a:pt x="42373" y="34587"/>
                    <a:pt x="42360" y="34587"/>
                  </a:cubicBezTo>
                  <a:cubicBezTo>
                    <a:pt x="42355" y="34587"/>
                    <a:pt x="42348" y="34590"/>
                    <a:pt x="42342" y="34596"/>
                  </a:cubicBezTo>
                  <a:cubicBezTo>
                    <a:pt x="42276" y="34618"/>
                    <a:pt x="42253" y="34684"/>
                    <a:pt x="42253" y="34751"/>
                  </a:cubicBezTo>
                  <a:cubicBezTo>
                    <a:pt x="41856" y="34751"/>
                    <a:pt x="41481" y="34795"/>
                    <a:pt x="41061" y="34795"/>
                  </a:cubicBezTo>
                  <a:cubicBezTo>
                    <a:pt x="40532" y="34795"/>
                    <a:pt x="40046" y="34706"/>
                    <a:pt x="39516" y="34706"/>
                  </a:cubicBezTo>
                  <a:cubicBezTo>
                    <a:pt x="39097" y="34706"/>
                    <a:pt x="38721" y="34795"/>
                    <a:pt x="38302" y="34817"/>
                  </a:cubicBezTo>
                  <a:cubicBezTo>
                    <a:pt x="38236" y="34817"/>
                    <a:pt x="38236" y="34905"/>
                    <a:pt x="38302" y="34905"/>
                  </a:cubicBezTo>
                  <a:cubicBezTo>
                    <a:pt x="38594" y="34873"/>
                    <a:pt x="38870" y="34858"/>
                    <a:pt x="39144" y="34858"/>
                  </a:cubicBezTo>
                  <a:cubicBezTo>
                    <a:pt x="39617" y="34858"/>
                    <a:pt x="40081" y="34902"/>
                    <a:pt x="40598" y="34971"/>
                  </a:cubicBezTo>
                  <a:cubicBezTo>
                    <a:pt x="40841" y="35001"/>
                    <a:pt x="41086" y="35003"/>
                    <a:pt x="41332" y="35003"/>
                  </a:cubicBezTo>
                  <a:cubicBezTo>
                    <a:pt x="41381" y="35003"/>
                    <a:pt x="41430" y="35003"/>
                    <a:pt x="41480" y="35003"/>
                  </a:cubicBezTo>
                  <a:cubicBezTo>
                    <a:pt x="41923" y="35003"/>
                    <a:pt x="42368" y="35011"/>
                    <a:pt x="42805" y="35170"/>
                  </a:cubicBezTo>
                  <a:cubicBezTo>
                    <a:pt x="43203" y="35303"/>
                    <a:pt x="43512" y="35589"/>
                    <a:pt x="43843" y="35854"/>
                  </a:cubicBezTo>
                  <a:cubicBezTo>
                    <a:pt x="43755" y="35810"/>
                    <a:pt x="43666" y="35788"/>
                    <a:pt x="43578" y="35744"/>
                  </a:cubicBezTo>
                  <a:cubicBezTo>
                    <a:pt x="43247" y="35612"/>
                    <a:pt x="42894" y="35523"/>
                    <a:pt x="42563" y="35457"/>
                  </a:cubicBezTo>
                  <a:cubicBezTo>
                    <a:pt x="41998" y="35288"/>
                    <a:pt x="41385" y="35182"/>
                    <a:pt x="40793" y="35182"/>
                  </a:cubicBezTo>
                  <a:cubicBezTo>
                    <a:pt x="40690" y="35182"/>
                    <a:pt x="40588" y="35186"/>
                    <a:pt x="40487" y="35192"/>
                  </a:cubicBezTo>
                  <a:cubicBezTo>
                    <a:pt x="40443" y="35192"/>
                    <a:pt x="40443" y="35258"/>
                    <a:pt x="40487" y="35258"/>
                  </a:cubicBezTo>
                  <a:cubicBezTo>
                    <a:pt x="41194" y="35303"/>
                    <a:pt x="41900" y="35369"/>
                    <a:pt x="42607" y="35567"/>
                  </a:cubicBezTo>
                  <a:cubicBezTo>
                    <a:pt x="42894" y="35634"/>
                    <a:pt x="43181" y="35700"/>
                    <a:pt x="43468" y="35810"/>
                  </a:cubicBezTo>
                  <a:cubicBezTo>
                    <a:pt x="43600" y="35854"/>
                    <a:pt x="43777" y="35921"/>
                    <a:pt x="43909" y="36009"/>
                  </a:cubicBezTo>
                  <a:cubicBezTo>
                    <a:pt x="43997" y="36053"/>
                    <a:pt x="44042" y="36119"/>
                    <a:pt x="44152" y="36141"/>
                  </a:cubicBezTo>
                  <a:cubicBezTo>
                    <a:pt x="44174" y="36141"/>
                    <a:pt x="44174" y="36119"/>
                    <a:pt x="44174" y="36119"/>
                  </a:cubicBezTo>
                  <a:cubicBezTo>
                    <a:pt x="44168" y="36106"/>
                    <a:pt x="44161" y="36095"/>
                    <a:pt x="44154" y="36086"/>
                  </a:cubicBezTo>
                  <a:lnTo>
                    <a:pt x="44154" y="36086"/>
                  </a:lnTo>
                  <a:cubicBezTo>
                    <a:pt x="44297" y="36185"/>
                    <a:pt x="44457" y="36283"/>
                    <a:pt x="44616" y="36362"/>
                  </a:cubicBezTo>
                  <a:cubicBezTo>
                    <a:pt x="45278" y="36627"/>
                    <a:pt x="46095" y="36804"/>
                    <a:pt x="46801" y="36958"/>
                  </a:cubicBezTo>
                  <a:cubicBezTo>
                    <a:pt x="48148" y="37245"/>
                    <a:pt x="49516" y="37709"/>
                    <a:pt x="50885" y="37841"/>
                  </a:cubicBezTo>
                  <a:cubicBezTo>
                    <a:pt x="51078" y="37863"/>
                    <a:pt x="51270" y="37872"/>
                    <a:pt x="51460" y="37872"/>
                  </a:cubicBezTo>
                  <a:cubicBezTo>
                    <a:pt x="52032" y="37872"/>
                    <a:pt x="52590" y="37797"/>
                    <a:pt x="53137" y="37797"/>
                  </a:cubicBezTo>
                  <a:cubicBezTo>
                    <a:pt x="53623" y="37797"/>
                    <a:pt x="53799" y="37952"/>
                    <a:pt x="54197" y="38150"/>
                  </a:cubicBezTo>
                  <a:cubicBezTo>
                    <a:pt x="54528" y="38327"/>
                    <a:pt x="54881" y="38327"/>
                    <a:pt x="55278" y="38349"/>
                  </a:cubicBezTo>
                  <a:cubicBezTo>
                    <a:pt x="55985" y="38437"/>
                    <a:pt x="56713" y="38570"/>
                    <a:pt x="57442" y="38570"/>
                  </a:cubicBezTo>
                  <a:cubicBezTo>
                    <a:pt x="57569" y="38570"/>
                    <a:pt x="57801" y="38544"/>
                    <a:pt x="58034" y="38544"/>
                  </a:cubicBezTo>
                  <a:cubicBezTo>
                    <a:pt x="58324" y="38544"/>
                    <a:pt x="58614" y="38584"/>
                    <a:pt x="58700" y="38768"/>
                  </a:cubicBezTo>
                  <a:cubicBezTo>
                    <a:pt x="58700" y="38790"/>
                    <a:pt x="58700" y="39011"/>
                    <a:pt x="58656" y="39055"/>
                  </a:cubicBezTo>
                  <a:cubicBezTo>
                    <a:pt x="58612" y="39276"/>
                    <a:pt x="58523" y="39387"/>
                    <a:pt x="58391" y="39431"/>
                  </a:cubicBezTo>
                  <a:lnTo>
                    <a:pt x="57729" y="39431"/>
                  </a:lnTo>
                  <a:cubicBezTo>
                    <a:pt x="57486" y="39431"/>
                    <a:pt x="57265" y="39431"/>
                    <a:pt x="57000" y="39453"/>
                  </a:cubicBezTo>
                  <a:cubicBezTo>
                    <a:pt x="56625" y="39431"/>
                    <a:pt x="56272" y="39364"/>
                    <a:pt x="55874" y="39342"/>
                  </a:cubicBezTo>
                  <a:lnTo>
                    <a:pt x="55676" y="39342"/>
                  </a:lnTo>
                  <a:cubicBezTo>
                    <a:pt x="55720" y="39320"/>
                    <a:pt x="55742" y="39276"/>
                    <a:pt x="55764" y="39276"/>
                  </a:cubicBezTo>
                  <a:cubicBezTo>
                    <a:pt x="55786" y="39276"/>
                    <a:pt x="55786" y="39232"/>
                    <a:pt x="55764" y="39232"/>
                  </a:cubicBezTo>
                  <a:cubicBezTo>
                    <a:pt x="55720" y="39232"/>
                    <a:pt x="55654" y="39232"/>
                    <a:pt x="55609" y="39276"/>
                  </a:cubicBezTo>
                  <a:cubicBezTo>
                    <a:pt x="55609" y="39276"/>
                    <a:pt x="55565" y="39320"/>
                    <a:pt x="55565" y="39342"/>
                  </a:cubicBezTo>
                  <a:lnTo>
                    <a:pt x="55433" y="39342"/>
                  </a:lnTo>
                  <a:lnTo>
                    <a:pt x="55433" y="39144"/>
                  </a:lnTo>
                  <a:cubicBezTo>
                    <a:pt x="55433" y="39055"/>
                    <a:pt x="55455" y="38989"/>
                    <a:pt x="55455" y="38901"/>
                  </a:cubicBezTo>
                  <a:cubicBezTo>
                    <a:pt x="55455" y="38868"/>
                    <a:pt x="55438" y="38851"/>
                    <a:pt x="55422" y="38851"/>
                  </a:cubicBezTo>
                  <a:cubicBezTo>
                    <a:pt x="55405" y="38851"/>
                    <a:pt x="55389" y="38868"/>
                    <a:pt x="55389" y="38901"/>
                  </a:cubicBezTo>
                  <a:cubicBezTo>
                    <a:pt x="55389" y="39033"/>
                    <a:pt x="55322" y="39166"/>
                    <a:pt x="55344" y="39320"/>
                  </a:cubicBezTo>
                  <a:lnTo>
                    <a:pt x="54947" y="39232"/>
                  </a:lnTo>
                  <a:cubicBezTo>
                    <a:pt x="54881" y="39210"/>
                    <a:pt x="54837" y="39210"/>
                    <a:pt x="54770" y="39210"/>
                  </a:cubicBezTo>
                  <a:cubicBezTo>
                    <a:pt x="54748" y="39011"/>
                    <a:pt x="54770" y="38835"/>
                    <a:pt x="54770" y="38658"/>
                  </a:cubicBezTo>
                  <a:cubicBezTo>
                    <a:pt x="54770" y="38625"/>
                    <a:pt x="54748" y="38608"/>
                    <a:pt x="54726" y="38608"/>
                  </a:cubicBezTo>
                  <a:cubicBezTo>
                    <a:pt x="54704" y="38608"/>
                    <a:pt x="54682" y="38625"/>
                    <a:pt x="54682" y="38658"/>
                  </a:cubicBezTo>
                  <a:cubicBezTo>
                    <a:pt x="54682" y="38813"/>
                    <a:pt x="54660" y="39011"/>
                    <a:pt x="54660" y="39166"/>
                  </a:cubicBezTo>
                  <a:cubicBezTo>
                    <a:pt x="54461" y="39144"/>
                    <a:pt x="54241" y="39100"/>
                    <a:pt x="54064" y="39055"/>
                  </a:cubicBezTo>
                  <a:lnTo>
                    <a:pt x="54064" y="38724"/>
                  </a:lnTo>
                  <a:cubicBezTo>
                    <a:pt x="54064" y="38702"/>
                    <a:pt x="54047" y="38691"/>
                    <a:pt x="54031" y="38691"/>
                  </a:cubicBezTo>
                  <a:cubicBezTo>
                    <a:pt x="54014" y="38691"/>
                    <a:pt x="53998" y="38702"/>
                    <a:pt x="53998" y="38724"/>
                  </a:cubicBezTo>
                  <a:lnTo>
                    <a:pt x="53998" y="39055"/>
                  </a:lnTo>
                  <a:cubicBezTo>
                    <a:pt x="53865" y="39033"/>
                    <a:pt x="53733" y="39011"/>
                    <a:pt x="53578" y="39011"/>
                  </a:cubicBezTo>
                  <a:cubicBezTo>
                    <a:pt x="53203" y="38945"/>
                    <a:pt x="52850" y="38879"/>
                    <a:pt x="52453" y="38724"/>
                  </a:cubicBezTo>
                  <a:cubicBezTo>
                    <a:pt x="52254" y="38658"/>
                    <a:pt x="52033" y="38570"/>
                    <a:pt x="51856" y="38548"/>
                  </a:cubicBezTo>
                  <a:cubicBezTo>
                    <a:pt x="51636" y="38481"/>
                    <a:pt x="51371" y="38481"/>
                    <a:pt x="51150" y="38437"/>
                  </a:cubicBezTo>
                  <a:cubicBezTo>
                    <a:pt x="51018" y="38393"/>
                    <a:pt x="50907" y="38371"/>
                    <a:pt x="50775" y="38349"/>
                  </a:cubicBezTo>
                  <a:lnTo>
                    <a:pt x="50775" y="38239"/>
                  </a:lnTo>
                  <a:cubicBezTo>
                    <a:pt x="50775" y="38205"/>
                    <a:pt x="50753" y="38189"/>
                    <a:pt x="50731" y="38189"/>
                  </a:cubicBezTo>
                  <a:cubicBezTo>
                    <a:pt x="50709" y="38189"/>
                    <a:pt x="50686" y="38205"/>
                    <a:pt x="50686" y="38239"/>
                  </a:cubicBezTo>
                  <a:lnTo>
                    <a:pt x="50686" y="38349"/>
                  </a:lnTo>
                  <a:cubicBezTo>
                    <a:pt x="50466" y="38327"/>
                    <a:pt x="50267" y="38261"/>
                    <a:pt x="50046" y="38239"/>
                  </a:cubicBezTo>
                  <a:cubicBezTo>
                    <a:pt x="50046" y="38150"/>
                    <a:pt x="50090" y="38062"/>
                    <a:pt x="50135" y="38018"/>
                  </a:cubicBezTo>
                  <a:cubicBezTo>
                    <a:pt x="50154" y="37999"/>
                    <a:pt x="50124" y="37947"/>
                    <a:pt x="50101" y="37947"/>
                  </a:cubicBezTo>
                  <a:cubicBezTo>
                    <a:pt x="50097" y="37947"/>
                    <a:pt x="50093" y="37949"/>
                    <a:pt x="50090" y="37952"/>
                  </a:cubicBezTo>
                  <a:cubicBezTo>
                    <a:pt x="50002" y="38018"/>
                    <a:pt x="49980" y="38128"/>
                    <a:pt x="49980" y="38217"/>
                  </a:cubicBezTo>
                  <a:cubicBezTo>
                    <a:pt x="49472" y="38106"/>
                    <a:pt x="48987" y="37996"/>
                    <a:pt x="48479" y="37841"/>
                  </a:cubicBezTo>
                  <a:cubicBezTo>
                    <a:pt x="48280" y="37797"/>
                    <a:pt x="48126" y="37775"/>
                    <a:pt x="47949" y="37709"/>
                  </a:cubicBezTo>
                  <a:lnTo>
                    <a:pt x="47949" y="37598"/>
                  </a:lnTo>
                  <a:cubicBezTo>
                    <a:pt x="47949" y="37587"/>
                    <a:pt x="47938" y="37582"/>
                    <a:pt x="47927" y="37582"/>
                  </a:cubicBezTo>
                  <a:cubicBezTo>
                    <a:pt x="47916" y="37582"/>
                    <a:pt x="47905" y="37587"/>
                    <a:pt x="47905" y="37598"/>
                  </a:cubicBezTo>
                  <a:lnTo>
                    <a:pt x="47905" y="37687"/>
                  </a:lnTo>
                  <a:cubicBezTo>
                    <a:pt x="47728" y="37665"/>
                    <a:pt x="47552" y="37620"/>
                    <a:pt x="47353" y="37598"/>
                  </a:cubicBezTo>
                  <a:cubicBezTo>
                    <a:pt x="47397" y="37510"/>
                    <a:pt x="47463" y="37466"/>
                    <a:pt x="47574" y="37466"/>
                  </a:cubicBezTo>
                  <a:cubicBezTo>
                    <a:pt x="47596" y="37466"/>
                    <a:pt x="47596" y="37400"/>
                    <a:pt x="47574" y="37400"/>
                  </a:cubicBezTo>
                  <a:cubicBezTo>
                    <a:pt x="47441" y="37400"/>
                    <a:pt x="47353" y="37488"/>
                    <a:pt x="47265" y="37598"/>
                  </a:cubicBezTo>
                  <a:lnTo>
                    <a:pt x="47243" y="37598"/>
                  </a:lnTo>
                  <a:cubicBezTo>
                    <a:pt x="47044" y="37576"/>
                    <a:pt x="46889" y="37554"/>
                    <a:pt x="46691" y="37510"/>
                  </a:cubicBezTo>
                  <a:cubicBezTo>
                    <a:pt x="46713" y="37378"/>
                    <a:pt x="46735" y="37267"/>
                    <a:pt x="46735" y="37179"/>
                  </a:cubicBezTo>
                  <a:cubicBezTo>
                    <a:pt x="46735" y="37157"/>
                    <a:pt x="46724" y="37146"/>
                    <a:pt x="46713" y="37146"/>
                  </a:cubicBezTo>
                  <a:cubicBezTo>
                    <a:pt x="46702" y="37146"/>
                    <a:pt x="46691" y="37157"/>
                    <a:pt x="46691" y="37179"/>
                  </a:cubicBezTo>
                  <a:cubicBezTo>
                    <a:pt x="46691" y="37245"/>
                    <a:pt x="46669" y="37356"/>
                    <a:pt x="46624" y="37488"/>
                  </a:cubicBezTo>
                  <a:cubicBezTo>
                    <a:pt x="46360" y="37444"/>
                    <a:pt x="46117" y="37378"/>
                    <a:pt x="45830" y="37333"/>
                  </a:cubicBezTo>
                  <a:cubicBezTo>
                    <a:pt x="45631" y="37289"/>
                    <a:pt x="45477" y="37289"/>
                    <a:pt x="45278" y="37289"/>
                  </a:cubicBezTo>
                  <a:cubicBezTo>
                    <a:pt x="45079" y="37289"/>
                    <a:pt x="44925" y="37223"/>
                    <a:pt x="44748" y="37179"/>
                  </a:cubicBezTo>
                  <a:cubicBezTo>
                    <a:pt x="44594" y="37164"/>
                    <a:pt x="44439" y="37159"/>
                    <a:pt x="44284" y="37159"/>
                  </a:cubicBezTo>
                  <a:cubicBezTo>
                    <a:pt x="43975" y="37159"/>
                    <a:pt x="43666" y="37179"/>
                    <a:pt x="43357" y="37179"/>
                  </a:cubicBezTo>
                  <a:lnTo>
                    <a:pt x="42805" y="37179"/>
                  </a:lnTo>
                  <a:lnTo>
                    <a:pt x="42805" y="37046"/>
                  </a:lnTo>
                  <a:cubicBezTo>
                    <a:pt x="42805" y="37035"/>
                    <a:pt x="42789" y="37030"/>
                    <a:pt x="42772" y="37030"/>
                  </a:cubicBezTo>
                  <a:cubicBezTo>
                    <a:pt x="42756" y="37030"/>
                    <a:pt x="42739" y="37035"/>
                    <a:pt x="42739" y="37046"/>
                  </a:cubicBezTo>
                  <a:lnTo>
                    <a:pt x="42739" y="37179"/>
                  </a:lnTo>
                  <a:lnTo>
                    <a:pt x="41966" y="37179"/>
                  </a:lnTo>
                  <a:cubicBezTo>
                    <a:pt x="41944" y="37135"/>
                    <a:pt x="41878" y="37157"/>
                    <a:pt x="41922" y="37046"/>
                  </a:cubicBezTo>
                  <a:cubicBezTo>
                    <a:pt x="41922" y="37021"/>
                    <a:pt x="41900" y="37010"/>
                    <a:pt x="41876" y="37010"/>
                  </a:cubicBezTo>
                  <a:cubicBezTo>
                    <a:pt x="41860" y="37010"/>
                    <a:pt x="41843" y="37015"/>
                    <a:pt x="41834" y="37024"/>
                  </a:cubicBezTo>
                  <a:cubicBezTo>
                    <a:pt x="41834" y="37069"/>
                    <a:pt x="41834" y="37135"/>
                    <a:pt x="41856" y="37157"/>
                  </a:cubicBezTo>
                  <a:cubicBezTo>
                    <a:pt x="41522" y="37137"/>
                    <a:pt x="41170" y="37065"/>
                    <a:pt x="40832" y="37065"/>
                  </a:cubicBezTo>
                  <a:cubicBezTo>
                    <a:pt x="40791" y="37065"/>
                    <a:pt x="40749" y="37066"/>
                    <a:pt x="40708" y="37069"/>
                  </a:cubicBezTo>
                  <a:cubicBezTo>
                    <a:pt x="40520" y="37078"/>
                    <a:pt x="40336" y="37084"/>
                    <a:pt x="40154" y="37084"/>
                  </a:cubicBezTo>
                  <a:cubicBezTo>
                    <a:pt x="39530" y="37084"/>
                    <a:pt x="38940" y="37019"/>
                    <a:pt x="38324" y="36848"/>
                  </a:cubicBezTo>
                  <a:cubicBezTo>
                    <a:pt x="38324" y="36832"/>
                    <a:pt x="38302" y="36817"/>
                    <a:pt x="38289" y="36817"/>
                  </a:cubicBezTo>
                  <a:cubicBezTo>
                    <a:pt x="38284" y="36817"/>
                    <a:pt x="38280" y="36819"/>
                    <a:pt x="38280" y="36826"/>
                  </a:cubicBezTo>
                  <a:cubicBezTo>
                    <a:pt x="38214" y="36804"/>
                    <a:pt x="38169" y="36804"/>
                    <a:pt x="38081" y="36782"/>
                  </a:cubicBezTo>
                  <a:cubicBezTo>
                    <a:pt x="37971" y="36737"/>
                    <a:pt x="37838" y="36693"/>
                    <a:pt x="37728" y="36627"/>
                  </a:cubicBezTo>
                  <a:cubicBezTo>
                    <a:pt x="37728" y="36627"/>
                    <a:pt x="37684" y="36605"/>
                    <a:pt x="37662" y="36605"/>
                  </a:cubicBezTo>
                  <a:cubicBezTo>
                    <a:pt x="37618" y="36583"/>
                    <a:pt x="37551" y="36583"/>
                    <a:pt x="37529" y="36561"/>
                  </a:cubicBezTo>
                  <a:cubicBezTo>
                    <a:pt x="37507" y="36495"/>
                    <a:pt x="37463" y="36473"/>
                    <a:pt x="37441" y="36450"/>
                  </a:cubicBezTo>
                  <a:cubicBezTo>
                    <a:pt x="37436" y="36440"/>
                    <a:pt x="37428" y="36436"/>
                    <a:pt x="37419" y="36436"/>
                  </a:cubicBezTo>
                  <a:cubicBezTo>
                    <a:pt x="37393" y="36436"/>
                    <a:pt x="37363" y="36478"/>
                    <a:pt x="37397" y="36495"/>
                  </a:cubicBezTo>
                  <a:lnTo>
                    <a:pt x="37419" y="36517"/>
                  </a:lnTo>
                  <a:cubicBezTo>
                    <a:pt x="37353" y="36495"/>
                    <a:pt x="37308" y="36495"/>
                    <a:pt x="37242" y="36495"/>
                  </a:cubicBezTo>
                  <a:cubicBezTo>
                    <a:pt x="37220" y="36450"/>
                    <a:pt x="37198" y="36384"/>
                    <a:pt x="37176" y="36362"/>
                  </a:cubicBezTo>
                  <a:cubicBezTo>
                    <a:pt x="37168" y="36358"/>
                    <a:pt x="37159" y="36356"/>
                    <a:pt x="37151" y="36356"/>
                  </a:cubicBezTo>
                  <a:cubicBezTo>
                    <a:pt x="37117" y="36356"/>
                    <a:pt x="37092" y="36388"/>
                    <a:pt x="37110" y="36406"/>
                  </a:cubicBezTo>
                  <a:cubicBezTo>
                    <a:pt x="37132" y="36450"/>
                    <a:pt x="37132" y="36450"/>
                    <a:pt x="37132" y="36473"/>
                  </a:cubicBezTo>
                  <a:cubicBezTo>
                    <a:pt x="37066" y="36450"/>
                    <a:pt x="36977" y="36450"/>
                    <a:pt x="36911" y="36450"/>
                  </a:cubicBezTo>
                  <a:lnTo>
                    <a:pt x="36911" y="36230"/>
                  </a:lnTo>
                  <a:cubicBezTo>
                    <a:pt x="36911" y="36197"/>
                    <a:pt x="36895" y="36180"/>
                    <a:pt x="36878" y="36180"/>
                  </a:cubicBezTo>
                  <a:cubicBezTo>
                    <a:pt x="36861" y="36180"/>
                    <a:pt x="36845" y="36197"/>
                    <a:pt x="36845" y="36230"/>
                  </a:cubicBezTo>
                  <a:lnTo>
                    <a:pt x="36845" y="36450"/>
                  </a:lnTo>
                  <a:lnTo>
                    <a:pt x="36315" y="36450"/>
                  </a:lnTo>
                  <a:lnTo>
                    <a:pt x="36315" y="36296"/>
                  </a:lnTo>
                  <a:cubicBezTo>
                    <a:pt x="36315" y="36274"/>
                    <a:pt x="36293" y="36263"/>
                    <a:pt x="36271" y="36263"/>
                  </a:cubicBezTo>
                  <a:cubicBezTo>
                    <a:pt x="36249" y="36263"/>
                    <a:pt x="36227" y="36274"/>
                    <a:pt x="36227" y="36296"/>
                  </a:cubicBezTo>
                  <a:lnTo>
                    <a:pt x="36227" y="36450"/>
                  </a:lnTo>
                  <a:cubicBezTo>
                    <a:pt x="36116" y="36450"/>
                    <a:pt x="35984" y="36450"/>
                    <a:pt x="35874" y="36473"/>
                  </a:cubicBezTo>
                  <a:lnTo>
                    <a:pt x="35807" y="36473"/>
                  </a:lnTo>
                  <a:cubicBezTo>
                    <a:pt x="35675" y="36473"/>
                    <a:pt x="35542" y="36495"/>
                    <a:pt x="35410" y="36517"/>
                  </a:cubicBezTo>
                  <a:lnTo>
                    <a:pt x="35366" y="36517"/>
                  </a:lnTo>
                  <a:cubicBezTo>
                    <a:pt x="35366" y="36406"/>
                    <a:pt x="35344" y="36340"/>
                    <a:pt x="35322" y="36252"/>
                  </a:cubicBezTo>
                  <a:cubicBezTo>
                    <a:pt x="35322" y="36252"/>
                    <a:pt x="35322" y="36230"/>
                    <a:pt x="35300" y="36230"/>
                  </a:cubicBezTo>
                  <a:lnTo>
                    <a:pt x="35211" y="36230"/>
                  </a:lnTo>
                  <a:cubicBezTo>
                    <a:pt x="35189" y="36230"/>
                    <a:pt x="35189" y="36252"/>
                    <a:pt x="35211" y="36252"/>
                  </a:cubicBezTo>
                  <a:cubicBezTo>
                    <a:pt x="35300" y="36274"/>
                    <a:pt x="35322" y="36384"/>
                    <a:pt x="35322" y="36517"/>
                  </a:cubicBezTo>
                  <a:cubicBezTo>
                    <a:pt x="34858" y="36605"/>
                    <a:pt x="34372" y="36715"/>
                    <a:pt x="33887" y="36737"/>
                  </a:cubicBezTo>
                  <a:cubicBezTo>
                    <a:pt x="33644" y="36737"/>
                    <a:pt x="33357" y="36737"/>
                    <a:pt x="33092" y="36715"/>
                  </a:cubicBezTo>
                  <a:cubicBezTo>
                    <a:pt x="32982" y="36693"/>
                    <a:pt x="32871" y="36627"/>
                    <a:pt x="32717" y="36605"/>
                  </a:cubicBezTo>
                  <a:cubicBezTo>
                    <a:pt x="32761" y="36495"/>
                    <a:pt x="32783" y="36406"/>
                    <a:pt x="32783" y="36296"/>
                  </a:cubicBezTo>
                  <a:lnTo>
                    <a:pt x="32783" y="36274"/>
                  </a:lnTo>
                  <a:cubicBezTo>
                    <a:pt x="32805" y="36163"/>
                    <a:pt x="32849" y="36097"/>
                    <a:pt x="32871" y="36009"/>
                  </a:cubicBezTo>
                  <a:lnTo>
                    <a:pt x="32871" y="36009"/>
                  </a:lnTo>
                  <a:cubicBezTo>
                    <a:pt x="32871" y="36031"/>
                    <a:pt x="32849" y="36053"/>
                    <a:pt x="32849" y="36119"/>
                  </a:cubicBezTo>
                  <a:cubicBezTo>
                    <a:pt x="32849" y="36142"/>
                    <a:pt x="32849" y="36165"/>
                    <a:pt x="32843" y="36188"/>
                  </a:cubicBezTo>
                  <a:lnTo>
                    <a:pt x="32843" y="36188"/>
                  </a:lnTo>
                  <a:cubicBezTo>
                    <a:pt x="32903" y="36069"/>
                    <a:pt x="32920" y="35900"/>
                    <a:pt x="32937" y="35744"/>
                  </a:cubicBezTo>
                  <a:cubicBezTo>
                    <a:pt x="33666" y="35744"/>
                    <a:pt x="34350" y="35700"/>
                    <a:pt x="35079" y="35612"/>
                  </a:cubicBezTo>
                  <a:cubicBezTo>
                    <a:pt x="35520" y="35567"/>
                    <a:pt x="35962" y="35457"/>
                    <a:pt x="36403" y="35413"/>
                  </a:cubicBezTo>
                  <a:cubicBezTo>
                    <a:pt x="36521" y="35413"/>
                    <a:pt x="36658" y="35403"/>
                    <a:pt x="36796" y="35403"/>
                  </a:cubicBezTo>
                  <a:cubicBezTo>
                    <a:pt x="36864" y="35403"/>
                    <a:pt x="36933" y="35406"/>
                    <a:pt x="36999" y="35413"/>
                  </a:cubicBezTo>
                  <a:cubicBezTo>
                    <a:pt x="37198" y="35413"/>
                    <a:pt x="37353" y="35501"/>
                    <a:pt x="37551" y="35501"/>
                  </a:cubicBezTo>
                  <a:cubicBezTo>
                    <a:pt x="37573" y="35501"/>
                    <a:pt x="37573" y="35479"/>
                    <a:pt x="37551" y="35479"/>
                  </a:cubicBezTo>
                  <a:cubicBezTo>
                    <a:pt x="37397" y="35479"/>
                    <a:pt x="37220" y="35369"/>
                    <a:pt x="37066" y="35369"/>
                  </a:cubicBezTo>
                  <a:cubicBezTo>
                    <a:pt x="36992" y="35361"/>
                    <a:pt x="36918" y="35359"/>
                    <a:pt x="36845" y="35359"/>
                  </a:cubicBezTo>
                  <a:cubicBezTo>
                    <a:pt x="36698" y="35359"/>
                    <a:pt x="36551" y="35369"/>
                    <a:pt x="36403" y="35369"/>
                  </a:cubicBezTo>
                  <a:cubicBezTo>
                    <a:pt x="35984" y="35391"/>
                    <a:pt x="35587" y="35479"/>
                    <a:pt x="35189" y="35523"/>
                  </a:cubicBezTo>
                  <a:cubicBezTo>
                    <a:pt x="34748" y="35589"/>
                    <a:pt x="34262" y="35678"/>
                    <a:pt x="33820" y="35700"/>
                  </a:cubicBezTo>
                  <a:cubicBezTo>
                    <a:pt x="33732" y="35707"/>
                    <a:pt x="33639" y="35710"/>
                    <a:pt x="33544" y="35710"/>
                  </a:cubicBezTo>
                  <a:cubicBezTo>
                    <a:pt x="33354" y="35710"/>
                    <a:pt x="33158" y="35700"/>
                    <a:pt x="32982" y="35700"/>
                  </a:cubicBezTo>
                  <a:lnTo>
                    <a:pt x="32982" y="35413"/>
                  </a:lnTo>
                  <a:cubicBezTo>
                    <a:pt x="32982" y="35391"/>
                    <a:pt x="32982" y="35391"/>
                    <a:pt x="32937" y="35391"/>
                  </a:cubicBezTo>
                  <a:cubicBezTo>
                    <a:pt x="32982" y="35280"/>
                    <a:pt x="33004" y="35192"/>
                    <a:pt x="33026" y="35082"/>
                  </a:cubicBezTo>
                  <a:cubicBezTo>
                    <a:pt x="33041" y="35051"/>
                    <a:pt x="32992" y="35010"/>
                    <a:pt x="32954" y="35010"/>
                  </a:cubicBezTo>
                  <a:cubicBezTo>
                    <a:pt x="32937" y="35010"/>
                    <a:pt x="32922" y="35017"/>
                    <a:pt x="32915" y="35038"/>
                  </a:cubicBezTo>
                  <a:lnTo>
                    <a:pt x="32831" y="35185"/>
                  </a:lnTo>
                  <a:lnTo>
                    <a:pt x="32831" y="35185"/>
                  </a:lnTo>
                  <a:cubicBezTo>
                    <a:pt x="32837" y="35172"/>
                    <a:pt x="32843" y="35160"/>
                    <a:pt x="32849" y="35148"/>
                  </a:cubicBezTo>
                  <a:cubicBezTo>
                    <a:pt x="32850" y="35145"/>
                    <a:pt x="32851" y="35142"/>
                    <a:pt x="32852" y="35139"/>
                  </a:cubicBezTo>
                  <a:lnTo>
                    <a:pt x="32852" y="35139"/>
                  </a:lnTo>
                  <a:cubicBezTo>
                    <a:pt x="32844" y="35156"/>
                    <a:pt x="32836" y="35174"/>
                    <a:pt x="32827" y="35192"/>
                  </a:cubicBezTo>
                  <a:lnTo>
                    <a:pt x="32831" y="35185"/>
                  </a:lnTo>
                  <a:lnTo>
                    <a:pt x="32831" y="35185"/>
                  </a:lnTo>
                  <a:cubicBezTo>
                    <a:pt x="32793" y="35266"/>
                    <a:pt x="32752" y="35359"/>
                    <a:pt x="32695" y="35435"/>
                  </a:cubicBezTo>
                  <a:cubicBezTo>
                    <a:pt x="32695" y="35369"/>
                    <a:pt x="32695" y="35325"/>
                    <a:pt x="32673" y="35280"/>
                  </a:cubicBezTo>
                  <a:cubicBezTo>
                    <a:pt x="32734" y="35189"/>
                    <a:pt x="32826" y="35044"/>
                    <a:pt x="32856" y="35044"/>
                  </a:cubicBezTo>
                  <a:cubicBezTo>
                    <a:pt x="32868" y="35044"/>
                    <a:pt x="32869" y="35071"/>
                    <a:pt x="32852" y="35139"/>
                  </a:cubicBezTo>
                  <a:lnTo>
                    <a:pt x="32852" y="35139"/>
                  </a:lnTo>
                  <a:cubicBezTo>
                    <a:pt x="32897" y="35030"/>
                    <a:pt x="32903" y="34934"/>
                    <a:pt x="32827" y="34839"/>
                  </a:cubicBezTo>
                  <a:cubicBezTo>
                    <a:pt x="33489" y="34817"/>
                    <a:pt x="34152" y="34795"/>
                    <a:pt x="34814" y="34795"/>
                  </a:cubicBezTo>
                  <a:cubicBezTo>
                    <a:pt x="35233" y="34795"/>
                    <a:pt x="35631" y="34729"/>
                    <a:pt x="36006" y="34640"/>
                  </a:cubicBezTo>
                  <a:cubicBezTo>
                    <a:pt x="36006" y="34684"/>
                    <a:pt x="36006" y="34684"/>
                    <a:pt x="36028" y="34706"/>
                  </a:cubicBezTo>
                  <a:cubicBezTo>
                    <a:pt x="36050" y="34729"/>
                    <a:pt x="36078" y="34740"/>
                    <a:pt x="36100" y="34740"/>
                  </a:cubicBezTo>
                  <a:cubicBezTo>
                    <a:pt x="36122" y="34740"/>
                    <a:pt x="36138" y="34729"/>
                    <a:pt x="36138" y="34706"/>
                  </a:cubicBezTo>
                  <a:lnTo>
                    <a:pt x="36138" y="34640"/>
                  </a:lnTo>
                  <a:cubicBezTo>
                    <a:pt x="36227" y="34618"/>
                    <a:pt x="36315" y="34618"/>
                    <a:pt x="36359" y="34596"/>
                  </a:cubicBezTo>
                  <a:cubicBezTo>
                    <a:pt x="36379" y="34616"/>
                    <a:pt x="36403" y="34627"/>
                    <a:pt x="36424" y="34627"/>
                  </a:cubicBezTo>
                  <a:cubicBezTo>
                    <a:pt x="36450" y="34627"/>
                    <a:pt x="36470" y="34610"/>
                    <a:pt x="36470" y="34574"/>
                  </a:cubicBezTo>
                  <a:cubicBezTo>
                    <a:pt x="36801" y="34486"/>
                    <a:pt x="37176" y="34419"/>
                    <a:pt x="37507" y="34375"/>
                  </a:cubicBezTo>
                  <a:cubicBezTo>
                    <a:pt x="37960" y="34323"/>
                    <a:pt x="38408" y="34295"/>
                    <a:pt x="38856" y="34295"/>
                  </a:cubicBezTo>
                  <a:cubicBezTo>
                    <a:pt x="39346" y="34295"/>
                    <a:pt x="39837" y="34328"/>
                    <a:pt x="40333" y="34397"/>
                  </a:cubicBezTo>
                  <a:cubicBezTo>
                    <a:pt x="40686" y="34464"/>
                    <a:pt x="41017" y="34491"/>
                    <a:pt x="41338" y="34491"/>
                  </a:cubicBezTo>
                  <a:cubicBezTo>
                    <a:pt x="41979" y="34491"/>
                    <a:pt x="42577" y="34383"/>
                    <a:pt x="43225" y="34265"/>
                  </a:cubicBezTo>
                  <a:cubicBezTo>
                    <a:pt x="43622" y="34177"/>
                    <a:pt x="44064" y="34155"/>
                    <a:pt x="44461" y="33956"/>
                  </a:cubicBezTo>
                  <a:cubicBezTo>
                    <a:pt x="44836" y="33779"/>
                    <a:pt x="45212" y="33470"/>
                    <a:pt x="45587" y="33227"/>
                  </a:cubicBezTo>
                  <a:cubicBezTo>
                    <a:pt x="46271" y="32808"/>
                    <a:pt x="47022" y="32366"/>
                    <a:pt x="47640" y="31837"/>
                  </a:cubicBezTo>
                  <a:cubicBezTo>
                    <a:pt x="47993" y="31505"/>
                    <a:pt x="48214" y="31086"/>
                    <a:pt x="48523" y="30733"/>
                  </a:cubicBezTo>
                  <a:cubicBezTo>
                    <a:pt x="48744" y="30468"/>
                    <a:pt x="48965" y="30181"/>
                    <a:pt x="49141" y="29916"/>
                  </a:cubicBezTo>
                  <a:cubicBezTo>
                    <a:pt x="49450" y="29497"/>
                    <a:pt x="49892" y="29254"/>
                    <a:pt x="50201" y="28856"/>
                  </a:cubicBezTo>
                  <a:cubicBezTo>
                    <a:pt x="50399" y="28636"/>
                    <a:pt x="50532" y="28106"/>
                    <a:pt x="50753" y="27951"/>
                  </a:cubicBezTo>
                  <a:cubicBezTo>
                    <a:pt x="50841" y="27885"/>
                    <a:pt x="50775" y="27819"/>
                    <a:pt x="50686" y="27819"/>
                  </a:cubicBezTo>
                  <a:cubicBezTo>
                    <a:pt x="50819" y="27686"/>
                    <a:pt x="50996" y="27593"/>
                    <a:pt x="51147" y="27593"/>
                  </a:cubicBezTo>
                  <a:close/>
                  <a:moveTo>
                    <a:pt x="41856" y="38680"/>
                  </a:moveTo>
                  <a:cubicBezTo>
                    <a:pt x="41922" y="38702"/>
                    <a:pt x="41922" y="38746"/>
                    <a:pt x="41922" y="38768"/>
                  </a:cubicBezTo>
                  <a:cubicBezTo>
                    <a:pt x="42011" y="38967"/>
                    <a:pt x="42077" y="39144"/>
                    <a:pt x="42165" y="39320"/>
                  </a:cubicBezTo>
                  <a:lnTo>
                    <a:pt x="42165" y="39475"/>
                  </a:lnTo>
                  <a:cubicBezTo>
                    <a:pt x="42121" y="39409"/>
                    <a:pt x="42055" y="39320"/>
                    <a:pt x="42011" y="39210"/>
                  </a:cubicBezTo>
                  <a:cubicBezTo>
                    <a:pt x="41966" y="39188"/>
                    <a:pt x="41944" y="39122"/>
                    <a:pt x="41922" y="39100"/>
                  </a:cubicBezTo>
                  <a:cubicBezTo>
                    <a:pt x="41878" y="38967"/>
                    <a:pt x="41856" y="38813"/>
                    <a:pt x="41856" y="38680"/>
                  </a:cubicBezTo>
                  <a:close/>
                  <a:moveTo>
                    <a:pt x="51547" y="38570"/>
                  </a:moveTo>
                  <a:cubicBezTo>
                    <a:pt x="51724" y="38592"/>
                    <a:pt x="51856" y="38614"/>
                    <a:pt x="52011" y="38658"/>
                  </a:cubicBezTo>
                  <a:cubicBezTo>
                    <a:pt x="52453" y="38768"/>
                    <a:pt x="52872" y="38967"/>
                    <a:pt x="53313" y="39077"/>
                  </a:cubicBezTo>
                  <a:cubicBezTo>
                    <a:pt x="53556" y="39122"/>
                    <a:pt x="53843" y="39144"/>
                    <a:pt x="54108" y="39210"/>
                  </a:cubicBezTo>
                  <a:lnTo>
                    <a:pt x="54108" y="39431"/>
                  </a:lnTo>
                  <a:cubicBezTo>
                    <a:pt x="53865" y="39453"/>
                    <a:pt x="53645" y="39475"/>
                    <a:pt x="53424" y="39475"/>
                  </a:cubicBezTo>
                  <a:cubicBezTo>
                    <a:pt x="53347" y="39480"/>
                    <a:pt x="53270" y="39483"/>
                    <a:pt x="53192" y="39483"/>
                  </a:cubicBezTo>
                  <a:cubicBezTo>
                    <a:pt x="52620" y="39483"/>
                    <a:pt x="52023" y="39351"/>
                    <a:pt x="51459" y="39254"/>
                  </a:cubicBezTo>
                  <a:cubicBezTo>
                    <a:pt x="51503" y="39166"/>
                    <a:pt x="51459" y="39077"/>
                    <a:pt x="51459" y="38989"/>
                  </a:cubicBezTo>
                  <a:cubicBezTo>
                    <a:pt x="51459" y="38857"/>
                    <a:pt x="51459" y="38702"/>
                    <a:pt x="51547" y="38592"/>
                  </a:cubicBezTo>
                  <a:lnTo>
                    <a:pt x="51547" y="38570"/>
                  </a:lnTo>
                  <a:close/>
                  <a:moveTo>
                    <a:pt x="18058" y="34066"/>
                  </a:moveTo>
                  <a:lnTo>
                    <a:pt x="18058" y="34066"/>
                  </a:lnTo>
                  <a:cubicBezTo>
                    <a:pt x="17970" y="34221"/>
                    <a:pt x="17904" y="34353"/>
                    <a:pt x="17882" y="34486"/>
                  </a:cubicBezTo>
                  <a:lnTo>
                    <a:pt x="17882" y="34464"/>
                  </a:lnTo>
                  <a:cubicBezTo>
                    <a:pt x="17882" y="34431"/>
                    <a:pt x="17860" y="34414"/>
                    <a:pt x="17838" y="34414"/>
                  </a:cubicBezTo>
                  <a:cubicBezTo>
                    <a:pt x="17815" y="34414"/>
                    <a:pt x="17793" y="34431"/>
                    <a:pt x="17793" y="34464"/>
                  </a:cubicBezTo>
                  <a:lnTo>
                    <a:pt x="17793" y="34662"/>
                  </a:lnTo>
                  <a:lnTo>
                    <a:pt x="17793" y="34706"/>
                  </a:lnTo>
                  <a:cubicBezTo>
                    <a:pt x="17771" y="34706"/>
                    <a:pt x="17727" y="34706"/>
                    <a:pt x="17683" y="34729"/>
                  </a:cubicBezTo>
                  <a:cubicBezTo>
                    <a:pt x="17639" y="34817"/>
                    <a:pt x="17573" y="34905"/>
                    <a:pt x="17528" y="34949"/>
                  </a:cubicBezTo>
                  <a:cubicBezTo>
                    <a:pt x="17528" y="34942"/>
                    <a:pt x="17526" y="34939"/>
                    <a:pt x="17523" y="34939"/>
                  </a:cubicBezTo>
                  <a:cubicBezTo>
                    <a:pt x="17516" y="34939"/>
                    <a:pt x="17506" y="34949"/>
                    <a:pt x="17506" y="34949"/>
                  </a:cubicBezTo>
                  <a:lnTo>
                    <a:pt x="17506" y="34993"/>
                  </a:lnTo>
                  <a:cubicBezTo>
                    <a:pt x="17440" y="34949"/>
                    <a:pt x="17440" y="34839"/>
                    <a:pt x="17440" y="34795"/>
                  </a:cubicBezTo>
                  <a:cubicBezTo>
                    <a:pt x="17440" y="34762"/>
                    <a:pt x="17418" y="34745"/>
                    <a:pt x="17396" y="34745"/>
                  </a:cubicBezTo>
                  <a:cubicBezTo>
                    <a:pt x="17374" y="34745"/>
                    <a:pt x="17352" y="34762"/>
                    <a:pt x="17352" y="34795"/>
                  </a:cubicBezTo>
                  <a:cubicBezTo>
                    <a:pt x="17352" y="34905"/>
                    <a:pt x="17352" y="35038"/>
                    <a:pt x="17462" y="35060"/>
                  </a:cubicBezTo>
                  <a:cubicBezTo>
                    <a:pt x="17374" y="35214"/>
                    <a:pt x="17308" y="35325"/>
                    <a:pt x="17153" y="35435"/>
                  </a:cubicBezTo>
                  <a:cubicBezTo>
                    <a:pt x="17109" y="35280"/>
                    <a:pt x="17087" y="35170"/>
                    <a:pt x="17087" y="35038"/>
                  </a:cubicBezTo>
                  <a:cubicBezTo>
                    <a:pt x="17087" y="35016"/>
                    <a:pt x="17070" y="35004"/>
                    <a:pt x="17051" y="35004"/>
                  </a:cubicBezTo>
                  <a:cubicBezTo>
                    <a:pt x="17032" y="35004"/>
                    <a:pt x="17010" y="35016"/>
                    <a:pt x="16999" y="35038"/>
                  </a:cubicBezTo>
                  <a:cubicBezTo>
                    <a:pt x="16999" y="35170"/>
                    <a:pt x="17021" y="35280"/>
                    <a:pt x="17087" y="35391"/>
                  </a:cubicBezTo>
                  <a:cubicBezTo>
                    <a:pt x="17087" y="35435"/>
                    <a:pt x="17109" y="35457"/>
                    <a:pt x="17109" y="35479"/>
                  </a:cubicBezTo>
                  <a:cubicBezTo>
                    <a:pt x="16977" y="35656"/>
                    <a:pt x="16866" y="35810"/>
                    <a:pt x="16756" y="36009"/>
                  </a:cubicBezTo>
                  <a:lnTo>
                    <a:pt x="16756" y="36031"/>
                  </a:lnTo>
                  <a:cubicBezTo>
                    <a:pt x="16756" y="36009"/>
                    <a:pt x="16712" y="35987"/>
                    <a:pt x="16712" y="35943"/>
                  </a:cubicBezTo>
                  <a:cubicBezTo>
                    <a:pt x="16712" y="35876"/>
                    <a:pt x="16712" y="35810"/>
                    <a:pt x="16756" y="35722"/>
                  </a:cubicBezTo>
                  <a:cubicBezTo>
                    <a:pt x="16778" y="35612"/>
                    <a:pt x="16800" y="35501"/>
                    <a:pt x="16800" y="35435"/>
                  </a:cubicBezTo>
                  <a:cubicBezTo>
                    <a:pt x="16800" y="35403"/>
                    <a:pt x="16776" y="35382"/>
                    <a:pt x="16764" y="35382"/>
                  </a:cubicBezTo>
                  <a:cubicBezTo>
                    <a:pt x="16759" y="35382"/>
                    <a:pt x="16756" y="35385"/>
                    <a:pt x="16756" y="35391"/>
                  </a:cubicBezTo>
                  <a:cubicBezTo>
                    <a:pt x="16712" y="35589"/>
                    <a:pt x="16601" y="35810"/>
                    <a:pt x="16668" y="36009"/>
                  </a:cubicBezTo>
                  <a:cubicBezTo>
                    <a:pt x="16668" y="36031"/>
                    <a:pt x="16690" y="36053"/>
                    <a:pt x="16712" y="36097"/>
                  </a:cubicBezTo>
                  <a:cubicBezTo>
                    <a:pt x="16645" y="36274"/>
                    <a:pt x="16557" y="36495"/>
                    <a:pt x="16447" y="36715"/>
                  </a:cubicBezTo>
                  <a:cubicBezTo>
                    <a:pt x="16336" y="37002"/>
                    <a:pt x="16116" y="37135"/>
                    <a:pt x="15983" y="37378"/>
                  </a:cubicBezTo>
                  <a:cubicBezTo>
                    <a:pt x="15785" y="37709"/>
                    <a:pt x="15917" y="38128"/>
                    <a:pt x="15983" y="38481"/>
                  </a:cubicBezTo>
                  <a:cubicBezTo>
                    <a:pt x="16005" y="38746"/>
                    <a:pt x="16049" y="39011"/>
                    <a:pt x="16160" y="39232"/>
                  </a:cubicBezTo>
                  <a:cubicBezTo>
                    <a:pt x="16204" y="39409"/>
                    <a:pt x="16292" y="39475"/>
                    <a:pt x="16358" y="39563"/>
                  </a:cubicBezTo>
                  <a:cubicBezTo>
                    <a:pt x="15785" y="39475"/>
                    <a:pt x="15674" y="38636"/>
                    <a:pt x="15520" y="38194"/>
                  </a:cubicBezTo>
                  <a:cubicBezTo>
                    <a:pt x="15233" y="37422"/>
                    <a:pt x="15188" y="36870"/>
                    <a:pt x="15564" y="36119"/>
                  </a:cubicBezTo>
                  <a:cubicBezTo>
                    <a:pt x="15740" y="35788"/>
                    <a:pt x="15917" y="35457"/>
                    <a:pt x="16116" y="35126"/>
                  </a:cubicBezTo>
                  <a:cubicBezTo>
                    <a:pt x="16116" y="35126"/>
                    <a:pt x="16125" y="35136"/>
                    <a:pt x="16139" y="35136"/>
                  </a:cubicBezTo>
                  <a:cubicBezTo>
                    <a:pt x="16145" y="35136"/>
                    <a:pt x="16152" y="35133"/>
                    <a:pt x="16160" y="35126"/>
                  </a:cubicBezTo>
                  <a:cubicBezTo>
                    <a:pt x="16204" y="35104"/>
                    <a:pt x="16226" y="35104"/>
                    <a:pt x="16248" y="35060"/>
                  </a:cubicBezTo>
                  <a:cubicBezTo>
                    <a:pt x="16292" y="35038"/>
                    <a:pt x="16292" y="35016"/>
                    <a:pt x="16248" y="35016"/>
                  </a:cubicBezTo>
                  <a:cubicBezTo>
                    <a:pt x="16237" y="35016"/>
                    <a:pt x="16226" y="35016"/>
                    <a:pt x="16218" y="35018"/>
                  </a:cubicBezTo>
                  <a:lnTo>
                    <a:pt x="16218" y="35018"/>
                  </a:lnTo>
                  <a:cubicBezTo>
                    <a:pt x="16325" y="34870"/>
                    <a:pt x="16451" y="34723"/>
                    <a:pt x="16557" y="34596"/>
                  </a:cubicBezTo>
                  <a:cubicBezTo>
                    <a:pt x="16888" y="34265"/>
                    <a:pt x="17175" y="34265"/>
                    <a:pt x="17617" y="34221"/>
                  </a:cubicBezTo>
                  <a:cubicBezTo>
                    <a:pt x="17771" y="34177"/>
                    <a:pt x="17882" y="34155"/>
                    <a:pt x="18058" y="34066"/>
                  </a:cubicBezTo>
                  <a:close/>
                  <a:moveTo>
                    <a:pt x="40311" y="39011"/>
                  </a:moveTo>
                  <a:cubicBezTo>
                    <a:pt x="40377" y="39100"/>
                    <a:pt x="40443" y="39188"/>
                    <a:pt x="40509" y="39254"/>
                  </a:cubicBezTo>
                  <a:cubicBezTo>
                    <a:pt x="40509" y="39298"/>
                    <a:pt x="40532" y="39342"/>
                    <a:pt x="40532" y="39364"/>
                  </a:cubicBezTo>
                  <a:cubicBezTo>
                    <a:pt x="40549" y="39435"/>
                    <a:pt x="40553" y="39519"/>
                    <a:pt x="40576" y="39595"/>
                  </a:cubicBezTo>
                  <a:lnTo>
                    <a:pt x="40576" y="39595"/>
                  </a:lnTo>
                  <a:cubicBezTo>
                    <a:pt x="40547" y="39541"/>
                    <a:pt x="40504" y="39503"/>
                    <a:pt x="40487" y="39453"/>
                  </a:cubicBezTo>
                  <a:cubicBezTo>
                    <a:pt x="40487" y="39409"/>
                    <a:pt x="40443" y="39342"/>
                    <a:pt x="40443" y="39298"/>
                  </a:cubicBezTo>
                  <a:cubicBezTo>
                    <a:pt x="40443" y="39298"/>
                    <a:pt x="40433" y="39279"/>
                    <a:pt x="40427" y="39279"/>
                  </a:cubicBezTo>
                  <a:cubicBezTo>
                    <a:pt x="40424" y="39279"/>
                    <a:pt x="40421" y="39284"/>
                    <a:pt x="40421" y="39298"/>
                  </a:cubicBezTo>
                  <a:lnTo>
                    <a:pt x="40421" y="39431"/>
                  </a:lnTo>
                  <a:cubicBezTo>
                    <a:pt x="40399" y="39409"/>
                    <a:pt x="40377" y="39364"/>
                    <a:pt x="40377" y="39342"/>
                  </a:cubicBezTo>
                  <a:cubicBezTo>
                    <a:pt x="40377" y="39298"/>
                    <a:pt x="40333" y="39232"/>
                    <a:pt x="40333" y="39188"/>
                  </a:cubicBezTo>
                  <a:cubicBezTo>
                    <a:pt x="40333" y="39122"/>
                    <a:pt x="40311" y="39077"/>
                    <a:pt x="40311" y="39011"/>
                  </a:cubicBezTo>
                  <a:close/>
                  <a:moveTo>
                    <a:pt x="40885" y="38437"/>
                  </a:moveTo>
                  <a:cubicBezTo>
                    <a:pt x="40863" y="38437"/>
                    <a:pt x="40863" y="38437"/>
                    <a:pt x="40863" y="38459"/>
                  </a:cubicBezTo>
                  <a:cubicBezTo>
                    <a:pt x="40863" y="38592"/>
                    <a:pt x="40863" y="38680"/>
                    <a:pt x="40907" y="38790"/>
                  </a:cubicBezTo>
                  <a:cubicBezTo>
                    <a:pt x="40863" y="38790"/>
                    <a:pt x="40863" y="38813"/>
                    <a:pt x="40863" y="38857"/>
                  </a:cubicBezTo>
                  <a:cubicBezTo>
                    <a:pt x="40907" y="38879"/>
                    <a:pt x="40907" y="38901"/>
                    <a:pt x="40929" y="38923"/>
                  </a:cubicBezTo>
                  <a:cubicBezTo>
                    <a:pt x="40973" y="39188"/>
                    <a:pt x="41061" y="39431"/>
                    <a:pt x="41106" y="39651"/>
                  </a:cubicBezTo>
                  <a:cubicBezTo>
                    <a:pt x="41106" y="39674"/>
                    <a:pt x="41150" y="39696"/>
                    <a:pt x="41150" y="39740"/>
                  </a:cubicBezTo>
                  <a:cubicBezTo>
                    <a:pt x="41083" y="39629"/>
                    <a:pt x="40995" y="39519"/>
                    <a:pt x="40951" y="39409"/>
                  </a:cubicBezTo>
                  <a:cubicBezTo>
                    <a:pt x="40907" y="39320"/>
                    <a:pt x="40841" y="39210"/>
                    <a:pt x="40774" y="39122"/>
                  </a:cubicBezTo>
                  <a:cubicBezTo>
                    <a:pt x="40708" y="38901"/>
                    <a:pt x="40642" y="38680"/>
                    <a:pt x="40620" y="38437"/>
                  </a:cubicBezTo>
                  <a:close/>
                  <a:moveTo>
                    <a:pt x="42298" y="39585"/>
                  </a:moveTo>
                  <a:cubicBezTo>
                    <a:pt x="42342" y="39674"/>
                    <a:pt x="42364" y="39740"/>
                    <a:pt x="42386" y="39806"/>
                  </a:cubicBezTo>
                  <a:cubicBezTo>
                    <a:pt x="42364" y="39762"/>
                    <a:pt x="42342" y="39718"/>
                    <a:pt x="42298" y="39674"/>
                  </a:cubicBezTo>
                  <a:lnTo>
                    <a:pt x="42298" y="39585"/>
                  </a:lnTo>
                  <a:close/>
                  <a:moveTo>
                    <a:pt x="41260" y="38459"/>
                  </a:moveTo>
                  <a:cubicBezTo>
                    <a:pt x="41260" y="38658"/>
                    <a:pt x="41260" y="38857"/>
                    <a:pt x="41282" y="39011"/>
                  </a:cubicBezTo>
                  <a:cubicBezTo>
                    <a:pt x="41260" y="38967"/>
                    <a:pt x="41194" y="38879"/>
                    <a:pt x="41172" y="38790"/>
                  </a:cubicBezTo>
                  <a:cubicBezTo>
                    <a:pt x="41172" y="38784"/>
                    <a:pt x="41168" y="38781"/>
                    <a:pt x="41163" y="38781"/>
                  </a:cubicBezTo>
                  <a:cubicBezTo>
                    <a:pt x="41150" y="38781"/>
                    <a:pt x="41128" y="38797"/>
                    <a:pt x="41128" y="38813"/>
                  </a:cubicBezTo>
                  <a:cubicBezTo>
                    <a:pt x="41172" y="38967"/>
                    <a:pt x="41238" y="39077"/>
                    <a:pt x="41304" y="39210"/>
                  </a:cubicBezTo>
                  <a:cubicBezTo>
                    <a:pt x="41343" y="39405"/>
                    <a:pt x="41382" y="39617"/>
                    <a:pt x="41452" y="39817"/>
                  </a:cubicBezTo>
                  <a:lnTo>
                    <a:pt x="41452" y="39817"/>
                  </a:lnTo>
                  <a:cubicBezTo>
                    <a:pt x="41429" y="39771"/>
                    <a:pt x="41400" y="39732"/>
                    <a:pt x="41370" y="39674"/>
                  </a:cubicBezTo>
                  <a:cubicBezTo>
                    <a:pt x="41238" y="39431"/>
                    <a:pt x="41083" y="39166"/>
                    <a:pt x="40973" y="38901"/>
                  </a:cubicBezTo>
                  <a:cubicBezTo>
                    <a:pt x="40951" y="38768"/>
                    <a:pt x="40929" y="38614"/>
                    <a:pt x="40929" y="38481"/>
                  </a:cubicBezTo>
                  <a:cubicBezTo>
                    <a:pt x="40929" y="38459"/>
                    <a:pt x="40929" y="38459"/>
                    <a:pt x="40907" y="38459"/>
                  </a:cubicBezTo>
                  <a:close/>
                  <a:moveTo>
                    <a:pt x="40487" y="38746"/>
                  </a:moveTo>
                  <a:cubicBezTo>
                    <a:pt x="40532" y="38813"/>
                    <a:pt x="40598" y="38923"/>
                    <a:pt x="40642" y="39011"/>
                  </a:cubicBezTo>
                  <a:cubicBezTo>
                    <a:pt x="40686" y="39033"/>
                    <a:pt x="40708" y="39100"/>
                    <a:pt x="40730" y="39122"/>
                  </a:cubicBezTo>
                  <a:cubicBezTo>
                    <a:pt x="40730" y="39232"/>
                    <a:pt x="40752" y="39342"/>
                    <a:pt x="40819" y="39453"/>
                  </a:cubicBezTo>
                  <a:cubicBezTo>
                    <a:pt x="40863" y="39629"/>
                    <a:pt x="40929" y="39784"/>
                    <a:pt x="40973" y="39916"/>
                  </a:cubicBezTo>
                  <a:cubicBezTo>
                    <a:pt x="40929" y="39850"/>
                    <a:pt x="40907" y="39784"/>
                    <a:pt x="40907" y="39762"/>
                  </a:cubicBezTo>
                  <a:cubicBezTo>
                    <a:pt x="40819" y="39563"/>
                    <a:pt x="40730" y="39364"/>
                    <a:pt x="40620" y="39210"/>
                  </a:cubicBezTo>
                  <a:lnTo>
                    <a:pt x="40598" y="39188"/>
                  </a:lnTo>
                  <a:cubicBezTo>
                    <a:pt x="40532" y="39033"/>
                    <a:pt x="40509" y="38901"/>
                    <a:pt x="40487" y="38746"/>
                  </a:cubicBezTo>
                  <a:close/>
                  <a:moveTo>
                    <a:pt x="41966" y="39320"/>
                  </a:moveTo>
                  <a:cubicBezTo>
                    <a:pt x="42033" y="39431"/>
                    <a:pt x="42121" y="39541"/>
                    <a:pt x="42187" y="39651"/>
                  </a:cubicBezTo>
                  <a:cubicBezTo>
                    <a:pt x="42231" y="39740"/>
                    <a:pt x="42231" y="39850"/>
                    <a:pt x="42253" y="39916"/>
                  </a:cubicBezTo>
                  <a:cubicBezTo>
                    <a:pt x="42187" y="39806"/>
                    <a:pt x="42143" y="39696"/>
                    <a:pt x="42055" y="39629"/>
                  </a:cubicBezTo>
                  <a:cubicBezTo>
                    <a:pt x="42033" y="39519"/>
                    <a:pt x="42011" y="39409"/>
                    <a:pt x="41966" y="39320"/>
                  </a:cubicBezTo>
                  <a:close/>
                  <a:moveTo>
                    <a:pt x="41856" y="39453"/>
                  </a:moveTo>
                  <a:lnTo>
                    <a:pt x="41856" y="39453"/>
                  </a:lnTo>
                  <a:cubicBezTo>
                    <a:pt x="41900" y="39519"/>
                    <a:pt x="41922" y="39541"/>
                    <a:pt x="41944" y="39585"/>
                  </a:cubicBezTo>
                  <a:cubicBezTo>
                    <a:pt x="41966" y="39740"/>
                    <a:pt x="42011" y="39872"/>
                    <a:pt x="42033" y="39983"/>
                  </a:cubicBezTo>
                  <a:lnTo>
                    <a:pt x="42033" y="40005"/>
                  </a:lnTo>
                  <a:cubicBezTo>
                    <a:pt x="42011" y="39960"/>
                    <a:pt x="41966" y="39872"/>
                    <a:pt x="41966" y="39806"/>
                  </a:cubicBezTo>
                  <a:cubicBezTo>
                    <a:pt x="41944" y="39696"/>
                    <a:pt x="41900" y="39563"/>
                    <a:pt x="41856" y="39453"/>
                  </a:cubicBezTo>
                  <a:close/>
                  <a:moveTo>
                    <a:pt x="41348" y="38592"/>
                  </a:moveTo>
                  <a:lnTo>
                    <a:pt x="41348" y="38592"/>
                  </a:lnTo>
                  <a:cubicBezTo>
                    <a:pt x="41415" y="38790"/>
                    <a:pt x="41525" y="38967"/>
                    <a:pt x="41635" y="39144"/>
                  </a:cubicBezTo>
                  <a:cubicBezTo>
                    <a:pt x="41724" y="39320"/>
                    <a:pt x="41790" y="39519"/>
                    <a:pt x="41834" y="39696"/>
                  </a:cubicBezTo>
                  <a:cubicBezTo>
                    <a:pt x="41900" y="39872"/>
                    <a:pt x="41922" y="40027"/>
                    <a:pt x="41966" y="40203"/>
                  </a:cubicBezTo>
                  <a:cubicBezTo>
                    <a:pt x="41856" y="39960"/>
                    <a:pt x="41724" y="39696"/>
                    <a:pt x="41591" y="39475"/>
                  </a:cubicBezTo>
                  <a:cubicBezTo>
                    <a:pt x="41525" y="39409"/>
                    <a:pt x="41481" y="39298"/>
                    <a:pt x="41415" y="39210"/>
                  </a:cubicBezTo>
                  <a:cubicBezTo>
                    <a:pt x="41393" y="39011"/>
                    <a:pt x="41370" y="38790"/>
                    <a:pt x="41348" y="38592"/>
                  </a:cubicBezTo>
                  <a:close/>
                  <a:moveTo>
                    <a:pt x="41172" y="40336"/>
                  </a:moveTo>
                  <a:lnTo>
                    <a:pt x="41172" y="40402"/>
                  </a:lnTo>
                  <a:cubicBezTo>
                    <a:pt x="41172" y="40371"/>
                    <a:pt x="41161" y="40362"/>
                    <a:pt x="41155" y="40352"/>
                  </a:cubicBezTo>
                  <a:lnTo>
                    <a:pt x="41155" y="40352"/>
                  </a:lnTo>
                  <a:cubicBezTo>
                    <a:pt x="41158" y="40350"/>
                    <a:pt x="41163" y="40345"/>
                    <a:pt x="41172" y="40336"/>
                  </a:cubicBezTo>
                  <a:close/>
                  <a:moveTo>
                    <a:pt x="41061" y="39232"/>
                  </a:moveTo>
                  <a:lnTo>
                    <a:pt x="41393" y="39894"/>
                  </a:lnTo>
                  <a:cubicBezTo>
                    <a:pt x="41437" y="40005"/>
                    <a:pt x="41481" y="40181"/>
                    <a:pt x="41591" y="40247"/>
                  </a:cubicBezTo>
                  <a:lnTo>
                    <a:pt x="41591" y="40292"/>
                  </a:lnTo>
                  <a:cubicBezTo>
                    <a:pt x="41657" y="40534"/>
                    <a:pt x="41768" y="40799"/>
                    <a:pt x="41856" y="41064"/>
                  </a:cubicBezTo>
                  <a:cubicBezTo>
                    <a:pt x="41896" y="41157"/>
                    <a:pt x="41919" y="41265"/>
                    <a:pt x="41961" y="41360"/>
                  </a:cubicBezTo>
                  <a:lnTo>
                    <a:pt x="41961" y="41360"/>
                  </a:lnTo>
                  <a:cubicBezTo>
                    <a:pt x="41725" y="41087"/>
                    <a:pt x="41451" y="40796"/>
                    <a:pt x="41238" y="40468"/>
                  </a:cubicBezTo>
                  <a:cubicBezTo>
                    <a:pt x="41260" y="40468"/>
                    <a:pt x="41282" y="40446"/>
                    <a:pt x="41282" y="40424"/>
                  </a:cubicBezTo>
                  <a:cubicBezTo>
                    <a:pt x="41282" y="40137"/>
                    <a:pt x="41061" y="39872"/>
                    <a:pt x="40973" y="39629"/>
                  </a:cubicBezTo>
                  <a:lnTo>
                    <a:pt x="40973" y="39585"/>
                  </a:lnTo>
                  <a:cubicBezTo>
                    <a:pt x="41039" y="39674"/>
                    <a:pt x="41061" y="39762"/>
                    <a:pt x="41128" y="39850"/>
                  </a:cubicBezTo>
                  <a:cubicBezTo>
                    <a:pt x="41172" y="39960"/>
                    <a:pt x="41260" y="40181"/>
                    <a:pt x="41370" y="40336"/>
                  </a:cubicBezTo>
                  <a:cubicBezTo>
                    <a:pt x="41459" y="40534"/>
                    <a:pt x="41503" y="40689"/>
                    <a:pt x="41591" y="40888"/>
                  </a:cubicBezTo>
                  <a:cubicBezTo>
                    <a:pt x="41598" y="40909"/>
                    <a:pt x="41610" y="40916"/>
                    <a:pt x="41622" y="40916"/>
                  </a:cubicBezTo>
                  <a:cubicBezTo>
                    <a:pt x="41649" y="40916"/>
                    <a:pt x="41679" y="40881"/>
                    <a:pt x="41679" y="40866"/>
                  </a:cubicBezTo>
                  <a:cubicBezTo>
                    <a:pt x="41679" y="40844"/>
                    <a:pt x="41635" y="40777"/>
                    <a:pt x="41635" y="40755"/>
                  </a:cubicBezTo>
                  <a:lnTo>
                    <a:pt x="41613" y="40733"/>
                  </a:lnTo>
                  <a:cubicBezTo>
                    <a:pt x="41547" y="40645"/>
                    <a:pt x="41525" y="40534"/>
                    <a:pt x="41503" y="40446"/>
                  </a:cubicBezTo>
                  <a:lnTo>
                    <a:pt x="41547" y="40446"/>
                  </a:lnTo>
                  <a:cubicBezTo>
                    <a:pt x="41591" y="40446"/>
                    <a:pt x="41591" y="40402"/>
                    <a:pt x="41547" y="40402"/>
                  </a:cubicBezTo>
                  <a:cubicBezTo>
                    <a:pt x="41503" y="40358"/>
                    <a:pt x="41459" y="40314"/>
                    <a:pt x="41415" y="40247"/>
                  </a:cubicBezTo>
                  <a:cubicBezTo>
                    <a:pt x="41326" y="40071"/>
                    <a:pt x="41282" y="39850"/>
                    <a:pt x="41194" y="39651"/>
                  </a:cubicBezTo>
                  <a:cubicBezTo>
                    <a:pt x="41150" y="39519"/>
                    <a:pt x="41106" y="39364"/>
                    <a:pt x="41061" y="39232"/>
                  </a:cubicBezTo>
                  <a:close/>
                  <a:moveTo>
                    <a:pt x="42850" y="40844"/>
                  </a:moveTo>
                  <a:lnTo>
                    <a:pt x="42850" y="40844"/>
                  </a:lnTo>
                  <a:cubicBezTo>
                    <a:pt x="42894" y="40954"/>
                    <a:pt x="42938" y="41020"/>
                    <a:pt x="42960" y="41108"/>
                  </a:cubicBezTo>
                  <a:cubicBezTo>
                    <a:pt x="43004" y="41307"/>
                    <a:pt x="43048" y="41506"/>
                    <a:pt x="43070" y="41660"/>
                  </a:cubicBezTo>
                  <a:cubicBezTo>
                    <a:pt x="43026" y="41462"/>
                    <a:pt x="42938" y="41285"/>
                    <a:pt x="42916" y="41086"/>
                  </a:cubicBezTo>
                  <a:cubicBezTo>
                    <a:pt x="42872" y="40998"/>
                    <a:pt x="42872" y="40910"/>
                    <a:pt x="42850" y="40844"/>
                  </a:cubicBezTo>
                  <a:close/>
                  <a:moveTo>
                    <a:pt x="41487" y="39463"/>
                  </a:moveTo>
                  <a:lnTo>
                    <a:pt x="41487" y="39463"/>
                  </a:lnTo>
                  <a:cubicBezTo>
                    <a:pt x="41682" y="39770"/>
                    <a:pt x="41792" y="40140"/>
                    <a:pt x="42011" y="40424"/>
                  </a:cubicBezTo>
                  <a:cubicBezTo>
                    <a:pt x="42011" y="40424"/>
                    <a:pt x="42020" y="40434"/>
                    <a:pt x="42027" y="40434"/>
                  </a:cubicBezTo>
                  <a:cubicBezTo>
                    <a:pt x="42030" y="40434"/>
                    <a:pt x="42033" y="40431"/>
                    <a:pt x="42033" y="40424"/>
                  </a:cubicBezTo>
                  <a:cubicBezTo>
                    <a:pt x="42077" y="40667"/>
                    <a:pt x="42143" y="40910"/>
                    <a:pt x="42165" y="41197"/>
                  </a:cubicBezTo>
                  <a:cubicBezTo>
                    <a:pt x="42165" y="41215"/>
                    <a:pt x="42181" y="41222"/>
                    <a:pt x="42199" y="41222"/>
                  </a:cubicBezTo>
                  <a:cubicBezTo>
                    <a:pt x="42224" y="41222"/>
                    <a:pt x="42253" y="41209"/>
                    <a:pt x="42253" y="41197"/>
                  </a:cubicBezTo>
                  <a:lnTo>
                    <a:pt x="42253" y="40844"/>
                  </a:lnTo>
                  <a:cubicBezTo>
                    <a:pt x="42298" y="40998"/>
                    <a:pt x="42408" y="41197"/>
                    <a:pt x="42408" y="41351"/>
                  </a:cubicBezTo>
                  <a:cubicBezTo>
                    <a:pt x="42408" y="41384"/>
                    <a:pt x="42443" y="41404"/>
                    <a:pt x="42471" y="41404"/>
                  </a:cubicBezTo>
                  <a:cubicBezTo>
                    <a:pt x="42481" y="41404"/>
                    <a:pt x="42490" y="41401"/>
                    <a:pt x="42496" y="41395"/>
                  </a:cubicBezTo>
                  <a:lnTo>
                    <a:pt x="42563" y="41329"/>
                  </a:lnTo>
                  <a:cubicBezTo>
                    <a:pt x="42585" y="41307"/>
                    <a:pt x="42563" y="41285"/>
                    <a:pt x="42518" y="41285"/>
                  </a:cubicBezTo>
                  <a:cubicBezTo>
                    <a:pt x="42496" y="41285"/>
                    <a:pt x="42496" y="41241"/>
                    <a:pt x="42496" y="41175"/>
                  </a:cubicBezTo>
                  <a:cubicBezTo>
                    <a:pt x="42474" y="41086"/>
                    <a:pt x="42408" y="40998"/>
                    <a:pt x="42386" y="40910"/>
                  </a:cubicBezTo>
                  <a:cubicBezTo>
                    <a:pt x="42298" y="40667"/>
                    <a:pt x="42253" y="40424"/>
                    <a:pt x="42187" y="40181"/>
                  </a:cubicBezTo>
                  <a:cubicBezTo>
                    <a:pt x="42165" y="40093"/>
                    <a:pt x="42165" y="40005"/>
                    <a:pt x="42143" y="39916"/>
                  </a:cubicBezTo>
                  <a:lnTo>
                    <a:pt x="42143" y="39916"/>
                  </a:lnTo>
                  <a:cubicBezTo>
                    <a:pt x="42165" y="39983"/>
                    <a:pt x="42187" y="40027"/>
                    <a:pt x="42231" y="40071"/>
                  </a:cubicBezTo>
                  <a:cubicBezTo>
                    <a:pt x="42253" y="40115"/>
                    <a:pt x="42276" y="40181"/>
                    <a:pt x="42298" y="40203"/>
                  </a:cubicBezTo>
                  <a:cubicBezTo>
                    <a:pt x="42342" y="40314"/>
                    <a:pt x="42386" y="40446"/>
                    <a:pt x="42452" y="40579"/>
                  </a:cubicBezTo>
                  <a:cubicBezTo>
                    <a:pt x="42563" y="40844"/>
                    <a:pt x="42629" y="41175"/>
                    <a:pt x="42695" y="41462"/>
                  </a:cubicBezTo>
                  <a:cubicBezTo>
                    <a:pt x="42717" y="41616"/>
                    <a:pt x="42717" y="41771"/>
                    <a:pt x="42827" y="41881"/>
                  </a:cubicBezTo>
                  <a:cubicBezTo>
                    <a:pt x="42833" y="41887"/>
                    <a:pt x="42842" y="41890"/>
                    <a:pt x="42853" y="41890"/>
                  </a:cubicBezTo>
                  <a:cubicBezTo>
                    <a:pt x="42880" y="41890"/>
                    <a:pt x="42916" y="41869"/>
                    <a:pt x="42916" y="41837"/>
                  </a:cubicBezTo>
                  <a:cubicBezTo>
                    <a:pt x="42916" y="41793"/>
                    <a:pt x="42894" y="41771"/>
                    <a:pt x="42894" y="41727"/>
                  </a:cubicBezTo>
                  <a:cubicBezTo>
                    <a:pt x="42894" y="41704"/>
                    <a:pt x="42883" y="41693"/>
                    <a:pt x="42872" y="41693"/>
                  </a:cubicBezTo>
                  <a:cubicBezTo>
                    <a:pt x="42861" y="41693"/>
                    <a:pt x="42850" y="41704"/>
                    <a:pt x="42850" y="41727"/>
                  </a:cubicBezTo>
                  <a:cubicBezTo>
                    <a:pt x="42805" y="41572"/>
                    <a:pt x="42805" y="41395"/>
                    <a:pt x="42739" y="41241"/>
                  </a:cubicBezTo>
                  <a:cubicBezTo>
                    <a:pt x="42695" y="41064"/>
                    <a:pt x="42629" y="40799"/>
                    <a:pt x="42563" y="40623"/>
                  </a:cubicBezTo>
                  <a:cubicBezTo>
                    <a:pt x="42518" y="40534"/>
                    <a:pt x="42474" y="40446"/>
                    <a:pt x="42452" y="40358"/>
                  </a:cubicBezTo>
                  <a:cubicBezTo>
                    <a:pt x="42474" y="40358"/>
                    <a:pt x="42474" y="40358"/>
                    <a:pt x="42474" y="40336"/>
                  </a:cubicBezTo>
                  <a:cubicBezTo>
                    <a:pt x="42474" y="40292"/>
                    <a:pt x="42474" y="40292"/>
                    <a:pt x="42452" y="40247"/>
                  </a:cubicBezTo>
                  <a:lnTo>
                    <a:pt x="42364" y="40181"/>
                  </a:lnTo>
                  <a:cubicBezTo>
                    <a:pt x="42342" y="40115"/>
                    <a:pt x="42342" y="40027"/>
                    <a:pt x="42298" y="39960"/>
                  </a:cubicBezTo>
                  <a:cubicBezTo>
                    <a:pt x="42298" y="39894"/>
                    <a:pt x="42276" y="39850"/>
                    <a:pt x="42276" y="39784"/>
                  </a:cubicBezTo>
                  <a:lnTo>
                    <a:pt x="42276" y="39784"/>
                  </a:lnTo>
                  <a:cubicBezTo>
                    <a:pt x="42364" y="39894"/>
                    <a:pt x="42408" y="40027"/>
                    <a:pt x="42496" y="40137"/>
                  </a:cubicBezTo>
                  <a:cubicBezTo>
                    <a:pt x="42563" y="40358"/>
                    <a:pt x="42629" y="40623"/>
                    <a:pt x="42695" y="40844"/>
                  </a:cubicBezTo>
                  <a:cubicBezTo>
                    <a:pt x="42783" y="41307"/>
                    <a:pt x="43004" y="41749"/>
                    <a:pt x="43026" y="42212"/>
                  </a:cubicBezTo>
                  <a:cubicBezTo>
                    <a:pt x="43026" y="42245"/>
                    <a:pt x="43048" y="42262"/>
                    <a:pt x="43073" y="42262"/>
                  </a:cubicBezTo>
                  <a:cubicBezTo>
                    <a:pt x="43098" y="42262"/>
                    <a:pt x="43125" y="42245"/>
                    <a:pt x="43137" y="42212"/>
                  </a:cubicBezTo>
                  <a:lnTo>
                    <a:pt x="43137" y="42058"/>
                  </a:lnTo>
                  <a:cubicBezTo>
                    <a:pt x="43159" y="42124"/>
                    <a:pt x="43159" y="42212"/>
                    <a:pt x="43181" y="42278"/>
                  </a:cubicBezTo>
                  <a:cubicBezTo>
                    <a:pt x="43247" y="42433"/>
                    <a:pt x="43269" y="42610"/>
                    <a:pt x="43335" y="42764"/>
                  </a:cubicBezTo>
                  <a:cubicBezTo>
                    <a:pt x="43357" y="42875"/>
                    <a:pt x="43379" y="42941"/>
                    <a:pt x="43468" y="43007"/>
                  </a:cubicBezTo>
                  <a:cubicBezTo>
                    <a:pt x="43474" y="43020"/>
                    <a:pt x="43484" y="43025"/>
                    <a:pt x="43495" y="43025"/>
                  </a:cubicBezTo>
                  <a:cubicBezTo>
                    <a:pt x="43519" y="43025"/>
                    <a:pt x="43543" y="42994"/>
                    <a:pt x="43512" y="42963"/>
                  </a:cubicBezTo>
                  <a:cubicBezTo>
                    <a:pt x="43401" y="42830"/>
                    <a:pt x="43401" y="42654"/>
                    <a:pt x="43379" y="42521"/>
                  </a:cubicBezTo>
                  <a:cubicBezTo>
                    <a:pt x="43357" y="42345"/>
                    <a:pt x="43291" y="42212"/>
                    <a:pt x="43247" y="42080"/>
                  </a:cubicBezTo>
                  <a:cubicBezTo>
                    <a:pt x="43181" y="41859"/>
                    <a:pt x="43137" y="41638"/>
                    <a:pt x="43114" y="41417"/>
                  </a:cubicBezTo>
                  <a:lnTo>
                    <a:pt x="43114" y="41417"/>
                  </a:lnTo>
                  <a:cubicBezTo>
                    <a:pt x="43247" y="41727"/>
                    <a:pt x="43379" y="42014"/>
                    <a:pt x="43490" y="42345"/>
                  </a:cubicBezTo>
                  <a:cubicBezTo>
                    <a:pt x="43710" y="42897"/>
                    <a:pt x="44020" y="43426"/>
                    <a:pt x="44240" y="44000"/>
                  </a:cubicBezTo>
                  <a:cubicBezTo>
                    <a:pt x="44307" y="44199"/>
                    <a:pt x="44395" y="44420"/>
                    <a:pt x="44483" y="44618"/>
                  </a:cubicBezTo>
                  <a:cubicBezTo>
                    <a:pt x="44240" y="44376"/>
                    <a:pt x="44020" y="44111"/>
                    <a:pt x="43733" y="43890"/>
                  </a:cubicBezTo>
                  <a:cubicBezTo>
                    <a:pt x="43423" y="43647"/>
                    <a:pt x="43137" y="43316"/>
                    <a:pt x="42938" y="42985"/>
                  </a:cubicBezTo>
                  <a:cubicBezTo>
                    <a:pt x="42651" y="42543"/>
                    <a:pt x="42518" y="42058"/>
                    <a:pt x="42187" y="41638"/>
                  </a:cubicBezTo>
                  <a:cubicBezTo>
                    <a:pt x="42162" y="41605"/>
                    <a:pt x="42136" y="41571"/>
                    <a:pt x="42108" y="41537"/>
                  </a:cubicBezTo>
                  <a:lnTo>
                    <a:pt x="42108" y="41537"/>
                  </a:lnTo>
                  <a:cubicBezTo>
                    <a:pt x="42135" y="41536"/>
                    <a:pt x="42165" y="41521"/>
                    <a:pt x="42165" y="41506"/>
                  </a:cubicBezTo>
                  <a:lnTo>
                    <a:pt x="42165" y="41307"/>
                  </a:lnTo>
                  <a:cubicBezTo>
                    <a:pt x="42165" y="41296"/>
                    <a:pt x="42149" y="41291"/>
                    <a:pt x="42132" y="41291"/>
                  </a:cubicBezTo>
                  <a:cubicBezTo>
                    <a:pt x="42115" y="41291"/>
                    <a:pt x="42099" y="41296"/>
                    <a:pt x="42099" y="41307"/>
                  </a:cubicBezTo>
                  <a:lnTo>
                    <a:pt x="42099" y="41351"/>
                  </a:lnTo>
                  <a:cubicBezTo>
                    <a:pt x="42011" y="41197"/>
                    <a:pt x="41966" y="40998"/>
                    <a:pt x="41922" y="40844"/>
                  </a:cubicBezTo>
                  <a:cubicBezTo>
                    <a:pt x="41834" y="40579"/>
                    <a:pt x="41746" y="40358"/>
                    <a:pt x="41679" y="40115"/>
                  </a:cubicBezTo>
                  <a:cubicBezTo>
                    <a:pt x="41595" y="39905"/>
                    <a:pt x="41531" y="39675"/>
                    <a:pt x="41487" y="39463"/>
                  </a:cubicBezTo>
                  <a:close/>
                  <a:moveTo>
                    <a:pt x="42143" y="42234"/>
                  </a:moveTo>
                  <a:lnTo>
                    <a:pt x="42143" y="42234"/>
                  </a:lnTo>
                  <a:cubicBezTo>
                    <a:pt x="42253" y="42411"/>
                    <a:pt x="42364" y="42565"/>
                    <a:pt x="42452" y="42764"/>
                  </a:cubicBezTo>
                  <a:cubicBezTo>
                    <a:pt x="42783" y="43382"/>
                    <a:pt x="43181" y="43780"/>
                    <a:pt x="43710" y="44265"/>
                  </a:cubicBezTo>
                  <a:cubicBezTo>
                    <a:pt x="44020" y="44508"/>
                    <a:pt x="44262" y="44817"/>
                    <a:pt x="44571" y="45082"/>
                  </a:cubicBezTo>
                  <a:cubicBezTo>
                    <a:pt x="44880" y="45369"/>
                    <a:pt x="45123" y="45722"/>
                    <a:pt x="45388" y="46031"/>
                  </a:cubicBezTo>
                  <a:cubicBezTo>
                    <a:pt x="45499" y="46186"/>
                    <a:pt x="45609" y="46385"/>
                    <a:pt x="45697" y="46583"/>
                  </a:cubicBezTo>
                  <a:cubicBezTo>
                    <a:pt x="45808" y="46936"/>
                    <a:pt x="45918" y="47290"/>
                    <a:pt x="46051" y="47687"/>
                  </a:cubicBezTo>
                  <a:cubicBezTo>
                    <a:pt x="46205" y="48062"/>
                    <a:pt x="46338" y="48416"/>
                    <a:pt x="46426" y="48835"/>
                  </a:cubicBezTo>
                  <a:cubicBezTo>
                    <a:pt x="46470" y="49122"/>
                    <a:pt x="46602" y="49497"/>
                    <a:pt x="46669" y="49850"/>
                  </a:cubicBezTo>
                  <a:cubicBezTo>
                    <a:pt x="46536" y="49586"/>
                    <a:pt x="46426" y="49299"/>
                    <a:pt x="46315" y="49056"/>
                  </a:cubicBezTo>
                  <a:cubicBezTo>
                    <a:pt x="46095" y="48614"/>
                    <a:pt x="45786" y="48305"/>
                    <a:pt x="45477" y="47930"/>
                  </a:cubicBezTo>
                  <a:cubicBezTo>
                    <a:pt x="44925" y="47246"/>
                    <a:pt x="44439" y="46429"/>
                    <a:pt x="44042" y="45634"/>
                  </a:cubicBezTo>
                  <a:cubicBezTo>
                    <a:pt x="43600" y="44685"/>
                    <a:pt x="42960" y="43868"/>
                    <a:pt x="42496" y="42963"/>
                  </a:cubicBezTo>
                  <a:cubicBezTo>
                    <a:pt x="42386" y="42720"/>
                    <a:pt x="42253" y="42499"/>
                    <a:pt x="42143" y="42234"/>
                  </a:cubicBezTo>
                  <a:close/>
                  <a:moveTo>
                    <a:pt x="43048" y="38349"/>
                  </a:moveTo>
                  <a:cubicBezTo>
                    <a:pt x="43291" y="38349"/>
                    <a:pt x="43534" y="38349"/>
                    <a:pt x="43799" y="38415"/>
                  </a:cubicBezTo>
                  <a:cubicBezTo>
                    <a:pt x="43909" y="38768"/>
                    <a:pt x="44174" y="39077"/>
                    <a:pt x="44373" y="39364"/>
                  </a:cubicBezTo>
                  <a:cubicBezTo>
                    <a:pt x="44660" y="39916"/>
                    <a:pt x="44947" y="40512"/>
                    <a:pt x="45344" y="41020"/>
                  </a:cubicBezTo>
                  <a:cubicBezTo>
                    <a:pt x="45697" y="41550"/>
                    <a:pt x="45984" y="42124"/>
                    <a:pt x="46315" y="42654"/>
                  </a:cubicBezTo>
                  <a:cubicBezTo>
                    <a:pt x="46669" y="43228"/>
                    <a:pt x="46889" y="43846"/>
                    <a:pt x="47198" y="44442"/>
                  </a:cubicBezTo>
                  <a:cubicBezTo>
                    <a:pt x="47772" y="45612"/>
                    <a:pt x="48413" y="46738"/>
                    <a:pt x="49097" y="47842"/>
                  </a:cubicBezTo>
                  <a:cubicBezTo>
                    <a:pt x="49428" y="48349"/>
                    <a:pt x="49759" y="48857"/>
                    <a:pt x="50112" y="49343"/>
                  </a:cubicBezTo>
                  <a:cubicBezTo>
                    <a:pt x="50135" y="49387"/>
                    <a:pt x="50201" y="49431"/>
                    <a:pt x="50223" y="49475"/>
                  </a:cubicBezTo>
                  <a:cubicBezTo>
                    <a:pt x="50112" y="49387"/>
                    <a:pt x="50024" y="49299"/>
                    <a:pt x="49936" y="49188"/>
                  </a:cubicBezTo>
                  <a:cubicBezTo>
                    <a:pt x="49671" y="48857"/>
                    <a:pt x="49340" y="48592"/>
                    <a:pt x="49053" y="48261"/>
                  </a:cubicBezTo>
                  <a:cubicBezTo>
                    <a:pt x="48810" y="47952"/>
                    <a:pt x="48545" y="47687"/>
                    <a:pt x="48280" y="47400"/>
                  </a:cubicBezTo>
                  <a:cubicBezTo>
                    <a:pt x="48148" y="47246"/>
                    <a:pt x="47927" y="46981"/>
                    <a:pt x="47728" y="46738"/>
                  </a:cubicBezTo>
                  <a:cubicBezTo>
                    <a:pt x="47706" y="46694"/>
                    <a:pt x="47684" y="46605"/>
                    <a:pt x="47684" y="46539"/>
                  </a:cubicBezTo>
                  <a:cubicBezTo>
                    <a:pt x="47552" y="46142"/>
                    <a:pt x="47353" y="45722"/>
                    <a:pt x="47154" y="45325"/>
                  </a:cubicBezTo>
                  <a:cubicBezTo>
                    <a:pt x="46978" y="44972"/>
                    <a:pt x="46845" y="44530"/>
                    <a:pt x="46580" y="44221"/>
                  </a:cubicBezTo>
                  <a:cubicBezTo>
                    <a:pt x="46568" y="44213"/>
                    <a:pt x="46555" y="44209"/>
                    <a:pt x="46543" y="44209"/>
                  </a:cubicBezTo>
                  <a:cubicBezTo>
                    <a:pt x="46492" y="44209"/>
                    <a:pt x="46452" y="44274"/>
                    <a:pt x="46470" y="44309"/>
                  </a:cubicBezTo>
                  <a:cubicBezTo>
                    <a:pt x="46647" y="44663"/>
                    <a:pt x="46713" y="45038"/>
                    <a:pt x="46889" y="45391"/>
                  </a:cubicBezTo>
                  <a:cubicBezTo>
                    <a:pt x="47132" y="45855"/>
                    <a:pt x="47331" y="46362"/>
                    <a:pt x="47485" y="46848"/>
                  </a:cubicBezTo>
                  <a:cubicBezTo>
                    <a:pt x="47618" y="47290"/>
                    <a:pt x="47706" y="47753"/>
                    <a:pt x="47772" y="48195"/>
                  </a:cubicBezTo>
                  <a:cubicBezTo>
                    <a:pt x="47706" y="48062"/>
                    <a:pt x="47662" y="47908"/>
                    <a:pt x="47618" y="47753"/>
                  </a:cubicBezTo>
                  <a:cubicBezTo>
                    <a:pt x="47353" y="46826"/>
                    <a:pt x="46823" y="46031"/>
                    <a:pt x="46470" y="45104"/>
                  </a:cubicBezTo>
                  <a:cubicBezTo>
                    <a:pt x="46271" y="44641"/>
                    <a:pt x="46051" y="44199"/>
                    <a:pt x="45874" y="43735"/>
                  </a:cubicBezTo>
                  <a:cubicBezTo>
                    <a:pt x="45697" y="43338"/>
                    <a:pt x="45410" y="42941"/>
                    <a:pt x="45322" y="42521"/>
                  </a:cubicBezTo>
                  <a:cubicBezTo>
                    <a:pt x="45322" y="42495"/>
                    <a:pt x="45308" y="42486"/>
                    <a:pt x="45292" y="42486"/>
                  </a:cubicBezTo>
                  <a:cubicBezTo>
                    <a:pt x="45266" y="42486"/>
                    <a:pt x="45234" y="42508"/>
                    <a:pt x="45234" y="42521"/>
                  </a:cubicBezTo>
                  <a:cubicBezTo>
                    <a:pt x="45278" y="42875"/>
                    <a:pt x="45499" y="43228"/>
                    <a:pt x="45653" y="43559"/>
                  </a:cubicBezTo>
                  <a:cubicBezTo>
                    <a:pt x="45808" y="44045"/>
                    <a:pt x="46028" y="44486"/>
                    <a:pt x="46227" y="44950"/>
                  </a:cubicBezTo>
                  <a:cubicBezTo>
                    <a:pt x="46558" y="45833"/>
                    <a:pt x="47088" y="46627"/>
                    <a:pt x="47353" y="47532"/>
                  </a:cubicBezTo>
                  <a:cubicBezTo>
                    <a:pt x="47574" y="48283"/>
                    <a:pt x="47905" y="48967"/>
                    <a:pt x="48126" y="49740"/>
                  </a:cubicBezTo>
                  <a:cubicBezTo>
                    <a:pt x="48324" y="50513"/>
                    <a:pt x="48523" y="51263"/>
                    <a:pt x="48655" y="52036"/>
                  </a:cubicBezTo>
                  <a:cubicBezTo>
                    <a:pt x="48567" y="51661"/>
                    <a:pt x="48523" y="51241"/>
                    <a:pt x="48368" y="50844"/>
                  </a:cubicBezTo>
                  <a:cubicBezTo>
                    <a:pt x="48148" y="50226"/>
                    <a:pt x="47927" y="49563"/>
                    <a:pt x="47640" y="48923"/>
                  </a:cubicBezTo>
                  <a:cubicBezTo>
                    <a:pt x="47331" y="48305"/>
                    <a:pt x="46779" y="47842"/>
                    <a:pt x="46492" y="47246"/>
                  </a:cubicBezTo>
                  <a:cubicBezTo>
                    <a:pt x="46227" y="46649"/>
                    <a:pt x="46028" y="46031"/>
                    <a:pt x="45587" y="45524"/>
                  </a:cubicBezTo>
                  <a:cubicBezTo>
                    <a:pt x="45101" y="44972"/>
                    <a:pt x="44836" y="44420"/>
                    <a:pt x="44594" y="43735"/>
                  </a:cubicBezTo>
                  <a:cubicBezTo>
                    <a:pt x="44351" y="43117"/>
                    <a:pt x="43953" y="42610"/>
                    <a:pt x="43733" y="41991"/>
                  </a:cubicBezTo>
                  <a:cubicBezTo>
                    <a:pt x="43512" y="41440"/>
                    <a:pt x="43269" y="40866"/>
                    <a:pt x="42982" y="40336"/>
                  </a:cubicBezTo>
                  <a:cubicBezTo>
                    <a:pt x="42894" y="40115"/>
                    <a:pt x="42739" y="39916"/>
                    <a:pt x="42629" y="39696"/>
                  </a:cubicBezTo>
                  <a:lnTo>
                    <a:pt x="42629" y="39696"/>
                  </a:lnTo>
                  <a:cubicBezTo>
                    <a:pt x="42635" y="39709"/>
                    <a:pt x="42645" y="39714"/>
                    <a:pt x="42656" y="39714"/>
                  </a:cubicBezTo>
                  <a:cubicBezTo>
                    <a:pt x="42682" y="39714"/>
                    <a:pt x="42711" y="39683"/>
                    <a:pt x="42695" y="39651"/>
                  </a:cubicBezTo>
                  <a:cubicBezTo>
                    <a:pt x="42695" y="39651"/>
                    <a:pt x="42695" y="39629"/>
                    <a:pt x="42651" y="39629"/>
                  </a:cubicBezTo>
                  <a:cubicBezTo>
                    <a:pt x="42585" y="39453"/>
                    <a:pt x="42430" y="39320"/>
                    <a:pt x="42320" y="39210"/>
                  </a:cubicBezTo>
                  <a:lnTo>
                    <a:pt x="42298" y="39188"/>
                  </a:lnTo>
                  <a:cubicBezTo>
                    <a:pt x="42298" y="39188"/>
                    <a:pt x="42298" y="39144"/>
                    <a:pt x="42276" y="39144"/>
                  </a:cubicBezTo>
                  <a:cubicBezTo>
                    <a:pt x="42187" y="39033"/>
                    <a:pt x="42143" y="38901"/>
                    <a:pt x="42055" y="38768"/>
                  </a:cubicBezTo>
                  <a:cubicBezTo>
                    <a:pt x="42055" y="38746"/>
                    <a:pt x="42033" y="38746"/>
                    <a:pt x="41989" y="38746"/>
                  </a:cubicBezTo>
                  <a:cubicBezTo>
                    <a:pt x="41966" y="38702"/>
                    <a:pt x="41966" y="38680"/>
                    <a:pt x="41944" y="38636"/>
                  </a:cubicBezTo>
                  <a:lnTo>
                    <a:pt x="41922" y="38636"/>
                  </a:lnTo>
                  <a:lnTo>
                    <a:pt x="41922" y="38459"/>
                  </a:lnTo>
                  <a:cubicBezTo>
                    <a:pt x="42253" y="38437"/>
                    <a:pt x="42585" y="38415"/>
                    <a:pt x="42872" y="38371"/>
                  </a:cubicBezTo>
                  <a:cubicBezTo>
                    <a:pt x="42916" y="38548"/>
                    <a:pt x="42960" y="38680"/>
                    <a:pt x="43048" y="38813"/>
                  </a:cubicBezTo>
                  <a:cubicBezTo>
                    <a:pt x="43092" y="39011"/>
                    <a:pt x="43181" y="39188"/>
                    <a:pt x="43203" y="39364"/>
                  </a:cubicBezTo>
                  <a:cubicBezTo>
                    <a:pt x="43203" y="39387"/>
                    <a:pt x="43214" y="39398"/>
                    <a:pt x="43225" y="39398"/>
                  </a:cubicBezTo>
                  <a:cubicBezTo>
                    <a:pt x="43236" y="39398"/>
                    <a:pt x="43247" y="39387"/>
                    <a:pt x="43247" y="39364"/>
                  </a:cubicBezTo>
                  <a:cubicBezTo>
                    <a:pt x="43247" y="39254"/>
                    <a:pt x="43247" y="39122"/>
                    <a:pt x="43203" y="39011"/>
                  </a:cubicBezTo>
                  <a:cubicBezTo>
                    <a:pt x="43247" y="39011"/>
                    <a:pt x="43247" y="39033"/>
                    <a:pt x="43269" y="39033"/>
                  </a:cubicBezTo>
                  <a:cubicBezTo>
                    <a:pt x="43291" y="39033"/>
                    <a:pt x="43313" y="39033"/>
                    <a:pt x="43313" y="39011"/>
                  </a:cubicBezTo>
                  <a:lnTo>
                    <a:pt x="43313" y="38879"/>
                  </a:lnTo>
                  <a:cubicBezTo>
                    <a:pt x="43313" y="38868"/>
                    <a:pt x="43308" y="38862"/>
                    <a:pt x="43302" y="38862"/>
                  </a:cubicBezTo>
                  <a:cubicBezTo>
                    <a:pt x="43297" y="38862"/>
                    <a:pt x="43291" y="38868"/>
                    <a:pt x="43291" y="38879"/>
                  </a:cubicBezTo>
                  <a:lnTo>
                    <a:pt x="43291" y="38923"/>
                  </a:lnTo>
                  <a:lnTo>
                    <a:pt x="43203" y="38857"/>
                  </a:lnTo>
                  <a:lnTo>
                    <a:pt x="43048" y="38349"/>
                  </a:lnTo>
                  <a:close/>
                  <a:moveTo>
                    <a:pt x="12345" y="0"/>
                  </a:moveTo>
                  <a:cubicBezTo>
                    <a:pt x="11783" y="0"/>
                    <a:pt x="11225" y="83"/>
                    <a:pt x="10685" y="290"/>
                  </a:cubicBezTo>
                  <a:cubicBezTo>
                    <a:pt x="10124" y="503"/>
                    <a:pt x="9592" y="865"/>
                    <a:pt x="9210" y="1333"/>
                  </a:cubicBezTo>
                  <a:lnTo>
                    <a:pt x="9210" y="1333"/>
                  </a:lnTo>
                  <a:cubicBezTo>
                    <a:pt x="9924" y="590"/>
                    <a:pt x="11100" y="262"/>
                    <a:pt x="12120" y="246"/>
                  </a:cubicBezTo>
                  <a:cubicBezTo>
                    <a:pt x="12150" y="246"/>
                    <a:pt x="12180" y="245"/>
                    <a:pt x="12210" y="245"/>
                  </a:cubicBezTo>
                  <a:cubicBezTo>
                    <a:pt x="13552" y="245"/>
                    <a:pt x="14952" y="721"/>
                    <a:pt x="16204" y="1240"/>
                  </a:cubicBezTo>
                  <a:cubicBezTo>
                    <a:pt x="16999" y="1571"/>
                    <a:pt x="17617" y="1990"/>
                    <a:pt x="18301" y="2454"/>
                  </a:cubicBezTo>
                  <a:cubicBezTo>
                    <a:pt x="18941" y="2895"/>
                    <a:pt x="19405" y="3469"/>
                    <a:pt x="19957" y="3977"/>
                  </a:cubicBezTo>
                  <a:cubicBezTo>
                    <a:pt x="20420" y="4419"/>
                    <a:pt x="20884" y="4794"/>
                    <a:pt x="21414" y="5191"/>
                  </a:cubicBezTo>
                  <a:cubicBezTo>
                    <a:pt x="21723" y="5412"/>
                    <a:pt x="22054" y="5633"/>
                    <a:pt x="22385" y="5853"/>
                  </a:cubicBezTo>
                  <a:lnTo>
                    <a:pt x="22385" y="5920"/>
                  </a:lnTo>
                  <a:cubicBezTo>
                    <a:pt x="22385" y="5953"/>
                    <a:pt x="22396" y="5969"/>
                    <a:pt x="22413" y="5969"/>
                  </a:cubicBezTo>
                  <a:cubicBezTo>
                    <a:pt x="22429" y="5969"/>
                    <a:pt x="22451" y="5953"/>
                    <a:pt x="22473" y="5920"/>
                  </a:cubicBezTo>
                  <a:lnTo>
                    <a:pt x="22473" y="5920"/>
                  </a:lnTo>
                  <a:cubicBezTo>
                    <a:pt x="22407" y="6074"/>
                    <a:pt x="23688" y="6736"/>
                    <a:pt x="23842" y="6847"/>
                  </a:cubicBezTo>
                  <a:cubicBezTo>
                    <a:pt x="24460" y="7222"/>
                    <a:pt x="25078" y="7553"/>
                    <a:pt x="25674" y="7995"/>
                  </a:cubicBezTo>
                  <a:cubicBezTo>
                    <a:pt x="27176" y="9099"/>
                    <a:pt x="28500" y="10224"/>
                    <a:pt x="29582" y="11770"/>
                  </a:cubicBezTo>
                  <a:cubicBezTo>
                    <a:pt x="29714" y="11968"/>
                    <a:pt x="29869" y="12167"/>
                    <a:pt x="30001" y="12388"/>
                  </a:cubicBezTo>
                  <a:cubicBezTo>
                    <a:pt x="29891" y="12300"/>
                    <a:pt x="29825" y="12167"/>
                    <a:pt x="29759" y="12057"/>
                  </a:cubicBezTo>
                  <a:cubicBezTo>
                    <a:pt x="29648" y="11924"/>
                    <a:pt x="29538" y="11770"/>
                    <a:pt x="29427" y="11615"/>
                  </a:cubicBezTo>
                  <a:cubicBezTo>
                    <a:pt x="29414" y="11609"/>
                    <a:pt x="29400" y="11606"/>
                    <a:pt x="29386" y="11606"/>
                  </a:cubicBezTo>
                  <a:cubicBezTo>
                    <a:pt x="29354" y="11606"/>
                    <a:pt x="29330" y="11622"/>
                    <a:pt x="29361" y="11637"/>
                  </a:cubicBezTo>
                  <a:cubicBezTo>
                    <a:pt x="29472" y="11814"/>
                    <a:pt x="29604" y="11968"/>
                    <a:pt x="29759" y="12145"/>
                  </a:cubicBezTo>
                  <a:cubicBezTo>
                    <a:pt x="29825" y="12277"/>
                    <a:pt x="29913" y="12388"/>
                    <a:pt x="30023" y="12476"/>
                  </a:cubicBezTo>
                  <a:cubicBezTo>
                    <a:pt x="30046" y="12476"/>
                    <a:pt x="30090" y="12476"/>
                    <a:pt x="30090" y="12432"/>
                  </a:cubicBezTo>
                  <a:cubicBezTo>
                    <a:pt x="30421" y="12874"/>
                    <a:pt x="30752" y="13315"/>
                    <a:pt x="31127" y="13712"/>
                  </a:cubicBezTo>
                  <a:cubicBezTo>
                    <a:pt x="31414" y="14021"/>
                    <a:pt x="31679" y="14308"/>
                    <a:pt x="31922" y="14640"/>
                  </a:cubicBezTo>
                  <a:lnTo>
                    <a:pt x="31922" y="14684"/>
                  </a:lnTo>
                  <a:cubicBezTo>
                    <a:pt x="31922" y="14750"/>
                    <a:pt x="31966" y="14816"/>
                    <a:pt x="32010" y="14904"/>
                  </a:cubicBezTo>
                  <a:lnTo>
                    <a:pt x="32430" y="15478"/>
                  </a:lnTo>
                  <a:cubicBezTo>
                    <a:pt x="32673" y="15810"/>
                    <a:pt x="32915" y="16141"/>
                    <a:pt x="33114" y="16516"/>
                  </a:cubicBezTo>
                  <a:cubicBezTo>
                    <a:pt x="33125" y="16538"/>
                    <a:pt x="33142" y="16549"/>
                    <a:pt x="33155" y="16549"/>
                  </a:cubicBezTo>
                  <a:cubicBezTo>
                    <a:pt x="33169" y="16549"/>
                    <a:pt x="33180" y="16538"/>
                    <a:pt x="33180" y="16516"/>
                  </a:cubicBezTo>
                  <a:cubicBezTo>
                    <a:pt x="33202" y="16560"/>
                    <a:pt x="33202" y="16582"/>
                    <a:pt x="33224" y="16604"/>
                  </a:cubicBezTo>
                  <a:cubicBezTo>
                    <a:pt x="33224" y="16615"/>
                    <a:pt x="33230" y="16621"/>
                    <a:pt x="33241" y="16621"/>
                  </a:cubicBezTo>
                  <a:cubicBezTo>
                    <a:pt x="33252" y="16621"/>
                    <a:pt x="33269" y="16615"/>
                    <a:pt x="33291" y="16604"/>
                  </a:cubicBezTo>
                  <a:lnTo>
                    <a:pt x="33313" y="16604"/>
                  </a:lnTo>
                  <a:cubicBezTo>
                    <a:pt x="33335" y="16604"/>
                    <a:pt x="33313" y="16582"/>
                    <a:pt x="33313" y="16560"/>
                  </a:cubicBezTo>
                  <a:lnTo>
                    <a:pt x="33224" y="16384"/>
                  </a:lnTo>
                  <a:cubicBezTo>
                    <a:pt x="33114" y="16251"/>
                    <a:pt x="33026" y="16075"/>
                    <a:pt x="32915" y="15942"/>
                  </a:cubicBezTo>
                  <a:cubicBezTo>
                    <a:pt x="32761" y="15699"/>
                    <a:pt x="32518" y="15478"/>
                    <a:pt x="32408" y="15191"/>
                  </a:cubicBezTo>
                  <a:lnTo>
                    <a:pt x="32408" y="15191"/>
                  </a:lnTo>
                  <a:cubicBezTo>
                    <a:pt x="32540" y="15368"/>
                    <a:pt x="32695" y="15567"/>
                    <a:pt x="32871" y="15721"/>
                  </a:cubicBezTo>
                  <a:cubicBezTo>
                    <a:pt x="32960" y="15832"/>
                    <a:pt x="33070" y="15920"/>
                    <a:pt x="33136" y="16030"/>
                  </a:cubicBezTo>
                  <a:cubicBezTo>
                    <a:pt x="33467" y="16516"/>
                    <a:pt x="33754" y="17068"/>
                    <a:pt x="34130" y="17554"/>
                  </a:cubicBezTo>
                  <a:cubicBezTo>
                    <a:pt x="34350" y="17818"/>
                    <a:pt x="34571" y="18061"/>
                    <a:pt x="34792" y="18326"/>
                  </a:cubicBezTo>
                  <a:cubicBezTo>
                    <a:pt x="34792" y="18348"/>
                    <a:pt x="34836" y="18348"/>
                    <a:pt x="34836" y="18370"/>
                  </a:cubicBezTo>
                  <a:cubicBezTo>
                    <a:pt x="35101" y="18790"/>
                    <a:pt x="35410" y="19143"/>
                    <a:pt x="35675" y="19585"/>
                  </a:cubicBezTo>
                  <a:cubicBezTo>
                    <a:pt x="36116" y="20335"/>
                    <a:pt x="36602" y="21086"/>
                    <a:pt x="36933" y="21880"/>
                  </a:cubicBezTo>
                  <a:cubicBezTo>
                    <a:pt x="37264" y="22675"/>
                    <a:pt x="37529" y="23514"/>
                    <a:pt x="38081" y="24198"/>
                  </a:cubicBezTo>
                  <a:cubicBezTo>
                    <a:pt x="38478" y="24684"/>
                    <a:pt x="38854" y="25214"/>
                    <a:pt x="39097" y="25788"/>
                  </a:cubicBezTo>
                  <a:cubicBezTo>
                    <a:pt x="39136" y="25828"/>
                    <a:pt x="39140" y="25868"/>
                    <a:pt x="39157" y="25891"/>
                  </a:cubicBezTo>
                  <a:lnTo>
                    <a:pt x="39157" y="25891"/>
                  </a:lnTo>
                  <a:cubicBezTo>
                    <a:pt x="39049" y="25762"/>
                    <a:pt x="38962" y="25653"/>
                    <a:pt x="38832" y="25545"/>
                  </a:cubicBezTo>
                  <a:cubicBezTo>
                    <a:pt x="38501" y="25302"/>
                    <a:pt x="38147" y="25081"/>
                    <a:pt x="37838" y="24772"/>
                  </a:cubicBezTo>
                  <a:cubicBezTo>
                    <a:pt x="37529" y="24463"/>
                    <a:pt x="37331" y="24132"/>
                    <a:pt x="37088" y="23801"/>
                  </a:cubicBezTo>
                  <a:lnTo>
                    <a:pt x="37110" y="23801"/>
                  </a:lnTo>
                  <a:cubicBezTo>
                    <a:pt x="37110" y="23801"/>
                    <a:pt x="37154" y="23779"/>
                    <a:pt x="37110" y="23779"/>
                  </a:cubicBezTo>
                  <a:cubicBezTo>
                    <a:pt x="37044" y="23735"/>
                    <a:pt x="36955" y="23536"/>
                    <a:pt x="36889" y="23448"/>
                  </a:cubicBezTo>
                  <a:cubicBezTo>
                    <a:pt x="36823" y="23315"/>
                    <a:pt x="36712" y="23183"/>
                    <a:pt x="36624" y="23006"/>
                  </a:cubicBezTo>
                  <a:cubicBezTo>
                    <a:pt x="36558" y="22896"/>
                    <a:pt x="36514" y="22763"/>
                    <a:pt x="36425" y="22653"/>
                  </a:cubicBezTo>
                  <a:cubicBezTo>
                    <a:pt x="36337" y="22521"/>
                    <a:pt x="36205" y="22410"/>
                    <a:pt x="36205" y="22212"/>
                  </a:cubicBezTo>
                  <a:cubicBezTo>
                    <a:pt x="36205" y="22201"/>
                    <a:pt x="36194" y="22195"/>
                    <a:pt x="36183" y="22195"/>
                  </a:cubicBezTo>
                  <a:cubicBezTo>
                    <a:pt x="36172" y="22195"/>
                    <a:pt x="36161" y="22201"/>
                    <a:pt x="36161" y="22212"/>
                  </a:cubicBezTo>
                  <a:cubicBezTo>
                    <a:pt x="36161" y="22344"/>
                    <a:pt x="36205" y="22410"/>
                    <a:pt x="36271" y="22521"/>
                  </a:cubicBezTo>
                  <a:cubicBezTo>
                    <a:pt x="36381" y="22675"/>
                    <a:pt x="36448" y="22852"/>
                    <a:pt x="36558" y="23006"/>
                  </a:cubicBezTo>
                  <a:cubicBezTo>
                    <a:pt x="36668" y="23205"/>
                    <a:pt x="36823" y="23404"/>
                    <a:pt x="36933" y="23580"/>
                  </a:cubicBezTo>
                  <a:cubicBezTo>
                    <a:pt x="36779" y="23426"/>
                    <a:pt x="36668" y="23249"/>
                    <a:pt x="36536" y="23117"/>
                  </a:cubicBezTo>
                  <a:cubicBezTo>
                    <a:pt x="36514" y="23073"/>
                    <a:pt x="36514" y="23006"/>
                    <a:pt x="36492" y="22962"/>
                  </a:cubicBezTo>
                  <a:cubicBezTo>
                    <a:pt x="36403" y="22763"/>
                    <a:pt x="36293" y="22587"/>
                    <a:pt x="36183" y="22410"/>
                  </a:cubicBezTo>
                  <a:cubicBezTo>
                    <a:pt x="36094" y="22234"/>
                    <a:pt x="36006" y="22035"/>
                    <a:pt x="35940" y="21880"/>
                  </a:cubicBezTo>
                  <a:cubicBezTo>
                    <a:pt x="35851" y="21660"/>
                    <a:pt x="35675" y="21417"/>
                    <a:pt x="35653" y="21152"/>
                  </a:cubicBezTo>
                  <a:cubicBezTo>
                    <a:pt x="35653" y="21141"/>
                    <a:pt x="35642" y="21135"/>
                    <a:pt x="35631" y="21135"/>
                  </a:cubicBezTo>
                  <a:cubicBezTo>
                    <a:pt x="35620" y="21135"/>
                    <a:pt x="35609" y="21141"/>
                    <a:pt x="35609" y="21152"/>
                  </a:cubicBezTo>
                  <a:cubicBezTo>
                    <a:pt x="35609" y="21373"/>
                    <a:pt x="35741" y="21571"/>
                    <a:pt x="35829" y="21792"/>
                  </a:cubicBezTo>
                  <a:cubicBezTo>
                    <a:pt x="35940" y="22035"/>
                    <a:pt x="36006" y="22256"/>
                    <a:pt x="36116" y="22476"/>
                  </a:cubicBezTo>
                  <a:cubicBezTo>
                    <a:pt x="36205" y="22631"/>
                    <a:pt x="36271" y="22763"/>
                    <a:pt x="36337" y="22896"/>
                  </a:cubicBezTo>
                  <a:cubicBezTo>
                    <a:pt x="36227" y="22763"/>
                    <a:pt x="36116" y="22653"/>
                    <a:pt x="36006" y="22521"/>
                  </a:cubicBezTo>
                  <a:cubicBezTo>
                    <a:pt x="35896" y="22410"/>
                    <a:pt x="35829" y="22256"/>
                    <a:pt x="35741" y="22145"/>
                  </a:cubicBezTo>
                  <a:cubicBezTo>
                    <a:pt x="35675" y="22013"/>
                    <a:pt x="35609" y="21903"/>
                    <a:pt x="35520" y="21792"/>
                  </a:cubicBezTo>
                  <a:cubicBezTo>
                    <a:pt x="35513" y="21785"/>
                    <a:pt x="35508" y="21782"/>
                    <a:pt x="35503" y="21782"/>
                  </a:cubicBezTo>
                  <a:cubicBezTo>
                    <a:pt x="35493" y="21782"/>
                    <a:pt x="35484" y="21792"/>
                    <a:pt x="35454" y="21792"/>
                  </a:cubicBezTo>
                  <a:cubicBezTo>
                    <a:pt x="35432" y="21770"/>
                    <a:pt x="35410" y="21704"/>
                    <a:pt x="35388" y="21682"/>
                  </a:cubicBezTo>
                  <a:cubicBezTo>
                    <a:pt x="35344" y="21660"/>
                    <a:pt x="35322" y="21638"/>
                    <a:pt x="35300" y="21571"/>
                  </a:cubicBezTo>
                  <a:cubicBezTo>
                    <a:pt x="35300" y="21554"/>
                    <a:pt x="35296" y="21537"/>
                    <a:pt x="35292" y="21520"/>
                  </a:cubicBezTo>
                  <a:lnTo>
                    <a:pt x="35292" y="21520"/>
                  </a:lnTo>
                  <a:cubicBezTo>
                    <a:pt x="35295" y="21522"/>
                    <a:pt x="35297" y="21525"/>
                    <a:pt x="35300" y="21527"/>
                  </a:cubicBezTo>
                  <a:cubicBezTo>
                    <a:pt x="35295" y="21513"/>
                    <a:pt x="35289" y="21499"/>
                    <a:pt x="35283" y="21484"/>
                  </a:cubicBezTo>
                  <a:lnTo>
                    <a:pt x="35283" y="21484"/>
                  </a:lnTo>
                  <a:cubicBezTo>
                    <a:pt x="35286" y="21496"/>
                    <a:pt x="35289" y="21508"/>
                    <a:pt x="35292" y="21520"/>
                  </a:cubicBezTo>
                  <a:lnTo>
                    <a:pt x="35292" y="21520"/>
                  </a:lnTo>
                  <a:cubicBezTo>
                    <a:pt x="35209" y="21434"/>
                    <a:pt x="35165" y="21347"/>
                    <a:pt x="35079" y="21218"/>
                  </a:cubicBezTo>
                  <a:cubicBezTo>
                    <a:pt x="35019" y="21099"/>
                    <a:pt x="34978" y="20963"/>
                    <a:pt x="34922" y="20856"/>
                  </a:cubicBezTo>
                  <a:lnTo>
                    <a:pt x="34922" y="20856"/>
                  </a:lnTo>
                  <a:cubicBezTo>
                    <a:pt x="35026" y="21040"/>
                    <a:pt x="35128" y="21204"/>
                    <a:pt x="35211" y="21329"/>
                  </a:cubicBezTo>
                  <a:cubicBezTo>
                    <a:pt x="35229" y="21364"/>
                    <a:pt x="35260" y="21426"/>
                    <a:pt x="35283" y="21484"/>
                  </a:cubicBezTo>
                  <a:lnTo>
                    <a:pt x="35283" y="21484"/>
                  </a:lnTo>
                  <a:cubicBezTo>
                    <a:pt x="35280" y="21469"/>
                    <a:pt x="35277" y="21454"/>
                    <a:pt x="35277" y="21439"/>
                  </a:cubicBezTo>
                  <a:cubicBezTo>
                    <a:pt x="35233" y="21373"/>
                    <a:pt x="35233" y="21351"/>
                    <a:pt x="35211" y="21306"/>
                  </a:cubicBezTo>
                  <a:cubicBezTo>
                    <a:pt x="35211" y="21218"/>
                    <a:pt x="35189" y="21152"/>
                    <a:pt x="35211" y="21086"/>
                  </a:cubicBezTo>
                  <a:cubicBezTo>
                    <a:pt x="35211" y="21053"/>
                    <a:pt x="35200" y="21036"/>
                    <a:pt x="35189" y="21036"/>
                  </a:cubicBezTo>
                  <a:cubicBezTo>
                    <a:pt x="35178" y="21036"/>
                    <a:pt x="35167" y="21053"/>
                    <a:pt x="35167" y="21086"/>
                  </a:cubicBezTo>
                  <a:lnTo>
                    <a:pt x="35167" y="21152"/>
                  </a:lnTo>
                  <a:cubicBezTo>
                    <a:pt x="35123" y="21130"/>
                    <a:pt x="35101" y="21108"/>
                    <a:pt x="35101" y="21042"/>
                  </a:cubicBezTo>
                  <a:cubicBezTo>
                    <a:pt x="34902" y="20710"/>
                    <a:pt x="34571" y="20225"/>
                    <a:pt x="34571" y="19827"/>
                  </a:cubicBezTo>
                  <a:cubicBezTo>
                    <a:pt x="34571" y="19805"/>
                    <a:pt x="34555" y="19794"/>
                    <a:pt x="34538" y="19794"/>
                  </a:cubicBezTo>
                  <a:cubicBezTo>
                    <a:pt x="34521" y="19794"/>
                    <a:pt x="34505" y="19805"/>
                    <a:pt x="34505" y="19827"/>
                  </a:cubicBezTo>
                  <a:cubicBezTo>
                    <a:pt x="34505" y="20022"/>
                    <a:pt x="34556" y="20250"/>
                    <a:pt x="34644" y="20453"/>
                  </a:cubicBezTo>
                  <a:lnTo>
                    <a:pt x="34644" y="20453"/>
                  </a:lnTo>
                  <a:cubicBezTo>
                    <a:pt x="34642" y="20450"/>
                    <a:pt x="34640" y="20448"/>
                    <a:pt x="34637" y="20446"/>
                  </a:cubicBezTo>
                  <a:cubicBezTo>
                    <a:pt x="34505" y="20225"/>
                    <a:pt x="34240" y="19783"/>
                    <a:pt x="34218" y="19540"/>
                  </a:cubicBezTo>
                  <a:cubicBezTo>
                    <a:pt x="34218" y="19518"/>
                    <a:pt x="34207" y="19507"/>
                    <a:pt x="34196" y="19507"/>
                  </a:cubicBezTo>
                  <a:cubicBezTo>
                    <a:pt x="34185" y="19507"/>
                    <a:pt x="34174" y="19518"/>
                    <a:pt x="34174" y="19540"/>
                  </a:cubicBezTo>
                  <a:cubicBezTo>
                    <a:pt x="34174" y="19651"/>
                    <a:pt x="34218" y="19717"/>
                    <a:pt x="34240" y="19827"/>
                  </a:cubicBezTo>
                  <a:cubicBezTo>
                    <a:pt x="34328" y="20004"/>
                    <a:pt x="34394" y="20225"/>
                    <a:pt x="34505" y="20379"/>
                  </a:cubicBezTo>
                  <a:cubicBezTo>
                    <a:pt x="34571" y="20556"/>
                    <a:pt x="34726" y="20688"/>
                    <a:pt x="34770" y="20865"/>
                  </a:cubicBezTo>
                  <a:cubicBezTo>
                    <a:pt x="34792" y="20909"/>
                    <a:pt x="34792" y="20975"/>
                    <a:pt x="34836" y="20997"/>
                  </a:cubicBezTo>
                  <a:cubicBezTo>
                    <a:pt x="34792" y="20997"/>
                    <a:pt x="34770" y="21019"/>
                    <a:pt x="34770" y="21042"/>
                  </a:cubicBezTo>
                  <a:cubicBezTo>
                    <a:pt x="34968" y="21549"/>
                    <a:pt x="35388" y="22035"/>
                    <a:pt x="35719" y="22454"/>
                  </a:cubicBezTo>
                  <a:cubicBezTo>
                    <a:pt x="35763" y="22543"/>
                    <a:pt x="35851" y="22631"/>
                    <a:pt x="35896" y="22697"/>
                  </a:cubicBezTo>
                  <a:cubicBezTo>
                    <a:pt x="35874" y="22741"/>
                    <a:pt x="35851" y="22786"/>
                    <a:pt x="35896" y="22852"/>
                  </a:cubicBezTo>
                  <a:cubicBezTo>
                    <a:pt x="36271" y="23249"/>
                    <a:pt x="36514" y="23757"/>
                    <a:pt x="36845" y="24198"/>
                  </a:cubicBezTo>
                  <a:lnTo>
                    <a:pt x="36668" y="24022"/>
                  </a:lnTo>
                  <a:cubicBezTo>
                    <a:pt x="36602" y="23978"/>
                    <a:pt x="36536" y="23889"/>
                    <a:pt x="36448" y="23801"/>
                  </a:cubicBezTo>
                  <a:cubicBezTo>
                    <a:pt x="36271" y="23580"/>
                    <a:pt x="36050" y="23404"/>
                    <a:pt x="35829" y="23205"/>
                  </a:cubicBezTo>
                  <a:cubicBezTo>
                    <a:pt x="35564" y="22962"/>
                    <a:pt x="35300" y="22697"/>
                    <a:pt x="35057" y="22432"/>
                  </a:cubicBezTo>
                  <a:cubicBezTo>
                    <a:pt x="34836" y="22212"/>
                    <a:pt x="34615" y="22013"/>
                    <a:pt x="34350" y="21814"/>
                  </a:cubicBezTo>
                  <a:lnTo>
                    <a:pt x="34107" y="21571"/>
                  </a:lnTo>
                  <a:cubicBezTo>
                    <a:pt x="33798" y="21351"/>
                    <a:pt x="33533" y="21196"/>
                    <a:pt x="33247" y="20909"/>
                  </a:cubicBezTo>
                  <a:lnTo>
                    <a:pt x="33070" y="20710"/>
                  </a:lnTo>
                  <a:cubicBezTo>
                    <a:pt x="32871" y="20490"/>
                    <a:pt x="32695" y="20247"/>
                    <a:pt x="32518" y="20048"/>
                  </a:cubicBezTo>
                  <a:cubicBezTo>
                    <a:pt x="32187" y="19717"/>
                    <a:pt x="31790" y="19430"/>
                    <a:pt x="31458" y="19121"/>
                  </a:cubicBezTo>
                  <a:cubicBezTo>
                    <a:pt x="31454" y="19117"/>
                    <a:pt x="31448" y="19115"/>
                    <a:pt x="31440" y="19115"/>
                  </a:cubicBezTo>
                  <a:cubicBezTo>
                    <a:pt x="31408" y="19115"/>
                    <a:pt x="31361" y="19147"/>
                    <a:pt x="31414" y="19165"/>
                  </a:cubicBezTo>
                  <a:cubicBezTo>
                    <a:pt x="31745" y="19496"/>
                    <a:pt x="32121" y="19805"/>
                    <a:pt x="32452" y="20136"/>
                  </a:cubicBezTo>
                  <a:cubicBezTo>
                    <a:pt x="32430" y="20159"/>
                    <a:pt x="32430" y="20159"/>
                    <a:pt x="32452" y="20203"/>
                  </a:cubicBezTo>
                  <a:cubicBezTo>
                    <a:pt x="32805" y="20688"/>
                    <a:pt x="33224" y="21218"/>
                    <a:pt x="33688" y="21593"/>
                  </a:cubicBezTo>
                  <a:lnTo>
                    <a:pt x="34107" y="21925"/>
                  </a:lnTo>
                  <a:cubicBezTo>
                    <a:pt x="33644" y="21571"/>
                    <a:pt x="33180" y="21196"/>
                    <a:pt x="32650" y="20909"/>
                  </a:cubicBezTo>
                  <a:cubicBezTo>
                    <a:pt x="31525" y="20335"/>
                    <a:pt x="30465" y="19761"/>
                    <a:pt x="29582" y="18834"/>
                  </a:cubicBezTo>
                  <a:cubicBezTo>
                    <a:pt x="29449" y="18702"/>
                    <a:pt x="29339" y="18569"/>
                    <a:pt x="29207" y="18459"/>
                  </a:cubicBezTo>
                  <a:cubicBezTo>
                    <a:pt x="28942" y="17995"/>
                    <a:pt x="28611" y="17598"/>
                    <a:pt x="28324" y="17178"/>
                  </a:cubicBezTo>
                  <a:cubicBezTo>
                    <a:pt x="28103" y="16825"/>
                    <a:pt x="27882" y="16472"/>
                    <a:pt x="27683" y="16075"/>
                  </a:cubicBezTo>
                  <a:cubicBezTo>
                    <a:pt x="27705" y="16075"/>
                    <a:pt x="27705" y="16052"/>
                    <a:pt x="27683" y="16030"/>
                  </a:cubicBezTo>
                  <a:cubicBezTo>
                    <a:pt x="27661" y="16030"/>
                    <a:pt x="27661" y="16030"/>
                    <a:pt x="27617" y="16008"/>
                  </a:cubicBezTo>
                  <a:cubicBezTo>
                    <a:pt x="27507" y="15788"/>
                    <a:pt x="27374" y="15589"/>
                    <a:pt x="27242" y="15390"/>
                  </a:cubicBezTo>
                  <a:lnTo>
                    <a:pt x="26911" y="14816"/>
                  </a:lnTo>
                  <a:cubicBezTo>
                    <a:pt x="26778" y="14595"/>
                    <a:pt x="26602" y="14375"/>
                    <a:pt x="26491" y="14132"/>
                  </a:cubicBezTo>
                  <a:cubicBezTo>
                    <a:pt x="26403" y="13933"/>
                    <a:pt x="26271" y="13690"/>
                    <a:pt x="26226" y="13470"/>
                  </a:cubicBezTo>
                  <a:lnTo>
                    <a:pt x="26226" y="13470"/>
                  </a:lnTo>
                  <a:cubicBezTo>
                    <a:pt x="26271" y="13514"/>
                    <a:pt x="26293" y="13536"/>
                    <a:pt x="26337" y="13602"/>
                  </a:cubicBezTo>
                  <a:cubicBezTo>
                    <a:pt x="26337" y="13613"/>
                    <a:pt x="26342" y="13619"/>
                    <a:pt x="26351" y="13619"/>
                  </a:cubicBezTo>
                  <a:cubicBezTo>
                    <a:pt x="26359" y="13619"/>
                    <a:pt x="26370" y="13613"/>
                    <a:pt x="26381" y="13602"/>
                  </a:cubicBezTo>
                  <a:cubicBezTo>
                    <a:pt x="26447" y="13734"/>
                    <a:pt x="26513" y="13867"/>
                    <a:pt x="26602" y="13977"/>
                  </a:cubicBezTo>
                  <a:cubicBezTo>
                    <a:pt x="26800" y="14264"/>
                    <a:pt x="26911" y="14573"/>
                    <a:pt x="27043" y="14860"/>
                  </a:cubicBezTo>
                  <a:cubicBezTo>
                    <a:pt x="27220" y="15191"/>
                    <a:pt x="27441" y="15501"/>
                    <a:pt x="27595" y="15810"/>
                  </a:cubicBezTo>
                  <a:cubicBezTo>
                    <a:pt x="27728" y="16030"/>
                    <a:pt x="27794" y="16273"/>
                    <a:pt x="28015" y="16450"/>
                  </a:cubicBezTo>
                  <a:cubicBezTo>
                    <a:pt x="28020" y="16455"/>
                    <a:pt x="28026" y="16458"/>
                    <a:pt x="28031" y="16458"/>
                  </a:cubicBezTo>
                  <a:cubicBezTo>
                    <a:pt x="28046" y="16458"/>
                    <a:pt x="28059" y="16433"/>
                    <a:pt x="28059" y="16384"/>
                  </a:cubicBezTo>
                  <a:lnTo>
                    <a:pt x="28059" y="16339"/>
                  </a:lnTo>
                  <a:cubicBezTo>
                    <a:pt x="28059" y="16317"/>
                    <a:pt x="28053" y="16306"/>
                    <a:pt x="28048" y="16306"/>
                  </a:cubicBezTo>
                  <a:cubicBezTo>
                    <a:pt x="28042" y="16306"/>
                    <a:pt x="28037" y="16317"/>
                    <a:pt x="28037" y="16339"/>
                  </a:cubicBezTo>
                  <a:cubicBezTo>
                    <a:pt x="28037" y="16340"/>
                    <a:pt x="28036" y="16340"/>
                    <a:pt x="28036" y="16340"/>
                  </a:cubicBezTo>
                  <a:cubicBezTo>
                    <a:pt x="28022" y="16340"/>
                    <a:pt x="27793" y="16006"/>
                    <a:pt x="27772" y="15942"/>
                  </a:cubicBezTo>
                  <a:cubicBezTo>
                    <a:pt x="27705" y="15832"/>
                    <a:pt x="27661" y="15743"/>
                    <a:pt x="27595" y="15633"/>
                  </a:cubicBezTo>
                  <a:cubicBezTo>
                    <a:pt x="27441" y="15368"/>
                    <a:pt x="27242" y="15081"/>
                    <a:pt x="27109" y="14816"/>
                  </a:cubicBezTo>
                  <a:cubicBezTo>
                    <a:pt x="26955" y="14573"/>
                    <a:pt x="26889" y="14286"/>
                    <a:pt x="26734" y="14066"/>
                  </a:cubicBezTo>
                  <a:cubicBezTo>
                    <a:pt x="26580" y="13823"/>
                    <a:pt x="26359" y="13580"/>
                    <a:pt x="26381" y="13271"/>
                  </a:cubicBezTo>
                  <a:cubicBezTo>
                    <a:pt x="26381" y="13260"/>
                    <a:pt x="26370" y="13254"/>
                    <a:pt x="26359" y="13254"/>
                  </a:cubicBezTo>
                  <a:cubicBezTo>
                    <a:pt x="26348" y="13254"/>
                    <a:pt x="26337" y="13260"/>
                    <a:pt x="26337" y="13271"/>
                  </a:cubicBezTo>
                  <a:cubicBezTo>
                    <a:pt x="26337" y="13359"/>
                    <a:pt x="26337" y="13403"/>
                    <a:pt x="26359" y="13492"/>
                  </a:cubicBezTo>
                  <a:lnTo>
                    <a:pt x="26182" y="13315"/>
                  </a:lnTo>
                  <a:lnTo>
                    <a:pt x="26182" y="13205"/>
                  </a:lnTo>
                  <a:cubicBezTo>
                    <a:pt x="26182" y="13194"/>
                    <a:pt x="26177" y="13188"/>
                    <a:pt x="26168" y="13188"/>
                  </a:cubicBezTo>
                  <a:cubicBezTo>
                    <a:pt x="26160" y="13188"/>
                    <a:pt x="26149" y="13194"/>
                    <a:pt x="26138" y="13205"/>
                  </a:cubicBezTo>
                  <a:lnTo>
                    <a:pt x="26138" y="13271"/>
                  </a:lnTo>
                  <a:lnTo>
                    <a:pt x="26072" y="13205"/>
                  </a:lnTo>
                  <a:cubicBezTo>
                    <a:pt x="25939" y="13072"/>
                    <a:pt x="25895" y="12874"/>
                    <a:pt x="25719" y="12741"/>
                  </a:cubicBezTo>
                  <a:cubicBezTo>
                    <a:pt x="25715" y="12737"/>
                    <a:pt x="25709" y="12735"/>
                    <a:pt x="25703" y="12735"/>
                  </a:cubicBezTo>
                  <a:cubicBezTo>
                    <a:pt x="25676" y="12735"/>
                    <a:pt x="25638" y="12771"/>
                    <a:pt x="25674" y="12807"/>
                  </a:cubicBezTo>
                  <a:cubicBezTo>
                    <a:pt x="25807" y="12918"/>
                    <a:pt x="25851" y="13072"/>
                    <a:pt x="25961" y="13205"/>
                  </a:cubicBezTo>
                  <a:cubicBezTo>
                    <a:pt x="26028" y="13293"/>
                    <a:pt x="26072" y="13359"/>
                    <a:pt x="26138" y="13403"/>
                  </a:cubicBezTo>
                  <a:cubicBezTo>
                    <a:pt x="26182" y="13624"/>
                    <a:pt x="26293" y="13845"/>
                    <a:pt x="26381" y="14066"/>
                  </a:cubicBezTo>
                  <a:cubicBezTo>
                    <a:pt x="26501" y="14386"/>
                    <a:pt x="26694" y="14671"/>
                    <a:pt x="26878" y="14952"/>
                  </a:cubicBezTo>
                  <a:lnTo>
                    <a:pt x="26878" y="14952"/>
                  </a:lnTo>
                  <a:cubicBezTo>
                    <a:pt x="26833" y="14896"/>
                    <a:pt x="26779" y="14846"/>
                    <a:pt x="26734" y="14816"/>
                  </a:cubicBezTo>
                  <a:lnTo>
                    <a:pt x="26712" y="14816"/>
                  </a:lnTo>
                  <a:cubicBezTo>
                    <a:pt x="26580" y="14595"/>
                    <a:pt x="26447" y="14397"/>
                    <a:pt x="26337" y="14198"/>
                  </a:cubicBezTo>
                  <a:cubicBezTo>
                    <a:pt x="26271" y="14132"/>
                    <a:pt x="26226" y="14021"/>
                    <a:pt x="26182" y="13933"/>
                  </a:cubicBezTo>
                  <a:lnTo>
                    <a:pt x="26248" y="13933"/>
                  </a:lnTo>
                  <a:cubicBezTo>
                    <a:pt x="26271" y="13933"/>
                    <a:pt x="26271" y="13911"/>
                    <a:pt x="26248" y="13867"/>
                  </a:cubicBezTo>
                  <a:cubicBezTo>
                    <a:pt x="26182" y="13845"/>
                    <a:pt x="26138" y="13823"/>
                    <a:pt x="26116" y="13801"/>
                  </a:cubicBezTo>
                  <a:cubicBezTo>
                    <a:pt x="26050" y="13690"/>
                    <a:pt x="26006" y="13580"/>
                    <a:pt x="25939" y="13492"/>
                  </a:cubicBezTo>
                  <a:cubicBezTo>
                    <a:pt x="25829" y="13293"/>
                    <a:pt x="25807" y="13072"/>
                    <a:pt x="25674" y="12918"/>
                  </a:cubicBezTo>
                  <a:cubicBezTo>
                    <a:pt x="25661" y="12904"/>
                    <a:pt x="25649" y="12899"/>
                    <a:pt x="25640" y="12899"/>
                  </a:cubicBezTo>
                  <a:cubicBezTo>
                    <a:pt x="25621" y="12899"/>
                    <a:pt x="25615" y="12925"/>
                    <a:pt x="25630" y="12940"/>
                  </a:cubicBezTo>
                  <a:cubicBezTo>
                    <a:pt x="25785" y="13138"/>
                    <a:pt x="25851" y="13381"/>
                    <a:pt x="25961" y="13602"/>
                  </a:cubicBezTo>
                  <a:cubicBezTo>
                    <a:pt x="25895" y="13492"/>
                    <a:pt x="25785" y="13403"/>
                    <a:pt x="25697" y="13293"/>
                  </a:cubicBezTo>
                  <a:cubicBezTo>
                    <a:pt x="25454" y="13050"/>
                    <a:pt x="25255" y="12807"/>
                    <a:pt x="25034" y="12520"/>
                  </a:cubicBezTo>
                  <a:cubicBezTo>
                    <a:pt x="25028" y="12514"/>
                    <a:pt x="25018" y="12511"/>
                    <a:pt x="25007" y="12511"/>
                  </a:cubicBezTo>
                  <a:cubicBezTo>
                    <a:pt x="24981" y="12511"/>
                    <a:pt x="24952" y="12527"/>
                    <a:pt x="24968" y="12542"/>
                  </a:cubicBezTo>
                  <a:cubicBezTo>
                    <a:pt x="25233" y="12874"/>
                    <a:pt x="25454" y="13161"/>
                    <a:pt x="25719" y="13425"/>
                  </a:cubicBezTo>
                  <a:cubicBezTo>
                    <a:pt x="25829" y="13536"/>
                    <a:pt x="25939" y="13690"/>
                    <a:pt x="26028" y="13823"/>
                  </a:cubicBezTo>
                  <a:lnTo>
                    <a:pt x="26116" y="13911"/>
                  </a:lnTo>
                  <a:cubicBezTo>
                    <a:pt x="26226" y="14132"/>
                    <a:pt x="26293" y="14308"/>
                    <a:pt x="26447" y="14507"/>
                  </a:cubicBezTo>
                  <a:cubicBezTo>
                    <a:pt x="26580" y="14706"/>
                    <a:pt x="26800" y="15280"/>
                    <a:pt x="27043" y="15368"/>
                  </a:cubicBezTo>
                  <a:cubicBezTo>
                    <a:pt x="27352" y="15832"/>
                    <a:pt x="27595" y="16361"/>
                    <a:pt x="27882" y="16847"/>
                  </a:cubicBezTo>
                  <a:cubicBezTo>
                    <a:pt x="27816" y="16781"/>
                    <a:pt x="27772" y="16671"/>
                    <a:pt x="27705" y="16582"/>
                  </a:cubicBezTo>
                  <a:cubicBezTo>
                    <a:pt x="27699" y="16576"/>
                    <a:pt x="27693" y="16573"/>
                    <a:pt x="27687" y="16573"/>
                  </a:cubicBezTo>
                  <a:cubicBezTo>
                    <a:pt x="27672" y="16573"/>
                    <a:pt x="27661" y="16589"/>
                    <a:pt x="27661" y="16604"/>
                  </a:cubicBezTo>
                  <a:cubicBezTo>
                    <a:pt x="28015" y="17289"/>
                    <a:pt x="28456" y="17951"/>
                    <a:pt x="28920" y="18569"/>
                  </a:cubicBezTo>
                  <a:cubicBezTo>
                    <a:pt x="28920" y="18569"/>
                    <a:pt x="28920" y="18591"/>
                    <a:pt x="28942" y="18591"/>
                  </a:cubicBezTo>
                  <a:cubicBezTo>
                    <a:pt x="28942" y="18613"/>
                    <a:pt x="28986" y="18657"/>
                    <a:pt x="29030" y="18702"/>
                  </a:cubicBezTo>
                  <a:cubicBezTo>
                    <a:pt x="28809" y="18569"/>
                    <a:pt x="28611" y="18370"/>
                    <a:pt x="28390" y="18282"/>
                  </a:cubicBezTo>
                  <a:cubicBezTo>
                    <a:pt x="27838" y="18039"/>
                    <a:pt x="27286" y="17730"/>
                    <a:pt x="26778" y="17399"/>
                  </a:cubicBezTo>
                  <a:cubicBezTo>
                    <a:pt x="26293" y="17112"/>
                    <a:pt x="25895" y="16715"/>
                    <a:pt x="25410" y="16450"/>
                  </a:cubicBezTo>
                  <a:cubicBezTo>
                    <a:pt x="25012" y="16229"/>
                    <a:pt x="24681" y="16030"/>
                    <a:pt x="24372" y="15721"/>
                  </a:cubicBezTo>
                  <a:lnTo>
                    <a:pt x="24372" y="15699"/>
                  </a:lnTo>
                  <a:cubicBezTo>
                    <a:pt x="24284" y="15611"/>
                    <a:pt x="24173" y="15501"/>
                    <a:pt x="24085" y="15368"/>
                  </a:cubicBezTo>
                  <a:cubicBezTo>
                    <a:pt x="23842" y="15015"/>
                    <a:pt x="23621" y="14640"/>
                    <a:pt x="23379" y="14286"/>
                  </a:cubicBezTo>
                  <a:lnTo>
                    <a:pt x="23379" y="14286"/>
                  </a:lnTo>
                  <a:cubicBezTo>
                    <a:pt x="23511" y="14419"/>
                    <a:pt x="23621" y="14595"/>
                    <a:pt x="23798" y="14706"/>
                  </a:cubicBezTo>
                  <a:cubicBezTo>
                    <a:pt x="23805" y="14712"/>
                    <a:pt x="23811" y="14715"/>
                    <a:pt x="23817" y="14715"/>
                  </a:cubicBezTo>
                  <a:cubicBezTo>
                    <a:pt x="23831" y="14715"/>
                    <a:pt x="23842" y="14699"/>
                    <a:pt x="23842" y="14684"/>
                  </a:cubicBezTo>
                  <a:cubicBezTo>
                    <a:pt x="23621" y="14397"/>
                    <a:pt x="23379" y="14132"/>
                    <a:pt x="23136" y="13845"/>
                  </a:cubicBezTo>
                  <a:cubicBezTo>
                    <a:pt x="23092" y="13801"/>
                    <a:pt x="23047" y="13757"/>
                    <a:pt x="23025" y="13712"/>
                  </a:cubicBezTo>
                  <a:cubicBezTo>
                    <a:pt x="22805" y="13359"/>
                    <a:pt x="22606" y="13028"/>
                    <a:pt x="22385" y="12653"/>
                  </a:cubicBezTo>
                  <a:cubicBezTo>
                    <a:pt x="21877" y="11836"/>
                    <a:pt x="21524" y="10953"/>
                    <a:pt x="20818" y="10269"/>
                  </a:cubicBezTo>
                  <a:cubicBezTo>
                    <a:pt x="20804" y="10255"/>
                    <a:pt x="20793" y="10250"/>
                    <a:pt x="20784" y="10250"/>
                  </a:cubicBezTo>
                  <a:cubicBezTo>
                    <a:pt x="20764" y="10250"/>
                    <a:pt x="20758" y="10275"/>
                    <a:pt x="20774" y="10291"/>
                  </a:cubicBezTo>
                  <a:cubicBezTo>
                    <a:pt x="21281" y="10865"/>
                    <a:pt x="21613" y="11593"/>
                    <a:pt x="21922" y="12277"/>
                  </a:cubicBezTo>
                  <a:lnTo>
                    <a:pt x="21988" y="12432"/>
                  </a:lnTo>
                  <a:cubicBezTo>
                    <a:pt x="22032" y="12476"/>
                    <a:pt x="22032" y="12520"/>
                    <a:pt x="22054" y="12542"/>
                  </a:cubicBezTo>
                  <a:cubicBezTo>
                    <a:pt x="22142" y="12763"/>
                    <a:pt x="22209" y="12940"/>
                    <a:pt x="22297" y="13161"/>
                  </a:cubicBezTo>
                  <a:cubicBezTo>
                    <a:pt x="22407" y="13403"/>
                    <a:pt x="22473" y="13690"/>
                    <a:pt x="22584" y="13933"/>
                  </a:cubicBezTo>
                  <a:cubicBezTo>
                    <a:pt x="22694" y="14176"/>
                    <a:pt x="22805" y="14463"/>
                    <a:pt x="22915" y="14706"/>
                  </a:cubicBezTo>
                  <a:cubicBezTo>
                    <a:pt x="23047" y="15037"/>
                    <a:pt x="23158" y="15368"/>
                    <a:pt x="23290" y="15677"/>
                  </a:cubicBezTo>
                  <a:cubicBezTo>
                    <a:pt x="23379" y="15810"/>
                    <a:pt x="23489" y="16008"/>
                    <a:pt x="23644" y="16008"/>
                  </a:cubicBezTo>
                  <a:lnTo>
                    <a:pt x="23644" y="16030"/>
                  </a:lnTo>
                  <a:cubicBezTo>
                    <a:pt x="23798" y="16295"/>
                    <a:pt x="23908" y="16582"/>
                    <a:pt x="24085" y="16781"/>
                  </a:cubicBezTo>
                  <a:cubicBezTo>
                    <a:pt x="24107" y="16792"/>
                    <a:pt x="24124" y="16797"/>
                    <a:pt x="24135" y="16797"/>
                  </a:cubicBezTo>
                  <a:cubicBezTo>
                    <a:pt x="24146" y="16797"/>
                    <a:pt x="24151" y="16792"/>
                    <a:pt x="24151" y="16781"/>
                  </a:cubicBezTo>
                  <a:cubicBezTo>
                    <a:pt x="24173" y="16803"/>
                    <a:pt x="24173" y="16847"/>
                    <a:pt x="24195" y="16891"/>
                  </a:cubicBezTo>
                  <a:cubicBezTo>
                    <a:pt x="24284" y="17046"/>
                    <a:pt x="24394" y="17377"/>
                    <a:pt x="24593" y="17443"/>
                  </a:cubicBezTo>
                  <a:cubicBezTo>
                    <a:pt x="24615" y="17443"/>
                    <a:pt x="24615" y="17399"/>
                    <a:pt x="24615" y="17399"/>
                  </a:cubicBezTo>
                  <a:cubicBezTo>
                    <a:pt x="24416" y="17267"/>
                    <a:pt x="24284" y="16847"/>
                    <a:pt x="24195" y="16626"/>
                  </a:cubicBezTo>
                  <a:cubicBezTo>
                    <a:pt x="24041" y="16273"/>
                    <a:pt x="23820" y="15920"/>
                    <a:pt x="23688" y="15523"/>
                  </a:cubicBezTo>
                  <a:cubicBezTo>
                    <a:pt x="23644" y="15501"/>
                    <a:pt x="23644" y="15456"/>
                    <a:pt x="23644" y="15412"/>
                  </a:cubicBezTo>
                  <a:lnTo>
                    <a:pt x="23644" y="15412"/>
                  </a:lnTo>
                  <a:cubicBezTo>
                    <a:pt x="23798" y="15611"/>
                    <a:pt x="23908" y="15832"/>
                    <a:pt x="24063" y="16008"/>
                  </a:cubicBezTo>
                  <a:cubicBezTo>
                    <a:pt x="24129" y="16052"/>
                    <a:pt x="24173" y="16119"/>
                    <a:pt x="24240" y="16141"/>
                  </a:cubicBezTo>
                  <a:cubicBezTo>
                    <a:pt x="24262" y="16185"/>
                    <a:pt x="24284" y="16229"/>
                    <a:pt x="24306" y="16273"/>
                  </a:cubicBezTo>
                  <a:cubicBezTo>
                    <a:pt x="24460" y="16560"/>
                    <a:pt x="24571" y="16825"/>
                    <a:pt x="24681" y="17112"/>
                  </a:cubicBezTo>
                  <a:cubicBezTo>
                    <a:pt x="24725" y="17289"/>
                    <a:pt x="24858" y="17443"/>
                    <a:pt x="24946" y="17620"/>
                  </a:cubicBezTo>
                  <a:cubicBezTo>
                    <a:pt x="24946" y="17635"/>
                    <a:pt x="24953" y="17639"/>
                    <a:pt x="24963" y="17639"/>
                  </a:cubicBezTo>
                  <a:cubicBezTo>
                    <a:pt x="24983" y="17639"/>
                    <a:pt x="25012" y="17620"/>
                    <a:pt x="25012" y="17620"/>
                  </a:cubicBezTo>
                  <a:cubicBezTo>
                    <a:pt x="25012" y="17443"/>
                    <a:pt x="24836" y="17267"/>
                    <a:pt x="24747" y="17112"/>
                  </a:cubicBezTo>
                  <a:cubicBezTo>
                    <a:pt x="24681" y="16891"/>
                    <a:pt x="24593" y="16671"/>
                    <a:pt x="24482" y="16450"/>
                  </a:cubicBezTo>
                  <a:lnTo>
                    <a:pt x="24394" y="16273"/>
                  </a:lnTo>
                  <a:lnTo>
                    <a:pt x="24394" y="16273"/>
                  </a:lnTo>
                  <a:cubicBezTo>
                    <a:pt x="24416" y="16295"/>
                    <a:pt x="24482" y="16339"/>
                    <a:pt x="24504" y="16361"/>
                  </a:cubicBezTo>
                  <a:lnTo>
                    <a:pt x="24527" y="16384"/>
                  </a:lnTo>
                  <a:cubicBezTo>
                    <a:pt x="24703" y="16671"/>
                    <a:pt x="24791" y="16958"/>
                    <a:pt x="24924" y="17267"/>
                  </a:cubicBezTo>
                  <a:cubicBezTo>
                    <a:pt x="25012" y="17465"/>
                    <a:pt x="25123" y="17620"/>
                    <a:pt x="25189" y="17818"/>
                  </a:cubicBezTo>
                  <a:cubicBezTo>
                    <a:pt x="25255" y="17929"/>
                    <a:pt x="25299" y="18039"/>
                    <a:pt x="25454" y="18039"/>
                  </a:cubicBezTo>
                  <a:cubicBezTo>
                    <a:pt x="25476" y="18039"/>
                    <a:pt x="25476" y="18017"/>
                    <a:pt x="25454" y="17995"/>
                  </a:cubicBezTo>
                  <a:cubicBezTo>
                    <a:pt x="25277" y="17885"/>
                    <a:pt x="25255" y="17664"/>
                    <a:pt x="25167" y="17487"/>
                  </a:cubicBezTo>
                  <a:cubicBezTo>
                    <a:pt x="25145" y="17399"/>
                    <a:pt x="25056" y="17333"/>
                    <a:pt x="25034" y="17245"/>
                  </a:cubicBezTo>
                  <a:cubicBezTo>
                    <a:pt x="24946" y="17112"/>
                    <a:pt x="24924" y="16935"/>
                    <a:pt x="24858" y="16803"/>
                  </a:cubicBezTo>
                  <a:cubicBezTo>
                    <a:pt x="24814" y="16693"/>
                    <a:pt x="24747" y="16560"/>
                    <a:pt x="24703" y="16450"/>
                  </a:cubicBezTo>
                  <a:lnTo>
                    <a:pt x="24703" y="16450"/>
                  </a:lnTo>
                  <a:cubicBezTo>
                    <a:pt x="24747" y="16472"/>
                    <a:pt x="24791" y="16494"/>
                    <a:pt x="24836" y="16516"/>
                  </a:cubicBezTo>
                  <a:cubicBezTo>
                    <a:pt x="24924" y="16671"/>
                    <a:pt x="24968" y="16803"/>
                    <a:pt x="25078" y="16935"/>
                  </a:cubicBezTo>
                  <a:cubicBezTo>
                    <a:pt x="25233" y="17134"/>
                    <a:pt x="25277" y="17355"/>
                    <a:pt x="25388" y="17554"/>
                  </a:cubicBezTo>
                  <a:cubicBezTo>
                    <a:pt x="25420" y="17594"/>
                    <a:pt x="25468" y="17644"/>
                    <a:pt x="25517" y="17699"/>
                  </a:cubicBezTo>
                  <a:lnTo>
                    <a:pt x="25517" y="17699"/>
                  </a:lnTo>
                  <a:cubicBezTo>
                    <a:pt x="25475" y="17639"/>
                    <a:pt x="25438" y="17576"/>
                    <a:pt x="25410" y="17509"/>
                  </a:cubicBezTo>
                  <a:cubicBezTo>
                    <a:pt x="25343" y="17377"/>
                    <a:pt x="25299" y="17222"/>
                    <a:pt x="25233" y="17068"/>
                  </a:cubicBezTo>
                  <a:cubicBezTo>
                    <a:pt x="25167" y="16958"/>
                    <a:pt x="25056" y="16913"/>
                    <a:pt x="25012" y="16803"/>
                  </a:cubicBezTo>
                  <a:cubicBezTo>
                    <a:pt x="24968" y="16781"/>
                    <a:pt x="24968" y="16715"/>
                    <a:pt x="24946" y="16693"/>
                  </a:cubicBezTo>
                  <a:lnTo>
                    <a:pt x="24946" y="16693"/>
                  </a:lnTo>
                  <a:cubicBezTo>
                    <a:pt x="25012" y="16737"/>
                    <a:pt x="25056" y="16759"/>
                    <a:pt x="25145" y="16803"/>
                  </a:cubicBezTo>
                  <a:cubicBezTo>
                    <a:pt x="25233" y="17002"/>
                    <a:pt x="25299" y="17222"/>
                    <a:pt x="25388" y="17377"/>
                  </a:cubicBezTo>
                  <a:cubicBezTo>
                    <a:pt x="25476" y="17576"/>
                    <a:pt x="25586" y="17730"/>
                    <a:pt x="25697" y="17929"/>
                  </a:cubicBezTo>
                  <a:cubicBezTo>
                    <a:pt x="25680" y="17909"/>
                    <a:pt x="25664" y="17889"/>
                    <a:pt x="25647" y="17870"/>
                  </a:cubicBezTo>
                  <a:lnTo>
                    <a:pt x="25647" y="17870"/>
                  </a:lnTo>
                  <a:cubicBezTo>
                    <a:pt x="25673" y="17912"/>
                    <a:pt x="25691" y="17954"/>
                    <a:pt x="25697" y="17995"/>
                  </a:cubicBezTo>
                  <a:cubicBezTo>
                    <a:pt x="25697" y="18006"/>
                    <a:pt x="25708" y="18012"/>
                    <a:pt x="25719" y="18012"/>
                  </a:cubicBezTo>
                  <a:cubicBezTo>
                    <a:pt x="25730" y="18012"/>
                    <a:pt x="25741" y="18006"/>
                    <a:pt x="25741" y="17995"/>
                  </a:cubicBezTo>
                  <a:cubicBezTo>
                    <a:pt x="25741" y="17951"/>
                    <a:pt x="25741" y="17951"/>
                    <a:pt x="25785" y="17929"/>
                  </a:cubicBezTo>
                  <a:cubicBezTo>
                    <a:pt x="25895" y="18150"/>
                    <a:pt x="26028" y="18569"/>
                    <a:pt x="26248" y="18591"/>
                  </a:cubicBezTo>
                  <a:cubicBezTo>
                    <a:pt x="26271" y="18591"/>
                    <a:pt x="26271" y="18569"/>
                    <a:pt x="26271" y="18547"/>
                  </a:cubicBezTo>
                  <a:cubicBezTo>
                    <a:pt x="26138" y="18437"/>
                    <a:pt x="26072" y="18282"/>
                    <a:pt x="26006" y="18128"/>
                  </a:cubicBezTo>
                  <a:cubicBezTo>
                    <a:pt x="25895" y="17929"/>
                    <a:pt x="25785" y="17774"/>
                    <a:pt x="25674" y="17576"/>
                  </a:cubicBezTo>
                  <a:cubicBezTo>
                    <a:pt x="25476" y="17289"/>
                    <a:pt x="25388" y="16958"/>
                    <a:pt x="25255" y="16671"/>
                  </a:cubicBezTo>
                  <a:lnTo>
                    <a:pt x="25255" y="16671"/>
                  </a:lnTo>
                  <a:cubicBezTo>
                    <a:pt x="25343" y="16715"/>
                    <a:pt x="25454" y="16737"/>
                    <a:pt x="25520" y="16803"/>
                  </a:cubicBezTo>
                  <a:cubicBezTo>
                    <a:pt x="25564" y="16891"/>
                    <a:pt x="25586" y="16935"/>
                    <a:pt x="25630" y="17024"/>
                  </a:cubicBezTo>
                  <a:cubicBezTo>
                    <a:pt x="25645" y="17049"/>
                    <a:pt x="25659" y="17075"/>
                    <a:pt x="25675" y="17101"/>
                  </a:cubicBezTo>
                  <a:lnTo>
                    <a:pt x="25675" y="17101"/>
                  </a:lnTo>
                  <a:cubicBezTo>
                    <a:pt x="25656" y="17092"/>
                    <a:pt x="25634" y="17081"/>
                    <a:pt x="25608" y="17068"/>
                  </a:cubicBezTo>
                  <a:lnTo>
                    <a:pt x="25608" y="17068"/>
                  </a:lnTo>
                  <a:lnTo>
                    <a:pt x="25785" y="17311"/>
                  </a:lnTo>
                  <a:lnTo>
                    <a:pt x="25785" y="17276"/>
                  </a:lnTo>
                  <a:lnTo>
                    <a:pt x="25785" y="17276"/>
                  </a:lnTo>
                  <a:cubicBezTo>
                    <a:pt x="25864" y="17397"/>
                    <a:pt x="25950" y="17516"/>
                    <a:pt x="26028" y="17620"/>
                  </a:cubicBezTo>
                  <a:cubicBezTo>
                    <a:pt x="26160" y="17841"/>
                    <a:pt x="26359" y="18061"/>
                    <a:pt x="26469" y="18326"/>
                  </a:cubicBezTo>
                  <a:cubicBezTo>
                    <a:pt x="26580" y="18547"/>
                    <a:pt x="26734" y="18724"/>
                    <a:pt x="26845" y="18944"/>
                  </a:cubicBezTo>
                  <a:cubicBezTo>
                    <a:pt x="26845" y="18958"/>
                    <a:pt x="26851" y="18963"/>
                    <a:pt x="26860" y="18963"/>
                  </a:cubicBezTo>
                  <a:cubicBezTo>
                    <a:pt x="26879" y="18963"/>
                    <a:pt x="26911" y="18938"/>
                    <a:pt x="26911" y="18922"/>
                  </a:cubicBezTo>
                  <a:cubicBezTo>
                    <a:pt x="26911" y="18903"/>
                    <a:pt x="26909" y="18884"/>
                    <a:pt x="26905" y="18865"/>
                  </a:cubicBezTo>
                  <a:lnTo>
                    <a:pt x="26905" y="18865"/>
                  </a:lnTo>
                  <a:cubicBezTo>
                    <a:pt x="27030" y="19011"/>
                    <a:pt x="27223" y="19192"/>
                    <a:pt x="27242" y="19342"/>
                  </a:cubicBezTo>
                  <a:cubicBezTo>
                    <a:pt x="27242" y="19353"/>
                    <a:pt x="27253" y="19358"/>
                    <a:pt x="27264" y="19358"/>
                  </a:cubicBezTo>
                  <a:cubicBezTo>
                    <a:pt x="27275" y="19358"/>
                    <a:pt x="27286" y="19353"/>
                    <a:pt x="27286" y="19342"/>
                  </a:cubicBezTo>
                  <a:cubicBezTo>
                    <a:pt x="27330" y="19231"/>
                    <a:pt x="27264" y="19143"/>
                    <a:pt x="27176" y="19055"/>
                  </a:cubicBezTo>
                  <a:cubicBezTo>
                    <a:pt x="26999" y="18834"/>
                    <a:pt x="26822" y="18591"/>
                    <a:pt x="26690" y="18348"/>
                  </a:cubicBezTo>
                  <a:cubicBezTo>
                    <a:pt x="26558" y="18150"/>
                    <a:pt x="26469" y="17929"/>
                    <a:pt x="26293" y="17774"/>
                  </a:cubicBezTo>
                  <a:cubicBezTo>
                    <a:pt x="26160" y="17576"/>
                    <a:pt x="25895" y="17267"/>
                    <a:pt x="25851" y="17002"/>
                  </a:cubicBezTo>
                  <a:lnTo>
                    <a:pt x="25851" y="17002"/>
                  </a:lnTo>
                  <a:cubicBezTo>
                    <a:pt x="25917" y="17046"/>
                    <a:pt x="26006" y="17068"/>
                    <a:pt x="26050" y="17134"/>
                  </a:cubicBezTo>
                  <a:cubicBezTo>
                    <a:pt x="26050" y="17156"/>
                    <a:pt x="26050" y="17156"/>
                    <a:pt x="26072" y="17178"/>
                  </a:cubicBezTo>
                  <a:cubicBezTo>
                    <a:pt x="26050" y="17178"/>
                    <a:pt x="26028" y="17222"/>
                    <a:pt x="26050" y="17245"/>
                  </a:cubicBezTo>
                  <a:cubicBezTo>
                    <a:pt x="26271" y="17708"/>
                    <a:pt x="26580" y="18150"/>
                    <a:pt x="26889" y="18591"/>
                  </a:cubicBezTo>
                  <a:cubicBezTo>
                    <a:pt x="27109" y="18900"/>
                    <a:pt x="27485" y="19209"/>
                    <a:pt x="27617" y="19540"/>
                  </a:cubicBezTo>
                  <a:cubicBezTo>
                    <a:pt x="27639" y="19551"/>
                    <a:pt x="27656" y="19557"/>
                    <a:pt x="27670" y="19557"/>
                  </a:cubicBezTo>
                  <a:cubicBezTo>
                    <a:pt x="27683" y="19557"/>
                    <a:pt x="27694" y="19551"/>
                    <a:pt x="27705" y="19540"/>
                  </a:cubicBezTo>
                  <a:cubicBezTo>
                    <a:pt x="27728" y="19253"/>
                    <a:pt x="27242" y="18922"/>
                    <a:pt x="27109" y="18724"/>
                  </a:cubicBezTo>
                  <a:cubicBezTo>
                    <a:pt x="26886" y="18452"/>
                    <a:pt x="26674" y="18146"/>
                    <a:pt x="26481" y="17830"/>
                  </a:cubicBezTo>
                  <a:lnTo>
                    <a:pt x="26481" y="17830"/>
                  </a:lnTo>
                  <a:cubicBezTo>
                    <a:pt x="26509" y="17859"/>
                    <a:pt x="26535" y="17884"/>
                    <a:pt x="26558" y="17907"/>
                  </a:cubicBezTo>
                  <a:cubicBezTo>
                    <a:pt x="26602" y="17951"/>
                    <a:pt x="26624" y="18017"/>
                    <a:pt x="26690" y="18061"/>
                  </a:cubicBezTo>
                  <a:cubicBezTo>
                    <a:pt x="26668" y="18039"/>
                    <a:pt x="26624" y="17995"/>
                    <a:pt x="26580" y="17929"/>
                  </a:cubicBezTo>
                  <a:cubicBezTo>
                    <a:pt x="26563" y="17912"/>
                    <a:pt x="26584" y="17870"/>
                    <a:pt x="26605" y="17870"/>
                  </a:cubicBezTo>
                  <a:cubicBezTo>
                    <a:pt x="26606" y="17870"/>
                    <a:pt x="26607" y="17870"/>
                    <a:pt x="26608" y="17870"/>
                  </a:cubicBezTo>
                  <a:lnTo>
                    <a:pt x="26608" y="17870"/>
                  </a:lnTo>
                  <a:cubicBezTo>
                    <a:pt x="26529" y="17768"/>
                    <a:pt x="26448" y="17663"/>
                    <a:pt x="26359" y="17554"/>
                  </a:cubicBezTo>
                  <a:lnTo>
                    <a:pt x="26318" y="17513"/>
                  </a:lnTo>
                  <a:lnTo>
                    <a:pt x="26318" y="17513"/>
                  </a:lnTo>
                  <a:cubicBezTo>
                    <a:pt x="26416" y="17577"/>
                    <a:pt x="26518" y="17638"/>
                    <a:pt x="26602" y="17708"/>
                  </a:cubicBezTo>
                  <a:cubicBezTo>
                    <a:pt x="26668" y="17841"/>
                    <a:pt x="26734" y="17995"/>
                    <a:pt x="26845" y="18128"/>
                  </a:cubicBezTo>
                  <a:cubicBezTo>
                    <a:pt x="26845" y="18128"/>
                    <a:pt x="26845" y="18150"/>
                    <a:pt x="26889" y="18172"/>
                  </a:cubicBezTo>
                  <a:lnTo>
                    <a:pt x="26911" y="18172"/>
                  </a:lnTo>
                  <a:cubicBezTo>
                    <a:pt x="26955" y="18238"/>
                    <a:pt x="27021" y="18282"/>
                    <a:pt x="27043" y="18348"/>
                  </a:cubicBezTo>
                  <a:cubicBezTo>
                    <a:pt x="27051" y="18364"/>
                    <a:pt x="27064" y="18384"/>
                    <a:pt x="27079" y="18407"/>
                  </a:cubicBezTo>
                  <a:lnTo>
                    <a:pt x="27079" y="18407"/>
                  </a:lnTo>
                  <a:lnTo>
                    <a:pt x="26911" y="18238"/>
                  </a:lnTo>
                  <a:cubicBezTo>
                    <a:pt x="26841" y="18160"/>
                    <a:pt x="26776" y="18083"/>
                    <a:pt x="26714" y="18004"/>
                  </a:cubicBezTo>
                  <a:lnTo>
                    <a:pt x="26714" y="18004"/>
                  </a:lnTo>
                  <a:cubicBezTo>
                    <a:pt x="26778" y="18097"/>
                    <a:pt x="26833" y="18189"/>
                    <a:pt x="26911" y="18282"/>
                  </a:cubicBezTo>
                  <a:cubicBezTo>
                    <a:pt x="27021" y="18392"/>
                    <a:pt x="27131" y="18503"/>
                    <a:pt x="27220" y="18657"/>
                  </a:cubicBezTo>
                  <a:lnTo>
                    <a:pt x="27463" y="18989"/>
                  </a:lnTo>
                  <a:lnTo>
                    <a:pt x="27692" y="19135"/>
                  </a:lnTo>
                  <a:lnTo>
                    <a:pt x="27692" y="19135"/>
                  </a:lnTo>
                  <a:cubicBezTo>
                    <a:pt x="27689" y="19130"/>
                    <a:pt x="27686" y="19126"/>
                    <a:pt x="27683" y="19121"/>
                  </a:cubicBezTo>
                  <a:cubicBezTo>
                    <a:pt x="27666" y="19098"/>
                    <a:pt x="27651" y="19078"/>
                    <a:pt x="27636" y="19060"/>
                  </a:cubicBezTo>
                  <a:lnTo>
                    <a:pt x="27636" y="19060"/>
                  </a:lnTo>
                  <a:lnTo>
                    <a:pt x="27661" y="19077"/>
                  </a:lnTo>
                  <a:lnTo>
                    <a:pt x="27705" y="19143"/>
                  </a:lnTo>
                  <a:lnTo>
                    <a:pt x="27705" y="19143"/>
                  </a:lnTo>
                  <a:lnTo>
                    <a:pt x="27692" y="19135"/>
                  </a:lnTo>
                  <a:lnTo>
                    <a:pt x="27692" y="19135"/>
                  </a:lnTo>
                  <a:cubicBezTo>
                    <a:pt x="27775" y="19263"/>
                    <a:pt x="27820" y="19390"/>
                    <a:pt x="27948" y="19496"/>
                  </a:cubicBezTo>
                  <a:cubicBezTo>
                    <a:pt x="27959" y="19507"/>
                    <a:pt x="27970" y="19511"/>
                    <a:pt x="27979" y="19511"/>
                  </a:cubicBezTo>
                  <a:cubicBezTo>
                    <a:pt x="28010" y="19511"/>
                    <a:pt x="28031" y="19469"/>
                    <a:pt x="28015" y="19452"/>
                  </a:cubicBezTo>
                  <a:cubicBezTo>
                    <a:pt x="27904" y="19320"/>
                    <a:pt x="27838" y="19165"/>
                    <a:pt x="27772" y="19033"/>
                  </a:cubicBezTo>
                  <a:lnTo>
                    <a:pt x="27772" y="19033"/>
                  </a:lnTo>
                  <a:cubicBezTo>
                    <a:pt x="27812" y="19053"/>
                    <a:pt x="27871" y="19091"/>
                    <a:pt x="27914" y="19098"/>
                  </a:cubicBezTo>
                  <a:lnTo>
                    <a:pt x="27914" y="19098"/>
                  </a:lnTo>
                  <a:cubicBezTo>
                    <a:pt x="27854" y="19031"/>
                    <a:pt x="27792" y="18965"/>
                    <a:pt x="27728" y="18900"/>
                  </a:cubicBezTo>
                  <a:cubicBezTo>
                    <a:pt x="27551" y="18679"/>
                    <a:pt x="27352" y="18459"/>
                    <a:pt x="27154" y="18260"/>
                  </a:cubicBezTo>
                  <a:lnTo>
                    <a:pt x="27131" y="18238"/>
                  </a:lnTo>
                  <a:lnTo>
                    <a:pt x="27131" y="18238"/>
                  </a:lnTo>
                  <a:lnTo>
                    <a:pt x="27617" y="18657"/>
                  </a:lnTo>
                  <a:lnTo>
                    <a:pt x="27860" y="18900"/>
                  </a:lnTo>
                  <a:cubicBezTo>
                    <a:pt x="27948" y="18989"/>
                    <a:pt x="28037" y="19099"/>
                    <a:pt x="28125" y="19165"/>
                  </a:cubicBezTo>
                  <a:cubicBezTo>
                    <a:pt x="28169" y="19253"/>
                    <a:pt x="28235" y="19342"/>
                    <a:pt x="28302" y="19430"/>
                  </a:cubicBezTo>
                  <a:cubicBezTo>
                    <a:pt x="28334" y="19470"/>
                    <a:pt x="28369" y="19513"/>
                    <a:pt x="28404" y="19557"/>
                  </a:cubicBezTo>
                  <a:lnTo>
                    <a:pt x="28404" y="19557"/>
                  </a:lnTo>
                  <a:cubicBezTo>
                    <a:pt x="28420" y="19556"/>
                    <a:pt x="28434" y="19551"/>
                    <a:pt x="28434" y="19540"/>
                  </a:cubicBezTo>
                  <a:cubicBezTo>
                    <a:pt x="28509" y="19616"/>
                    <a:pt x="28593" y="19691"/>
                    <a:pt x="28679" y="19764"/>
                  </a:cubicBezTo>
                  <a:lnTo>
                    <a:pt x="28679" y="19764"/>
                  </a:lnTo>
                  <a:cubicBezTo>
                    <a:pt x="28624" y="19694"/>
                    <a:pt x="28566" y="19628"/>
                    <a:pt x="28500" y="19562"/>
                  </a:cubicBezTo>
                  <a:cubicBezTo>
                    <a:pt x="28368" y="19386"/>
                    <a:pt x="28235" y="19187"/>
                    <a:pt x="28081" y="19033"/>
                  </a:cubicBezTo>
                  <a:lnTo>
                    <a:pt x="28081" y="19033"/>
                  </a:lnTo>
                  <a:cubicBezTo>
                    <a:pt x="28147" y="19077"/>
                    <a:pt x="28191" y="19121"/>
                    <a:pt x="28279" y="19165"/>
                  </a:cubicBezTo>
                  <a:cubicBezTo>
                    <a:pt x="28346" y="19253"/>
                    <a:pt x="28390" y="19298"/>
                    <a:pt x="28456" y="19386"/>
                  </a:cubicBezTo>
                  <a:cubicBezTo>
                    <a:pt x="28609" y="19560"/>
                    <a:pt x="28697" y="19713"/>
                    <a:pt x="28826" y="19887"/>
                  </a:cubicBezTo>
                  <a:lnTo>
                    <a:pt x="28826" y="19887"/>
                  </a:lnTo>
                  <a:cubicBezTo>
                    <a:pt x="28777" y="19847"/>
                    <a:pt x="28727" y="19806"/>
                    <a:pt x="28679" y="19764"/>
                  </a:cubicBezTo>
                  <a:lnTo>
                    <a:pt x="28679" y="19764"/>
                  </a:lnTo>
                  <a:cubicBezTo>
                    <a:pt x="28716" y="19812"/>
                    <a:pt x="28752" y="19862"/>
                    <a:pt x="28787" y="19916"/>
                  </a:cubicBezTo>
                  <a:cubicBezTo>
                    <a:pt x="28809" y="19916"/>
                    <a:pt x="28809" y="19938"/>
                    <a:pt x="28809" y="19938"/>
                  </a:cubicBezTo>
                  <a:cubicBezTo>
                    <a:pt x="28920" y="20070"/>
                    <a:pt x="29008" y="20225"/>
                    <a:pt x="29118" y="20357"/>
                  </a:cubicBezTo>
                  <a:cubicBezTo>
                    <a:pt x="29229" y="20446"/>
                    <a:pt x="29317" y="20512"/>
                    <a:pt x="29427" y="20600"/>
                  </a:cubicBezTo>
                  <a:cubicBezTo>
                    <a:pt x="29714" y="20887"/>
                    <a:pt x="30023" y="21130"/>
                    <a:pt x="30332" y="21439"/>
                  </a:cubicBezTo>
                  <a:cubicBezTo>
                    <a:pt x="30377" y="21461"/>
                    <a:pt x="30443" y="21527"/>
                    <a:pt x="30531" y="21571"/>
                  </a:cubicBezTo>
                  <a:lnTo>
                    <a:pt x="30377" y="21439"/>
                  </a:lnTo>
                  <a:cubicBezTo>
                    <a:pt x="30355" y="21439"/>
                    <a:pt x="30421" y="21417"/>
                    <a:pt x="30377" y="21373"/>
                  </a:cubicBezTo>
                  <a:lnTo>
                    <a:pt x="30377" y="21373"/>
                  </a:lnTo>
                  <a:cubicBezTo>
                    <a:pt x="30455" y="21452"/>
                    <a:pt x="30534" y="21534"/>
                    <a:pt x="30612" y="21618"/>
                  </a:cubicBezTo>
                  <a:lnTo>
                    <a:pt x="30612" y="21618"/>
                  </a:lnTo>
                  <a:cubicBezTo>
                    <a:pt x="30616" y="21599"/>
                    <a:pt x="30635" y="21571"/>
                    <a:pt x="30664" y="21571"/>
                  </a:cubicBezTo>
                  <a:cubicBezTo>
                    <a:pt x="30730" y="21593"/>
                    <a:pt x="30796" y="21638"/>
                    <a:pt x="30840" y="21660"/>
                  </a:cubicBezTo>
                  <a:cubicBezTo>
                    <a:pt x="30820" y="21633"/>
                    <a:pt x="30800" y="21606"/>
                    <a:pt x="30781" y="21580"/>
                  </a:cubicBezTo>
                  <a:lnTo>
                    <a:pt x="30781" y="21580"/>
                  </a:lnTo>
                  <a:cubicBezTo>
                    <a:pt x="30686" y="21490"/>
                    <a:pt x="30546" y="21409"/>
                    <a:pt x="30465" y="21329"/>
                  </a:cubicBezTo>
                  <a:cubicBezTo>
                    <a:pt x="30332" y="21196"/>
                    <a:pt x="30200" y="21019"/>
                    <a:pt x="30023" y="20887"/>
                  </a:cubicBezTo>
                  <a:cubicBezTo>
                    <a:pt x="29964" y="20834"/>
                    <a:pt x="29904" y="20781"/>
                    <a:pt x="29843" y="20728"/>
                  </a:cubicBezTo>
                  <a:lnTo>
                    <a:pt x="29843" y="20728"/>
                  </a:lnTo>
                  <a:cubicBezTo>
                    <a:pt x="29845" y="20729"/>
                    <a:pt x="29847" y="20729"/>
                    <a:pt x="29850" y="20729"/>
                  </a:cubicBezTo>
                  <a:cubicBezTo>
                    <a:pt x="29870" y="20729"/>
                    <a:pt x="29891" y="20704"/>
                    <a:pt x="29891" y="20688"/>
                  </a:cubicBezTo>
                  <a:cubicBezTo>
                    <a:pt x="29891" y="20644"/>
                    <a:pt x="29891" y="20578"/>
                    <a:pt x="29847" y="20556"/>
                  </a:cubicBezTo>
                  <a:lnTo>
                    <a:pt x="29847" y="20556"/>
                  </a:lnTo>
                  <a:cubicBezTo>
                    <a:pt x="29891" y="20578"/>
                    <a:pt x="29935" y="20600"/>
                    <a:pt x="29957" y="20644"/>
                  </a:cubicBezTo>
                  <a:cubicBezTo>
                    <a:pt x="30023" y="20688"/>
                    <a:pt x="30068" y="20755"/>
                    <a:pt x="30134" y="20777"/>
                  </a:cubicBezTo>
                  <a:lnTo>
                    <a:pt x="30156" y="20799"/>
                  </a:lnTo>
                  <a:cubicBezTo>
                    <a:pt x="30222" y="20887"/>
                    <a:pt x="30288" y="20975"/>
                    <a:pt x="30377" y="21019"/>
                  </a:cubicBezTo>
                  <a:cubicBezTo>
                    <a:pt x="30487" y="21130"/>
                    <a:pt x="30597" y="21262"/>
                    <a:pt x="30708" y="21373"/>
                  </a:cubicBezTo>
                  <a:lnTo>
                    <a:pt x="30686" y="21417"/>
                  </a:lnTo>
                  <a:cubicBezTo>
                    <a:pt x="30701" y="21463"/>
                    <a:pt x="30738" y="21520"/>
                    <a:pt x="30781" y="21580"/>
                  </a:cubicBezTo>
                  <a:lnTo>
                    <a:pt x="30781" y="21580"/>
                  </a:lnTo>
                  <a:cubicBezTo>
                    <a:pt x="30816" y="21613"/>
                    <a:pt x="30845" y="21646"/>
                    <a:pt x="30862" y="21682"/>
                  </a:cubicBezTo>
                  <a:cubicBezTo>
                    <a:pt x="30862" y="21693"/>
                    <a:pt x="30868" y="21698"/>
                    <a:pt x="30873" y="21698"/>
                  </a:cubicBezTo>
                  <a:cubicBezTo>
                    <a:pt x="30879" y="21698"/>
                    <a:pt x="30884" y="21693"/>
                    <a:pt x="30884" y="21682"/>
                  </a:cubicBezTo>
                  <a:lnTo>
                    <a:pt x="30884" y="21660"/>
                  </a:lnTo>
                  <a:cubicBezTo>
                    <a:pt x="30906" y="21704"/>
                    <a:pt x="30973" y="21748"/>
                    <a:pt x="30995" y="21792"/>
                  </a:cubicBezTo>
                  <a:cubicBezTo>
                    <a:pt x="31216" y="22013"/>
                    <a:pt x="31414" y="22234"/>
                    <a:pt x="31635" y="22432"/>
                  </a:cubicBezTo>
                  <a:cubicBezTo>
                    <a:pt x="31458" y="22344"/>
                    <a:pt x="31326" y="22256"/>
                    <a:pt x="31260" y="22256"/>
                  </a:cubicBezTo>
                  <a:cubicBezTo>
                    <a:pt x="31257" y="22253"/>
                    <a:pt x="31254" y="22251"/>
                    <a:pt x="31251" y="22251"/>
                  </a:cubicBezTo>
                  <a:cubicBezTo>
                    <a:pt x="31232" y="22251"/>
                    <a:pt x="31219" y="22303"/>
                    <a:pt x="31238" y="22322"/>
                  </a:cubicBezTo>
                  <a:cubicBezTo>
                    <a:pt x="31253" y="22329"/>
                    <a:pt x="31268" y="22337"/>
                    <a:pt x="31283" y="22345"/>
                  </a:cubicBezTo>
                  <a:lnTo>
                    <a:pt x="31283" y="22345"/>
                  </a:lnTo>
                  <a:cubicBezTo>
                    <a:pt x="31267" y="22330"/>
                    <a:pt x="31252" y="22315"/>
                    <a:pt x="31238" y="22300"/>
                  </a:cubicBezTo>
                  <a:lnTo>
                    <a:pt x="31238" y="22300"/>
                  </a:lnTo>
                  <a:lnTo>
                    <a:pt x="31480" y="22366"/>
                  </a:lnTo>
                  <a:lnTo>
                    <a:pt x="31653" y="22538"/>
                  </a:lnTo>
                  <a:lnTo>
                    <a:pt x="31653" y="22538"/>
                  </a:lnTo>
                  <a:cubicBezTo>
                    <a:pt x="31529" y="22481"/>
                    <a:pt x="31406" y="22409"/>
                    <a:pt x="31283" y="22345"/>
                  </a:cubicBezTo>
                  <a:lnTo>
                    <a:pt x="31283" y="22345"/>
                  </a:lnTo>
                  <a:cubicBezTo>
                    <a:pt x="31404" y="22467"/>
                    <a:pt x="31542" y="22604"/>
                    <a:pt x="31679" y="22741"/>
                  </a:cubicBezTo>
                  <a:lnTo>
                    <a:pt x="31745" y="22786"/>
                  </a:lnTo>
                  <a:cubicBezTo>
                    <a:pt x="31812" y="22830"/>
                    <a:pt x="31900" y="22874"/>
                    <a:pt x="32010" y="22918"/>
                  </a:cubicBezTo>
                  <a:cubicBezTo>
                    <a:pt x="31922" y="22808"/>
                    <a:pt x="31856" y="22741"/>
                    <a:pt x="31767" y="22653"/>
                  </a:cubicBezTo>
                  <a:lnTo>
                    <a:pt x="31653" y="22538"/>
                  </a:lnTo>
                  <a:lnTo>
                    <a:pt x="31653" y="22538"/>
                  </a:lnTo>
                  <a:cubicBezTo>
                    <a:pt x="31691" y="22556"/>
                    <a:pt x="31729" y="22573"/>
                    <a:pt x="31767" y="22587"/>
                  </a:cubicBezTo>
                  <a:cubicBezTo>
                    <a:pt x="32010" y="22852"/>
                    <a:pt x="32231" y="23095"/>
                    <a:pt x="32474" y="23315"/>
                  </a:cubicBezTo>
                  <a:cubicBezTo>
                    <a:pt x="32425" y="23306"/>
                    <a:pt x="32372" y="23287"/>
                    <a:pt x="32318" y="23266"/>
                  </a:cubicBezTo>
                  <a:lnTo>
                    <a:pt x="32318" y="23266"/>
                  </a:lnTo>
                  <a:cubicBezTo>
                    <a:pt x="32347" y="23297"/>
                    <a:pt x="32376" y="23328"/>
                    <a:pt x="32408" y="23360"/>
                  </a:cubicBezTo>
                  <a:cubicBezTo>
                    <a:pt x="32518" y="23489"/>
                    <a:pt x="32644" y="23587"/>
                    <a:pt x="32786" y="23680"/>
                  </a:cubicBezTo>
                  <a:lnTo>
                    <a:pt x="32786" y="23680"/>
                  </a:lnTo>
                  <a:cubicBezTo>
                    <a:pt x="32744" y="23661"/>
                    <a:pt x="32700" y="23641"/>
                    <a:pt x="32650" y="23624"/>
                  </a:cubicBezTo>
                  <a:cubicBezTo>
                    <a:pt x="32628" y="23614"/>
                    <a:pt x="32605" y="23605"/>
                    <a:pt x="32582" y="23596"/>
                  </a:cubicBezTo>
                  <a:lnTo>
                    <a:pt x="32582" y="23596"/>
                  </a:lnTo>
                  <a:cubicBezTo>
                    <a:pt x="32598" y="23613"/>
                    <a:pt x="32613" y="23630"/>
                    <a:pt x="32628" y="23647"/>
                  </a:cubicBezTo>
                  <a:cubicBezTo>
                    <a:pt x="32673" y="23669"/>
                    <a:pt x="32695" y="23691"/>
                    <a:pt x="32761" y="23691"/>
                  </a:cubicBezTo>
                  <a:cubicBezTo>
                    <a:pt x="32770" y="23691"/>
                    <a:pt x="32788" y="23691"/>
                    <a:pt x="32808" y="23694"/>
                  </a:cubicBezTo>
                  <a:lnTo>
                    <a:pt x="32808" y="23694"/>
                  </a:lnTo>
                  <a:cubicBezTo>
                    <a:pt x="32800" y="23690"/>
                    <a:pt x="32793" y="23685"/>
                    <a:pt x="32786" y="23680"/>
                  </a:cubicBezTo>
                  <a:lnTo>
                    <a:pt x="32786" y="23680"/>
                  </a:lnTo>
                  <a:cubicBezTo>
                    <a:pt x="32855" y="23712"/>
                    <a:pt x="32921" y="23743"/>
                    <a:pt x="33004" y="23757"/>
                  </a:cubicBezTo>
                  <a:cubicBezTo>
                    <a:pt x="33070" y="23779"/>
                    <a:pt x="33092" y="23845"/>
                    <a:pt x="33136" y="23867"/>
                  </a:cubicBezTo>
                  <a:cubicBezTo>
                    <a:pt x="33149" y="23874"/>
                    <a:pt x="33160" y="23876"/>
                    <a:pt x="33169" y="23876"/>
                  </a:cubicBezTo>
                  <a:cubicBezTo>
                    <a:pt x="33189" y="23876"/>
                    <a:pt x="33196" y="23861"/>
                    <a:pt x="33180" y="23845"/>
                  </a:cubicBezTo>
                  <a:cubicBezTo>
                    <a:pt x="33026" y="23691"/>
                    <a:pt x="32915" y="23536"/>
                    <a:pt x="32783" y="23404"/>
                  </a:cubicBezTo>
                  <a:lnTo>
                    <a:pt x="32783" y="23404"/>
                  </a:lnTo>
                  <a:cubicBezTo>
                    <a:pt x="32849" y="23426"/>
                    <a:pt x="32871" y="23426"/>
                    <a:pt x="32915" y="23448"/>
                  </a:cubicBezTo>
                  <a:cubicBezTo>
                    <a:pt x="32982" y="23470"/>
                    <a:pt x="33070" y="23514"/>
                    <a:pt x="33114" y="23536"/>
                  </a:cubicBezTo>
                  <a:cubicBezTo>
                    <a:pt x="33136" y="23558"/>
                    <a:pt x="33202" y="23580"/>
                    <a:pt x="33224" y="23624"/>
                  </a:cubicBezTo>
                  <a:cubicBezTo>
                    <a:pt x="33247" y="23624"/>
                    <a:pt x="33291" y="23624"/>
                    <a:pt x="33247" y="23580"/>
                  </a:cubicBezTo>
                  <a:cubicBezTo>
                    <a:pt x="33247" y="23558"/>
                    <a:pt x="33224" y="23558"/>
                    <a:pt x="33224" y="23536"/>
                  </a:cubicBezTo>
                  <a:cubicBezTo>
                    <a:pt x="33269" y="23536"/>
                    <a:pt x="33303" y="23546"/>
                    <a:pt x="33341" y="23546"/>
                  </a:cubicBezTo>
                  <a:cubicBezTo>
                    <a:pt x="33359" y="23546"/>
                    <a:pt x="33379" y="23543"/>
                    <a:pt x="33401" y="23536"/>
                  </a:cubicBezTo>
                  <a:cubicBezTo>
                    <a:pt x="33335" y="23536"/>
                    <a:pt x="33247" y="23514"/>
                    <a:pt x="33202" y="23470"/>
                  </a:cubicBezTo>
                  <a:cubicBezTo>
                    <a:pt x="33070" y="23360"/>
                    <a:pt x="32915" y="23293"/>
                    <a:pt x="32783" y="23183"/>
                  </a:cubicBezTo>
                  <a:cubicBezTo>
                    <a:pt x="32650" y="23073"/>
                    <a:pt x="32540" y="22918"/>
                    <a:pt x="32408" y="22786"/>
                  </a:cubicBezTo>
                  <a:lnTo>
                    <a:pt x="32408" y="22786"/>
                  </a:lnTo>
                  <a:cubicBezTo>
                    <a:pt x="32518" y="22852"/>
                    <a:pt x="32650" y="22896"/>
                    <a:pt x="32761" y="22896"/>
                  </a:cubicBezTo>
                  <a:cubicBezTo>
                    <a:pt x="32783" y="22896"/>
                    <a:pt x="32783" y="22896"/>
                    <a:pt x="32783" y="22874"/>
                  </a:cubicBezTo>
                  <a:lnTo>
                    <a:pt x="32783" y="22852"/>
                  </a:lnTo>
                  <a:cubicBezTo>
                    <a:pt x="32834" y="22903"/>
                    <a:pt x="32885" y="22945"/>
                    <a:pt x="32939" y="22984"/>
                  </a:cubicBezTo>
                  <a:lnTo>
                    <a:pt x="32939" y="22984"/>
                  </a:lnTo>
                  <a:cubicBezTo>
                    <a:pt x="32829" y="22871"/>
                    <a:pt x="32725" y="22760"/>
                    <a:pt x="32628" y="22675"/>
                  </a:cubicBezTo>
                  <a:lnTo>
                    <a:pt x="32474" y="22543"/>
                  </a:lnTo>
                  <a:lnTo>
                    <a:pt x="32474" y="22543"/>
                  </a:lnTo>
                  <a:cubicBezTo>
                    <a:pt x="32584" y="22631"/>
                    <a:pt x="32695" y="22675"/>
                    <a:pt x="32783" y="22763"/>
                  </a:cubicBezTo>
                  <a:cubicBezTo>
                    <a:pt x="32903" y="22868"/>
                    <a:pt x="32992" y="22983"/>
                    <a:pt x="33092" y="23087"/>
                  </a:cubicBezTo>
                  <a:lnTo>
                    <a:pt x="33092" y="23087"/>
                  </a:lnTo>
                  <a:cubicBezTo>
                    <a:pt x="33038" y="23052"/>
                    <a:pt x="32987" y="23019"/>
                    <a:pt x="32939" y="22984"/>
                  </a:cubicBezTo>
                  <a:lnTo>
                    <a:pt x="32939" y="22984"/>
                  </a:lnTo>
                  <a:cubicBezTo>
                    <a:pt x="33030" y="23076"/>
                    <a:pt x="33125" y="23169"/>
                    <a:pt x="33224" y="23249"/>
                  </a:cubicBezTo>
                  <a:lnTo>
                    <a:pt x="33247" y="23249"/>
                  </a:lnTo>
                  <a:lnTo>
                    <a:pt x="33357" y="23360"/>
                  </a:lnTo>
                  <a:cubicBezTo>
                    <a:pt x="33399" y="23391"/>
                    <a:pt x="33436" y="23418"/>
                    <a:pt x="33470" y="23446"/>
                  </a:cubicBezTo>
                  <a:lnTo>
                    <a:pt x="33470" y="23446"/>
                  </a:lnTo>
                  <a:cubicBezTo>
                    <a:pt x="33396" y="23367"/>
                    <a:pt x="33321" y="23287"/>
                    <a:pt x="33247" y="23227"/>
                  </a:cubicBezTo>
                  <a:cubicBezTo>
                    <a:pt x="33190" y="23184"/>
                    <a:pt x="33140" y="23137"/>
                    <a:pt x="33092" y="23087"/>
                  </a:cubicBezTo>
                  <a:lnTo>
                    <a:pt x="33092" y="23087"/>
                  </a:lnTo>
                  <a:cubicBezTo>
                    <a:pt x="33106" y="23097"/>
                    <a:pt x="33121" y="23107"/>
                    <a:pt x="33136" y="23117"/>
                  </a:cubicBezTo>
                  <a:cubicBezTo>
                    <a:pt x="33291" y="23205"/>
                    <a:pt x="33401" y="23404"/>
                    <a:pt x="33556" y="23426"/>
                  </a:cubicBezTo>
                  <a:cubicBezTo>
                    <a:pt x="33578" y="23426"/>
                    <a:pt x="33622" y="23404"/>
                    <a:pt x="33578" y="23360"/>
                  </a:cubicBezTo>
                  <a:cubicBezTo>
                    <a:pt x="33247" y="23073"/>
                    <a:pt x="32893" y="22808"/>
                    <a:pt x="32562" y="22543"/>
                  </a:cubicBezTo>
                  <a:lnTo>
                    <a:pt x="32540" y="22521"/>
                  </a:lnTo>
                  <a:lnTo>
                    <a:pt x="32540" y="22521"/>
                  </a:lnTo>
                  <a:cubicBezTo>
                    <a:pt x="32617" y="22559"/>
                    <a:pt x="32709" y="22605"/>
                    <a:pt x="32799" y="22641"/>
                  </a:cubicBezTo>
                  <a:lnTo>
                    <a:pt x="32799" y="22641"/>
                  </a:lnTo>
                  <a:cubicBezTo>
                    <a:pt x="32770" y="22620"/>
                    <a:pt x="32742" y="22600"/>
                    <a:pt x="32713" y="22581"/>
                  </a:cubicBezTo>
                  <a:lnTo>
                    <a:pt x="32713" y="22581"/>
                  </a:lnTo>
                  <a:cubicBezTo>
                    <a:pt x="32761" y="22603"/>
                    <a:pt x="32810" y="22623"/>
                    <a:pt x="32860" y="22641"/>
                  </a:cubicBezTo>
                  <a:lnTo>
                    <a:pt x="32860" y="22641"/>
                  </a:lnTo>
                  <a:cubicBezTo>
                    <a:pt x="32755" y="22528"/>
                    <a:pt x="32641" y="22426"/>
                    <a:pt x="32518" y="22317"/>
                  </a:cubicBezTo>
                  <a:lnTo>
                    <a:pt x="32518" y="22317"/>
                  </a:lnTo>
                  <a:cubicBezTo>
                    <a:pt x="32518" y="22318"/>
                    <a:pt x="32518" y="22320"/>
                    <a:pt x="32518" y="22322"/>
                  </a:cubicBezTo>
                  <a:cubicBezTo>
                    <a:pt x="32536" y="22322"/>
                    <a:pt x="32525" y="22350"/>
                    <a:pt x="32498" y="22350"/>
                  </a:cubicBezTo>
                  <a:cubicBezTo>
                    <a:pt x="32491" y="22350"/>
                    <a:pt x="32483" y="22348"/>
                    <a:pt x="32474" y="22344"/>
                  </a:cubicBezTo>
                  <a:cubicBezTo>
                    <a:pt x="32415" y="22300"/>
                    <a:pt x="32356" y="22255"/>
                    <a:pt x="32299" y="22209"/>
                  </a:cubicBezTo>
                  <a:lnTo>
                    <a:pt x="32299" y="22209"/>
                  </a:lnTo>
                  <a:cubicBezTo>
                    <a:pt x="32306" y="22210"/>
                    <a:pt x="32313" y="22211"/>
                    <a:pt x="32319" y="22212"/>
                  </a:cubicBezTo>
                  <a:cubicBezTo>
                    <a:pt x="32341" y="22212"/>
                    <a:pt x="32341" y="22190"/>
                    <a:pt x="32319" y="22190"/>
                  </a:cubicBezTo>
                  <a:cubicBezTo>
                    <a:pt x="32209" y="22145"/>
                    <a:pt x="32121" y="22035"/>
                    <a:pt x="32076" y="21969"/>
                  </a:cubicBezTo>
                  <a:lnTo>
                    <a:pt x="32076" y="21969"/>
                  </a:lnTo>
                  <a:cubicBezTo>
                    <a:pt x="32143" y="21991"/>
                    <a:pt x="32209" y="22013"/>
                    <a:pt x="32297" y="22035"/>
                  </a:cubicBezTo>
                  <a:cubicBezTo>
                    <a:pt x="32452" y="22212"/>
                    <a:pt x="32650" y="22366"/>
                    <a:pt x="32849" y="22543"/>
                  </a:cubicBezTo>
                  <a:cubicBezTo>
                    <a:pt x="33004" y="22675"/>
                    <a:pt x="33180" y="22852"/>
                    <a:pt x="33335" y="23006"/>
                  </a:cubicBezTo>
                  <a:lnTo>
                    <a:pt x="33335" y="23028"/>
                  </a:lnTo>
                  <a:cubicBezTo>
                    <a:pt x="33622" y="23404"/>
                    <a:pt x="33997" y="23669"/>
                    <a:pt x="34328" y="24000"/>
                  </a:cubicBezTo>
                  <a:lnTo>
                    <a:pt x="34439" y="24110"/>
                  </a:lnTo>
                  <a:lnTo>
                    <a:pt x="34439" y="24132"/>
                  </a:lnTo>
                  <a:cubicBezTo>
                    <a:pt x="34417" y="24110"/>
                    <a:pt x="34394" y="24110"/>
                    <a:pt x="34350" y="24088"/>
                  </a:cubicBezTo>
                  <a:cubicBezTo>
                    <a:pt x="34328" y="24088"/>
                    <a:pt x="34328" y="24088"/>
                    <a:pt x="34328" y="24110"/>
                  </a:cubicBezTo>
                  <a:cubicBezTo>
                    <a:pt x="34350" y="24176"/>
                    <a:pt x="34350" y="24132"/>
                    <a:pt x="34417" y="24176"/>
                  </a:cubicBezTo>
                  <a:cubicBezTo>
                    <a:pt x="34439" y="24220"/>
                    <a:pt x="34571" y="24331"/>
                    <a:pt x="34615" y="24353"/>
                  </a:cubicBezTo>
                  <a:cubicBezTo>
                    <a:pt x="34681" y="24441"/>
                    <a:pt x="34748" y="24552"/>
                    <a:pt x="34836" y="24640"/>
                  </a:cubicBezTo>
                  <a:cubicBezTo>
                    <a:pt x="34946" y="24750"/>
                    <a:pt x="35079" y="24839"/>
                    <a:pt x="35211" y="24905"/>
                  </a:cubicBezTo>
                  <a:cubicBezTo>
                    <a:pt x="35388" y="25015"/>
                    <a:pt x="35498" y="25214"/>
                    <a:pt x="35653" y="25346"/>
                  </a:cubicBezTo>
                  <a:cubicBezTo>
                    <a:pt x="35785" y="25501"/>
                    <a:pt x="35962" y="25633"/>
                    <a:pt x="36072" y="25788"/>
                  </a:cubicBezTo>
                  <a:cubicBezTo>
                    <a:pt x="36079" y="25802"/>
                    <a:pt x="36086" y="25807"/>
                    <a:pt x="36092" y="25807"/>
                  </a:cubicBezTo>
                  <a:cubicBezTo>
                    <a:pt x="36106" y="25807"/>
                    <a:pt x="36116" y="25781"/>
                    <a:pt x="36116" y="25766"/>
                  </a:cubicBezTo>
                  <a:cubicBezTo>
                    <a:pt x="36094" y="25633"/>
                    <a:pt x="35962" y="25523"/>
                    <a:pt x="35851" y="25413"/>
                  </a:cubicBezTo>
                  <a:cubicBezTo>
                    <a:pt x="35675" y="25236"/>
                    <a:pt x="35542" y="25081"/>
                    <a:pt x="35388" y="24949"/>
                  </a:cubicBezTo>
                  <a:lnTo>
                    <a:pt x="35322" y="24883"/>
                  </a:lnTo>
                  <a:cubicBezTo>
                    <a:pt x="35322" y="24883"/>
                    <a:pt x="35344" y="24861"/>
                    <a:pt x="35322" y="24861"/>
                  </a:cubicBezTo>
                  <a:cubicBezTo>
                    <a:pt x="35057" y="24574"/>
                    <a:pt x="34748" y="24331"/>
                    <a:pt x="34461" y="24066"/>
                  </a:cubicBezTo>
                  <a:cubicBezTo>
                    <a:pt x="34439" y="23956"/>
                    <a:pt x="34328" y="23845"/>
                    <a:pt x="34240" y="23757"/>
                  </a:cubicBezTo>
                  <a:lnTo>
                    <a:pt x="33622" y="23117"/>
                  </a:lnTo>
                  <a:lnTo>
                    <a:pt x="33666" y="23117"/>
                  </a:lnTo>
                  <a:cubicBezTo>
                    <a:pt x="33843" y="23315"/>
                    <a:pt x="33975" y="23514"/>
                    <a:pt x="34174" y="23647"/>
                  </a:cubicBezTo>
                  <a:cubicBezTo>
                    <a:pt x="34180" y="23653"/>
                    <a:pt x="34187" y="23656"/>
                    <a:pt x="34192" y="23656"/>
                  </a:cubicBezTo>
                  <a:cubicBezTo>
                    <a:pt x="34205" y="23656"/>
                    <a:pt x="34211" y="23640"/>
                    <a:pt x="34196" y="23624"/>
                  </a:cubicBezTo>
                  <a:cubicBezTo>
                    <a:pt x="33843" y="23139"/>
                    <a:pt x="33423" y="22764"/>
                    <a:pt x="33004" y="22344"/>
                  </a:cubicBezTo>
                  <a:lnTo>
                    <a:pt x="33004" y="22344"/>
                  </a:lnTo>
                  <a:cubicBezTo>
                    <a:pt x="33180" y="22521"/>
                    <a:pt x="33335" y="22653"/>
                    <a:pt x="33511" y="22808"/>
                  </a:cubicBezTo>
                  <a:lnTo>
                    <a:pt x="33533" y="22808"/>
                  </a:lnTo>
                  <a:cubicBezTo>
                    <a:pt x="33556" y="22852"/>
                    <a:pt x="33556" y="22874"/>
                    <a:pt x="33578" y="22896"/>
                  </a:cubicBezTo>
                  <a:cubicBezTo>
                    <a:pt x="33666" y="22984"/>
                    <a:pt x="33776" y="23073"/>
                    <a:pt x="33865" y="23139"/>
                  </a:cubicBezTo>
                  <a:cubicBezTo>
                    <a:pt x="33997" y="23249"/>
                    <a:pt x="34107" y="23404"/>
                    <a:pt x="34218" y="23536"/>
                  </a:cubicBezTo>
                  <a:cubicBezTo>
                    <a:pt x="34306" y="23647"/>
                    <a:pt x="34328" y="23779"/>
                    <a:pt x="34439" y="23867"/>
                  </a:cubicBezTo>
                  <a:cubicBezTo>
                    <a:pt x="34445" y="23874"/>
                    <a:pt x="34453" y="23876"/>
                    <a:pt x="34461" y="23876"/>
                  </a:cubicBezTo>
                  <a:cubicBezTo>
                    <a:pt x="34479" y="23876"/>
                    <a:pt x="34492" y="23861"/>
                    <a:pt x="34461" y="23845"/>
                  </a:cubicBezTo>
                  <a:cubicBezTo>
                    <a:pt x="34328" y="23580"/>
                    <a:pt x="34196" y="23337"/>
                    <a:pt x="33975" y="23139"/>
                  </a:cubicBezTo>
                  <a:cubicBezTo>
                    <a:pt x="33865" y="23028"/>
                    <a:pt x="33732" y="22984"/>
                    <a:pt x="33644" y="22874"/>
                  </a:cubicBezTo>
                  <a:cubicBezTo>
                    <a:pt x="33533" y="22763"/>
                    <a:pt x="33467" y="22631"/>
                    <a:pt x="33357" y="22543"/>
                  </a:cubicBezTo>
                  <a:cubicBezTo>
                    <a:pt x="33350" y="22536"/>
                    <a:pt x="33344" y="22534"/>
                    <a:pt x="33338" y="22534"/>
                  </a:cubicBezTo>
                  <a:cubicBezTo>
                    <a:pt x="33324" y="22534"/>
                    <a:pt x="33313" y="22549"/>
                    <a:pt x="33313" y="22565"/>
                  </a:cubicBezTo>
                  <a:lnTo>
                    <a:pt x="33026" y="22300"/>
                  </a:lnTo>
                  <a:lnTo>
                    <a:pt x="33026" y="22300"/>
                  </a:lnTo>
                  <a:cubicBezTo>
                    <a:pt x="33070" y="22322"/>
                    <a:pt x="33114" y="22322"/>
                    <a:pt x="33136" y="22322"/>
                  </a:cubicBezTo>
                  <a:cubicBezTo>
                    <a:pt x="33180" y="22322"/>
                    <a:pt x="33180" y="22300"/>
                    <a:pt x="33136" y="22300"/>
                  </a:cubicBezTo>
                  <a:cubicBezTo>
                    <a:pt x="32960" y="22234"/>
                    <a:pt x="32849" y="22079"/>
                    <a:pt x="32739" y="21925"/>
                  </a:cubicBezTo>
                  <a:cubicBezTo>
                    <a:pt x="32584" y="21770"/>
                    <a:pt x="32408" y="21593"/>
                    <a:pt x="32231" y="21439"/>
                  </a:cubicBezTo>
                  <a:lnTo>
                    <a:pt x="32209" y="21439"/>
                  </a:lnTo>
                  <a:cubicBezTo>
                    <a:pt x="31900" y="21086"/>
                    <a:pt x="31525" y="20777"/>
                    <a:pt x="31149" y="20468"/>
                  </a:cubicBezTo>
                  <a:lnTo>
                    <a:pt x="30818" y="20136"/>
                  </a:lnTo>
                  <a:lnTo>
                    <a:pt x="30818" y="20136"/>
                  </a:lnTo>
                  <a:cubicBezTo>
                    <a:pt x="31083" y="20313"/>
                    <a:pt x="31326" y="20490"/>
                    <a:pt x="31569" y="20644"/>
                  </a:cubicBezTo>
                  <a:cubicBezTo>
                    <a:pt x="31745" y="20821"/>
                    <a:pt x="31922" y="20997"/>
                    <a:pt x="32121" y="21152"/>
                  </a:cubicBezTo>
                  <a:cubicBezTo>
                    <a:pt x="32253" y="21262"/>
                    <a:pt x="32408" y="21417"/>
                    <a:pt x="32562" y="21483"/>
                  </a:cubicBezTo>
                  <a:cubicBezTo>
                    <a:pt x="32628" y="21549"/>
                    <a:pt x="32673" y="21638"/>
                    <a:pt x="32761" y="21682"/>
                  </a:cubicBezTo>
                  <a:lnTo>
                    <a:pt x="32783" y="21704"/>
                  </a:lnTo>
                  <a:cubicBezTo>
                    <a:pt x="32871" y="21814"/>
                    <a:pt x="32960" y="21903"/>
                    <a:pt x="33026" y="21991"/>
                  </a:cubicBezTo>
                  <a:cubicBezTo>
                    <a:pt x="33136" y="22079"/>
                    <a:pt x="33247" y="22212"/>
                    <a:pt x="33357" y="22300"/>
                  </a:cubicBezTo>
                  <a:lnTo>
                    <a:pt x="33511" y="22432"/>
                  </a:lnTo>
                  <a:lnTo>
                    <a:pt x="33578" y="22521"/>
                  </a:lnTo>
                  <a:cubicBezTo>
                    <a:pt x="33732" y="22631"/>
                    <a:pt x="33843" y="22763"/>
                    <a:pt x="33975" y="22874"/>
                  </a:cubicBezTo>
                  <a:lnTo>
                    <a:pt x="34063" y="22962"/>
                  </a:lnTo>
                  <a:lnTo>
                    <a:pt x="34063" y="22984"/>
                  </a:lnTo>
                  <a:cubicBezTo>
                    <a:pt x="34085" y="23006"/>
                    <a:pt x="34130" y="23073"/>
                    <a:pt x="34196" y="23095"/>
                  </a:cubicBezTo>
                  <a:cubicBezTo>
                    <a:pt x="34394" y="23293"/>
                    <a:pt x="34571" y="23514"/>
                    <a:pt x="34726" y="23735"/>
                  </a:cubicBezTo>
                  <a:cubicBezTo>
                    <a:pt x="34836" y="23867"/>
                    <a:pt x="34946" y="24110"/>
                    <a:pt x="35123" y="24132"/>
                  </a:cubicBezTo>
                  <a:cubicBezTo>
                    <a:pt x="35167" y="24132"/>
                    <a:pt x="35167" y="24110"/>
                    <a:pt x="35167" y="24110"/>
                  </a:cubicBezTo>
                  <a:cubicBezTo>
                    <a:pt x="34968" y="24000"/>
                    <a:pt x="34858" y="23757"/>
                    <a:pt x="34726" y="23558"/>
                  </a:cubicBezTo>
                  <a:lnTo>
                    <a:pt x="34726" y="23558"/>
                  </a:lnTo>
                  <a:cubicBezTo>
                    <a:pt x="34770" y="23624"/>
                    <a:pt x="34836" y="23691"/>
                    <a:pt x="34880" y="23757"/>
                  </a:cubicBezTo>
                  <a:cubicBezTo>
                    <a:pt x="34991" y="23889"/>
                    <a:pt x="35079" y="24000"/>
                    <a:pt x="35233" y="24066"/>
                  </a:cubicBezTo>
                  <a:cubicBezTo>
                    <a:pt x="35277" y="24066"/>
                    <a:pt x="35300" y="24022"/>
                    <a:pt x="35277" y="24000"/>
                  </a:cubicBezTo>
                  <a:cubicBezTo>
                    <a:pt x="35167" y="23911"/>
                    <a:pt x="35057" y="23801"/>
                    <a:pt x="34968" y="23691"/>
                  </a:cubicBezTo>
                  <a:lnTo>
                    <a:pt x="34968" y="23691"/>
                  </a:lnTo>
                  <a:cubicBezTo>
                    <a:pt x="35013" y="23735"/>
                    <a:pt x="35057" y="23779"/>
                    <a:pt x="35101" y="23801"/>
                  </a:cubicBezTo>
                  <a:cubicBezTo>
                    <a:pt x="35410" y="24066"/>
                    <a:pt x="35719" y="24287"/>
                    <a:pt x="36006" y="24463"/>
                  </a:cubicBezTo>
                  <a:cubicBezTo>
                    <a:pt x="36050" y="24463"/>
                    <a:pt x="36050" y="24441"/>
                    <a:pt x="36050" y="24441"/>
                  </a:cubicBezTo>
                  <a:cubicBezTo>
                    <a:pt x="35940" y="24331"/>
                    <a:pt x="35785" y="24243"/>
                    <a:pt x="35653" y="24176"/>
                  </a:cubicBezTo>
                  <a:cubicBezTo>
                    <a:pt x="35454" y="24022"/>
                    <a:pt x="35300" y="23889"/>
                    <a:pt x="35101" y="23735"/>
                  </a:cubicBezTo>
                  <a:cubicBezTo>
                    <a:pt x="34991" y="23624"/>
                    <a:pt x="34858" y="23536"/>
                    <a:pt x="34748" y="23426"/>
                  </a:cubicBezTo>
                  <a:lnTo>
                    <a:pt x="34350" y="23028"/>
                  </a:lnTo>
                  <a:cubicBezTo>
                    <a:pt x="34218" y="22896"/>
                    <a:pt x="34085" y="22763"/>
                    <a:pt x="33909" y="22631"/>
                  </a:cubicBezTo>
                  <a:cubicBezTo>
                    <a:pt x="33776" y="22476"/>
                    <a:pt x="33666" y="22344"/>
                    <a:pt x="33511" y="22234"/>
                  </a:cubicBezTo>
                  <a:lnTo>
                    <a:pt x="33467" y="22212"/>
                  </a:lnTo>
                  <a:cubicBezTo>
                    <a:pt x="33445" y="22190"/>
                    <a:pt x="33423" y="22145"/>
                    <a:pt x="33423" y="22123"/>
                  </a:cubicBezTo>
                  <a:cubicBezTo>
                    <a:pt x="33423" y="22112"/>
                    <a:pt x="33418" y="22107"/>
                    <a:pt x="33407" y="22107"/>
                  </a:cubicBezTo>
                  <a:cubicBezTo>
                    <a:pt x="33396" y="22107"/>
                    <a:pt x="33379" y="22112"/>
                    <a:pt x="33357" y="22123"/>
                  </a:cubicBezTo>
                  <a:cubicBezTo>
                    <a:pt x="33247" y="22035"/>
                    <a:pt x="33136" y="21925"/>
                    <a:pt x="33070" y="21814"/>
                  </a:cubicBezTo>
                  <a:cubicBezTo>
                    <a:pt x="33092" y="21814"/>
                    <a:pt x="33092" y="21792"/>
                    <a:pt x="33070" y="21792"/>
                  </a:cubicBezTo>
                  <a:cubicBezTo>
                    <a:pt x="33026" y="21770"/>
                    <a:pt x="33004" y="21770"/>
                    <a:pt x="32982" y="21748"/>
                  </a:cubicBezTo>
                  <a:cubicBezTo>
                    <a:pt x="32915" y="21682"/>
                    <a:pt x="32893" y="21593"/>
                    <a:pt x="32871" y="21549"/>
                  </a:cubicBezTo>
                  <a:cubicBezTo>
                    <a:pt x="32893" y="21549"/>
                    <a:pt x="32893" y="21571"/>
                    <a:pt x="32915" y="21571"/>
                  </a:cubicBezTo>
                  <a:cubicBezTo>
                    <a:pt x="32960" y="21571"/>
                    <a:pt x="32982" y="21549"/>
                    <a:pt x="32960" y="21527"/>
                  </a:cubicBezTo>
                  <a:cubicBezTo>
                    <a:pt x="32915" y="21483"/>
                    <a:pt x="32871" y="21461"/>
                    <a:pt x="32849" y="21439"/>
                  </a:cubicBezTo>
                  <a:lnTo>
                    <a:pt x="32849" y="21417"/>
                  </a:lnTo>
                  <a:cubicBezTo>
                    <a:pt x="32849" y="21395"/>
                    <a:pt x="32833" y="21384"/>
                    <a:pt x="32816" y="21384"/>
                  </a:cubicBezTo>
                  <a:cubicBezTo>
                    <a:pt x="32799" y="21384"/>
                    <a:pt x="32783" y="21395"/>
                    <a:pt x="32783" y="21417"/>
                  </a:cubicBezTo>
                  <a:cubicBezTo>
                    <a:pt x="32673" y="21351"/>
                    <a:pt x="32584" y="21262"/>
                    <a:pt x="32474" y="21218"/>
                  </a:cubicBezTo>
                  <a:cubicBezTo>
                    <a:pt x="32452" y="21152"/>
                    <a:pt x="32408" y="21130"/>
                    <a:pt x="32363" y="21086"/>
                  </a:cubicBezTo>
                  <a:cubicBezTo>
                    <a:pt x="32357" y="21072"/>
                    <a:pt x="32350" y="21067"/>
                    <a:pt x="32344" y="21067"/>
                  </a:cubicBezTo>
                  <a:cubicBezTo>
                    <a:pt x="32330" y="21067"/>
                    <a:pt x="32319" y="21093"/>
                    <a:pt x="32319" y="21108"/>
                  </a:cubicBezTo>
                  <a:cubicBezTo>
                    <a:pt x="32231" y="21042"/>
                    <a:pt x="32121" y="20975"/>
                    <a:pt x="32032" y="20887"/>
                  </a:cubicBezTo>
                  <a:cubicBezTo>
                    <a:pt x="31966" y="20821"/>
                    <a:pt x="31900" y="20755"/>
                    <a:pt x="31812" y="20688"/>
                  </a:cubicBezTo>
                  <a:lnTo>
                    <a:pt x="31812" y="20688"/>
                  </a:lnTo>
                  <a:cubicBezTo>
                    <a:pt x="31900" y="20755"/>
                    <a:pt x="32010" y="20799"/>
                    <a:pt x="32099" y="20865"/>
                  </a:cubicBezTo>
                  <a:cubicBezTo>
                    <a:pt x="32319" y="20975"/>
                    <a:pt x="32540" y="21108"/>
                    <a:pt x="32761" y="21218"/>
                  </a:cubicBezTo>
                  <a:cubicBezTo>
                    <a:pt x="32893" y="21351"/>
                    <a:pt x="33092" y="21439"/>
                    <a:pt x="33247" y="21571"/>
                  </a:cubicBezTo>
                  <a:cubicBezTo>
                    <a:pt x="33247" y="21571"/>
                    <a:pt x="33291" y="21571"/>
                    <a:pt x="33291" y="21549"/>
                  </a:cubicBezTo>
                  <a:lnTo>
                    <a:pt x="33224" y="21483"/>
                  </a:lnTo>
                  <a:lnTo>
                    <a:pt x="33224" y="21483"/>
                  </a:lnTo>
                  <a:cubicBezTo>
                    <a:pt x="33909" y="21969"/>
                    <a:pt x="34571" y="22454"/>
                    <a:pt x="35300" y="22896"/>
                  </a:cubicBezTo>
                  <a:lnTo>
                    <a:pt x="35631" y="23139"/>
                  </a:lnTo>
                  <a:lnTo>
                    <a:pt x="36205" y="23647"/>
                  </a:lnTo>
                  <a:cubicBezTo>
                    <a:pt x="36337" y="23779"/>
                    <a:pt x="36448" y="23911"/>
                    <a:pt x="36602" y="24022"/>
                  </a:cubicBezTo>
                  <a:cubicBezTo>
                    <a:pt x="36646" y="24088"/>
                    <a:pt x="36668" y="24132"/>
                    <a:pt x="36712" y="24198"/>
                  </a:cubicBezTo>
                  <a:cubicBezTo>
                    <a:pt x="36734" y="24220"/>
                    <a:pt x="36734" y="24243"/>
                    <a:pt x="36734" y="24287"/>
                  </a:cubicBezTo>
                  <a:cubicBezTo>
                    <a:pt x="36668" y="24243"/>
                    <a:pt x="36624" y="24198"/>
                    <a:pt x="36558" y="24176"/>
                  </a:cubicBezTo>
                  <a:cubicBezTo>
                    <a:pt x="36161" y="23845"/>
                    <a:pt x="35785" y="23536"/>
                    <a:pt x="35432" y="23183"/>
                  </a:cubicBezTo>
                  <a:cubicBezTo>
                    <a:pt x="35427" y="23172"/>
                    <a:pt x="35419" y="23168"/>
                    <a:pt x="35411" y="23168"/>
                  </a:cubicBezTo>
                  <a:cubicBezTo>
                    <a:pt x="35384" y="23168"/>
                    <a:pt x="35354" y="23210"/>
                    <a:pt x="35388" y="23227"/>
                  </a:cubicBezTo>
                  <a:cubicBezTo>
                    <a:pt x="35741" y="23580"/>
                    <a:pt x="36094" y="23911"/>
                    <a:pt x="36492" y="24220"/>
                  </a:cubicBezTo>
                  <a:cubicBezTo>
                    <a:pt x="36094" y="23956"/>
                    <a:pt x="35675" y="23669"/>
                    <a:pt x="35300" y="23360"/>
                  </a:cubicBezTo>
                  <a:cubicBezTo>
                    <a:pt x="35296" y="23356"/>
                    <a:pt x="35293" y="23355"/>
                    <a:pt x="35288" y="23355"/>
                  </a:cubicBezTo>
                  <a:cubicBezTo>
                    <a:pt x="35261" y="23355"/>
                    <a:pt x="35214" y="23407"/>
                    <a:pt x="35233" y="23426"/>
                  </a:cubicBezTo>
                  <a:cubicBezTo>
                    <a:pt x="35609" y="23735"/>
                    <a:pt x="35962" y="23978"/>
                    <a:pt x="36337" y="24220"/>
                  </a:cubicBezTo>
                  <a:cubicBezTo>
                    <a:pt x="36668" y="24441"/>
                    <a:pt x="36955" y="24684"/>
                    <a:pt x="37264" y="24949"/>
                  </a:cubicBezTo>
                  <a:cubicBezTo>
                    <a:pt x="37485" y="25214"/>
                    <a:pt x="37750" y="25457"/>
                    <a:pt x="37993" y="25722"/>
                  </a:cubicBezTo>
                  <a:cubicBezTo>
                    <a:pt x="38026" y="25755"/>
                    <a:pt x="38068" y="25770"/>
                    <a:pt x="38110" y="25770"/>
                  </a:cubicBezTo>
                  <a:cubicBezTo>
                    <a:pt x="38205" y="25770"/>
                    <a:pt x="38302" y="25690"/>
                    <a:pt x="38302" y="25567"/>
                  </a:cubicBezTo>
                  <a:cubicBezTo>
                    <a:pt x="38302" y="25457"/>
                    <a:pt x="38280" y="25390"/>
                    <a:pt x="38258" y="25302"/>
                  </a:cubicBezTo>
                  <a:lnTo>
                    <a:pt x="38258" y="25302"/>
                  </a:lnTo>
                  <a:cubicBezTo>
                    <a:pt x="38280" y="25324"/>
                    <a:pt x="38302" y="25346"/>
                    <a:pt x="38324" y="25346"/>
                  </a:cubicBezTo>
                  <a:cubicBezTo>
                    <a:pt x="38721" y="25633"/>
                    <a:pt x="38986" y="25876"/>
                    <a:pt x="39295" y="26274"/>
                  </a:cubicBezTo>
                  <a:cubicBezTo>
                    <a:pt x="39317" y="26296"/>
                    <a:pt x="39362" y="26340"/>
                    <a:pt x="39384" y="26384"/>
                  </a:cubicBezTo>
                  <a:cubicBezTo>
                    <a:pt x="39406" y="26428"/>
                    <a:pt x="39406" y="26494"/>
                    <a:pt x="39472" y="26561"/>
                  </a:cubicBezTo>
                  <a:cubicBezTo>
                    <a:pt x="39649" y="27046"/>
                    <a:pt x="39869" y="27510"/>
                    <a:pt x="40068" y="27973"/>
                  </a:cubicBezTo>
                  <a:cubicBezTo>
                    <a:pt x="40245" y="28393"/>
                    <a:pt x="40178" y="28856"/>
                    <a:pt x="40377" y="29254"/>
                  </a:cubicBezTo>
                  <a:cubicBezTo>
                    <a:pt x="40598" y="29761"/>
                    <a:pt x="40907" y="30159"/>
                    <a:pt x="40907" y="30711"/>
                  </a:cubicBezTo>
                  <a:cubicBezTo>
                    <a:pt x="40708" y="30512"/>
                    <a:pt x="40509" y="30181"/>
                    <a:pt x="40377" y="30048"/>
                  </a:cubicBezTo>
                  <a:cubicBezTo>
                    <a:pt x="40156" y="29806"/>
                    <a:pt x="39958" y="29585"/>
                    <a:pt x="39759" y="29320"/>
                  </a:cubicBezTo>
                  <a:cubicBezTo>
                    <a:pt x="39751" y="29304"/>
                    <a:pt x="39735" y="29297"/>
                    <a:pt x="39717" y="29297"/>
                  </a:cubicBezTo>
                  <a:cubicBezTo>
                    <a:pt x="39685" y="29297"/>
                    <a:pt x="39649" y="29321"/>
                    <a:pt x="39649" y="29364"/>
                  </a:cubicBezTo>
                  <a:cubicBezTo>
                    <a:pt x="39494" y="29077"/>
                    <a:pt x="39295" y="28768"/>
                    <a:pt x="39295" y="28746"/>
                  </a:cubicBezTo>
                  <a:lnTo>
                    <a:pt x="39295" y="28702"/>
                  </a:lnTo>
                  <a:cubicBezTo>
                    <a:pt x="39295" y="28702"/>
                    <a:pt x="39273" y="28702"/>
                    <a:pt x="39273" y="28658"/>
                  </a:cubicBezTo>
                  <a:cubicBezTo>
                    <a:pt x="39264" y="28655"/>
                    <a:pt x="39255" y="28653"/>
                    <a:pt x="39246" y="28653"/>
                  </a:cubicBezTo>
                  <a:cubicBezTo>
                    <a:pt x="39191" y="28653"/>
                    <a:pt x="39144" y="28708"/>
                    <a:pt x="39163" y="28746"/>
                  </a:cubicBezTo>
                  <a:cubicBezTo>
                    <a:pt x="39406" y="29607"/>
                    <a:pt x="39980" y="30424"/>
                    <a:pt x="40355" y="31241"/>
                  </a:cubicBezTo>
                  <a:cubicBezTo>
                    <a:pt x="40730" y="32079"/>
                    <a:pt x="41150" y="33139"/>
                    <a:pt x="41856" y="33779"/>
                  </a:cubicBezTo>
                  <a:cubicBezTo>
                    <a:pt x="41679" y="33801"/>
                    <a:pt x="41481" y="33801"/>
                    <a:pt x="41282" y="33801"/>
                  </a:cubicBezTo>
                  <a:cubicBezTo>
                    <a:pt x="41238" y="33801"/>
                    <a:pt x="41172" y="33801"/>
                    <a:pt x="41128" y="33779"/>
                  </a:cubicBezTo>
                  <a:cubicBezTo>
                    <a:pt x="41128" y="33735"/>
                    <a:pt x="41128" y="33713"/>
                    <a:pt x="41083" y="33691"/>
                  </a:cubicBezTo>
                  <a:cubicBezTo>
                    <a:pt x="41083" y="33680"/>
                    <a:pt x="41078" y="33674"/>
                    <a:pt x="41070" y="33674"/>
                  </a:cubicBezTo>
                  <a:cubicBezTo>
                    <a:pt x="41061" y="33674"/>
                    <a:pt x="41050" y="33680"/>
                    <a:pt x="41039" y="33691"/>
                  </a:cubicBezTo>
                  <a:cubicBezTo>
                    <a:pt x="40973" y="33581"/>
                    <a:pt x="40907" y="33470"/>
                    <a:pt x="40841" y="33360"/>
                  </a:cubicBezTo>
                  <a:cubicBezTo>
                    <a:pt x="40730" y="33117"/>
                    <a:pt x="40620" y="32852"/>
                    <a:pt x="40576" y="32587"/>
                  </a:cubicBezTo>
                  <a:cubicBezTo>
                    <a:pt x="40576" y="32563"/>
                    <a:pt x="40561" y="32553"/>
                    <a:pt x="40542" y="32553"/>
                  </a:cubicBezTo>
                  <a:cubicBezTo>
                    <a:pt x="40509" y="32553"/>
                    <a:pt x="40465" y="32581"/>
                    <a:pt x="40465" y="32609"/>
                  </a:cubicBezTo>
                  <a:cubicBezTo>
                    <a:pt x="40509" y="32852"/>
                    <a:pt x="40598" y="33073"/>
                    <a:pt x="40708" y="33338"/>
                  </a:cubicBezTo>
                  <a:cubicBezTo>
                    <a:pt x="40739" y="33415"/>
                    <a:pt x="40792" y="33503"/>
                    <a:pt x="40843" y="33587"/>
                  </a:cubicBezTo>
                  <a:lnTo>
                    <a:pt x="40843" y="33587"/>
                  </a:lnTo>
                  <a:cubicBezTo>
                    <a:pt x="40742" y="33435"/>
                    <a:pt x="40622" y="33302"/>
                    <a:pt x="40532" y="33139"/>
                  </a:cubicBezTo>
                  <a:cubicBezTo>
                    <a:pt x="40377" y="32808"/>
                    <a:pt x="40178" y="32477"/>
                    <a:pt x="40156" y="32079"/>
                  </a:cubicBezTo>
                  <a:cubicBezTo>
                    <a:pt x="40156" y="32057"/>
                    <a:pt x="40134" y="32046"/>
                    <a:pt x="40112" y="32046"/>
                  </a:cubicBezTo>
                  <a:cubicBezTo>
                    <a:pt x="40090" y="32046"/>
                    <a:pt x="40068" y="32057"/>
                    <a:pt x="40068" y="32079"/>
                  </a:cubicBezTo>
                  <a:cubicBezTo>
                    <a:pt x="40068" y="32455"/>
                    <a:pt x="40245" y="32698"/>
                    <a:pt x="40377" y="33029"/>
                  </a:cubicBezTo>
                  <a:cubicBezTo>
                    <a:pt x="40465" y="33183"/>
                    <a:pt x="40509" y="33360"/>
                    <a:pt x="40598" y="33492"/>
                  </a:cubicBezTo>
                  <a:cubicBezTo>
                    <a:pt x="40686" y="33603"/>
                    <a:pt x="40730" y="33691"/>
                    <a:pt x="40796" y="33779"/>
                  </a:cubicBezTo>
                  <a:cubicBezTo>
                    <a:pt x="40730" y="33779"/>
                    <a:pt x="40686" y="33735"/>
                    <a:pt x="40642" y="33735"/>
                  </a:cubicBezTo>
                  <a:cubicBezTo>
                    <a:pt x="40642" y="33713"/>
                    <a:pt x="40686" y="33713"/>
                    <a:pt x="40642" y="33691"/>
                  </a:cubicBezTo>
                  <a:cubicBezTo>
                    <a:pt x="40245" y="33161"/>
                    <a:pt x="40090" y="32411"/>
                    <a:pt x="39869" y="31815"/>
                  </a:cubicBezTo>
                  <a:cubicBezTo>
                    <a:pt x="39860" y="31805"/>
                    <a:pt x="39847" y="31800"/>
                    <a:pt x="39837" y="31800"/>
                  </a:cubicBezTo>
                  <a:cubicBezTo>
                    <a:pt x="39822" y="31800"/>
                    <a:pt x="39812" y="31811"/>
                    <a:pt x="39825" y="31837"/>
                  </a:cubicBezTo>
                  <a:cubicBezTo>
                    <a:pt x="40046" y="32455"/>
                    <a:pt x="40156" y="33272"/>
                    <a:pt x="40598" y="33735"/>
                  </a:cubicBezTo>
                  <a:cubicBezTo>
                    <a:pt x="40311" y="33691"/>
                    <a:pt x="40046" y="33625"/>
                    <a:pt x="39759" y="33603"/>
                  </a:cubicBezTo>
                  <a:lnTo>
                    <a:pt x="39737" y="33603"/>
                  </a:lnTo>
                  <a:cubicBezTo>
                    <a:pt x="39737" y="33603"/>
                    <a:pt x="39759" y="33581"/>
                    <a:pt x="39737" y="33581"/>
                  </a:cubicBezTo>
                  <a:cubicBezTo>
                    <a:pt x="39737" y="33559"/>
                    <a:pt x="39715" y="33492"/>
                    <a:pt x="39715" y="33470"/>
                  </a:cubicBezTo>
                  <a:lnTo>
                    <a:pt x="39693" y="33470"/>
                  </a:lnTo>
                  <a:cubicBezTo>
                    <a:pt x="39582" y="33249"/>
                    <a:pt x="39428" y="33051"/>
                    <a:pt x="39273" y="32852"/>
                  </a:cubicBezTo>
                  <a:cubicBezTo>
                    <a:pt x="39270" y="32849"/>
                    <a:pt x="39266" y="32848"/>
                    <a:pt x="39262" y="32848"/>
                  </a:cubicBezTo>
                  <a:cubicBezTo>
                    <a:pt x="39234" y="32848"/>
                    <a:pt x="39188" y="32899"/>
                    <a:pt x="39207" y="32918"/>
                  </a:cubicBezTo>
                  <a:cubicBezTo>
                    <a:pt x="39406" y="33117"/>
                    <a:pt x="39582" y="33360"/>
                    <a:pt x="39649" y="33603"/>
                  </a:cubicBezTo>
                  <a:cubicBezTo>
                    <a:pt x="39582" y="33603"/>
                    <a:pt x="39472" y="33581"/>
                    <a:pt x="39384" y="33581"/>
                  </a:cubicBezTo>
                  <a:cubicBezTo>
                    <a:pt x="39384" y="33581"/>
                    <a:pt x="39384" y="33559"/>
                    <a:pt x="39362" y="33514"/>
                  </a:cubicBezTo>
                  <a:cubicBezTo>
                    <a:pt x="39362" y="33503"/>
                    <a:pt x="39350" y="33498"/>
                    <a:pt x="39339" y="33498"/>
                  </a:cubicBezTo>
                  <a:cubicBezTo>
                    <a:pt x="39328" y="33498"/>
                    <a:pt x="39317" y="33503"/>
                    <a:pt x="39317" y="33514"/>
                  </a:cubicBezTo>
                  <a:lnTo>
                    <a:pt x="39317" y="33581"/>
                  </a:lnTo>
                  <a:lnTo>
                    <a:pt x="39295" y="33581"/>
                  </a:lnTo>
                  <a:cubicBezTo>
                    <a:pt x="39273" y="33559"/>
                    <a:pt x="39251" y="33492"/>
                    <a:pt x="39251" y="33470"/>
                  </a:cubicBezTo>
                  <a:cubicBezTo>
                    <a:pt x="39207" y="33448"/>
                    <a:pt x="39207" y="33382"/>
                    <a:pt x="39185" y="33338"/>
                  </a:cubicBezTo>
                  <a:cubicBezTo>
                    <a:pt x="39163" y="33249"/>
                    <a:pt x="39163" y="33139"/>
                    <a:pt x="39141" y="33051"/>
                  </a:cubicBezTo>
                  <a:cubicBezTo>
                    <a:pt x="39097" y="32918"/>
                    <a:pt x="39052" y="32786"/>
                    <a:pt x="38920" y="32698"/>
                  </a:cubicBezTo>
                  <a:cubicBezTo>
                    <a:pt x="38912" y="32693"/>
                    <a:pt x="38904" y="32692"/>
                    <a:pt x="38897" y="32692"/>
                  </a:cubicBezTo>
                  <a:cubicBezTo>
                    <a:pt x="38869" y="32692"/>
                    <a:pt x="38858" y="32724"/>
                    <a:pt x="38876" y="32742"/>
                  </a:cubicBezTo>
                  <a:cubicBezTo>
                    <a:pt x="39141" y="32940"/>
                    <a:pt x="39052" y="33338"/>
                    <a:pt x="39207" y="33559"/>
                  </a:cubicBezTo>
                  <a:lnTo>
                    <a:pt x="39052" y="33559"/>
                  </a:lnTo>
                  <a:cubicBezTo>
                    <a:pt x="39052" y="33559"/>
                    <a:pt x="39052" y="33514"/>
                    <a:pt x="39030" y="33492"/>
                  </a:cubicBezTo>
                  <a:cubicBezTo>
                    <a:pt x="39030" y="33481"/>
                    <a:pt x="39019" y="33476"/>
                    <a:pt x="39008" y="33476"/>
                  </a:cubicBezTo>
                  <a:cubicBezTo>
                    <a:pt x="38997" y="33476"/>
                    <a:pt x="38986" y="33481"/>
                    <a:pt x="38986" y="33492"/>
                  </a:cubicBezTo>
                  <a:cubicBezTo>
                    <a:pt x="38986" y="33516"/>
                    <a:pt x="38980" y="33525"/>
                    <a:pt x="38971" y="33525"/>
                  </a:cubicBezTo>
                  <a:cubicBezTo>
                    <a:pt x="38935" y="33525"/>
                    <a:pt x="38854" y="33399"/>
                    <a:pt x="38854" y="33382"/>
                  </a:cubicBezTo>
                  <a:cubicBezTo>
                    <a:pt x="38832" y="33360"/>
                    <a:pt x="38832" y="33338"/>
                    <a:pt x="38810" y="33272"/>
                  </a:cubicBezTo>
                  <a:cubicBezTo>
                    <a:pt x="38743" y="33161"/>
                    <a:pt x="38721" y="33073"/>
                    <a:pt x="38699" y="32962"/>
                  </a:cubicBezTo>
                  <a:cubicBezTo>
                    <a:pt x="38633" y="32808"/>
                    <a:pt x="38611" y="32675"/>
                    <a:pt x="38501" y="32521"/>
                  </a:cubicBezTo>
                  <a:cubicBezTo>
                    <a:pt x="38497" y="32518"/>
                    <a:pt x="38494" y="32517"/>
                    <a:pt x="38489" y="32517"/>
                  </a:cubicBezTo>
                  <a:cubicBezTo>
                    <a:pt x="38462" y="32517"/>
                    <a:pt x="38415" y="32568"/>
                    <a:pt x="38434" y="32587"/>
                  </a:cubicBezTo>
                  <a:cubicBezTo>
                    <a:pt x="38589" y="32742"/>
                    <a:pt x="38611" y="33029"/>
                    <a:pt x="38699" y="33227"/>
                  </a:cubicBezTo>
                  <a:cubicBezTo>
                    <a:pt x="38743" y="33338"/>
                    <a:pt x="38765" y="33448"/>
                    <a:pt x="38854" y="33514"/>
                  </a:cubicBezTo>
                  <a:lnTo>
                    <a:pt x="38743" y="33514"/>
                  </a:lnTo>
                  <a:cubicBezTo>
                    <a:pt x="38743" y="33492"/>
                    <a:pt x="38743" y="33492"/>
                    <a:pt x="38721" y="33448"/>
                  </a:cubicBezTo>
                  <a:cubicBezTo>
                    <a:pt x="38699" y="33360"/>
                    <a:pt x="38633" y="33249"/>
                    <a:pt x="38611" y="33161"/>
                  </a:cubicBezTo>
                  <a:cubicBezTo>
                    <a:pt x="38589" y="33117"/>
                    <a:pt x="38589" y="33029"/>
                    <a:pt x="38545" y="32962"/>
                  </a:cubicBezTo>
                  <a:cubicBezTo>
                    <a:pt x="38434" y="32698"/>
                    <a:pt x="38192" y="32477"/>
                    <a:pt x="38192" y="32168"/>
                  </a:cubicBezTo>
                  <a:cubicBezTo>
                    <a:pt x="38192" y="32146"/>
                    <a:pt x="38180" y="32135"/>
                    <a:pt x="38164" y="32135"/>
                  </a:cubicBezTo>
                  <a:cubicBezTo>
                    <a:pt x="38147" y="32135"/>
                    <a:pt x="38125" y="32146"/>
                    <a:pt x="38103" y="32168"/>
                  </a:cubicBezTo>
                  <a:cubicBezTo>
                    <a:pt x="38081" y="32411"/>
                    <a:pt x="38214" y="32587"/>
                    <a:pt x="38368" y="32808"/>
                  </a:cubicBezTo>
                  <a:cubicBezTo>
                    <a:pt x="38434" y="32940"/>
                    <a:pt x="38478" y="33073"/>
                    <a:pt x="38523" y="33249"/>
                  </a:cubicBezTo>
                  <a:cubicBezTo>
                    <a:pt x="38545" y="33360"/>
                    <a:pt x="38611" y="33448"/>
                    <a:pt x="38633" y="33559"/>
                  </a:cubicBezTo>
                  <a:lnTo>
                    <a:pt x="38523" y="33559"/>
                  </a:lnTo>
                  <a:lnTo>
                    <a:pt x="38523" y="33470"/>
                  </a:lnTo>
                  <a:cubicBezTo>
                    <a:pt x="38523" y="33459"/>
                    <a:pt x="38517" y="33454"/>
                    <a:pt x="38509" y="33454"/>
                  </a:cubicBezTo>
                  <a:cubicBezTo>
                    <a:pt x="38501" y="33454"/>
                    <a:pt x="38490" y="33459"/>
                    <a:pt x="38478" y="33470"/>
                  </a:cubicBezTo>
                  <a:lnTo>
                    <a:pt x="38478" y="33514"/>
                  </a:lnTo>
                  <a:cubicBezTo>
                    <a:pt x="38324" y="33294"/>
                    <a:pt x="38214" y="33029"/>
                    <a:pt x="38103" y="32808"/>
                  </a:cubicBezTo>
                  <a:cubicBezTo>
                    <a:pt x="37993" y="32499"/>
                    <a:pt x="37838" y="32234"/>
                    <a:pt x="37816" y="31903"/>
                  </a:cubicBezTo>
                  <a:cubicBezTo>
                    <a:pt x="37816" y="31870"/>
                    <a:pt x="37794" y="31853"/>
                    <a:pt x="37772" y="31853"/>
                  </a:cubicBezTo>
                  <a:cubicBezTo>
                    <a:pt x="37750" y="31853"/>
                    <a:pt x="37728" y="31870"/>
                    <a:pt x="37728" y="31903"/>
                  </a:cubicBezTo>
                  <a:cubicBezTo>
                    <a:pt x="37750" y="32234"/>
                    <a:pt x="37882" y="32521"/>
                    <a:pt x="38037" y="32830"/>
                  </a:cubicBezTo>
                  <a:cubicBezTo>
                    <a:pt x="38103" y="33073"/>
                    <a:pt x="38258" y="33338"/>
                    <a:pt x="38390" y="33559"/>
                  </a:cubicBezTo>
                  <a:lnTo>
                    <a:pt x="38280" y="33559"/>
                  </a:lnTo>
                  <a:lnTo>
                    <a:pt x="38280" y="33514"/>
                  </a:lnTo>
                  <a:cubicBezTo>
                    <a:pt x="38280" y="33503"/>
                    <a:pt x="38274" y="33498"/>
                    <a:pt x="38269" y="33498"/>
                  </a:cubicBezTo>
                  <a:cubicBezTo>
                    <a:pt x="38263" y="33498"/>
                    <a:pt x="38258" y="33503"/>
                    <a:pt x="38258" y="33514"/>
                  </a:cubicBezTo>
                  <a:cubicBezTo>
                    <a:pt x="38081" y="33227"/>
                    <a:pt x="37949" y="32896"/>
                    <a:pt x="37772" y="32587"/>
                  </a:cubicBezTo>
                  <a:cubicBezTo>
                    <a:pt x="37640" y="32300"/>
                    <a:pt x="37419" y="31903"/>
                    <a:pt x="37419" y="31572"/>
                  </a:cubicBezTo>
                  <a:cubicBezTo>
                    <a:pt x="37419" y="31550"/>
                    <a:pt x="37408" y="31539"/>
                    <a:pt x="37397" y="31539"/>
                  </a:cubicBezTo>
                  <a:cubicBezTo>
                    <a:pt x="37386" y="31539"/>
                    <a:pt x="37375" y="31550"/>
                    <a:pt x="37375" y="31572"/>
                  </a:cubicBezTo>
                  <a:cubicBezTo>
                    <a:pt x="37331" y="31903"/>
                    <a:pt x="37551" y="32234"/>
                    <a:pt x="37662" y="32499"/>
                  </a:cubicBezTo>
                  <a:cubicBezTo>
                    <a:pt x="37816" y="32852"/>
                    <a:pt x="37993" y="33227"/>
                    <a:pt x="38169" y="33559"/>
                  </a:cubicBezTo>
                  <a:lnTo>
                    <a:pt x="38081" y="33559"/>
                  </a:lnTo>
                  <a:cubicBezTo>
                    <a:pt x="38059" y="33448"/>
                    <a:pt x="38037" y="33360"/>
                    <a:pt x="37993" y="33249"/>
                  </a:cubicBezTo>
                  <a:cubicBezTo>
                    <a:pt x="37993" y="33238"/>
                    <a:pt x="37982" y="33233"/>
                    <a:pt x="37971" y="33233"/>
                  </a:cubicBezTo>
                  <a:cubicBezTo>
                    <a:pt x="37960" y="33233"/>
                    <a:pt x="37949" y="33238"/>
                    <a:pt x="37949" y="33249"/>
                  </a:cubicBezTo>
                  <a:cubicBezTo>
                    <a:pt x="37949" y="33338"/>
                    <a:pt x="37949" y="33382"/>
                    <a:pt x="37971" y="33470"/>
                  </a:cubicBezTo>
                  <a:cubicBezTo>
                    <a:pt x="37838" y="33183"/>
                    <a:pt x="37706" y="32918"/>
                    <a:pt x="37595" y="32631"/>
                  </a:cubicBezTo>
                  <a:cubicBezTo>
                    <a:pt x="37485" y="32366"/>
                    <a:pt x="37331" y="32057"/>
                    <a:pt x="37264" y="31748"/>
                  </a:cubicBezTo>
                  <a:lnTo>
                    <a:pt x="37286" y="31748"/>
                  </a:lnTo>
                  <a:cubicBezTo>
                    <a:pt x="37331" y="31616"/>
                    <a:pt x="37264" y="31483"/>
                    <a:pt x="37198" y="31351"/>
                  </a:cubicBezTo>
                  <a:lnTo>
                    <a:pt x="36867" y="30600"/>
                  </a:lnTo>
                  <a:cubicBezTo>
                    <a:pt x="36734" y="30313"/>
                    <a:pt x="36624" y="30026"/>
                    <a:pt x="36448" y="29761"/>
                  </a:cubicBezTo>
                  <a:cubicBezTo>
                    <a:pt x="36293" y="29519"/>
                    <a:pt x="36161" y="29320"/>
                    <a:pt x="36072" y="29055"/>
                  </a:cubicBezTo>
                  <a:cubicBezTo>
                    <a:pt x="36094" y="28989"/>
                    <a:pt x="36161" y="28945"/>
                    <a:pt x="36183" y="28923"/>
                  </a:cubicBezTo>
                  <a:cubicBezTo>
                    <a:pt x="36191" y="28975"/>
                    <a:pt x="36211" y="29025"/>
                    <a:pt x="36234" y="29072"/>
                  </a:cubicBezTo>
                  <a:lnTo>
                    <a:pt x="36234" y="29072"/>
                  </a:lnTo>
                  <a:cubicBezTo>
                    <a:pt x="36254" y="28998"/>
                    <a:pt x="36268" y="28930"/>
                    <a:pt x="36274" y="28866"/>
                  </a:cubicBezTo>
                  <a:lnTo>
                    <a:pt x="36274" y="28866"/>
                  </a:lnTo>
                  <a:cubicBezTo>
                    <a:pt x="36340" y="29035"/>
                    <a:pt x="36427" y="29102"/>
                    <a:pt x="36492" y="29276"/>
                  </a:cubicBezTo>
                  <a:cubicBezTo>
                    <a:pt x="36558" y="29497"/>
                    <a:pt x="36646" y="29695"/>
                    <a:pt x="36757" y="29872"/>
                  </a:cubicBezTo>
                  <a:cubicBezTo>
                    <a:pt x="36933" y="30181"/>
                    <a:pt x="37066" y="30468"/>
                    <a:pt x="37198" y="30755"/>
                  </a:cubicBezTo>
                  <a:cubicBezTo>
                    <a:pt x="37088" y="30534"/>
                    <a:pt x="36955" y="30313"/>
                    <a:pt x="36823" y="30071"/>
                  </a:cubicBezTo>
                  <a:cubicBezTo>
                    <a:pt x="36646" y="29761"/>
                    <a:pt x="36403" y="29430"/>
                    <a:pt x="36381" y="29077"/>
                  </a:cubicBezTo>
                  <a:cubicBezTo>
                    <a:pt x="36381" y="29055"/>
                    <a:pt x="36359" y="29044"/>
                    <a:pt x="36337" y="29044"/>
                  </a:cubicBezTo>
                  <a:cubicBezTo>
                    <a:pt x="36315" y="29044"/>
                    <a:pt x="36293" y="29055"/>
                    <a:pt x="36293" y="29077"/>
                  </a:cubicBezTo>
                  <a:cubicBezTo>
                    <a:pt x="36295" y="29123"/>
                    <a:pt x="36301" y="29169"/>
                    <a:pt x="36309" y="29214"/>
                  </a:cubicBezTo>
                  <a:lnTo>
                    <a:pt x="36309" y="29214"/>
                  </a:lnTo>
                  <a:cubicBezTo>
                    <a:pt x="36319" y="29235"/>
                    <a:pt x="36329" y="29255"/>
                    <a:pt x="36337" y="29276"/>
                  </a:cubicBezTo>
                  <a:cubicBezTo>
                    <a:pt x="36448" y="29497"/>
                    <a:pt x="36602" y="29739"/>
                    <a:pt x="36734" y="29960"/>
                  </a:cubicBezTo>
                  <a:cubicBezTo>
                    <a:pt x="36867" y="30203"/>
                    <a:pt x="36999" y="30402"/>
                    <a:pt x="37110" y="30689"/>
                  </a:cubicBezTo>
                  <a:cubicBezTo>
                    <a:pt x="37198" y="30909"/>
                    <a:pt x="37331" y="31086"/>
                    <a:pt x="37397" y="31307"/>
                  </a:cubicBezTo>
                  <a:cubicBezTo>
                    <a:pt x="37394" y="31307"/>
                    <a:pt x="37391" y="31307"/>
                    <a:pt x="37388" y="31309"/>
                  </a:cubicBezTo>
                  <a:lnTo>
                    <a:pt x="37388" y="31309"/>
                  </a:lnTo>
                  <a:cubicBezTo>
                    <a:pt x="37319" y="31159"/>
                    <a:pt x="37275" y="31026"/>
                    <a:pt x="37198" y="30909"/>
                  </a:cubicBezTo>
                  <a:lnTo>
                    <a:pt x="37198" y="30909"/>
                  </a:lnTo>
                  <a:cubicBezTo>
                    <a:pt x="37264" y="31020"/>
                    <a:pt x="37286" y="31086"/>
                    <a:pt x="37331" y="31196"/>
                  </a:cubicBezTo>
                  <a:lnTo>
                    <a:pt x="37387" y="31309"/>
                  </a:lnTo>
                  <a:lnTo>
                    <a:pt x="37387" y="31309"/>
                  </a:lnTo>
                  <a:cubicBezTo>
                    <a:pt x="37387" y="31309"/>
                    <a:pt x="37388" y="31309"/>
                    <a:pt x="37388" y="31309"/>
                  </a:cubicBezTo>
                  <a:lnTo>
                    <a:pt x="37388" y="31309"/>
                  </a:lnTo>
                  <a:cubicBezTo>
                    <a:pt x="37398" y="31330"/>
                    <a:pt x="37408" y="31351"/>
                    <a:pt x="37419" y="31373"/>
                  </a:cubicBezTo>
                  <a:lnTo>
                    <a:pt x="37387" y="31309"/>
                  </a:lnTo>
                  <a:lnTo>
                    <a:pt x="37387" y="31309"/>
                  </a:lnTo>
                  <a:cubicBezTo>
                    <a:pt x="37364" y="31318"/>
                    <a:pt x="37337" y="31354"/>
                    <a:pt x="37375" y="31373"/>
                  </a:cubicBezTo>
                  <a:lnTo>
                    <a:pt x="37419" y="31417"/>
                  </a:lnTo>
                  <a:cubicBezTo>
                    <a:pt x="37438" y="31430"/>
                    <a:pt x="37454" y="31435"/>
                    <a:pt x="37466" y="31435"/>
                  </a:cubicBezTo>
                  <a:cubicBezTo>
                    <a:pt x="37496" y="31435"/>
                    <a:pt x="37507" y="31404"/>
                    <a:pt x="37507" y="31373"/>
                  </a:cubicBezTo>
                  <a:lnTo>
                    <a:pt x="37529" y="31373"/>
                  </a:lnTo>
                  <a:cubicBezTo>
                    <a:pt x="37551" y="31307"/>
                    <a:pt x="37551" y="31263"/>
                    <a:pt x="37529" y="31174"/>
                  </a:cubicBezTo>
                  <a:lnTo>
                    <a:pt x="37551" y="31152"/>
                  </a:lnTo>
                  <a:cubicBezTo>
                    <a:pt x="37551" y="31130"/>
                    <a:pt x="37529" y="31064"/>
                    <a:pt x="37529" y="31042"/>
                  </a:cubicBezTo>
                  <a:lnTo>
                    <a:pt x="37507" y="31042"/>
                  </a:lnTo>
                  <a:cubicBezTo>
                    <a:pt x="37375" y="30600"/>
                    <a:pt x="37176" y="30181"/>
                    <a:pt x="36955" y="29761"/>
                  </a:cubicBezTo>
                  <a:cubicBezTo>
                    <a:pt x="36845" y="29585"/>
                    <a:pt x="36712" y="29386"/>
                    <a:pt x="36602" y="29165"/>
                  </a:cubicBezTo>
                  <a:cubicBezTo>
                    <a:pt x="36551" y="29064"/>
                    <a:pt x="36424" y="28809"/>
                    <a:pt x="36366" y="28634"/>
                  </a:cubicBezTo>
                  <a:lnTo>
                    <a:pt x="36366" y="28634"/>
                  </a:lnTo>
                  <a:cubicBezTo>
                    <a:pt x="36350" y="28599"/>
                    <a:pt x="36334" y="28563"/>
                    <a:pt x="36315" y="28525"/>
                  </a:cubicBezTo>
                  <a:cubicBezTo>
                    <a:pt x="36337" y="28481"/>
                    <a:pt x="36315" y="28481"/>
                    <a:pt x="36293" y="28481"/>
                  </a:cubicBezTo>
                  <a:cubicBezTo>
                    <a:pt x="36315" y="28481"/>
                    <a:pt x="36315" y="28437"/>
                    <a:pt x="36315" y="28437"/>
                  </a:cubicBezTo>
                  <a:cubicBezTo>
                    <a:pt x="36324" y="28472"/>
                    <a:pt x="36339" y="28506"/>
                    <a:pt x="36358" y="28542"/>
                  </a:cubicBezTo>
                  <a:lnTo>
                    <a:pt x="36358" y="28542"/>
                  </a:lnTo>
                  <a:cubicBezTo>
                    <a:pt x="36351" y="28530"/>
                    <a:pt x="36344" y="28517"/>
                    <a:pt x="36337" y="28503"/>
                  </a:cubicBezTo>
                  <a:lnTo>
                    <a:pt x="36337" y="28503"/>
                  </a:lnTo>
                  <a:cubicBezTo>
                    <a:pt x="36337" y="28534"/>
                    <a:pt x="36348" y="28581"/>
                    <a:pt x="36366" y="28634"/>
                  </a:cubicBezTo>
                  <a:lnTo>
                    <a:pt x="36366" y="28634"/>
                  </a:lnTo>
                  <a:cubicBezTo>
                    <a:pt x="36424" y="28766"/>
                    <a:pt x="36466" y="28884"/>
                    <a:pt x="36536" y="28989"/>
                  </a:cubicBezTo>
                  <a:cubicBezTo>
                    <a:pt x="36602" y="29077"/>
                    <a:pt x="36668" y="29143"/>
                    <a:pt x="36734" y="29210"/>
                  </a:cubicBezTo>
                  <a:cubicBezTo>
                    <a:pt x="36646" y="29055"/>
                    <a:pt x="36536" y="28878"/>
                    <a:pt x="36448" y="28724"/>
                  </a:cubicBezTo>
                  <a:cubicBezTo>
                    <a:pt x="36421" y="28657"/>
                    <a:pt x="36386" y="28598"/>
                    <a:pt x="36358" y="28542"/>
                  </a:cubicBezTo>
                  <a:lnTo>
                    <a:pt x="36358" y="28542"/>
                  </a:lnTo>
                  <a:cubicBezTo>
                    <a:pt x="36395" y="28612"/>
                    <a:pt x="36436" y="28671"/>
                    <a:pt x="36492" y="28746"/>
                  </a:cubicBezTo>
                  <a:cubicBezTo>
                    <a:pt x="36646" y="28989"/>
                    <a:pt x="36845" y="29188"/>
                    <a:pt x="36955" y="29475"/>
                  </a:cubicBezTo>
                  <a:cubicBezTo>
                    <a:pt x="37088" y="29717"/>
                    <a:pt x="37176" y="29982"/>
                    <a:pt x="37286" y="30247"/>
                  </a:cubicBezTo>
                  <a:cubicBezTo>
                    <a:pt x="37397" y="30468"/>
                    <a:pt x="37551" y="30733"/>
                    <a:pt x="37595" y="30976"/>
                  </a:cubicBezTo>
                  <a:cubicBezTo>
                    <a:pt x="37595" y="30998"/>
                    <a:pt x="37601" y="31009"/>
                    <a:pt x="37606" y="31009"/>
                  </a:cubicBezTo>
                  <a:cubicBezTo>
                    <a:pt x="37612" y="31009"/>
                    <a:pt x="37618" y="30998"/>
                    <a:pt x="37618" y="30976"/>
                  </a:cubicBezTo>
                  <a:cubicBezTo>
                    <a:pt x="37640" y="30821"/>
                    <a:pt x="37595" y="30689"/>
                    <a:pt x="37529" y="30534"/>
                  </a:cubicBezTo>
                  <a:cubicBezTo>
                    <a:pt x="37551" y="30534"/>
                    <a:pt x="37551" y="30534"/>
                    <a:pt x="37551" y="30512"/>
                  </a:cubicBezTo>
                  <a:cubicBezTo>
                    <a:pt x="37551" y="30313"/>
                    <a:pt x="37397" y="30159"/>
                    <a:pt x="37331" y="29982"/>
                  </a:cubicBezTo>
                  <a:cubicBezTo>
                    <a:pt x="37264" y="29761"/>
                    <a:pt x="37176" y="29585"/>
                    <a:pt x="37066" y="29364"/>
                  </a:cubicBezTo>
                  <a:lnTo>
                    <a:pt x="36646" y="28614"/>
                  </a:lnTo>
                  <a:cubicBezTo>
                    <a:pt x="36514" y="28371"/>
                    <a:pt x="36315" y="28106"/>
                    <a:pt x="36271" y="27819"/>
                  </a:cubicBezTo>
                  <a:lnTo>
                    <a:pt x="36271" y="27775"/>
                  </a:lnTo>
                  <a:cubicBezTo>
                    <a:pt x="36293" y="27863"/>
                    <a:pt x="36337" y="27951"/>
                    <a:pt x="36403" y="27995"/>
                  </a:cubicBezTo>
                  <a:cubicBezTo>
                    <a:pt x="36536" y="28216"/>
                    <a:pt x="36668" y="28437"/>
                    <a:pt x="36779" y="28702"/>
                  </a:cubicBezTo>
                  <a:lnTo>
                    <a:pt x="37110" y="29430"/>
                  </a:lnTo>
                  <a:cubicBezTo>
                    <a:pt x="37264" y="29717"/>
                    <a:pt x="37419" y="29938"/>
                    <a:pt x="37507" y="30247"/>
                  </a:cubicBezTo>
                  <a:cubicBezTo>
                    <a:pt x="37507" y="30258"/>
                    <a:pt x="37518" y="30264"/>
                    <a:pt x="37529" y="30264"/>
                  </a:cubicBezTo>
                  <a:cubicBezTo>
                    <a:pt x="37540" y="30264"/>
                    <a:pt x="37551" y="30258"/>
                    <a:pt x="37551" y="30247"/>
                  </a:cubicBezTo>
                  <a:cubicBezTo>
                    <a:pt x="37551" y="30048"/>
                    <a:pt x="37441" y="29850"/>
                    <a:pt x="37375" y="29695"/>
                  </a:cubicBezTo>
                  <a:cubicBezTo>
                    <a:pt x="37220" y="29408"/>
                    <a:pt x="37088" y="29165"/>
                    <a:pt x="36955" y="28856"/>
                  </a:cubicBezTo>
                  <a:cubicBezTo>
                    <a:pt x="36757" y="28415"/>
                    <a:pt x="36514" y="28040"/>
                    <a:pt x="36271" y="27620"/>
                  </a:cubicBezTo>
                  <a:cubicBezTo>
                    <a:pt x="36227" y="27488"/>
                    <a:pt x="36183" y="27333"/>
                    <a:pt x="36161" y="27201"/>
                  </a:cubicBezTo>
                  <a:cubicBezTo>
                    <a:pt x="36086" y="26997"/>
                    <a:pt x="35996" y="26761"/>
                    <a:pt x="35904" y="26547"/>
                  </a:cubicBezTo>
                  <a:lnTo>
                    <a:pt x="35904" y="26547"/>
                  </a:lnTo>
                  <a:cubicBezTo>
                    <a:pt x="35949" y="26630"/>
                    <a:pt x="36005" y="26706"/>
                    <a:pt x="36050" y="26781"/>
                  </a:cubicBezTo>
                  <a:cubicBezTo>
                    <a:pt x="36183" y="27068"/>
                    <a:pt x="36337" y="27377"/>
                    <a:pt x="36425" y="27664"/>
                  </a:cubicBezTo>
                  <a:cubicBezTo>
                    <a:pt x="36425" y="27686"/>
                    <a:pt x="36442" y="27697"/>
                    <a:pt x="36459" y="27697"/>
                  </a:cubicBezTo>
                  <a:cubicBezTo>
                    <a:pt x="36475" y="27697"/>
                    <a:pt x="36492" y="27686"/>
                    <a:pt x="36492" y="27664"/>
                  </a:cubicBezTo>
                  <a:cubicBezTo>
                    <a:pt x="36558" y="27488"/>
                    <a:pt x="36315" y="27157"/>
                    <a:pt x="36227" y="26980"/>
                  </a:cubicBezTo>
                  <a:cubicBezTo>
                    <a:pt x="36183" y="26847"/>
                    <a:pt x="36116" y="26737"/>
                    <a:pt x="36050" y="26627"/>
                  </a:cubicBezTo>
                  <a:cubicBezTo>
                    <a:pt x="35962" y="26450"/>
                    <a:pt x="35763" y="26229"/>
                    <a:pt x="35763" y="26053"/>
                  </a:cubicBezTo>
                  <a:cubicBezTo>
                    <a:pt x="35763" y="26031"/>
                    <a:pt x="35752" y="26020"/>
                    <a:pt x="35741" y="26020"/>
                  </a:cubicBezTo>
                  <a:cubicBezTo>
                    <a:pt x="35730" y="26020"/>
                    <a:pt x="35719" y="26031"/>
                    <a:pt x="35719" y="26053"/>
                  </a:cubicBezTo>
                  <a:lnTo>
                    <a:pt x="35719" y="26097"/>
                  </a:lnTo>
                  <a:cubicBezTo>
                    <a:pt x="35609" y="25854"/>
                    <a:pt x="35454" y="25633"/>
                    <a:pt x="35211" y="25611"/>
                  </a:cubicBezTo>
                  <a:cubicBezTo>
                    <a:pt x="35189" y="25545"/>
                    <a:pt x="35123" y="25523"/>
                    <a:pt x="35079" y="25457"/>
                  </a:cubicBezTo>
                  <a:cubicBezTo>
                    <a:pt x="34902" y="25346"/>
                    <a:pt x="34748" y="25280"/>
                    <a:pt x="34571" y="25192"/>
                  </a:cubicBezTo>
                  <a:cubicBezTo>
                    <a:pt x="34218" y="24971"/>
                    <a:pt x="33843" y="24728"/>
                    <a:pt x="33533" y="24441"/>
                  </a:cubicBezTo>
                  <a:cubicBezTo>
                    <a:pt x="33529" y="24437"/>
                    <a:pt x="33524" y="24435"/>
                    <a:pt x="33518" y="24435"/>
                  </a:cubicBezTo>
                  <a:cubicBezTo>
                    <a:pt x="33490" y="24435"/>
                    <a:pt x="33449" y="24471"/>
                    <a:pt x="33467" y="24507"/>
                  </a:cubicBezTo>
                  <a:cubicBezTo>
                    <a:pt x="33776" y="24750"/>
                    <a:pt x="34107" y="24993"/>
                    <a:pt x="34439" y="25214"/>
                  </a:cubicBezTo>
                  <a:lnTo>
                    <a:pt x="35013" y="25545"/>
                  </a:lnTo>
                  <a:cubicBezTo>
                    <a:pt x="35079" y="25567"/>
                    <a:pt x="35101" y="25633"/>
                    <a:pt x="35167" y="25677"/>
                  </a:cubicBezTo>
                  <a:cubicBezTo>
                    <a:pt x="35123" y="25722"/>
                    <a:pt x="35167" y="25766"/>
                    <a:pt x="35189" y="25788"/>
                  </a:cubicBezTo>
                  <a:cubicBezTo>
                    <a:pt x="35432" y="26009"/>
                    <a:pt x="35454" y="26516"/>
                    <a:pt x="35564" y="26825"/>
                  </a:cubicBezTo>
                  <a:cubicBezTo>
                    <a:pt x="35631" y="26980"/>
                    <a:pt x="35719" y="27157"/>
                    <a:pt x="35763" y="27311"/>
                  </a:cubicBezTo>
                  <a:cubicBezTo>
                    <a:pt x="35741" y="27311"/>
                    <a:pt x="35675" y="27333"/>
                    <a:pt x="35675" y="27399"/>
                  </a:cubicBezTo>
                  <a:cubicBezTo>
                    <a:pt x="35609" y="27620"/>
                    <a:pt x="35719" y="27731"/>
                    <a:pt x="35763" y="27951"/>
                  </a:cubicBezTo>
                  <a:cubicBezTo>
                    <a:pt x="35940" y="28415"/>
                    <a:pt x="35940" y="28746"/>
                    <a:pt x="35609" y="29165"/>
                  </a:cubicBezTo>
                  <a:cubicBezTo>
                    <a:pt x="35520" y="29276"/>
                    <a:pt x="35454" y="29364"/>
                    <a:pt x="35388" y="29430"/>
                  </a:cubicBezTo>
                  <a:cubicBezTo>
                    <a:pt x="35344" y="29430"/>
                    <a:pt x="35344" y="29430"/>
                    <a:pt x="35322" y="29475"/>
                  </a:cubicBezTo>
                  <a:cubicBezTo>
                    <a:pt x="35322" y="29452"/>
                    <a:pt x="35311" y="29441"/>
                    <a:pt x="35300" y="29441"/>
                  </a:cubicBezTo>
                  <a:cubicBezTo>
                    <a:pt x="35289" y="29441"/>
                    <a:pt x="35277" y="29452"/>
                    <a:pt x="35277" y="29475"/>
                  </a:cubicBezTo>
                  <a:lnTo>
                    <a:pt x="35277" y="29519"/>
                  </a:lnTo>
                  <a:cubicBezTo>
                    <a:pt x="35277" y="29497"/>
                    <a:pt x="35233" y="29497"/>
                    <a:pt x="35211" y="29497"/>
                  </a:cubicBezTo>
                  <a:cubicBezTo>
                    <a:pt x="35123" y="29607"/>
                    <a:pt x="35101" y="29739"/>
                    <a:pt x="35123" y="29872"/>
                  </a:cubicBezTo>
                  <a:cubicBezTo>
                    <a:pt x="35079" y="30026"/>
                    <a:pt x="35057" y="30159"/>
                    <a:pt x="35013" y="30313"/>
                  </a:cubicBezTo>
                  <a:cubicBezTo>
                    <a:pt x="34855" y="30175"/>
                    <a:pt x="34679" y="30020"/>
                    <a:pt x="34439" y="30020"/>
                  </a:cubicBezTo>
                  <a:cubicBezTo>
                    <a:pt x="34410" y="30020"/>
                    <a:pt x="34381" y="30022"/>
                    <a:pt x="34350" y="30026"/>
                  </a:cubicBezTo>
                  <a:cubicBezTo>
                    <a:pt x="34063" y="30048"/>
                    <a:pt x="33732" y="30203"/>
                    <a:pt x="33445" y="30402"/>
                  </a:cubicBezTo>
                  <a:cubicBezTo>
                    <a:pt x="33578" y="30048"/>
                    <a:pt x="33644" y="29607"/>
                    <a:pt x="33644" y="29298"/>
                  </a:cubicBezTo>
                  <a:cubicBezTo>
                    <a:pt x="33644" y="28746"/>
                    <a:pt x="33401" y="28327"/>
                    <a:pt x="33291" y="27841"/>
                  </a:cubicBezTo>
                  <a:cubicBezTo>
                    <a:pt x="33291" y="27826"/>
                    <a:pt x="33259" y="27800"/>
                    <a:pt x="33232" y="27800"/>
                  </a:cubicBezTo>
                  <a:cubicBezTo>
                    <a:pt x="33220" y="27800"/>
                    <a:pt x="33209" y="27805"/>
                    <a:pt x="33202" y="27819"/>
                  </a:cubicBezTo>
                  <a:cubicBezTo>
                    <a:pt x="33092" y="27664"/>
                    <a:pt x="32982" y="27598"/>
                    <a:pt x="32783" y="27510"/>
                  </a:cubicBezTo>
                  <a:cubicBezTo>
                    <a:pt x="32010" y="27112"/>
                    <a:pt x="31083" y="27112"/>
                    <a:pt x="30266" y="26737"/>
                  </a:cubicBezTo>
                  <a:cubicBezTo>
                    <a:pt x="29759" y="26494"/>
                    <a:pt x="29251" y="26163"/>
                    <a:pt x="28787" y="25788"/>
                  </a:cubicBezTo>
                  <a:lnTo>
                    <a:pt x="28787" y="25788"/>
                  </a:lnTo>
                  <a:cubicBezTo>
                    <a:pt x="29008" y="25898"/>
                    <a:pt x="29229" y="25987"/>
                    <a:pt x="29472" y="26075"/>
                  </a:cubicBezTo>
                  <a:cubicBezTo>
                    <a:pt x="29560" y="26097"/>
                    <a:pt x="29670" y="26163"/>
                    <a:pt x="29759" y="26185"/>
                  </a:cubicBezTo>
                  <a:lnTo>
                    <a:pt x="29759" y="26207"/>
                  </a:lnTo>
                  <a:cubicBezTo>
                    <a:pt x="29869" y="26229"/>
                    <a:pt x="29979" y="26296"/>
                    <a:pt x="30090" y="26318"/>
                  </a:cubicBezTo>
                  <a:cubicBezTo>
                    <a:pt x="30123" y="26329"/>
                    <a:pt x="30161" y="26334"/>
                    <a:pt x="30206" y="26334"/>
                  </a:cubicBezTo>
                  <a:cubicBezTo>
                    <a:pt x="30250" y="26334"/>
                    <a:pt x="30299" y="26329"/>
                    <a:pt x="30355" y="26318"/>
                  </a:cubicBezTo>
                  <a:cubicBezTo>
                    <a:pt x="30413" y="26318"/>
                    <a:pt x="30472" y="26327"/>
                    <a:pt x="30538" y="26327"/>
                  </a:cubicBezTo>
                  <a:cubicBezTo>
                    <a:pt x="30570" y="26327"/>
                    <a:pt x="30605" y="26325"/>
                    <a:pt x="30642" y="26318"/>
                  </a:cubicBezTo>
                  <a:cubicBezTo>
                    <a:pt x="30664" y="26318"/>
                    <a:pt x="30664" y="26274"/>
                    <a:pt x="30642" y="26274"/>
                  </a:cubicBezTo>
                  <a:cubicBezTo>
                    <a:pt x="30487" y="26229"/>
                    <a:pt x="30377" y="26207"/>
                    <a:pt x="30244" y="26185"/>
                  </a:cubicBezTo>
                  <a:lnTo>
                    <a:pt x="30244" y="26163"/>
                  </a:lnTo>
                  <a:cubicBezTo>
                    <a:pt x="30222" y="26119"/>
                    <a:pt x="30156" y="26097"/>
                    <a:pt x="30134" y="26075"/>
                  </a:cubicBezTo>
                  <a:cubicBezTo>
                    <a:pt x="30129" y="26070"/>
                    <a:pt x="30126" y="26069"/>
                    <a:pt x="30123" y="26069"/>
                  </a:cubicBezTo>
                  <a:cubicBezTo>
                    <a:pt x="30112" y="26069"/>
                    <a:pt x="30112" y="26097"/>
                    <a:pt x="30112" y="26097"/>
                  </a:cubicBezTo>
                  <a:cubicBezTo>
                    <a:pt x="30144" y="26136"/>
                    <a:pt x="30150" y="26150"/>
                    <a:pt x="30141" y="26150"/>
                  </a:cubicBezTo>
                  <a:cubicBezTo>
                    <a:pt x="30119" y="26150"/>
                    <a:pt x="30010" y="26068"/>
                    <a:pt x="29979" y="26053"/>
                  </a:cubicBezTo>
                  <a:cubicBezTo>
                    <a:pt x="29891" y="25987"/>
                    <a:pt x="29803" y="25964"/>
                    <a:pt x="29692" y="25898"/>
                  </a:cubicBezTo>
                  <a:cubicBezTo>
                    <a:pt x="29538" y="25832"/>
                    <a:pt x="29361" y="25722"/>
                    <a:pt x="29207" y="25611"/>
                  </a:cubicBezTo>
                  <a:cubicBezTo>
                    <a:pt x="28920" y="25435"/>
                    <a:pt x="28611" y="25390"/>
                    <a:pt x="28346" y="25192"/>
                  </a:cubicBezTo>
                  <a:cubicBezTo>
                    <a:pt x="28341" y="25188"/>
                    <a:pt x="28336" y="25186"/>
                    <a:pt x="28331" y="25186"/>
                  </a:cubicBezTo>
                  <a:cubicBezTo>
                    <a:pt x="28316" y="25186"/>
                    <a:pt x="28300" y="25202"/>
                    <a:pt x="28306" y="25218"/>
                  </a:cubicBezTo>
                  <a:lnTo>
                    <a:pt x="28306" y="25218"/>
                  </a:lnTo>
                  <a:cubicBezTo>
                    <a:pt x="28157" y="25071"/>
                    <a:pt x="28010" y="24942"/>
                    <a:pt x="27904" y="24772"/>
                  </a:cubicBezTo>
                  <a:cubicBezTo>
                    <a:pt x="27926" y="24772"/>
                    <a:pt x="27926" y="24794"/>
                    <a:pt x="27948" y="24794"/>
                  </a:cubicBezTo>
                  <a:cubicBezTo>
                    <a:pt x="27926" y="24772"/>
                    <a:pt x="27904" y="24772"/>
                    <a:pt x="27882" y="24750"/>
                  </a:cubicBezTo>
                  <a:cubicBezTo>
                    <a:pt x="27816" y="24662"/>
                    <a:pt x="27772" y="24618"/>
                    <a:pt x="27705" y="24530"/>
                  </a:cubicBezTo>
                  <a:cubicBezTo>
                    <a:pt x="27654" y="24453"/>
                    <a:pt x="27607" y="24383"/>
                    <a:pt x="27560" y="24316"/>
                  </a:cubicBezTo>
                  <a:lnTo>
                    <a:pt x="27560" y="24316"/>
                  </a:lnTo>
                  <a:cubicBezTo>
                    <a:pt x="27647" y="24359"/>
                    <a:pt x="27734" y="24400"/>
                    <a:pt x="27816" y="24441"/>
                  </a:cubicBezTo>
                  <a:cubicBezTo>
                    <a:pt x="27948" y="24485"/>
                    <a:pt x="28059" y="24552"/>
                    <a:pt x="28169" y="24596"/>
                  </a:cubicBezTo>
                  <a:lnTo>
                    <a:pt x="27683" y="24265"/>
                  </a:lnTo>
                  <a:cubicBezTo>
                    <a:pt x="27595" y="24227"/>
                    <a:pt x="27514" y="24189"/>
                    <a:pt x="27436" y="24143"/>
                  </a:cubicBezTo>
                  <a:lnTo>
                    <a:pt x="27436" y="24143"/>
                  </a:lnTo>
                  <a:cubicBezTo>
                    <a:pt x="27478" y="24200"/>
                    <a:pt x="27519" y="24257"/>
                    <a:pt x="27560" y="24316"/>
                  </a:cubicBezTo>
                  <a:lnTo>
                    <a:pt x="27560" y="24316"/>
                  </a:lnTo>
                  <a:cubicBezTo>
                    <a:pt x="27459" y="24266"/>
                    <a:pt x="27358" y="24213"/>
                    <a:pt x="27264" y="24154"/>
                  </a:cubicBezTo>
                  <a:cubicBezTo>
                    <a:pt x="27176" y="24088"/>
                    <a:pt x="27065" y="23956"/>
                    <a:pt x="26955" y="23801"/>
                  </a:cubicBezTo>
                  <a:cubicBezTo>
                    <a:pt x="26933" y="23779"/>
                    <a:pt x="26911" y="23713"/>
                    <a:pt x="26889" y="23691"/>
                  </a:cubicBezTo>
                  <a:lnTo>
                    <a:pt x="26889" y="23691"/>
                  </a:lnTo>
                  <a:cubicBezTo>
                    <a:pt x="27021" y="23801"/>
                    <a:pt x="27131" y="23911"/>
                    <a:pt x="27264" y="24022"/>
                  </a:cubicBezTo>
                  <a:cubicBezTo>
                    <a:pt x="27321" y="24069"/>
                    <a:pt x="27378" y="24108"/>
                    <a:pt x="27436" y="24143"/>
                  </a:cubicBezTo>
                  <a:lnTo>
                    <a:pt x="27436" y="24143"/>
                  </a:lnTo>
                  <a:cubicBezTo>
                    <a:pt x="27402" y="24096"/>
                    <a:pt x="27367" y="24049"/>
                    <a:pt x="27330" y="24000"/>
                  </a:cubicBezTo>
                  <a:lnTo>
                    <a:pt x="27330" y="24000"/>
                  </a:lnTo>
                  <a:cubicBezTo>
                    <a:pt x="27573" y="24132"/>
                    <a:pt x="27838" y="24243"/>
                    <a:pt x="28103" y="24353"/>
                  </a:cubicBezTo>
                  <a:cubicBezTo>
                    <a:pt x="28213" y="24419"/>
                    <a:pt x="28346" y="24441"/>
                    <a:pt x="28478" y="24507"/>
                  </a:cubicBezTo>
                  <a:lnTo>
                    <a:pt x="28655" y="24574"/>
                  </a:lnTo>
                  <a:cubicBezTo>
                    <a:pt x="28677" y="24574"/>
                    <a:pt x="28699" y="24574"/>
                    <a:pt x="28699" y="24552"/>
                  </a:cubicBezTo>
                  <a:cubicBezTo>
                    <a:pt x="28875" y="24618"/>
                    <a:pt x="29030" y="24684"/>
                    <a:pt x="29118" y="24794"/>
                  </a:cubicBezTo>
                  <a:cubicBezTo>
                    <a:pt x="29125" y="24808"/>
                    <a:pt x="29132" y="24813"/>
                    <a:pt x="29138" y="24813"/>
                  </a:cubicBezTo>
                  <a:cubicBezTo>
                    <a:pt x="29152" y="24813"/>
                    <a:pt x="29162" y="24788"/>
                    <a:pt x="29162" y="24772"/>
                  </a:cubicBezTo>
                  <a:cubicBezTo>
                    <a:pt x="29118" y="24552"/>
                    <a:pt x="28721" y="24463"/>
                    <a:pt x="28544" y="24419"/>
                  </a:cubicBezTo>
                  <a:cubicBezTo>
                    <a:pt x="28235" y="24243"/>
                    <a:pt x="27926" y="24022"/>
                    <a:pt x="27617" y="23867"/>
                  </a:cubicBezTo>
                  <a:cubicBezTo>
                    <a:pt x="27441" y="23735"/>
                    <a:pt x="27264" y="23647"/>
                    <a:pt x="27065" y="23470"/>
                  </a:cubicBezTo>
                  <a:cubicBezTo>
                    <a:pt x="26955" y="23404"/>
                    <a:pt x="26845" y="23293"/>
                    <a:pt x="26712" y="23227"/>
                  </a:cubicBezTo>
                  <a:cubicBezTo>
                    <a:pt x="26583" y="23072"/>
                    <a:pt x="26454" y="22880"/>
                    <a:pt x="26338" y="22676"/>
                  </a:cubicBezTo>
                  <a:lnTo>
                    <a:pt x="26338" y="22676"/>
                  </a:lnTo>
                  <a:cubicBezTo>
                    <a:pt x="26279" y="22633"/>
                    <a:pt x="26219" y="22589"/>
                    <a:pt x="26160" y="22543"/>
                  </a:cubicBezTo>
                  <a:cubicBezTo>
                    <a:pt x="26138" y="22454"/>
                    <a:pt x="26116" y="22366"/>
                    <a:pt x="26072" y="22322"/>
                  </a:cubicBezTo>
                  <a:lnTo>
                    <a:pt x="26072" y="22322"/>
                  </a:lnTo>
                  <a:cubicBezTo>
                    <a:pt x="26111" y="22346"/>
                    <a:pt x="26151" y="22370"/>
                    <a:pt x="26191" y="22395"/>
                  </a:cubicBezTo>
                  <a:lnTo>
                    <a:pt x="26191" y="22395"/>
                  </a:lnTo>
                  <a:cubicBezTo>
                    <a:pt x="26164" y="22341"/>
                    <a:pt x="26139" y="22287"/>
                    <a:pt x="26116" y="22234"/>
                  </a:cubicBezTo>
                  <a:lnTo>
                    <a:pt x="26116" y="22234"/>
                  </a:lnTo>
                  <a:cubicBezTo>
                    <a:pt x="26248" y="22366"/>
                    <a:pt x="26403" y="22454"/>
                    <a:pt x="26580" y="22587"/>
                  </a:cubicBezTo>
                  <a:cubicBezTo>
                    <a:pt x="26845" y="22786"/>
                    <a:pt x="27131" y="22984"/>
                    <a:pt x="27396" y="23205"/>
                  </a:cubicBezTo>
                  <a:cubicBezTo>
                    <a:pt x="27551" y="23315"/>
                    <a:pt x="27705" y="23404"/>
                    <a:pt x="27882" y="23514"/>
                  </a:cubicBezTo>
                  <a:cubicBezTo>
                    <a:pt x="27903" y="23531"/>
                    <a:pt x="27924" y="23547"/>
                    <a:pt x="27946" y="23563"/>
                  </a:cubicBezTo>
                  <a:lnTo>
                    <a:pt x="27946" y="23563"/>
                  </a:lnTo>
                  <a:cubicBezTo>
                    <a:pt x="28033" y="23592"/>
                    <a:pt x="28110" y="23617"/>
                    <a:pt x="28169" y="23647"/>
                  </a:cubicBezTo>
                  <a:cubicBezTo>
                    <a:pt x="28315" y="23698"/>
                    <a:pt x="28459" y="23763"/>
                    <a:pt x="28602" y="23836"/>
                  </a:cubicBezTo>
                  <a:lnTo>
                    <a:pt x="28602" y="23836"/>
                  </a:lnTo>
                  <a:cubicBezTo>
                    <a:pt x="28609" y="23821"/>
                    <a:pt x="28604" y="23795"/>
                    <a:pt x="28589" y="23779"/>
                  </a:cubicBezTo>
                  <a:cubicBezTo>
                    <a:pt x="28324" y="23669"/>
                    <a:pt x="28037" y="23536"/>
                    <a:pt x="27772" y="23360"/>
                  </a:cubicBezTo>
                  <a:lnTo>
                    <a:pt x="27838" y="23360"/>
                  </a:lnTo>
                  <a:cubicBezTo>
                    <a:pt x="28257" y="23624"/>
                    <a:pt x="28765" y="23801"/>
                    <a:pt x="29162" y="23978"/>
                  </a:cubicBezTo>
                  <a:cubicBezTo>
                    <a:pt x="29538" y="24110"/>
                    <a:pt x="29869" y="24243"/>
                    <a:pt x="30222" y="24353"/>
                  </a:cubicBezTo>
                  <a:cubicBezTo>
                    <a:pt x="30575" y="24507"/>
                    <a:pt x="31017" y="24552"/>
                    <a:pt x="31304" y="24794"/>
                  </a:cubicBezTo>
                  <a:cubicBezTo>
                    <a:pt x="31311" y="24808"/>
                    <a:pt x="31318" y="24813"/>
                    <a:pt x="31323" y="24813"/>
                  </a:cubicBezTo>
                  <a:cubicBezTo>
                    <a:pt x="31335" y="24813"/>
                    <a:pt x="31341" y="24788"/>
                    <a:pt x="31326" y="24772"/>
                  </a:cubicBezTo>
                  <a:cubicBezTo>
                    <a:pt x="31193" y="24618"/>
                    <a:pt x="30995" y="24530"/>
                    <a:pt x="30796" y="24463"/>
                  </a:cubicBezTo>
                  <a:cubicBezTo>
                    <a:pt x="30752" y="24441"/>
                    <a:pt x="30686" y="24441"/>
                    <a:pt x="30642" y="24419"/>
                  </a:cubicBezTo>
                  <a:cubicBezTo>
                    <a:pt x="30664" y="24419"/>
                    <a:pt x="30664" y="24419"/>
                    <a:pt x="30664" y="24397"/>
                  </a:cubicBezTo>
                  <a:lnTo>
                    <a:pt x="30664" y="24331"/>
                  </a:lnTo>
                  <a:cubicBezTo>
                    <a:pt x="30664" y="24331"/>
                    <a:pt x="30664" y="24309"/>
                    <a:pt x="30642" y="24309"/>
                  </a:cubicBezTo>
                  <a:cubicBezTo>
                    <a:pt x="30266" y="24176"/>
                    <a:pt x="29913" y="24066"/>
                    <a:pt x="29582" y="23889"/>
                  </a:cubicBezTo>
                  <a:cubicBezTo>
                    <a:pt x="29162" y="23735"/>
                    <a:pt x="28787" y="23514"/>
                    <a:pt x="28368" y="23315"/>
                  </a:cubicBezTo>
                  <a:cubicBezTo>
                    <a:pt x="28125" y="23205"/>
                    <a:pt x="27882" y="23117"/>
                    <a:pt x="27617" y="23006"/>
                  </a:cubicBezTo>
                  <a:cubicBezTo>
                    <a:pt x="27594" y="22993"/>
                    <a:pt x="27569" y="22980"/>
                    <a:pt x="27543" y="22968"/>
                  </a:cubicBezTo>
                  <a:lnTo>
                    <a:pt x="27543" y="22968"/>
                  </a:lnTo>
                  <a:cubicBezTo>
                    <a:pt x="27551" y="22961"/>
                    <a:pt x="27551" y="22943"/>
                    <a:pt x="27551" y="22918"/>
                  </a:cubicBezTo>
                  <a:cubicBezTo>
                    <a:pt x="27374" y="22741"/>
                    <a:pt x="27131" y="22653"/>
                    <a:pt x="26933" y="22521"/>
                  </a:cubicBezTo>
                  <a:cubicBezTo>
                    <a:pt x="26933" y="22476"/>
                    <a:pt x="26911" y="22476"/>
                    <a:pt x="26911" y="22454"/>
                  </a:cubicBezTo>
                  <a:cubicBezTo>
                    <a:pt x="26911" y="22443"/>
                    <a:pt x="26894" y="22438"/>
                    <a:pt x="26878" y="22438"/>
                  </a:cubicBezTo>
                  <a:cubicBezTo>
                    <a:pt x="26861" y="22438"/>
                    <a:pt x="26845" y="22443"/>
                    <a:pt x="26845" y="22454"/>
                  </a:cubicBezTo>
                  <a:cubicBezTo>
                    <a:pt x="26558" y="22256"/>
                    <a:pt x="26271" y="22035"/>
                    <a:pt x="25961" y="21858"/>
                  </a:cubicBezTo>
                  <a:cubicBezTo>
                    <a:pt x="25697" y="21682"/>
                    <a:pt x="25410" y="21483"/>
                    <a:pt x="25145" y="21306"/>
                  </a:cubicBezTo>
                  <a:cubicBezTo>
                    <a:pt x="24902" y="21108"/>
                    <a:pt x="24571" y="20975"/>
                    <a:pt x="24350" y="20755"/>
                  </a:cubicBezTo>
                  <a:cubicBezTo>
                    <a:pt x="24336" y="20741"/>
                    <a:pt x="24325" y="20736"/>
                    <a:pt x="24316" y="20736"/>
                  </a:cubicBezTo>
                  <a:cubicBezTo>
                    <a:pt x="24296" y="20736"/>
                    <a:pt x="24291" y="20761"/>
                    <a:pt x="24306" y="20777"/>
                  </a:cubicBezTo>
                  <a:cubicBezTo>
                    <a:pt x="24504" y="20975"/>
                    <a:pt x="24747" y="21086"/>
                    <a:pt x="24968" y="21240"/>
                  </a:cubicBezTo>
                  <a:cubicBezTo>
                    <a:pt x="25233" y="21439"/>
                    <a:pt x="25476" y="21638"/>
                    <a:pt x="25741" y="21792"/>
                  </a:cubicBezTo>
                  <a:cubicBezTo>
                    <a:pt x="25785" y="21814"/>
                    <a:pt x="25829" y="21858"/>
                    <a:pt x="25851" y="21880"/>
                  </a:cubicBezTo>
                  <a:lnTo>
                    <a:pt x="25829" y="21903"/>
                  </a:lnTo>
                  <a:cubicBezTo>
                    <a:pt x="25917" y="22322"/>
                    <a:pt x="26226" y="22697"/>
                    <a:pt x="26403" y="23095"/>
                  </a:cubicBezTo>
                  <a:cubicBezTo>
                    <a:pt x="26602" y="23470"/>
                    <a:pt x="26911" y="23757"/>
                    <a:pt x="27131" y="24110"/>
                  </a:cubicBezTo>
                  <a:cubicBezTo>
                    <a:pt x="27352" y="24441"/>
                    <a:pt x="27551" y="24728"/>
                    <a:pt x="27772" y="25015"/>
                  </a:cubicBezTo>
                  <a:cubicBezTo>
                    <a:pt x="27728" y="24993"/>
                    <a:pt x="27683" y="24971"/>
                    <a:pt x="27661" y="24971"/>
                  </a:cubicBezTo>
                  <a:cubicBezTo>
                    <a:pt x="27441" y="24861"/>
                    <a:pt x="27242" y="24772"/>
                    <a:pt x="27021" y="24662"/>
                  </a:cubicBezTo>
                  <a:cubicBezTo>
                    <a:pt x="27014" y="24660"/>
                    <a:pt x="27007" y="24658"/>
                    <a:pt x="27001" y="24658"/>
                  </a:cubicBezTo>
                  <a:cubicBezTo>
                    <a:pt x="26951" y="24658"/>
                    <a:pt x="26940" y="24728"/>
                    <a:pt x="26999" y="24728"/>
                  </a:cubicBezTo>
                  <a:cubicBezTo>
                    <a:pt x="27242" y="24861"/>
                    <a:pt x="27507" y="24949"/>
                    <a:pt x="27772" y="25104"/>
                  </a:cubicBezTo>
                  <a:cubicBezTo>
                    <a:pt x="27816" y="25126"/>
                    <a:pt x="27882" y="25170"/>
                    <a:pt x="27904" y="25192"/>
                  </a:cubicBezTo>
                  <a:cubicBezTo>
                    <a:pt x="28059" y="25390"/>
                    <a:pt x="28235" y="25567"/>
                    <a:pt x="28434" y="25744"/>
                  </a:cubicBezTo>
                  <a:cubicBezTo>
                    <a:pt x="28257" y="25655"/>
                    <a:pt x="28103" y="25545"/>
                    <a:pt x="27926" y="25457"/>
                  </a:cubicBezTo>
                  <a:cubicBezTo>
                    <a:pt x="27794" y="25413"/>
                    <a:pt x="27661" y="25346"/>
                    <a:pt x="27507" y="25280"/>
                  </a:cubicBezTo>
                  <a:cubicBezTo>
                    <a:pt x="27396" y="25214"/>
                    <a:pt x="27330" y="25170"/>
                    <a:pt x="27220" y="25104"/>
                  </a:cubicBezTo>
                  <a:cubicBezTo>
                    <a:pt x="27154" y="25104"/>
                    <a:pt x="27131" y="25170"/>
                    <a:pt x="27176" y="25192"/>
                  </a:cubicBezTo>
                  <a:cubicBezTo>
                    <a:pt x="27330" y="25214"/>
                    <a:pt x="27441" y="25324"/>
                    <a:pt x="27573" y="25413"/>
                  </a:cubicBezTo>
                  <a:cubicBezTo>
                    <a:pt x="27705" y="25501"/>
                    <a:pt x="27838" y="25523"/>
                    <a:pt x="27948" y="25567"/>
                  </a:cubicBezTo>
                  <a:cubicBezTo>
                    <a:pt x="28169" y="25677"/>
                    <a:pt x="28368" y="25832"/>
                    <a:pt x="28589" y="25898"/>
                  </a:cubicBezTo>
                  <a:cubicBezTo>
                    <a:pt x="28677" y="25987"/>
                    <a:pt x="28765" y="26053"/>
                    <a:pt x="28831" y="26097"/>
                  </a:cubicBezTo>
                  <a:cubicBezTo>
                    <a:pt x="29229" y="26406"/>
                    <a:pt x="29648" y="26715"/>
                    <a:pt x="30090" y="26936"/>
                  </a:cubicBezTo>
                  <a:cubicBezTo>
                    <a:pt x="30487" y="27112"/>
                    <a:pt x="30906" y="27201"/>
                    <a:pt x="31326" y="27333"/>
                  </a:cubicBezTo>
                  <a:cubicBezTo>
                    <a:pt x="31480" y="27399"/>
                    <a:pt x="31635" y="27488"/>
                    <a:pt x="31790" y="27532"/>
                  </a:cubicBezTo>
                  <a:cubicBezTo>
                    <a:pt x="32032" y="27620"/>
                    <a:pt x="32408" y="27554"/>
                    <a:pt x="32628" y="27753"/>
                  </a:cubicBezTo>
                  <a:cubicBezTo>
                    <a:pt x="32915" y="27995"/>
                    <a:pt x="32915" y="28481"/>
                    <a:pt x="33070" y="28812"/>
                  </a:cubicBezTo>
                  <a:cubicBezTo>
                    <a:pt x="33092" y="28856"/>
                    <a:pt x="33136" y="28856"/>
                    <a:pt x="33180" y="28856"/>
                  </a:cubicBezTo>
                  <a:lnTo>
                    <a:pt x="33180" y="29033"/>
                  </a:lnTo>
                  <a:cubicBezTo>
                    <a:pt x="33136" y="29210"/>
                    <a:pt x="33114" y="29408"/>
                    <a:pt x="33070" y="29607"/>
                  </a:cubicBezTo>
                  <a:cubicBezTo>
                    <a:pt x="32865" y="29594"/>
                    <a:pt x="32660" y="29590"/>
                    <a:pt x="32455" y="29590"/>
                  </a:cubicBezTo>
                  <a:cubicBezTo>
                    <a:pt x="31882" y="29590"/>
                    <a:pt x="31308" y="29626"/>
                    <a:pt x="30735" y="29626"/>
                  </a:cubicBezTo>
                  <a:cubicBezTo>
                    <a:pt x="30431" y="29626"/>
                    <a:pt x="30128" y="29616"/>
                    <a:pt x="29825" y="29585"/>
                  </a:cubicBezTo>
                  <a:cubicBezTo>
                    <a:pt x="28765" y="29475"/>
                    <a:pt x="27573" y="29386"/>
                    <a:pt x="26513" y="28989"/>
                  </a:cubicBezTo>
                  <a:cubicBezTo>
                    <a:pt x="25961" y="28768"/>
                    <a:pt x="25454" y="28547"/>
                    <a:pt x="24924" y="28282"/>
                  </a:cubicBezTo>
                  <a:cubicBezTo>
                    <a:pt x="24836" y="28194"/>
                    <a:pt x="24725" y="28150"/>
                    <a:pt x="24637" y="28106"/>
                  </a:cubicBezTo>
                  <a:cubicBezTo>
                    <a:pt x="24372" y="27951"/>
                    <a:pt x="24085" y="27753"/>
                    <a:pt x="23842" y="27532"/>
                  </a:cubicBezTo>
                  <a:cubicBezTo>
                    <a:pt x="23815" y="27547"/>
                    <a:pt x="23784" y="27554"/>
                    <a:pt x="23748" y="27554"/>
                  </a:cubicBezTo>
                  <a:cubicBezTo>
                    <a:pt x="23519" y="27554"/>
                    <a:pt x="23118" y="27270"/>
                    <a:pt x="22716" y="27002"/>
                  </a:cubicBezTo>
                  <a:cubicBezTo>
                    <a:pt x="22760" y="27002"/>
                    <a:pt x="22805" y="27046"/>
                    <a:pt x="22849" y="27046"/>
                  </a:cubicBezTo>
                  <a:cubicBezTo>
                    <a:pt x="23070" y="27090"/>
                    <a:pt x="23290" y="27201"/>
                    <a:pt x="23511" y="27289"/>
                  </a:cubicBezTo>
                  <a:cubicBezTo>
                    <a:pt x="23791" y="27371"/>
                    <a:pt x="24083" y="27454"/>
                    <a:pt x="24387" y="27454"/>
                  </a:cubicBezTo>
                  <a:cubicBezTo>
                    <a:pt x="24491" y="27454"/>
                    <a:pt x="24596" y="27444"/>
                    <a:pt x="24703" y="27421"/>
                  </a:cubicBezTo>
                  <a:cubicBezTo>
                    <a:pt x="24725" y="27421"/>
                    <a:pt x="24725" y="27377"/>
                    <a:pt x="24703" y="27377"/>
                  </a:cubicBezTo>
                  <a:cubicBezTo>
                    <a:pt x="24604" y="27355"/>
                    <a:pt x="24499" y="27355"/>
                    <a:pt x="24394" y="27355"/>
                  </a:cubicBezTo>
                  <a:cubicBezTo>
                    <a:pt x="24289" y="27355"/>
                    <a:pt x="24184" y="27355"/>
                    <a:pt x="24085" y="27333"/>
                  </a:cubicBezTo>
                  <a:cubicBezTo>
                    <a:pt x="23908" y="27311"/>
                    <a:pt x="23688" y="27223"/>
                    <a:pt x="23489" y="27179"/>
                  </a:cubicBezTo>
                  <a:cubicBezTo>
                    <a:pt x="23312" y="27112"/>
                    <a:pt x="23136" y="27046"/>
                    <a:pt x="22959" y="26980"/>
                  </a:cubicBezTo>
                  <a:cubicBezTo>
                    <a:pt x="22760" y="26936"/>
                    <a:pt x="22584" y="26892"/>
                    <a:pt x="22407" y="26759"/>
                  </a:cubicBezTo>
                  <a:lnTo>
                    <a:pt x="22385" y="26759"/>
                  </a:lnTo>
                  <a:cubicBezTo>
                    <a:pt x="22098" y="26561"/>
                    <a:pt x="21855" y="26406"/>
                    <a:pt x="21590" y="26207"/>
                  </a:cubicBezTo>
                  <a:cubicBezTo>
                    <a:pt x="21480" y="26119"/>
                    <a:pt x="21370" y="26053"/>
                    <a:pt x="21259" y="25987"/>
                  </a:cubicBezTo>
                  <a:lnTo>
                    <a:pt x="21259" y="25987"/>
                  </a:lnTo>
                  <a:cubicBezTo>
                    <a:pt x="21590" y="26119"/>
                    <a:pt x="21922" y="26207"/>
                    <a:pt x="22253" y="26274"/>
                  </a:cubicBezTo>
                  <a:cubicBezTo>
                    <a:pt x="22630" y="26327"/>
                    <a:pt x="23050" y="26396"/>
                    <a:pt x="23432" y="26396"/>
                  </a:cubicBezTo>
                  <a:cubicBezTo>
                    <a:pt x="23519" y="26396"/>
                    <a:pt x="23605" y="26392"/>
                    <a:pt x="23688" y="26384"/>
                  </a:cubicBezTo>
                  <a:cubicBezTo>
                    <a:pt x="23710" y="26384"/>
                    <a:pt x="23710" y="26318"/>
                    <a:pt x="23688" y="26318"/>
                  </a:cubicBezTo>
                  <a:cubicBezTo>
                    <a:pt x="23202" y="26229"/>
                    <a:pt x="22738" y="26274"/>
                    <a:pt x="22253" y="26185"/>
                  </a:cubicBezTo>
                  <a:cubicBezTo>
                    <a:pt x="21811" y="26097"/>
                    <a:pt x="21370" y="25964"/>
                    <a:pt x="20928" y="25766"/>
                  </a:cubicBezTo>
                  <a:cubicBezTo>
                    <a:pt x="20884" y="25744"/>
                    <a:pt x="20840" y="25722"/>
                    <a:pt x="20818" y="25677"/>
                  </a:cubicBezTo>
                  <a:lnTo>
                    <a:pt x="20818" y="25677"/>
                  </a:lnTo>
                  <a:cubicBezTo>
                    <a:pt x="20884" y="25722"/>
                    <a:pt x="20994" y="25722"/>
                    <a:pt x="21083" y="25744"/>
                  </a:cubicBezTo>
                  <a:cubicBezTo>
                    <a:pt x="21526" y="25807"/>
                    <a:pt x="21968" y="25859"/>
                    <a:pt x="22411" y="25859"/>
                  </a:cubicBezTo>
                  <a:cubicBezTo>
                    <a:pt x="22587" y="25859"/>
                    <a:pt x="22762" y="25851"/>
                    <a:pt x="22937" y="25832"/>
                  </a:cubicBezTo>
                  <a:cubicBezTo>
                    <a:pt x="22959" y="25832"/>
                    <a:pt x="22959" y="25766"/>
                    <a:pt x="22937" y="25766"/>
                  </a:cubicBezTo>
                  <a:cubicBezTo>
                    <a:pt x="22407" y="25722"/>
                    <a:pt x="21877" y="25744"/>
                    <a:pt x="21370" y="25677"/>
                  </a:cubicBezTo>
                  <a:cubicBezTo>
                    <a:pt x="21105" y="25655"/>
                    <a:pt x="20840" y="25633"/>
                    <a:pt x="20619" y="25545"/>
                  </a:cubicBezTo>
                  <a:cubicBezTo>
                    <a:pt x="20509" y="25457"/>
                    <a:pt x="20398" y="25413"/>
                    <a:pt x="20310" y="25324"/>
                  </a:cubicBezTo>
                  <a:cubicBezTo>
                    <a:pt x="20332" y="25324"/>
                    <a:pt x="20376" y="25346"/>
                    <a:pt x="20398" y="25346"/>
                  </a:cubicBezTo>
                  <a:cubicBezTo>
                    <a:pt x="20766" y="25405"/>
                    <a:pt x="21183" y="25454"/>
                    <a:pt x="21590" y="25454"/>
                  </a:cubicBezTo>
                  <a:cubicBezTo>
                    <a:pt x="21794" y="25454"/>
                    <a:pt x="21995" y="25442"/>
                    <a:pt x="22187" y="25413"/>
                  </a:cubicBezTo>
                  <a:cubicBezTo>
                    <a:pt x="22209" y="25413"/>
                    <a:pt x="22209" y="25390"/>
                    <a:pt x="22187" y="25346"/>
                  </a:cubicBezTo>
                  <a:cubicBezTo>
                    <a:pt x="21944" y="25324"/>
                    <a:pt x="21723" y="25324"/>
                    <a:pt x="21480" y="25324"/>
                  </a:cubicBezTo>
                  <a:cubicBezTo>
                    <a:pt x="21171" y="25324"/>
                    <a:pt x="20884" y="25280"/>
                    <a:pt x="20597" y="25280"/>
                  </a:cubicBezTo>
                  <a:cubicBezTo>
                    <a:pt x="20443" y="25280"/>
                    <a:pt x="20288" y="25236"/>
                    <a:pt x="20156" y="25192"/>
                  </a:cubicBezTo>
                  <a:cubicBezTo>
                    <a:pt x="19935" y="25015"/>
                    <a:pt x="19714" y="24883"/>
                    <a:pt x="19493" y="24728"/>
                  </a:cubicBezTo>
                  <a:lnTo>
                    <a:pt x="19493" y="24728"/>
                  </a:lnTo>
                  <a:cubicBezTo>
                    <a:pt x="19758" y="24839"/>
                    <a:pt x="20089" y="24905"/>
                    <a:pt x="20376" y="24971"/>
                  </a:cubicBezTo>
                  <a:cubicBezTo>
                    <a:pt x="20813" y="25058"/>
                    <a:pt x="21290" y="25146"/>
                    <a:pt x="21733" y="25146"/>
                  </a:cubicBezTo>
                  <a:cubicBezTo>
                    <a:pt x="21850" y="25146"/>
                    <a:pt x="21965" y="25139"/>
                    <a:pt x="22076" y="25126"/>
                  </a:cubicBezTo>
                  <a:cubicBezTo>
                    <a:pt x="22098" y="25126"/>
                    <a:pt x="22098" y="25104"/>
                    <a:pt x="22076" y="25081"/>
                  </a:cubicBezTo>
                  <a:cubicBezTo>
                    <a:pt x="21546" y="25015"/>
                    <a:pt x="21039" y="24993"/>
                    <a:pt x="20509" y="24905"/>
                  </a:cubicBezTo>
                  <a:cubicBezTo>
                    <a:pt x="20111" y="24861"/>
                    <a:pt x="19648" y="24750"/>
                    <a:pt x="19295" y="24552"/>
                  </a:cubicBezTo>
                  <a:cubicBezTo>
                    <a:pt x="19162" y="24441"/>
                    <a:pt x="19008" y="24331"/>
                    <a:pt x="18897" y="24220"/>
                  </a:cubicBezTo>
                  <a:cubicBezTo>
                    <a:pt x="18889" y="24213"/>
                    <a:pt x="18882" y="24205"/>
                    <a:pt x="18874" y="24198"/>
                  </a:cubicBezTo>
                  <a:lnTo>
                    <a:pt x="18874" y="24198"/>
                  </a:lnTo>
                  <a:cubicBezTo>
                    <a:pt x="19203" y="24359"/>
                    <a:pt x="19662" y="24423"/>
                    <a:pt x="19979" y="24507"/>
                  </a:cubicBezTo>
                  <a:cubicBezTo>
                    <a:pt x="20222" y="24552"/>
                    <a:pt x="20487" y="24640"/>
                    <a:pt x="20729" y="24662"/>
                  </a:cubicBezTo>
                  <a:cubicBezTo>
                    <a:pt x="20774" y="24662"/>
                    <a:pt x="20862" y="24684"/>
                    <a:pt x="20928" y="24684"/>
                  </a:cubicBezTo>
                  <a:cubicBezTo>
                    <a:pt x="21083" y="24728"/>
                    <a:pt x="21193" y="24772"/>
                    <a:pt x="21370" y="24794"/>
                  </a:cubicBezTo>
                  <a:cubicBezTo>
                    <a:pt x="21414" y="24794"/>
                    <a:pt x="21409" y="24814"/>
                    <a:pt x="21433" y="24814"/>
                  </a:cubicBezTo>
                  <a:cubicBezTo>
                    <a:pt x="21446" y="24814"/>
                    <a:pt x="21465" y="24809"/>
                    <a:pt x="21502" y="24794"/>
                  </a:cubicBezTo>
                  <a:cubicBezTo>
                    <a:pt x="21524" y="24794"/>
                    <a:pt x="21524" y="24772"/>
                    <a:pt x="21502" y="24750"/>
                  </a:cubicBezTo>
                  <a:cubicBezTo>
                    <a:pt x="21303" y="24728"/>
                    <a:pt x="21149" y="24640"/>
                    <a:pt x="20950" y="24618"/>
                  </a:cubicBezTo>
                  <a:cubicBezTo>
                    <a:pt x="20663" y="24574"/>
                    <a:pt x="20398" y="24530"/>
                    <a:pt x="20111" y="24441"/>
                  </a:cubicBezTo>
                  <a:cubicBezTo>
                    <a:pt x="19869" y="24353"/>
                    <a:pt x="19604" y="24309"/>
                    <a:pt x="19339" y="24243"/>
                  </a:cubicBezTo>
                  <a:cubicBezTo>
                    <a:pt x="19118" y="24198"/>
                    <a:pt x="18875" y="24176"/>
                    <a:pt x="18721" y="23978"/>
                  </a:cubicBezTo>
                  <a:cubicBezTo>
                    <a:pt x="18708" y="23971"/>
                    <a:pt x="18697" y="23968"/>
                    <a:pt x="18687" y="23968"/>
                  </a:cubicBezTo>
                  <a:cubicBezTo>
                    <a:pt x="18665" y="23968"/>
                    <a:pt x="18654" y="23984"/>
                    <a:pt x="18654" y="24000"/>
                  </a:cubicBezTo>
                  <a:cubicBezTo>
                    <a:pt x="18456" y="23801"/>
                    <a:pt x="18279" y="23647"/>
                    <a:pt x="18080" y="23448"/>
                  </a:cubicBezTo>
                  <a:lnTo>
                    <a:pt x="18080" y="23448"/>
                  </a:lnTo>
                  <a:cubicBezTo>
                    <a:pt x="18169" y="23470"/>
                    <a:pt x="18213" y="23514"/>
                    <a:pt x="18301" y="23536"/>
                  </a:cubicBezTo>
                  <a:cubicBezTo>
                    <a:pt x="18544" y="23647"/>
                    <a:pt x="18787" y="23735"/>
                    <a:pt x="19052" y="23801"/>
                  </a:cubicBezTo>
                  <a:cubicBezTo>
                    <a:pt x="19604" y="23978"/>
                    <a:pt x="20156" y="24066"/>
                    <a:pt x="20729" y="24110"/>
                  </a:cubicBezTo>
                  <a:cubicBezTo>
                    <a:pt x="20752" y="24110"/>
                    <a:pt x="20752" y="24088"/>
                    <a:pt x="20729" y="24088"/>
                  </a:cubicBezTo>
                  <a:cubicBezTo>
                    <a:pt x="20509" y="24000"/>
                    <a:pt x="20332" y="24022"/>
                    <a:pt x="20111" y="24000"/>
                  </a:cubicBezTo>
                  <a:cubicBezTo>
                    <a:pt x="19824" y="23978"/>
                    <a:pt x="19515" y="23889"/>
                    <a:pt x="19228" y="23801"/>
                  </a:cubicBezTo>
                  <a:cubicBezTo>
                    <a:pt x="18963" y="23735"/>
                    <a:pt x="18654" y="23669"/>
                    <a:pt x="18412" y="23536"/>
                  </a:cubicBezTo>
                  <a:lnTo>
                    <a:pt x="17992" y="23360"/>
                  </a:lnTo>
                  <a:cubicBezTo>
                    <a:pt x="17860" y="23205"/>
                    <a:pt x="17683" y="23073"/>
                    <a:pt x="17551" y="22896"/>
                  </a:cubicBezTo>
                  <a:lnTo>
                    <a:pt x="17551" y="22896"/>
                  </a:lnTo>
                  <a:cubicBezTo>
                    <a:pt x="17970" y="23095"/>
                    <a:pt x="18389" y="23205"/>
                    <a:pt x="18831" y="23360"/>
                  </a:cubicBezTo>
                  <a:cubicBezTo>
                    <a:pt x="19217" y="23495"/>
                    <a:pt x="19637" y="23681"/>
                    <a:pt x="20077" y="23681"/>
                  </a:cubicBezTo>
                  <a:cubicBezTo>
                    <a:pt x="20139" y="23681"/>
                    <a:pt x="20202" y="23677"/>
                    <a:pt x="20266" y="23669"/>
                  </a:cubicBezTo>
                  <a:cubicBezTo>
                    <a:pt x="20288" y="23669"/>
                    <a:pt x="20288" y="23624"/>
                    <a:pt x="20266" y="23624"/>
                  </a:cubicBezTo>
                  <a:cubicBezTo>
                    <a:pt x="19758" y="23558"/>
                    <a:pt x="19317" y="23448"/>
                    <a:pt x="18853" y="23293"/>
                  </a:cubicBezTo>
                  <a:cubicBezTo>
                    <a:pt x="18412" y="23139"/>
                    <a:pt x="17948" y="23006"/>
                    <a:pt x="17528" y="22808"/>
                  </a:cubicBezTo>
                  <a:lnTo>
                    <a:pt x="17506" y="22808"/>
                  </a:lnTo>
                  <a:cubicBezTo>
                    <a:pt x="17242" y="22521"/>
                    <a:pt x="16999" y="22212"/>
                    <a:pt x="16778" y="21880"/>
                  </a:cubicBezTo>
                  <a:cubicBezTo>
                    <a:pt x="16690" y="21770"/>
                    <a:pt x="16623" y="21660"/>
                    <a:pt x="16557" y="21549"/>
                  </a:cubicBezTo>
                  <a:lnTo>
                    <a:pt x="16557" y="21549"/>
                  </a:lnTo>
                  <a:cubicBezTo>
                    <a:pt x="16645" y="21571"/>
                    <a:pt x="16734" y="21638"/>
                    <a:pt x="16800" y="21660"/>
                  </a:cubicBezTo>
                  <a:cubicBezTo>
                    <a:pt x="17043" y="21704"/>
                    <a:pt x="17264" y="21770"/>
                    <a:pt x="17528" y="21814"/>
                  </a:cubicBezTo>
                  <a:cubicBezTo>
                    <a:pt x="17749" y="21880"/>
                    <a:pt x="17948" y="21903"/>
                    <a:pt x="18169" y="21969"/>
                  </a:cubicBezTo>
                  <a:cubicBezTo>
                    <a:pt x="18326" y="22008"/>
                    <a:pt x="18501" y="22083"/>
                    <a:pt x="18678" y="22083"/>
                  </a:cubicBezTo>
                  <a:cubicBezTo>
                    <a:pt x="18700" y="22083"/>
                    <a:pt x="18721" y="22082"/>
                    <a:pt x="18743" y="22079"/>
                  </a:cubicBezTo>
                  <a:cubicBezTo>
                    <a:pt x="18765" y="22079"/>
                    <a:pt x="18765" y="22013"/>
                    <a:pt x="18743" y="22013"/>
                  </a:cubicBezTo>
                  <a:cubicBezTo>
                    <a:pt x="18412" y="21969"/>
                    <a:pt x="18080" y="21858"/>
                    <a:pt x="17749" y="21770"/>
                  </a:cubicBezTo>
                  <a:cubicBezTo>
                    <a:pt x="17882" y="21770"/>
                    <a:pt x="18014" y="21748"/>
                    <a:pt x="18169" y="21660"/>
                  </a:cubicBezTo>
                  <a:cubicBezTo>
                    <a:pt x="18191" y="21660"/>
                    <a:pt x="18169" y="21593"/>
                    <a:pt x="18125" y="21593"/>
                  </a:cubicBezTo>
                  <a:cubicBezTo>
                    <a:pt x="17985" y="21635"/>
                    <a:pt x="17851" y="21653"/>
                    <a:pt x="17720" y="21653"/>
                  </a:cubicBezTo>
                  <a:cubicBezTo>
                    <a:pt x="17291" y="21653"/>
                    <a:pt x="16902" y="21455"/>
                    <a:pt x="16513" y="21218"/>
                  </a:cubicBezTo>
                  <a:cubicBezTo>
                    <a:pt x="16505" y="21214"/>
                    <a:pt x="16497" y="21212"/>
                    <a:pt x="16490" y="21212"/>
                  </a:cubicBezTo>
                  <a:cubicBezTo>
                    <a:pt x="16462" y="21212"/>
                    <a:pt x="16451" y="21244"/>
                    <a:pt x="16469" y="21262"/>
                  </a:cubicBezTo>
                  <a:cubicBezTo>
                    <a:pt x="16668" y="21373"/>
                    <a:pt x="16910" y="21549"/>
                    <a:pt x="17131" y="21638"/>
                  </a:cubicBezTo>
                  <a:lnTo>
                    <a:pt x="16800" y="21549"/>
                  </a:lnTo>
                  <a:cubicBezTo>
                    <a:pt x="16668" y="21527"/>
                    <a:pt x="16557" y="21461"/>
                    <a:pt x="16447" y="21417"/>
                  </a:cubicBezTo>
                  <a:cubicBezTo>
                    <a:pt x="16336" y="21240"/>
                    <a:pt x="16204" y="21042"/>
                    <a:pt x="16071" y="20865"/>
                  </a:cubicBezTo>
                  <a:lnTo>
                    <a:pt x="16071" y="20865"/>
                  </a:lnTo>
                  <a:cubicBezTo>
                    <a:pt x="16226" y="20931"/>
                    <a:pt x="16403" y="20997"/>
                    <a:pt x="16535" y="21086"/>
                  </a:cubicBezTo>
                  <a:cubicBezTo>
                    <a:pt x="16812" y="21200"/>
                    <a:pt x="17126" y="21266"/>
                    <a:pt x="17439" y="21266"/>
                  </a:cubicBezTo>
                  <a:cubicBezTo>
                    <a:pt x="17551" y="21266"/>
                    <a:pt x="17662" y="21258"/>
                    <a:pt x="17771" y="21240"/>
                  </a:cubicBezTo>
                  <a:cubicBezTo>
                    <a:pt x="17793" y="21240"/>
                    <a:pt x="17793" y="21196"/>
                    <a:pt x="17771" y="21196"/>
                  </a:cubicBezTo>
                  <a:cubicBezTo>
                    <a:pt x="17396" y="21130"/>
                    <a:pt x="17021" y="21196"/>
                    <a:pt x="16645" y="21042"/>
                  </a:cubicBezTo>
                  <a:cubicBezTo>
                    <a:pt x="16447" y="20997"/>
                    <a:pt x="16204" y="20887"/>
                    <a:pt x="15983" y="20777"/>
                  </a:cubicBezTo>
                  <a:cubicBezTo>
                    <a:pt x="15431" y="19982"/>
                    <a:pt x="14879" y="19165"/>
                    <a:pt x="14482" y="18326"/>
                  </a:cubicBezTo>
                  <a:lnTo>
                    <a:pt x="14482" y="18326"/>
                  </a:lnTo>
                  <a:cubicBezTo>
                    <a:pt x="14857" y="18790"/>
                    <a:pt x="15409" y="19143"/>
                    <a:pt x="15917" y="19342"/>
                  </a:cubicBezTo>
                  <a:cubicBezTo>
                    <a:pt x="15961" y="19342"/>
                    <a:pt x="15961" y="19320"/>
                    <a:pt x="15961" y="19320"/>
                  </a:cubicBezTo>
                  <a:cubicBezTo>
                    <a:pt x="15365" y="18922"/>
                    <a:pt x="14769" y="18702"/>
                    <a:pt x="14416" y="18061"/>
                  </a:cubicBezTo>
                  <a:lnTo>
                    <a:pt x="14372" y="18061"/>
                  </a:lnTo>
                  <a:lnTo>
                    <a:pt x="14217" y="17664"/>
                  </a:lnTo>
                  <a:lnTo>
                    <a:pt x="14217" y="17664"/>
                  </a:lnTo>
                  <a:cubicBezTo>
                    <a:pt x="14394" y="17841"/>
                    <a:pt x="14592" y="17995"/>
                    <a:pt x="14791" y="18172"/>
                  </a:cubicBezTo>
                  <a:lnTo>
                    <a:pt x="15034" y="18437"/>
                  </a:lnTo>
                  <a:cubicBezTo>
                    <a:pt x="15122" y="18481"/>
                    <a:pt x="15211" y="18547"/>
                    <a:pt x="15255" y="18613"/>
                  </a:cubicBezTo>
                  <a:cubicBezTo>
                    <a:pt x="15268" y="18627"/>
                    <a:pt x="15280" y="18632"/>
                    <a:pt x="15289" y="18632"/>
                  </a:cubicBezTo>
                  <a:cubicBezTo>
                    <a:pt x="15308" y="18632"/>
                    <a:pt x="15314" y="18606"/>
                    <a:pt x="15299" y="18591"/>
                  </a:cubicBezTo>
                  <a:cubicBezTo>
                    <a:pt x="15299" y="18503"/>
                    <a:pt x="15233" y="18481"/>
                    <a:pt x="15188" y="18437"/>
                  </a:cubicBezTo>
                  <a:cubicBezTo>
                    <a:pt x="15100" y="18348"/>
                    <a:pt x="14990" y="18260"/>
                    <a:pt x="14901" y="18172"/>
                  </a:cubicBezTo>
                  <a:cubicBezTo>
                    <a:pt x="14681" y="17951"/>
                    <a:pt x="14460" y="17796"/>
                    <a:pt x="14239" y="17598"/>
                  </a:cubicBezTo>
                  <a:lnTo>
                    <a:pt x="14217" y="17598"/>
                  </a:lnTo>
                  <a:cubicBezTo>
                    <a:pt x="14195" y="17487"/>
                    <a:pt x="14129" y="17355"/>
                    <a:pt x="14107" y="17222"/>
                  </a:cubicBezTo>
                  <a:lnTo>
                    <a:pt x="14107" y="17222"/>
                  </a:lnTo>
                  <a:cubicBezTo>
                    <a:pt x="14195" y="17333"/>
                    <a:pt x="14327" y="17399"/>
                    <a:pt x="14416" y="17487"/>
                  </a:cubicBezTo>
                  <a:cubicBezTo>
                    <a:pt x="14703" y="17796"/>
                    <a:pt x="15078" y="18039"/>
                    <a:pt x="15365" y="18326"/>
                  </a:cubicBezTo>
                  <a:cubicBezTo>
                    <a:pt x="15377" y="18332"/>
                    <a:pt x="15387" y="18335"/>
                    <a:pt x="15395" y="18335"/>
                  </a:cubicBezTo>
                  <a:cubicBezTo>
                    <a:pt x="15418" y="18335"/>
                    <a:pt x="15425" y="18314"/>
                    <a:pt x="15409" y="18282"/>
                  </a:cubicBezTo>
                  <a:cubicBezTo>
                    <a:pt x="15233" y="18017"/>
                    <a:pt x="14901" y="17841"/>
                    <a:pt x="14659" y="17620"/>
                  </a:cubicBezTo>
                  <a:cubicBezTo>
                    <a:pt x="14460" y="17465"/>
                    <a:pt x="14018" y="17178"/>
                    <a:pt x="14018" y="16913"/>
                  </a:cubicBezTo>
                  <a:cubicBezTo>
                    <a:pt x="14018" y="16891"/>
                    <a:pt x="13996" y="16891"/>
                    <a:pt x="13996" y="16891"/>
                  </a:cubicBezTo>
                  <a:cubicBezTo>
                    <a:pt x="13974" y="16715"/>
                    <a:pt x="13930" y="16516"/>
                    <a:pt x="13908" y="16339"/>
                  </a:cubicBezTo>
                  <a:lnTo>
                    <a:pt x="13908" y="16339"/>
                  </a:lnTo>
                  <a:cubicBezTo>
                    <a:pt x="14018" y="16560"/>
                    <a:pt x="14217" y="16693"/>
                    <a:pt x="14372" y="16847"/>
                  </a:cubicBezTo>
                  <a:cubicBezTo>
                    <a:pt x="14526" y="17002"/>
                    <a:pt x="14659" y="17178"/>
                    <a:pt x="14857" y="17245"/>
                  </a:cubicBezTo>
                  <a:cubicBezTo>
                    <a:pt x="14879" y="17245"/>
                    <a:pt x="14879" y="17222"/>
                    <a:pt x="14879" y="17222"/>
                  </a:cubicBezTo>
                  <a:cubicBezTo>
                    <a:pt x="14703" y="17112"/>
                    <a:pt x="14570" y="16958"/>
                    <a:pt x="14438" y="16825"/>
                  </a:cubicBezTo>
                  <a:cubicBezTo>
                    <a:pt x="14261" y="16671"/>
                    <a:pt x="14107" y="16516"/>
                    <a:pt x="13996" y="16295"/>
                  </a:cubicBezTo>
                  <a:cubicBezTo>
                    <a:pt x="13996" y="16288"/>
                    <a:pt x="13991" y="16285"/>
                    <a:pt x="13984" y="16285"/>
                  </a:cubicBezTo>
                  <a:cubicBezTo>
                    <a:pt x="13969" y="16285"/>
                    <a:pt x="13945" y="16295"/>
                    <a:pt x="13930" y="16295"/>
                  </a:cubicBezTo>
                  <a:cubicBezTo>
                    <a:pt x="13930" y="16229"/>
                    <a:pt x="13908" y="16163"/>
                    <a:pt x="13908" y="16075"/>
                  </a:cubicBezTo>
                  <a:lnTo>
                    <a:pt x="13908" y="16075"/>
                  </a:lnTo>
                  <a:cubicBezTo>
                    <a:pt x="13930" y="16119"/>
                    <a:pt x="13952" y="16119"/>
                    <a:pt x="13996" y="16163"/>
                  </a:cubicBezTo>
                  <a:cubicBezTo>
                    <a:pt x="14018" y="16229"/>
                    <a:pt x="14041" y="16251"/>
                    <a:pt x="14085" y="16295"/>
                  </a:cubicBezTo>
                  <a:cubicBezTo>
                    <a:pt x="14195" y="16472"/>
                    <a:pt x="14372" y="16626"/>
                    <a:pt x="14548" y="16737"/>
                  </a:cubicBezTo>
                  <a:cubicBezTo>
                    <a:pt x="14570" y="16737"/>
                    <a:pt x="14592" y="16737"/>
                    <a:pt x="14570" y="16715"/>
                  </a:cubicBezTo>
                  <a:cubicBezTo>
                    <a:pt x="14460" y="16560"/>
                    <a:pt x="14305" y="16472"/>
                    <a:pt x="14195" y="16339"/>
                  </a:cubicBezTo>
                  <a:cubicBezTo>
                    <a:pt x="14129" y="16273"/>
                    <a:pt x="14085" y="16185"/>
                    <a:pt x="14018" y="16119"/>
                  </a:cubicBezTo>
                  <a:cubicBezTo>
                    <a:pt x="13996" y="16075"/>
                    <a:pt x="13930" y="16052"/>
                    <a:pt x="13886" y="16008"/>
                  </a:cubicBezTo>
                  <a:cubicBezTo>
                    <a:pt x="13864" y="15898"/>
                    <a:pt x="13820" y="15810"/>
                    <a:pt x="13798" y="15699"/>
                  </a:cubicBezTo>
                  <a:lnTo>
                    <a:pt x="13798" y="15699"/>
                  </a:lnTo>
                  <a:cubicBezTo>
                    <a:pt x="13996" y="15898"/>
                    <a:pt x="14217" y="16119"/>
                    <a:pt x="14460" y="16273"/>
                  </a:cubicBezTo>
                  <a:cubicBezTo>
                    <a:pt x="14350" y="16229"/>
                    <a:pt x="14217" y="16141"/>
                    <a:pt x="14107" y="16052"/>
                  </a:cubicBezTo>
                  <a:cubicBezTo>
                    <a:pt x="14098" y="16048"/>
                    <a:pt x="14090" y="16046"/>
                    <a:pt x="14083" y="16046"/>
                  </a:cubicBezTo>
                  <a:cubicBezTo>
                    <a:pt x="14056" y="16046"/>
                    <a:pt x="14045" y="16075"/>
                    <a:pt x="14063" y="16075"/>
                  </a:cubicBezTo>
                  <a:cubicBezTo>
                    <a:pt x="14239" y="16185"/>
                    <a:pt x="14394" y="16273"/>
                    <a:pt x="14570" y="16384"/>
                  </a:cubicBezTo>
                  <a:cubicBezTo>
                    <a:pt x="14703" y="16472"/>
                    <a:pt x="14813" y="16582"/>
                    <a:pt x="14990" y="16604"/>
                  </a:cubicBezTo>
                  <a:cubicBezTo>
                    <a:pt x="15012" y="16604"/>
                    <a:pt x="15012" y="16582"/>
                    <a:pt x="14990" y="16582"/>
                  </a:cubicBezTo>
                  <a:cubicBezTo>
                    <a:pt x="14946" y="16582"/>
                    <a:pt x="14924" y="16560"/>
                    <a:pt x="14901" y="16560"/>
                  </a:cubicBezTo>
                  <a:lnTo>
                    <a:pt x="14990" y="16560"/>
                  </a:lnTo>
                  <a:cubicBezTo>
                    <a:pt x="15012" y="16560"/>
                    <a:pt x="14990" y="16516"/>
                    <a:pt x="14990" y="16516"/>
                  </a:cubicBezTo>
                  <a:cubicBezTo>
                    <a:pt x="14879" y="16516"/>
                    <a:pt x="14791" y="16406"/>
                    <a:pt x="14703" y="16361"/>
                  </a:cubicBezTo>
                  <a:cubicBezTo>
                    <a:pt x="14570" y="16273"/>
                    <a:pt x="14460" y="16229"/>
                    <a:pt x="14350" y="16141"/>
                  </a:cubicBezTo>
                  <a:cubicBezTo>
                    <a:pt x="14151" y="15964"/>
                    <a:pt x="13952" y="15810"/>
                    <a:pt x="13776" y="15611"/>
                  </a:cubicBezTo>
                  <a:cubicBezTo>
                    <a:pt x="13731" y="15523"/>
                    <a:pt x="13709" y="15478"/>
                    <a:pt x="13687" y="15390"/>
                  </a:cubicBezTo>
                  <a:lnTo>
                    <a:pt x="13687" y="15390"/>
                  </a:lnTo>
                  <a:cubicBezTo>
                    <a:pt x="13886" y="15589"/>
                    <a:pt x="14107" y="15743"/>
                    <a:pt x="14327" y="15898"/>
                  </a:cubicBezTo>
                  <a:cubicBezTo>
                    <a:pt x="14482" y="15964"/>
                    <a:pt x="14592" y="16075"/>
                    <a:pt x="14725" y="16185"/>
                  </a:cubicBezTo>
                  <a:cubicBezTo>
                    <a:pt x="14791" y="16251"/>
                    <a:pt x="14813" y="16273"/>
                    <a:pt x="14901" y="16273"/>
                  </a:cubicBezTo>
                  <a:cubicBezTo>
                    <a:pt x="14924" y="16273"/>
                    <a:pt x="14924" y="16251"/>
                    <a:pt x="14901" y="16251"/>
                  </a:cubicBezTo>
                  <a:cubicBezTo>
                    <a:pt x="14769" y="16185"/>
                    <a:pt x="14703" y="16075"/>
                    <a:pt x="14592" y="16008"/>
                  </a:cubicBezTo>
                  <a:cubicBezTo>
                    <a:pt x="14504" y="15920"/>
                    <a:pt x="14372" y="15898"/>
                    <a:pt x="14283" y="15810"/>
                  </a:cubicBezTo>
                  <a:cubicBezTo>
                    <a:pt x="14041" y="15677"/>
                    <a:pt x="13820" y="15478"/>
                    <a:pt x="13621" y="15280"/>
                  </a:cubicBezTo>
                  <a:cubicBezTo>
                    <a:pt x="13511" y="15037"/>
                    <a:pt x="13400" y="14750"/>
                    <a:pt x="13290" y="14507"/>
                  </a:cubicBezTo>
                  <a:lnTo>
                    <a:pt x="13290" y="14507"/>
                  </a:lnTo>
                  <a:lnTo>
                    <a:pt x="13356" y="14573"/>
                  </a:lnTo>
                  <a:cubicBezTo>
                    <a:pt x="13731" y="14971"/>
                    <a:pt x="14173" y="15302"/>
                    <a:pt x="14614" y="15699"/>
                  </a:cubicBezTo>
                  <a:cubicBezTo>
                    <a:pt x="14627" y="15706"/>
                    <a:pt x="14638" y="15708"/>
                    <a:pt x="14647" y="15708"/>
                  </a:cubicBezTo>
                  <a:cubicBezTo>
                    <a:pt x="14668" y="15708"/>
                    <a:pt x="14674" y="15693"/>
                    <a:pt x="14659" y="15677"/>
                  </a:cubicBezTo>
                  <a:cubicBezTo>
                    <a:pt x="14350" y="15346"/>
                    <a:pt x="13996" y="15081"/>
                    <a:pt x="13665" y="14794"/>
                  </a:cubicBezTo>
                  <a:lnTo>
                    <a:pt x="13246" y="14375"/>
                  </a:lnTo>
                  <a:cubicBezTo>
                    <a:pt x="13135" y="14154"/>
                    <a:pt x="13047" y="13911"/>
                    <a:pt x="12959" y="13646"/>
                  </a:cubicBezTo>
                  <a:lnTo>
                    <a:pt x="12959" y="13646"/>
                  </a:lnTo>
                  <a:cubicBezTo>
                    <a:pt x="13069" y="13757"/>
                    <a:pt x="13180" y="13867"/>
                    <a:pt x="13268" y="14021"/>
                  </a:cubicBezTo>
                  <a:cubicBezTo>
                    <a:pt x="13467" y="14242"/>
                    <a:pt x="13599" y="14463"/>
                    <a:pt x="13798" y="14684"/>
                  </a:cubicBezTo>
                  <a:cubicBezTo>
                    <a:pt x="13930" y="14838"/>
                    <a:pt x="14129" y="14971"/>
                    <a:pt x="14283" y="15125"/>
                  </a:cubicBezTo>
                  <a:cubicBezTo>
                    <a:pt x="14460" y="15236"/>
                    <a:pt x="14747" y="15302"/>
                    <a:pt x="14813" y="15478"/>
                  </a:cubicBezTo>
                  <a:cubicBezTo>
                    <a:pt x="14813" y="15486"/>
                    <a:pt x="14816" y="15488"/>
                    <a:pt x="14819" y="15488"/>
                  </a:cubicBezTo>
                  <a:cubicBezTo>
                    <a:pt x="14825" y="15488"/>
                    <a:pt x="14835" y="15478"/>
                    <a:pt x="14835" y="15478"/>
                  </a:cubicBezTo>
                  <a:cubicBezTo>
                    <a:pt x="14813" y="15368"/>
                    <a:pt x="14747" y="15302"/>
                    <a:pt x="14614" y="15258"/>
                  </a:cubicBezTo>
                  <a:cubicBezTo>
                    <a:pt x="14599" y="15240"/>
                    <a:pt x="14583" y="15223"/>
                    <a:pt x="14568" y="15206"/>
                  </a:cubicBezTo>
                  <a:lnTo>
                    <a:pt x="14568" y="15206"/>
                  </a:lnTo>
                  <a:cubicBezTo>
                    <a:pt x="14598" y="15224"/>
                    <a:pt x="14628" y="15241"/>
                    <a:pt x="14659" y="15258"/>
                  </a:cubicBezTo>
                  <a:cubicBezTo>
                    <a:pt x="14261" y="14904"/>
                    <a:pt x="13908" y="14485"/>
                    <a:pt x="13599" y="14066"/>
                  </a:cubicBezTo>
                  <a:cubicBezTo>
                    <a:pt x="13422" y="13823"/>
                    <a:pt x="13224" y="13602"/>
                    <a:pt x="13025" y="13359"/>
                  </a:cubicBezTo>
                  <a:lnTo>
                    <a:pt x="13025" y="13359"/>
                  </a:lnTo>
                  <a:cubicBezTo>
                    <a:pt x="13030" y="13373"/>
                    <a:pt x="13033" y="13389"/>
                    <a:pt x="13037" y="13405"/>
                  </a:cubicBezTo>
                  <a:lnTo>
                    <a:pt x="13037" y="13405"/>
                  </a:lnTo>
                  <a:cubicBezTo>
                    <a:pt x="12965" y="13331"/>
                    <a:pt x="12886" y="13257"/>
                    <a:pt x="12826" y="13183"/>
                  </a:cubicBezTo>
                  <a:cubicBezTo>
                    <a:pt x="12782" y="12940"/>
                    <a:pt x="12694" y="12697"/>
                    <a:pt x="12628" y="12432"/>
                  </a:cubicBezTo>
                  <a:lnTo>
                    <a:pt x="12628" y="12432"/>
                  </a:lnTo>
                  <a:cubicBezTo>
                    <a:pt x="12879" y="12809"/>
                    <a:pt x="13130" y="13165"/>
                    <a:pt x="13399" y="13521"/>
                  </a:cubicBezTo>
                  <a:lnTo>
                    <a:pt x="13399" y="13521"/>
                  </a:lnTo>
                  <a:cubicBezTo>
                    <a:pt x="13295" y="13391"/>
                    <a:pt x="13165" y="13276"/>
                    <a:pt x="13069" y="13161"/>
                  </a:cubicBezTo>
                  <a:cubicBezTo>
                    <a:pt x="13063" y="13154"/>
                    <a:pt x="13056" y="13151"/>
                    <a:pt x="13051" y="13151"/>
                  </a:cubicBezTo>
                  <a:cubicBezTo>
                    <a:pt x="13038" y="13151"/>
                    <a:pt x="13031" y="13167"/>
                    <a:pt x="13047" y="13183"/>
                  </a:cubicBezTo>
                  <a:cubicBezTo>
                    <a:pt x="13268" y="13403"/>
                    <a:pt x="13467" y="13624"/>
                    <a:pt x="13665" y="13867"/>
                  </a:cubicBezTo>
                  <a:lnTo>
                    <a:pt x="13731" y="13955"/>
                  </a:lnTo>
                  <a:cubicBezTo>
                    <a:pt x="13952" y="14286"/>
                    <a:pt x="14173" y="14684"/>
                    <a:pt x="14504" y="14904"/>
                  </a:cubicBezTo>
                  <a:cubicBezTo>
                    <a:pt x="14548" y="14904"/>
                    <a:pt x="14548" y="14860"/>
                    <a:pt x="14548" y="14860"/>
                  </a:cubicBezTo>
                  <a:cubicBezTo>
                    <a:pt x="14327" y="14640"/>
                    <a:pt x="14151" y="14375"/>
                    <a:pt x="13952" y="14132"/>
                  </a:cubicBezTo>
                  <a:lnTo>
                    <a:pt x="13952" y="14132"/>
                  </a:lnTo>
                  <a:lnTo>
                    <a:pt x="13996" y="14154"/>
                  </a:lnTo>
                  <a:cubicBezTo>
                    <a:pt x="14107" y="14264"/>
                    <a:pt x="14173" y="14353"/>
                    <a:pt x="14327" y="14463"/>
                  </a:cubicBezTo>
                  <a:cubicBezTo>
                    <a:pt x="14333" y="14469"/>
                    <a:pt x="14339" y="14472"/>
                    <a:pt x="14344" y="14472"/>
                  </a:cubicBezTo>
                  <a:cubicBezTo>
                    <a:pt x="14358" y="14472"/>
                    <a:pt x="14366" y="14451"/>
                    <a:pt x="14350" y="14419"/>
                  </a:cubicBezTo>
                  <a:cubicBezTo>
                    <a:pt x="14283" y="14353"/>
                    <a:pt x="14217" y="14264"/>
                    <a:pt x="14129" y="14198"/>
                  </a:cubicBezTo>
                  <a:cubicBezTo>
                    <a:pt x="14151" y="14198"/>
                    <a:pt x="14151" y="14176"/>
                    <a:pt x="14129" y="14176"/>
                  </a:cubicBezTo>
                  <a:cubicBezTo>
                    <a:pt x="14107" y="14176"/>
                    <a:pt x="14063" y="14154"/>
                    <a:pt x="14041" y="14154"/>
                  </a:cubicBezTo>
                  <a:lnTo>
                    <a:pt x="13820" y="13933"/>
                  </a:lnTo>
                  <a:cubicBezTo>
                    <a:pt x="13621" y="13734"/>
                    <a:pt x="13489" y="13492"/>
                    <a:pt x="13356" y="13271"/>
                  </a:cubicBezTo>
                  <a:cubicBezTo>
                    <a:pt x="13135" y="12940"/>
                    <a:pt x="12694" y="12498"/>
                    <a:pt x="12694" y="12079"/>
                  </a:cubicBezTo>
                  <a:cubicBezTo>
                    <a:pt x="12694" y="12057"/>
                    <a:pt x="12677" y="12046"/>
                    <a:pt x="12661" y="12046"/>
                  </a:cubicBezTo>
                  <a:cubicBezTo>
                    <a:pt x="12644" y="12046"/>
                    <a:pt x="12628" y="12057"/>
                    <a:pt x="12628" y="12079"/>
                  </a:cubicBezTo>
                  <a:cubicBezTo>
                    <a:pt x="12628" y="12211"/>
                    <a:pt x="12694" y="12366"/>
                    <a:pt x="12738" y="12498"/>
                  </a:cubicBezTo>
                  <a:cubicBezTo>
                    <a:pt x="12716" y="12432"/>
                    <a:pt x="12672" y="12388"/>
                    <a:pt x="12628" y="12322"/>
                  </a:cubicBezTo>
                  <a:cubicBezTo>
                    <a:pt x="12606" y="12167"/>
                    <a:pt x="12561" y="11990"/>
                    <a:pt x="12517" y="11836"/>
                  </a:cubicBezTo>
                  <a:cubicBezTo>
                    <a:pt x="12473" y="11593"/>
                    <a:pt x="12451" y="11328"/>
                    <a:pt x="12363" y="11085"/>
                  </a:cubicBezTo>
                  <a:lnTo>
                    <a:pt x="12186" y="10754"/>
                  </a:lnTo>
                  <a:lnTo>
                    <a:pt x="12274" y="10843"/>
                  </a:lnTo>
                  <a:cubicBezTo>
                    <a:pt x="12385" y="10953"/>
                    <a:pt x="12473" y="11063"/>
                    <a:pt x="12584" y="11174"/>
                  </a:cubicBezTo>
                  <a:cubicBezTo>
                    <a:pt x="12606" y="11284"/>
                    <a:pt x="12672" y="11372"/>
                    <a:pt x="12782" y="11483"/>
                  </a:cubicBezTo>
                  <a:cubicBezTo>
                    <a:pt x="12788" y="11489"/>
                    <a:pt x="12794" y="11491"/>
                    <a:pt x="12799" y="11491"/>
                  </a:cubicBezTo>
                  <a:cubicBezTo>
                    <a:pt x="12813" y="11491"/>
                    <a:pt x="12820" y="11471"/>
                    <a:pt x="12804" y="11439"/>
                  </a:cubicBezTo>
                  <a:lnTo>
                    <a:pt x="12804" y="11439"/>
                  </a:lnTo>
                  <a:cubicBezTo>
                    <a:pt x="12826" y="11483"/>
                    <a:pt x="12848" y="11527"/>
                    <a:pt x="12915" y="11549"/>
                  </a:cubicBezTo>
                  <a:cubicBezTo>
                    <a:pt x="12937" y="11593"/>
                    <a:pt x="12959" y="11615"/>
                    <a:pt x="13003" y="11659"/>
                  </a:cubicBezTo>
                  <a:cubicBezTo>
                    <a:pt x="13113" y="11836"/>
                    <a:pt x="13224" y="11968"/>
                    <a:pt x="13334" y="12145"/>
                  </a:cubicBezTo>
                  <a:cubicBezTo>
                    <a:pt x="13334" y="12167"/>
                    <a:pt x="13290" y="12189"/>
                    <a:pt x="13246" y="12189"/>
                  </a:cubicBezTo>
                  <a:cubicBezTo>
                    <a:pt x="13246" y="12167"/>
                    <a:pt x="13224" y="12167"/>
                    <a:pt x="13224" y="12145"/>
                  </a:cubicBezTo>
                  <a:cubicBezTo>
                    <a:pt x="13180" y="12101"/>
                    <a:pt x="13180" y="12057"/>
                    <a:pt x="13157" y="12035"/>
                  </a:cubicBezTo>
                  <a:cubicBezTo>
                    <a:pt x="13135" y="11968"/>
                    <a:pt x="13113" y="11924"/>
                    <a:pt x="13047" y="11858"/>
                  </a:cubicBezTo>
                  <a:cubicBezTo>
                    <a:pt x="12959" y="11748"/>
                    <a:pt x="12848" y="11704"/>
                    <a:pt x="12782" y="11593"/>
                  </a:cubicBezTo>
                  <a:cubicBezTo>
                    <a:pt x="12716" y="11505"/>
                    <a:pt x="12672" y="11394"/>
                    <a:pt x="12606" y="11284"/>
                  </a:cubicBezTo>
                  <a:cubicBezTo>
                    <a:pt x="12599" y="11278"/>
                    <a:pt x="12589" y="11275"/>
                    <a:pt x="12579" y="11275"/>
                  </a:cubicBezTo>
                  <a:cubicBezTo>
                    <a:pt x="12554" y="11275"/>
                    <a:pt x="12530" y="11291"/>
                    <a:pt x="12561" y="11306"/>
                  </a:cubicBezTo>
                  <a:cubicBezTo>
                    <a:pt x="12606" y="11394"/>
                    <a:pt x="12672" y="11505"/>
                    <a:pt x="12716" y="11593"/>
                  </a:cubicBezTo>
                  <a:cubicBezTo>
                    <a:pt x="12694" y="11593"/>
                    <a:pt x="12694" y="11593"/>
                    <a:pt x="12694" y="11615"/>
                  </a:cubicBezTo>
                  <a:cubicBezTo>
                    <a:pt x="12716" y="11748"/>
                    <a:pt x="12848" y="11880"/>
                    <a:pt x="12937" y="11990"/>
                  </a:cubicBezTo>
                  <a:cubicBezTo>
                    <a:pt x="13069" y="12211"/>
                    <a:pt x="13268" y="12410"/>
                    <a:pt x="13400" y="12631"/>
                  </a:cubicBezTo>
                  <a:cubicBezTo>
                    <a:pt x="13511" y="12807"/>
                    <a:pt x="13599" y="12962"/>
                    <a:pt x="13709" y="13138"/>
                  </a:cubicBezTo>
                  <a:cubicBezTo>
                    <a:pt x="13665" y="13094"/>
                    <a:pt x="13577" y="12984"/>
                    <a:pt x="13555" y="12984"/>
                  </a:cubicBezTo>
                  <a:cubicBezTo>
                    <a:pt x="13489" y="12918"/>
                    <a:pt x="13400" y="12829"/>
                    <a:pt x="13356" y="12741"/>
                  </a:cubicBezTo>
                  <a:cubicBezTo>
                    <a:pt x="13246" y="12587"/>
                    <a:pt x="13113" y="12410"/>
                    <a:pt x="13003" y="12255"/>
                  </a:cubicBezTo>
                  <a:lnTo>
                    <a:pt x="12959" y="12255"/>
                  </a:lnTo>
                  <a:cubicBezTo>
                    <a:pt x="12848" y="12101"/>
                    <a:pt x="12738" y="11946"/>
                    <a:pt x="12738" y="11814"/>
                  </a:cubicBezTo>
                  <a:cubicBezTo>
                    <a:pt x="12738" y="11794"/>
                    <a:pt x="12729" y="11783"/>
                    <a:pt x="12719" y="11783"/>
                  </a:cubicBezTo>
                  <a:cubicBezTo>
                    <a:pt x="12707" y="11783"/>
                    <a:pt x="12694" y="11800"/>
                    <a:pt x="12694" y="11836"/>
                  </a:cubicBezTo>
                  <a:cubicBezTo>
                    <a:pt x="12716" y="12035"/>
                    <a:pt x="12893" y="12189"/>
                    <a:pt x="12959" y="12366"/>
                  </a:cubicBezTo>
                  <a:cubicBezTo>
                    <a:pt x="13113" y="12609"/>
                    <a:pt x="13334" y="12829"/>
                    <a:pt x="13467" y="13072"/>
                  </a:cubicBezTo>
                  <a:cubicBezTo>
                    <a:pt x="13599" y="13293"/>
                    <a:pt x="13798" y="13492"/>
                    <a:pt x="13930" y="13712"/>
                  </a:cubicBezTo>
                  <a:cubicBezTo>
                    <a:pt x="14063" y="13933"/>
                    <a:pt x="14151" y="14154"/>
                    <a:pt x="14350" y="14353"/>
                  </a:cubicBezTo>
                  <a:cubicBezTo>
                    <a:pt x="14355" y="14359"/>
                    <a:pt x="14361" y="14361"/>
                    <a:pt x="14366" y="14361"/>
                  </a:cubicBezTo>
                  <a:cubicBezTo>
                    <a:pt x="14380" y="14361"/>
                    <a:pt x="14388" y="14341"/>
                    <a:pt x="14372" y="14308"/>
                  </a:cubicBezTo>
                  <a:cubicBezTo>
                    <a:pt x="14239" y="14088"/>
                    <a:pt x="14129" y="13867"/>
                    <a:pt x="14018" y="13690"/>
                  </a:cubicBezTo>
                  <a:cubicBezTo>
                    <a:pt x="13908" y="13514"/>
                    <a:pt x="13776" y="13359"/>
                    <a:pt x="13665" y="13183"/>
                  </a:cubicBezTo>
                  <a:lnTo>
                    <a:pt x="13665" y="13183"/>
                  </a:lnTo>
                  <a:lnTo>
                    <a:pt x="13776" y="13293"/>
                  </a:lnTo>
                  <a:lnTo>
                    <a:pt x="13798" y="13293"/>
                  </a:lnTo>
                  <a:cubicBezTo>
                    <a:pt x="13908" y="13492"/>
                    <a:pt x="14041" y="13690"/>
                    <a:pt x="14239" y="13823"/>
                  </a:cubicBezTo>
                  <a:cubicBezTo>
                    <a:pt x="14261" y="13823"/>
                    <a:pt x="14283" y="13823"/>
                    <a:pt x="14261" y="13801"/>
                  </a:cubicBezTo>
                  <a:cubicBezTo>
                    <a:pt x="13996" y="13425"/>
                    <a:pt x="13776" y="13050"/>
                    <a:pt x="13511" y="12697"/>
                  </a:cubicBezTo>
                  <a:cubicBezTo>
                    <a:pt x="13400" y="12520"/>
                    <a:pt x="13290" y="12410"/>
                    <a:pt x="13157" y="12255"/>
                  </a:cubicBezTo>
                  <a:cubicBezTo>
                    <a:pt x="13069" y="12145"/>
                    <a:pt x="13025" y="12057"/>
                    <a:pt x="12959" y="11946"/>
                  </a:cubicBezTo>
                  <a:cubicBezTo>
                    <a:pt x="12915" y="11858"/>
                    <a:pt x="12804" y="11748"/>
                    <a:pt x="12782" y="11637"/>
                  </a:cubicBezTo>
                  <a:lnTo>
                    <a:pt x="12782" y="11637"/>
                  </a:lnTo>
                  <a:lnTo>
                    <a:pt x="12804" y="11659"/>
                  </a:lnTo>
                  <a:cubicBezTo>
                    <a:pt x="12826" y="11704"/>
                    <a:pt x="12848" y="11748"/>
                    <a:pt x="12915" y="11770"/>
                  </a:cubicBezTo>
                  <a:cubicBezTo>
                    <a:pt x="12959" y="11858"/>
                    <a:pt x="13003" y="11968"/>
                    <a:pt x="13069" y="12079"/>
                  </a:cubicBezTo>
                  <a:cubicBezTo>
                    <a:pt x="13180" y="12255"/>
                    <a:pt x="13334" y="12410"/>
                    <a:pt x="13467" y="12587"/>
                  </a:cubicBezTo>
                  <a:cubicBezTo>
                    <a:pt x="13665" y="12829"/>
                    <a:pt x="13820" y="13072"/>
                    <a:pt x="14063" y="13293"/>
                  </a:cubicBezTo>
                  <a:cubicBezTo>
                    <a:pt x="14063" y="13293"/>
                    <a:pt x="14107" y="13293"/>
                    <a:pt x="14107" y="13271"/>
                  </a:cubicBezTo>
                  <a:cubicBezTo>
                    <a:pt x="13996" y="13138"/>
                    <a:pt x="13842" y="12984"/>
                    <a:pt x="13731" y="12851"/>
                  </a:cubicBezTo>
                  <a:cubicBezTo>
                    <a:pt x="13621" y="12697"/>
                    <a:pt x="13489" y="12542"/>
                    <a:pt x="13378" y="12388"/>
                  </a:cubicBezTo>
                  <a:cubicBezTo>
                    <a:pt x="13356" y="12366"/>
                    <a:pt x="13334" y="12322"/>
                    <a:pt x="13334" y="12300"/>
                  </a:cubicBezTo>
                  <a:lnTo>
                    <a:pt x="13334" y="12300"/>
                  </a:lnTo>
                  <a:cubicBezTo>
                    <a:pt x="13356" y="12322"/>
                    <a:pt x="13378" y="12322"/>
                    <a:pt x="13444" y="12322"/>
                  </a:cubicBezTo>
                  <a:cubicBezTo>
                    <a:pt x="13467" y="12322"/>
                    <a:pt x="13467" y="12300"/>
                    <a:pt x="13467" y="12300"/>
                  </a:cubicBezTo>
                  <a:lnTo>
                    <a:pt x="13467" y="12211"/>
                  </a:lnTo>
                  <a:cubicBezTo>
                    <a:pt x="13489" y="12255"/>
                    <a:pt x="13511" y="12300"/>
                    <a:pt x="13555" y="12322"/>
                  </a:cubicBezTo>
                  <a:cubicBezTo>
                    <a:pt x="13665" y="12476"/>
                    <a:pt x="13776" y="12631"/>
                    <a:pt x="13886" y="12763"/>
                  </a:cubicBezTo>
                  <a:cubicBezTo>
                    <a:pt x="14018" y="12940"/>
                    <a:pt x="14107" y="13161"/>
                    <a:pt x="14283" y="13293"/>
                  </a:cubicBezTo>
                  <a:cubicBezTo>
                    <a:pt x="14327" y="13293"/>
                    <a:pt x="14327" y="13293"/>
                    <a:pt x="14327" y="13271"/>
                  </a:cubicBezTo>
                  <a:cubicBezTo>
                    <a:pt x="14173" y="13138"/>
                    <a:pt x="14129" y="12962"/>
                    <a:pt x="14018" y="12829"/>
                  </a:cubicBezTo>
                  <a:cubicBezTo>
                    <a:pt x="13886" y="12631"/>
                    <a:pt x="13709" y="12432"/>
                    <a:pt x="13577" y="12255"/>
                  </a:cubicBezTo>
                  <a:lnTo>
                    <a:pt x="13577" y="12255"/>
                  </a:lnTo>
                  <a:cubicBezTo>
                    <a:pt x="13665" y="12366"/>
                    <a:pt x="13776" y="12410"/>
                    <a:pt x="13842" y="12410"/>
                  </a:cubicBezTo>
                  <a:cubicBezTo>
                    <a:pt x="13886" y="12410"/>
                    <a:pt x="13886" y="12388"/>
                    <a:pt x="13886" y="12388"/>
                  </a:cubicBezTo>
                  <a:lnTo>
                    <a:pt x="13886" y="12366"/>
                  </a:lnTo>
                  <a:cubicBezTo>
                    <a:pt x="14151" y="12653"/>
                    <a:pt x="14394" y="12962"/>
                    <a:pt x="14703" y="13205"/>
                  </a:cubicBezTo>
                  <a:cubicBezTo>
                    <a:pt x="14719" y="13215"/>
                    <a:pt x="14732" y="13220"/>
                    <a:pt x="14743" y="13220"/>
                  </a:cubicBezTo>
                  <a:cubicBezTo>
                    <a:pt x="14777" y="13220"/>
                    <a:pt x="14786" y="13177"/>
                    <a:pt x="14769" y="13161"/>
                  </a:cubicBezTo>
                  <a:cubicBezTo>
                    <a:pt x="14725" y="13138"/>
                    <a:pt x="14725" y="13094"/>
                    <a:pt x="14703" y="13072"/>
                  </a:cubicBezTo>
                  <a:lnTo>
                    <a:pt x="14703" y="13072"/>
                  </a:lnTo>
                  <a:cubicBezTo>
                    <a:pt x="14791" y="13138"/>
                    <a:pt x="14879" y="13161"/>
                    <a:pt x="14990" y="13183"/>
                  </a:cubicBezTo>
                  <a:cubicBezTo>
                    <a:pt x="15012" y="13183"/>
                    <a:pt x="15012" y="13161"/>
                    <a:pt x="14990" y="13161"/>
                  </a:cubicBezTo>
                  <a:cubicBezTo>
                    <a:pt x="14879" y="13094"/>
                    <a:pt x="14725" y="13072"/>
                    <a:pt x="14681" y="12962"/>
                  </a:cubicBezTo>
                  <a:cubicBezTo>
                    <a:pt x="14681" y="12954"/>
                    <a:pt x="14678" y="12952"/>
                    <a:pt x="14673" y="12952"/>
                  </a:cubicBezTo>
                  <a:cubicBezTo>
                    <a:pt x="14664" y="12952"/>
                    <a:pt x="14644" y="12962"/>
                    <a:pt x="14614" y="12962"/>
                  </a:cubicBezTo>
                  <a:cubicBezTo>
                    <a:pt x="14504" y="12829"/>
                    <a:pt x="14394" y="12653"/>
                    <a:pt x="14283" y="12520"/>
                  </a:cubicBezTo>
                  <a:lnTo>
                    <a:pt x="14283" y="12520"/>
                  </a:lnTo>
                  <a:cubicBezTo>
                    <a:pt x="14372" y="12587"/>
                    <a:pt x="14482" y="12653"/>
                    <a:pt x="14570" y="12719"/>
                  </a:cubicBezTo>
                  <a:cubicBezTo>
                    <a:pt x="14592" y="12719"/>
                    <a:pt x="14592" y="12719"/>
                    <a:pt x="14592" y="12697"/>
                  </a:cubicBezTo>
                  <a:cubicBezTo>
                    <a:pt x="14482" y="12542"/>
                    <a:pt x="14327" y="12432"/>
                    <a:pt x="14151" y="12322"/>
                  </a:cubicBezTo>
                  <a:cubicBezTo>
                    <a:pt x="13996" y="12101"/>
                    <a:pt x="13820" y="11924"/>
                    <a:pt x="13621" y="11726"/>
                  </a:cubicBezTo>
                  <a:lnTo>
                    <a:pt x="13621" y="11726"/>
                  </a:lnTo>
                  <a:cubicBezTo>
                    <a:pt x="13731" y="11770"/>
                    <a:pt x="13842" y="11836"/>
                    <a:pt x="13930" y="11924"/>
                  </a:cubicBezTo>
                  <a:cubicBezTo>
                    <a:pt x="14063" y="12035"/>
                    <a:pt x="14173" y="12211"/>
                    <a:pt x="14372" y="12255"/>
                  </a:cubicBezTo>
                  <a:cubicBezTo>
                    <a:pt x="14416" y="12255"/>
                    <a:pt x="14416" y="12211"/>
                    <a:pt x="14416" y="12211"/>
                  </a:cubicBezTo>
                  <a:cubicBezTo>
                    <a:pt x="14239" y="12101"/>
                    <a:pt x="14129" y="11968"/>
                    <a:pt x="13952" y="11836"/>
                  </a:cubicBezTo>
                  <a:cubicBezTo>
                    <a:pt x="13798" y="11704"/>
                    <a:pt x="13599" y="11637"/>
                    <a:pt x="13444" y="11527"/>
                  </a:cubicBezTo>
                  <a:lnTo>
                    <a:pt x="12981" y="11063"/>
                  </a:lnTo>
                  <a:lnTo>
                    <a:pt x="12981" y="11063"/>
                  </a:lnTo>
                  <a:cubicBezTo>
                    <a:pt x="13113" y="11174"/>
                    <a:pt x="13268" y="11262"/>
                    <a:pt x="13422" y="11328"/>
                  </a:cubicBezTo>
                  <a:cubicBezTo>
                    <a:pt x="13577" y="11439"/>
                    <a:pt x="13776" y="11637"/>
                    <a:pt x="13996" y="11659"/>
                  </a:cubicBezTo>
                  <a:cubicBezTo>
                    <a:pt x="14018" y="11659"/>
                    <a:pt x="14018" y="11637"/>
                    <a:pt x="13996" y="11637"/>
                  </a:cubicBezTo>
                  <a:cubicBezTo>
                    <a:pt x="13776" y="11549"/>
                    <a:pt x="13577" y="11394"/>
                    <a:pt x="13356" y="11262"/>
                  </a:cubicBezTo>
                  <a:cubicBezTo>
                    <a:pt x="13157" y="11152"/>
                    <a:pt x="13003" y="11041"/>
                    <a:pt x="12804" y="10931"/>
                  </a:cubicBezTo>
                  <a:lnTo>
                    <a:pt x="12760" y="10865"/>
                  </a:lnTo>
                  <a:lnTo>
                    <a:pt x="12760" y="10865"/>
                  </a:lnTo>
                  <a:cubicBezTo>
                    <a:pt x="12826" y="10931"/>
                    <a:pt x="12893" y="10953"/>
                    <a:pt x="12937" y="10997"/>
                  </a:cubicBezTo>
                  <a:cubicBezTo>
                    <a:pt x="13113" y="11085"/>
                    <a:pt x="13268" y="11196"/>
                    <a:pt x="13444" y="11284"/>
                  </a:cubicBezTo>
                  <a:cubicBezTo>
                    <a:pt x="13555" y="11328"/>
                    <a:pt x="13643" y="11417"/>
                    <a:pt x="13754" y="11417"/>
                  </a:cubicBezTo>
                  <a:cubicBezTo>
                    <a:pt x="13776" y="11417"/>
                    <a:pt x="13776" y="11394"/>
                    <a:pt x="13754" y="11394"/>
                  </a:cubicBezTo>
                  <a:cubicBezTo>
                    <a:pt x="13489" y="11284"/>
                    <a:pt x="13246" y="11107"/>
                    <a:pt x="13003" y="10975"/>
                  </a:cubicBezTo>
                  <a:cubicBezTo>
                    <a:pt x="12804" y="10865"/>
                    <a:pt x="12495" y="10666"/>
                    <a:pt x="12385" y="10489"/>
                  </a:cubicBezTo>
                  <a:lnTo>
                    <a:pt x="12385" y="10489"/>
                  </a:lnTo>
                  <a:cubicBezTo>
                    <a:pt x="12429" y="10511"/>
                    <a:pt x="12473" y="10533"/>
                    <a:pt x="12495" y="10556"/>
                  </a:cubicBezTo>
                  <a:cubicBezTo>
                    <a:pt x="12650" y="10644"/>
                    <a:pt x="12760" y="10754"/>
                    <a:pt x="12870" y="10843"/>
                  </a:cubicBezTo>
                  <a:cubicBezTo>
                    <a:pt x="13003" y="10953"/>
                    <a:pt x="13135" y="10975"/>
                    <a:pt x="13268" y="11063"/>
                  </a:cubicBezTo>
                  <a:cubicBezTo>
                    <a:pt x="13433" y="11146"/>
                    <a:pt x="13579" y="11286"/>
                    <a:pt x="13759" y="11286"/>
                  </a:cubicBezTo>
                  <a:cubicBezTo>
                    <a:pt x="13772" y="11286"/>
                    <a:pt x="13785" y="11286"/>
                    <a:pt x="13798" y="11284"/>
                  </a:cubicBezTo>
                  <a:cubicBezTo>
                    <a:pt x="13820" y="11284"/>
                    <a:pt x="13820" y="11218"/>
                    <a:pt x="13798" y="11218"/>
                  </a:cubicBezTo>
                  <a:cubicBezTo>
                    <a:pt x="13687" y="11218"/>
                    <a:pt x="13599" y="11174"/>
                    <a:pt x="13533" y="11107"/>
                  </a:cubicBezTo>
                  <a:cubicBezTo>
                    <a:pt x="13555" y="11107"/>
                    <a:pt x="13555" y="11085"/>
                    <a:pt x="13533" y="11063"/>
                  </a:cubicBezTo>
                  <a:cubicBezTo>
                    <a:pt x="13444" y="10997"/>
                    <a:pt x="13334" y="10953"/>
                    <a:pt x="13224" y="10931"/>
                  </a:cubicBezTo>
                  <a:lnTo>
                    <a:pt x="13224" y="10887"/>
                  </a:lnTo>
                  <a:cubicBezTo>
                    <a:pt x="13091" y="10666"/>
                    <a:pt x="12870" y="10533"/>
                    <a:pt x="12650" y="10423"/>
                  </a:cubicBezTo>
                  <a:cubicBezTo>
                    <a:pt x="12561" y="10313"/>
                    <a:pt x="12473" y="10202"/>
                    <a:pt x="12363" y="10114"/>
                  </a:cubicBezTo>
                  <a:cubicBezTo>
                    <a:pt x="12341" y="10048"/>
                    <a:pt x="12274" y="9937"/>
                    <a:pt x="12230" y="9849"/>
                  </a:cubicBezTo>
                  <a:cubicBezTo>
                    <a:pt x="12208" y="9783"/>
                    <a:pt x="12164" y="9761"/>
                    <a:pt x="12164" y="9717"/>
                  </a:cubicBezTo>
                  <a:lnTo>
                    <a:pt x="12164" y="9717"/>
                  </a:lnTo>
                  <a:lnTo>
                    <a:pt x="12230" y="9761"/>
                  </a:lnTo>
                  <a:cubicBezTo>
                    <a:pt x="12363" y="9937"/>
                    <a:pt x="12473" y="10070"/>
                    <a:pt x="12561" y="10269"/>
                  </a:cubicBezTo>
                  <a:cubicBezTo>
                    <a:pt x="12570" y="10277"/>
                    <a:pt x="12584" y="10282"/>
                    <a:pt x="12598" y="10282"/>
                  </a:cubicBezTo>
                  <a:cubicBezTo>
                    <a:pt x="12623" y="10282"/>
                    <a:pt x="12650" y="10266"/>
                    <a:pt x="12650" y="10224"/>
                  </a:cubicBezTo>
                  <a:cubicBezTo>
                    <a:pt x="12650" y="10180"/>
                    <a:pt x="12606" y="10114"/>
                    <a:pt x="12606" y="10070"/>
                  </a:cubicBezTo>
                  <a:cubicBezTo>
                    <a:pt x="12606" y="10059"/>
                    <a:pt x="12595" y="10053"/>
                    <a:pt x="12584" y="10053"/>
                  </a:cubicBezTo>
                  <a:cubicBezTo>
                    <a:pt x="12572" y="10053"/>
                    <a:pt x="12561" y="10059"/>
                    <a:pt x="12561" y="10070"/>
                  </a:cubicBezTo>
                  <a:lnTo>
                    <a:pt x="12561" y="10092"/>
                  </a:lnTo>
                  <a:cubicBezTo>
                    <a:pt x="12510" y="10015"/>
                    <a:pt x="12459" y="9946"/>
                    <a:pt x="12403" y="9879"/>
                  </a:cubicBezTo>
                  <a:lnTo>
                    <a:pt x="12403" y="9879"/>
                  </a:lnTo>
                  <a:cubicBezTo>
                    <a:pt x="12419" y="9885"/>
                    <a:pt x="12434" y="9888"/>
                    <a:pt x="12446" y="9888"/>
                  </a:cubicBezTo>
                  <a:cubicBezTo>
                    <a:pt x="12462" y="9888"/>
                    <a:pt x="12473" y="9882"/>
                    <a:pt x="12473" y="9871"/>
                  </a:cubicBezTo>
                  <a:cubicBezTo>
                    <a:pt x="12495" y="9937"/>
                    <a:pt x="12539" y="9960"/>
                    <a:pt x="12539" y="10004"/>
                  </a:cubicBezTo>
                  <a:cubicBezTo>
                    <a:pt x="12539" y="10026"/>
                    <a:pt x="12545" y="10037"/>
                    <a:pt x="12550" y="10037"/>
                  </a:cubicBezTo>
                  <a:cubicBezTo>
                    <a:pt x="12556" y="10037"/>
                    <a:pt x="12561" y="10026"/>
                    <a:pt x="12561" y="10004"/>
                  </a:cubicBezTo>
                  <a:lnTo>
                    <a:pt x="12561" y="9982"/>
                  </a:lnTo>
                  <a:cubicBezTo>
                    <a:pt x="12694" y="10158"/>
                    <a:pt x="12804" y="10313"/>
                    <a:pt x="12915" y="10489"/>
                  </a:cubicBezTo>
                  <a:cubicBezTo>
                    <a:pt x="12915" y="10495"/>
                    <a:pt x="12916" y="10498"/>
                    <a:pt x="12919" y="10498"/>
                  </a:cubicBezTo>
                  <a:cubicBezTo>
                    <a:pt x="12925" y="10498"/>
                    <a:pt x="12937" y="10478"/>
                    <a:pt x="12937" y="10445"/>
                  </a:cubicBezTo>
                  <a:cubicBezTo>
                    <a:pt x="12870" y="10202"/>
                    <a:pt x="12694" y="10004"/>
                    <a:pt x="12539" y="9849"/>
                  </a:cubicBezTo>
                  <a:cubicBezTo>
                    <a:pt x="12451" y="9761"/>
                    <a:pt x="12385" y="9673"/>
                    <a:pt x="12341" y="9562"/>
                  </a:cubicBezTo>
                  <a:cubicBezTo>
                    <a:pt x="12319" y="9518"/>
                    <a:pt x="12274" y="9496"/>
                    <a:pt x="12274" y="9430"/>
                  </a:cubicBezTo>
                  <a:cubicBezTo>
                    <a:pt x="12252" y="9386"/>
                    <a:pt x="12252" y="9319"/>
                    <a:pt x="12230" y="9275"/>
                  </a:cubicBezTo>
                  <a:lnTo>
                    <a:pt x="12230" y="9275"/>
                  </a:lnTo>
                  <a:cubicBezTo>
                    <a:pt x="12274" y="9297"/>
                    <a:pt x="12341" y="9341"/>
                    <a:pt x="12385" y="9341"/>
                  </a:cubicBezTo>
                  <a:lnTo>
                    <a:pt x="12429" y="9341"/>
                  </a:lnTo>
                  <a:cubicBezTo>
                    <a:pt x="12473" y="9452"/>
                    <a:pt x="12495" y="9562"/>
                    <a:pt x="12539" y="9673"/>
                  </a:cubicBezTo>
                  <a:cubicBezTo>
                    <a:pt x="12539" y="9695"/>
                    <a:pt x="12545" y="9706"/>
                    <a:pt x="12550" y="9706"/>
                  </a:cubicBezTo>
                  <a:cubicBezTo>
                    <a:pt x="12556" y="9706"/>
                    <a:pt x="12561" y="9695"/>
                    <a:pt x="12561" y="9673"/>
                  </a:cubicBezTo>
                  <a:cubicBezTo>
                    <a:pt x="12539" y="9430"/>
                    <a:pt x="12451" y="9209"/>
                    <a:pt x="12341" y="8988"/>
                  </a:cubicBezTo>
                  <a:cubicBezTo>
                    <a:pt x="12350" y="8949"/>
                    <a:pt x="12356" y="8906"/>
                    <a:pt x="12357" y="8861"/>
                  </a:cubicBezTo>
                  <a:lnTo>
                    <a:pt x="12357" y="8861"/>
                  </a:lnTo>
                  <a:cubicBezTo>
                    <a:pt x="12359" y="8867"/>
                    <a:pt x="12361" y="8872"/>
                    <a:pt x="12363" y="8878"/>
                  </a:cubicBezTo>
                  <a:cubicBezTo>
                    <a:pt x="12363" y="8853"/>
                    <a:pt x="12360" y="8828"/>
                    <a:pt x="12356" y="8802"/>
                  </a:cubicBezTo>
                  <a:lnTo>
                    <a:pt x="12356" y="8802"/>
                  </a:lnTo>
                  <a:cubicBezTo>
                    <a:pt x="12357" y="8822"/>
                    <a:pt x="12357" y="8842"/>
                    <a:pt x="12357" y="8861"/>
                  </a:cubicBezTo>
                  <a:lnTo>
                    <a:pt x="12357" y="8861"/>
                  </a:lnTo>
                  <a:cubicBezTo>
                    <a:pt x="12313" y="8734"/>
                    <a:pt x="12250" y="8608"/>
                    <a:pt x="12208" y="8503"/>
                  </a:cubicBezTo>
                  <a:cubicBezTo>
                    <a:pt x="12208" y="8503"/>
                    <a:pt x="12230" y="8503"/>
                    <a:pt x="12252" y="8458"/>
                  </a:cubicBezTo>
                  <a:cubicBezTo>
                    <a:pt x="12288" y="8584"/>
                    <a:pt x="12338" y="8694"/>
                    <a:pt x="12356" y="8802"/>
                  </a:cubicBezTo>
                  <a:lnTo>
                    <a:pt x="12356" y="8802"/>
                  </a:lnTo>
                  <a:cubicBezTo>
                    <a:pt x="12354" y="8762"/>
                    <a:pt x="12349" y="8721"/>
                    <a:pt x="12341" y="8679"/>
                  </a:cubicBezTo>
                  <a:lnTo>
                    <a:pt x="12341" y="8679"/>
                  </a:lnTo>
                  <a:cubicBezTo>
                    <a:pt x="12473" y="8966"/>
                    <a:pt x="12650" y="9231"/>
                    <a:pt x="12650" y="9540"/>
                  </a:cubicBezTo>
                  <a:cubicBezTo>
                    <a:pt x="12650" y="9551"/>
                    <a:pt x="12661" y="9557"/>
                    <a:pt x="12672" y="9557"/>
                  </a:cubicBezTo>
                  <a:cubicBezTo>
                    <a:pt x="12683" y="9557"/>
                    <a:pt x="12694" y="9551"/>
                    <a:pt x="12694" y="9540"/>
                  </a:cubicBezTo>
                  <a:cubicBezTo>
                    <a:pt x="12782" y="9628"/>
                    <a:pt x="12804" y="9783"/>
                    <a:pt x="12870" y="9893"/>
                  </a:cubicBezTo>
                  <a:cubicBezTo>
                    <a:pt x="12893" y="9937"/>
                    <a:pt x="12893" y="9960"/>
                    <a:pt x="12915" y="9982"/>
                  </a:cubicBezTo>
                  <a:cubicBezTo>
                    <a:pt x="12937" y="10070"/>
                    <a:pt x="13003" y="10180"/>
                    <a:pt x="13025" y="10269"/>
                  </a:cubicBezTo>
                  <a:cubicBezTo>
                    <a:pt x="13025" y="10280"/>
                    <a:pt x="13042" y="10285"/>
                    <a:pt x="13058" y="10285"/>
                  </a:cubicBezTo>
                  <a:cubicBezTo>
                    <a:pt x="13075" y="10285"/>
                    <a:pt x="13091" y="10280"/>
                    <a:pt x="13091" y="10269"/>
                  </a:cubicBezTo>
                  <a:lnTo>
                    <a:pt x="13091" y="10202"/>
                  </a:lnTo>
                  <a:cubicBezTo>
                    <a:pt x="13135" y="10313"/>
                    <a:pt x="13224" y="10445"/>
                    <a:pt x="13334" y="10489"/>
                  </a:cubicBezTo>
                  <a:cubicBezTo>
                    <a:pt x="13356" y="10489"/>
                    <a:pt x="13356" y="10445"/>
                    <a:pt x="13334" y="10445"/>
                  </a:cubicBezTo>
                  <a:cubicBezTo>
                    <a:pt x="13224" y="10379"/>
                    <a:pt x="13135" y="10224"/>
                    <a:pt x="13047" y="10092"/>
                  </a:cubicBezTo>
                  <a:cubicBezTo>
                    <a:pt x="13003" y="9849"/>
                    <a:pt x="12870" y="9606"/>
                    <a:pt x="12826" y="9341"/>
                  </a:cubicBezTo>
                  <a:lnTo>
                    <a:pt x="12826" y="9297"/>
                  </a:lnTo>
                  <a:cubicBezTo>
                    <a:pt x="12782" y="9121"/>
                    <a:pt x="12694" y="8966"/>
                    <a:pt x="12606" y="8812"/>
                  </a:cubicBezTo>
                  <a:cubicBezTo>
                    <a:pt x="12495" y="8635"/>
                    <a:pt x="12208" y="8105"/>
                    <a:pt x="12208" y="7796"/>
                  </a:cubicBezTo>
                  <a:cubicBezTo>
                    <a:pt x="12252" y="7730"/>
                    <a:pt x="12319" y="7642"/>
                    <a:pt x="12341" y="7575"/>
                  </a:cubicBezTo>
                  <a:cubicBezTo>
                    <a:pt x="12341" y="7619"/>
                    <a:pt x="12341" y="7642"/>
                    <a:pt x="12363" y="7664"/>
                  </a:cubicBezTo>
                  <a:lnTo>
                    <a:pt x="12363" y="7730"/>
                  </a:lnTo>
                  <a:cubicBezTo>
                    <a:pt x="12363" y="7730"/>
                    <a:pt x="12341" y="7730"/>
                    <a:pt x="12341" y="7752"/>
                  </a:cubicBezTo>
                  <a:lnTo>
                    <a:pt x="12341" y="7774"/>
                  </a:lnTo>
                  <a:lnTo>
                    <a:pt x="12341" y="7862"/>
                  </a:lnTo>
                  <a:cubicBezTo>
                    <a:pt x="12341" y="7884"/>
                    <a:pt x="12363" y="7884"/>
                    <a:pt x="12363" y="7884"/>
                  </a:cubicBezTo>
                  <a:cubicBezTo>
                    <a:pt x="12429" y="8105"/>
                    <a:pt x="12539" y="8304"/>
                    <a:pt x="12584" y="8480"/>
                  </a:cubicBezTo>
                  <a:cubicBezTo>
                    <a:pt x="12672" y="8701"/>
                    <a:pt x="12760" y="8922"/>
                    <a:pt x="12826" y="9121"/>
                  </a:cubicBezTo>
                  <a:lnTo>
                    <a:pt x="12826" y="9275"/>
                  </a:lnTo>
                  <a:cubicBezTo>
                    <a:pt x="12838" y="9281"/>
                    <a:pt x="12848" y="9284"/>
                    <a:pt x="12857" y="9284"/>
                  </a:cubicBezTo>
                  <a:cubicBezTo>
                    <a:pt x="12881" y="9284"/>
                    <a:pt x="12893" y="9263"/>
                    <a:pt x="12893" y="9231"/>
                  </a:cubicBezTo>
                  <a:lnTo>
                    <a:pt x="12893" y="9209"/>
                  </a:lnTo>
                  <a:cubicBezTo>
                    <a:pt x="12893" y="9198"/>
                    <a:pt x="12887" y="9192"/>
                    <a:pt x="12882" y="9192"/>
                  </a:cubicBezTo>
                  <a:cubicBezTo>
                    <a:pt x="12876" y="9192"/>
                    <a:pt x="12870" y="9198"/>
                    <a:pt x="12870" y="9209"/>
                  </a:cubicBezTo>
                  <a:lnTo>
                    <a:pt x="12870" y="9099"/>
                  </a:lnTo>
                  <a:lnTo>
                    <a:pt x="12870" y="9076"/>
                  </a:lnTo>
                  <a:cubicBezTo>
                    <a:pt x="12870" y="9088"/>
                    <a:pt x="12882" y="9093"/>
                    <a:pt x="12893" y="9093"/>
                  </a:cubicBezTo>
                  <a:cubicBezTo>
                    <a:pt x="12904" y="9093"/>
                    <a:pt x="12915" y="9088"/>
                    <a:pt x="12915" y="9076"/>
                  </a:cubicBezTo>
                  <a:lnTo>
                    <a:pt x="12915" y="8878"/>
                  </a:lnTo>
                  <a:cubicBezTo>
                    <a:pt x="12937" y="8878"/>
                    <a:pt x="12937" y="8856"/>
                    <a:pt x="12937" y="8856"/>
                  </a:cubicBezTo>
                  <a:cubicBezTo>
                    <a:pt x="12937" y="8834"/>
                    <a:pt x="12937" y="8767"/>
                    <a:pt x="12915" y="8745"/>
                  </a:cubicBezTo>
                  <a:cubicBezTo>
                    <a:pt x="12915" y="8745"/>
                    <a:pt x="12915" y="8736"/>
                    <a:pt x="12908" y="8736"/>
                  </a:cubicBezTo>
                  <a:cubicBezTo>
                    <a:pt x="12905" y="8736"/>
                    <a:pt x="12900" y="8738"/>
                    <a:pt x="12893" y="8745"/>
                  </a:cubicBezTo>
                  <a:cubicBezTo>
                    <a:pt x="12848" y="8679"/>
                    <a:pt x="12848" y="8657"/>
                    <a:pt x="12848" y="8613"/>
                  </a:cubicBezTo>
                  <a:lnTo>
                    <a:pt x="12848" y="8525"/>
                  </a:lnTo>
                  <a:lnTo>
                    <a:pt x="12937" y="8767"/>
                  </a:lnTo>
                  <a:cubicBezTo>
                    <a:pt x="12937" y="8778"/>
                    <a:pt x="12953" y="8784"/>
                    <a:pt x="12970" y="8784"/>
                  </a:cubicBezTo>
                  <a:cubicBezTo>
                    <a:pt x="12986" y="8784"/>
                    <a:pt x="13003" y="8778"/>
                    <a:pt x="13003" y="8767"/>
                  </a:cubicBezTo>
                  <a:cubicBezTo>
                    <a:pt x="12937" y="8326"/>
                    <a:pt x="12694" y="7906"/>
                    <a:pt x="12606" y="7465"/>
                  </a:cubicBezTo>
                  <a:cubicBezTo>
                    <a:pt x="12650" y="7222"/>
                    <a:pt x="12760" y="7001"/>
                    <a:pt x="12804" y="6759"/>
                  </a:cubicBezTo>
                  <a:cubicBezTo>
                    <a:pt x="12804" y="6743"/>
                    <a:pt x="12783" y="6718"/>
                    <a:pt x="12770" y="6718"/>
                  </a:cubicBezTo>
                  <a:cubicBezTo>
                    <a:pt x="12764" y="6718"/>
                    <a:pt x="12760" y="6723"/>
                    <a:pt x="12760" y="6736"/>
                  </a:cubicBezTo>
                  <a:cubicBezTo>
                    <a:pt x="12716" y="6891"/>
                    <a:pt x="12672" y="7023"/>
                    <a:pt x="12650" y="7200"/>
                  </a:cubicBezTo>
                  <a:cubicBezTo>
                    <a:pt x="12650" y="7222"/>
                    <a:pt x="12606" y="7244"/>
                    <a:pt x="12606" y="7288"/>
                  </a:cubicBezTo>
                  <a:lnTo>
                    <a:pt x="12606" y="7244"/>
                  </a:lnTo>
                  <a:cubicBezTo>
                    <a:pt x="12606" y="7233"/>
                    <a:pt x="12595" y="7228"/>
                    <a:pt x="12584" y="7228"/>
                  </a:cubicBezTo>
                  <a:cubicBezTo>
                    <a:pt x="12572" y="7228"/>
                    <a:pt x="12561" y="7233"/>
                    <a:pt x="12561" y="7244"/>
                  </a:cubicBezTo>
                  <a:lnTo>
                    <a:pt x="12561" y="7443"/>
                  </a:lnTo>
                  <a:cubicBezTo>
                    <a:pt x="12561" y="7509"/>
                    <a:pt x="12539" y="7531"/>
                    <a:pt x="12561" y="7575"/>
                  </a:cubicBezTo>
                  <a:cubicBezTo>
                    <a:pt x="12561" y="7619"/>
                    <a:pt x="12584" y="7619"/>
                    <a:pt x="12584" y="7619"/>
                  </a:cubicBezTo>
                  <a:cubicBezTo>
                    <a:pt x="12650" y="7884"/>
                    <a:pt x="12716" y="8171"/>
                    <a:pt x="12804" y="8414"/>
                  </a:cubicBezTo>
                  <a:lnTo>
                    <a:pt x="12804" y="8436"/>
                  </a:lnTo>
                  <a:cubicBezTo>
                    <a:pt x="12782" y="8348"/>
                    <a:pt x="12760" y="8304"/>
                    <a:pt x="12716" y="8216"/>
                  </a:cubicBezTo>
                  <a:cubicBezTo>
                    <a:pt x="12642" y="8010"/>
                    <a:pt x="12549" y="7823"/>
                    <a:pt x="12495" y="7631"/>
                  </a:cubicBezTo>
                  <a:lnTo>
                    <a:pt x="12495" y="7631"/>
                  </a:lnTo>
                  <a:cubicBezTo>
                    <a:pt x="12528" y="7787"/>
                    <a:pt x="12595" y="7935"/>
                    <a:pt x="12672" y="8105"/>
                  </a:cubicBezTo>
                  <a:cubicBezTo>
                    <a:pt x="12715" y="8213"/>
                    <a:pt x="12758" y="8320"/>
                    <a:pt x="12780" y="8427"/>
                  </a:cubicBezTo>
                  <a:lnTo>
                    <a:pt x="12780" y="8427"/>
                  </a:lnTo>
                  <a:cubicBezTo>
                    <a:pt x="12778" y="8421"/>
                    <a:pt x="12773" y="8414"/>
                    <a:pt x="12760" y="8414"/>
                  </a:cubicBezTo>
                  <a:cubicBezTo>
                    <a:pt x="12672" y="8238"/>
                    <a:pt x="12606" y="8083"/>
                    <a:pt x="12561" y="7906"/>
                  </a:cubicBezTo>
                  <a:cubicBezTo>
                    <a:pt x="12539" y="7840"/>
                    <a:pt x="12473" y="7752"/>
                    <a:pt x="12451" y="7642"/>
                  </a:cubicBezTo>
                  <a:cubicBezTo>
                    <a:pt x="12451" y="7598"/>
                    <a:pt x="12461" y="7554"/>
                    <a:pt x="12467" y="7510"/>
                  </a:cubicBezTo>
                  <a:lnTo>
                    <a:pt x="12467" y="7510"/>
                  </a:lnTo>
                  <a:cubicBezTo>
                    <a:pt x="12475" y="7550"/>
                    <a:pt x="12484" y="7591"/>
                    <a:pt x="12495" y="7631"/>
                  </a:cubicBezTo>
                  <a:lnTo>
                    <a:pt x="12495" y="7631"/>
                  </a:lnTo>
                  <a:cubicBezTo>
                    <a:pt x="12481" y="7563"/>
                    <a:pt x="12473" y="7494"/>
                    <a:pt x="12473" y="7421"/>
                  </a:cubicBezTo>
                  <a:lnTo>
                    <a:pt x="12473" y="7443"/>
                  </a:lnTo>
                  <a:cubicBezTo>
                    <a:pt x="12473" y="7465"/>
                    <a:pt x="12471" y="7487"/>
                    <a:pt x="12467" y="7510"/>
                  </a:cubicBezTo>
                  <a:lnTo>
                    <a:pt x="12467" y="7510"/>
                  </a:lnTo>
                  <a:cubicBezTo>
                    <a:pt x="12457" y="7452"/>
                    <a:pt x="12451" y="7393"/>
                    <a:pt x="12451" y="7333"/>
                  </a:cubicBezTo>
                  <a:cubicBezTo>
                    <a:pt x="12451" y="7310"/>
                    <a:pt x="12429" y="7310"/>
                    <a:pt x="12429" y="7310"/>
                  </a:cubicBezTo>
                  <a:cubicBezTo>
                    <a:pt x="12429" y="7288"/>
                    <a:pt x="12429" y="7244"/>
                    <a:pt x="12451" y="7222"/>
                  </a:cubicBezTo>
                  <a:lnTo>
                    <a:pt x="12451" y="7200"/>
                  </a:lnTo>
                  <a:lnTo>
                    <a:pt x="12451" y="7178"/>
                  </a:lnTo>
                  <a:lnTo>
                    <a:pt x="12451" y="7068"/>
                  </a:lnTo>
                  <a:cubicBezTo>
                    <a:pt x="12451" y="7046"/>
                    <a:pt x="12434" y="7034"/>
                    <a:pt x="12418" y="7034"/>
                  </a:cubicBezTo>
                  <a:cubicBezTo>
                    <a:pt x="12401" y="7034"/>
                    <a:pt x="12385" y="7046"/>
                    <a:pt x="12385" y="7068"/>
                  </a:cubicBezTo>
                  <a:lnTo>
                    <a:pt x="12385" y="7200"/>
                  </a:lnTo>
                  <a:cubicBezTo>
                    <a:pt x="12319" y="7333"/>
                    <a:pt x="12252" y="7443"/>
                    <a:pt x="12164" y="7575"/>
                  </a:cubicBezTo>
                  <a:cubicBezTo>
                    <a:pt x="12208" y="7421"/>
                    <a:pt x="12164" y="7310"/>
                    <a:pt x="12142" y="7134"/>
                  </a:cubicBezTo>
                  <a:cubicBezTo>
                    <a:pt x="12098" y="6913"/>
                    <a:pt x="12120" y="6670"/>
                    <a:pt x="12120" y="6449"/>
                  </a:cubicBezTo>
                  <a:cubicBezTo>
                    <a:pt x="12120" y="6438"/>
                    <a:pt x="12103" y="6433"/>
                    <a:pt x="12087" y="6433"/>
                  </a:cubicBezTo>
                  <a:cubicBezTo>
                    <a:pt x="12070" y="6433"/>
                    <a:pt x="12054" y="6438"/>
                    <a:pt x="12054" y="6449"/>
                  </a:cubicBezTo>
                  <a:cubicBezTo>
                    <a:pt x="12054" y="6648"/>
                    <a:pt x="12032" y="6869"/>
                    <a:pt x="12054" y="7068"/>
                  </a:cubicBezTo>
                  <a:cubicBezTo>
                    <a:pt x="12054" y="7112"/>
                    <a:pt x="12098" y="7134"/>
                    <a:pt x="12098" y="7178"/>
                  </a:cubicBezTo>
                  <a:cubicBezTo>
                    <a:pt x="12120" y="7310"/>
                    <a:pt x="12120" y="7421"/>
                    <a:pt x="12120" y="7553"/>
                  </a:cubicBezTo>
                  <a:cubicBezTo>
                    <a:pt x="12120" y="7564"/>
                    <a:pt x="12125" y="7570"/>
                    <a:pt x="12131" y="7570"/>
                  </a:cubicBezTo>
                  <a:cubicBezTo>
                    <a:pt x="12134" y="7570"/>
                    <a:pt x="12136" y="7569"/>
                    <a:pt x="12138" y="7566"/>
                  </a:cubicBezTo>
                  <a:lnTo>
                    <a:pt x="12138" y="7566"/>
                  </a:lnTo>
                  <a:cubicBezTo>
                    <a:pt x="12135" y="7571"/>
                    <a:pt x="12130" y="7575"/>
                    <a:pt x="12120" y="7575"/>
                  </a:cubicBezTo>
                  <a:lnTo>
                    <a:pt x="12098" y="7575"/>
                  </a:lnTo>
                  <a:cubicBezTo>
                    <a:pt x="12070" y="7603"/>
                    <a:pt x="12051" y="7631"/>
                    <a:pt x="12041" y="7653"/>
                  </a:cubicBezTo>
                  <a:lnTo>
                    <a:pt x="12041" y="7653"/>
                  </a:lnTo>
                  <a:cubicBezTo>
                    <a:pt x="12022" y="7384"/>
                    <a:pt x="11997" y="7115"/>
                    <a:pt x="11943" y="6847"/>
                  </a:cubicBezTo>
                  <a:cubicBezTo>
                    <a:pt x="11899" y="6582"/>
                    <a:pt x="11833" y="6361"/>
                    <a:pt x="11811" y="6140"/>
                  </a:cubicBezTo>
                  <a:cubicBezTo>
                    <a:pt x="11807" y="6149"/>
                    <a:pt x="11803" y="6158"/>
                    <a:pt x="11799" y="6167"/>
                  </a:cubicBezTo>
                  <a:lnTo>
                    <a:pt x="11799" y="6167"/>
                  </a:lnTo>
                  <a:cubicBezTo>
                    <a:pt x="11784" y="6079"/>
                    <a:pt x="11772" y="5989"/>
                    <a:pt x="11767" y="5898"/>
                  </a:cubicBezTo>
                  <a:cubicBezTo>
                    <a:pt x="11811" y="5765"/>
                    <a:pt x="11811" y="5589"/>
                    <a:pt x="11789" y="5412"/>
                  </a:cubicBezTo>
                  <a:cubicBezTo>
                    <a:pt x="11789" y="5390"/>
                    <a:pt x="11783" y="5379"/>
                    <a:pt x="11778" y="5379"/>
                  </a:cubicBezTo>
                  <a:cubicBezTo>
                    <a:pt x="11772" y="5379"/>
                    <a:pt x="11767" y="5390"/>
                    <a:pt x="11767" y="5412"/>
                  </a:cubicBezTo>
                  <a:cubicBezTo>
                    <a:pt x="11723" y="5522"/>
                    <a:pt x="11767" y="5633"/>
                    <a:pt x="11723" y="5765"/>
                  </a:cubicBezTo>
                  <a:cubicBezTo>
                    <a:pt x="11700" y="5765"/>
                    <a:pt x="11700" y="5765"/>
                    <a:pt x="11700" y="5787"/>
                  </a:cubicBezTo>
                  <a:lnTo>
                    <a:pt x="11700" y="5898"/>
                  </a:lnTo>
                  <a:cubicBezTo>
                    <a:pt x="11700" y="5920"/>
                    <a:pt x="11700" y="5964"/>
                    <a:pt x="11678" y="5986"/>
                  </a:cubicBezTo>
                  <a:cubicBezTo>
                    <a:pt x="11612" y="6118"/>
                    <a:pt x="11524" y="6229"/>
                    <a:pt x="11436" y="6339"/>
                  </a:cubicBezTo>
                  <a:cubicBezTo>
                    <a:pt x="11436" y="6308"/>
                    <a:pt x="11437" y="6275"/>
                    <a:pt x="11440" y="6241"/>
                  </a:cubicBezTo>
                  <a:lnTo>
                    <a:pt x="11440" y="6241"/>
                  </a:lnTo>
                  <a:cubicBezTo>
                    <a:pt x="11422" y="6337"/>
                    <a:pt x="11417" y="6436"/>
                    <a:pt x="11436" y="6538"/>
                  </a:cubicBezTo>
                  <a:cubicBezTo>
                    <a:pt x="11171" y="6759"/>
                    <a:pt x="10884" y="6869"/>
                    <a:pt x="10575" y="7001"/>
                  </a:cubicBezTo>
                  <a:cubicBezTo>
                    <a:pt x="10288" y="7134"/>
                    <a:pt x="9979" y="7178"/>
                    <a:pt x="9736" y="7310"/>
                  </a:cubicBezTo>
                  <a:cubicBezTo>
                    <a:pt x="9625" y="7355"/>
                    <a:pt x="9493" y="7421"/>
                    <a:pt x="9382" y="7509"/>
                  </a:cubicBezTo>
                  <a:cubicBezTo>
                    <a:pt x="9427" y="7377"/>
                    <a:pt x="9515" y="7310"/>
                    <a:pt x="9625" y="7244"/>
                  </a:cubicBezTo>
                  <a:cubicBezTo>
                    <a:pt x="9802" y="7134"/>
                    <a:pt x="10023" y="7178"/>
                    <a:pt x="10177" y="7046"/>
                  </a:cubicBezTo>
                  <a:cubicBezTo>
                    <a:pt x="10221" y="7023"/>
                    <a:pt x="10266" y="7001"/>
                    <a:pt x="10288" y="6979"/>
                  </a:cubicBezTo>
                  <a:cubicBezTo>
                    <a:pt x="10641" y="6979"/>
                    <a:pt x="10972" y="6472"/>
                    <a:pt x="11193" y="6251"/>
                  </a:cubicBezTo>
                  <a:cubicBezTo>
                    <a:pt x="11325" y="6137"/>
                    <a:pt x="11425" y="6008"/>
                    <a:pt x="11493" y="5862"/>
                  </a:cubicBezTo>
                  <a:lnTo>
                    <a:pt x="11493" y="5862"/>
                  </a:lnTo>
                  <a:cubicBezTo>
                    <a:pt x="11475" y="5995"/>
                    <a:pt x="11450" y="6126"/>
                    <a:pt x="11440" y="6241"/>
                  </a:cubicBezTo>
                  <a:lnTo>
                    <a:pt x="11440" y="6241"/>
                  </a:lnTo>
                  <a:cubicBezTo>
                    <a:pt x="11466" y="6109"/>
                    <a:pt x="11517" y="5981"/>
                    <a:pt x="11568" y="5853"/>
                  </a:cubicBezTo>
                  <a:cubicBezTo>
                    <a:pt x="11524" y="5809"/>
                    <a:pt x="11524" y="5809"/>
                    <a:pt x="11524" y="5787"/>
                  </a:cubicBezTo>
                  <a:cubicBezTo>
                    <a:pt x="11514" y="5813"/>
                    <a:pt x="11504" y="5838"/>
                    <a:pt x="11493" y="5862"/>
                  </a:cubicBezTo>
                  <a:lnTo>
                    <a:pt x="11493" y="5862"/>
                  </a:lnTo>
                  <a:cubicBezTo>
                    <a:pt x="11496" y="5837"/>
                    <a:pt x="11499" y="5812"/>
                    <a:pt x="11502" y="5787"/>
                  </a:cubicBezTo>
                  <a:lnTo>
                    <a:pt x="11502" y="5765"/>
                  </a:lnTo>
                  <a:lnTo>
                    <a:pt x="11502" y="5743"/>
                  </a:lnTo>
                  <a:cubicBezTo>
                    <a:pt x="11546" y="5566"/>
                    <a:pt x="11590" y="5434"/>
                    <a:pt x="11612" y="5302"/>
                  </a:cubicBezTo>
                  <a:cubicBezTo>
                    <a:pt x="11656" y="5235"/>
                    <a:pt x="11678" y="5147"/>
                    <a:pt x="11723" y="5103"/>
                  </a:cubicBezTo>
                  <a:cubicBezTo>
                    <a:pt x="11789" y="5037"/>
                    <a:pt x="11833" y="4970"/>
                    <a:pt x="11899" y="4904"/>
                  </a:cubicBezTo>
                  <a:cubicBezTo>
                    <a:pt x="11943" y="4860"/>
                    <a:pt x="11943" y="4794"/>
                    <a:pt x="11921" y="4750"/>
                  </a:cubicBezTo>
                  <a:cubicBezTo>
                    <a:pt x="11921" y="4705"/>
                    <a:pt x="11899" y="4661"/>
                    <a:pt x="11833" y="4661"/>
                  </a:cubicBezTo>
                  <a:cubicBezTo>
                    <a:pt x="11815" y="4652"/>
                    <a:pt x="11793" y="4647"/>
                    <a:pt x="11770" y="4647"/>
                  </a:cubicBezTo>
                  <a:cubicBezTo>
                    <a:pt x="11738" y="4647"/>
                    <a:pt x="11704" y="4658"/>
                    <a:pt x="11678" y="4683"/>
                  </a:cubicBezTo>
                  <a:lnTo>
                    <a:pt x="11678" y="4132"/>
                  </a:lnTo>
                  <a:cubicBezTo>
                    <a:pt x="11678" y="4120"/>
                    <a:pt x="11662" y="4115"/>
                    <a:pt x="11645" y="4115"/>
                  </a:cubicBezTo>
                  <a:cubicBezTo>
                    <a:pt x="11629" y="4115"/>
                    <a:pt x="11612" y="4120"/>
                    <a:pt x="11612" y="4132"/>
                  </a:cubicBezTo>
                  <a:lnTo>
                    <a:pt x="11612" y="4750"/>
                  </a:lnTo>
                  <a:lnTo>
                    <a:pt x="11502" y="4860"/>
                  </a:lnTo>
                  <a:cubicBezTo>
                    <a:pt x="11458" y="4639"/>
                    <a:pt x="11259" y="4441"/>
                    <a:pt x="11104" y="4264"/>
                  </a:cubicBezTo>
                  <a:cubicBezTo>
                    <a:pt x="10817" y="4021"/>
                    <a:pt x="10508" y="3867"/>
                    <a:pt x="10288" y="3558"/>
                  </a:cubicBezTo>
                  <a:cubicBezTo>
                    <a:pt x="10221" y="3469"/>
                    <a:pt x="10177" y="3425"/>
                    <a:pt x="10111" y="3337"/>
                  </a:cubicBezTo>
                  <a:cubicBezTo>
                    <a:pt x="10089" y="3326"/>
                    <a:pt x="10067" y="3326"/>
                    <a:pt x="10048" y="3326"/>
                  </a:cubicBezTo>
                  <a:cubicBezTo>
                    <a:pt x="10028" y="3326"/>
                    <a:pt x="10012" y="3326"/>
                    <a:pt x="10001" y="3315"/>
                  </a:cubicBezTo>
                  <a:cubicBezTo>
                    <a:pt x="9824" y="3160"/>
                    <a:pt x="9824" y="3116"/>
                    <a:pt x="9780" y="2939"/>
                  </a:cubicBezTo>
                  <a:cubicBezTo>
                    <a:pt x="9736" y="2829"/>
                    <a:pt x="9780" y="2763"/>
                    <a:pt x="9736" y="2652"/>
                  </a:cubicBezTo>
                  <a:cubicBezTo>
                    <a:pt x="9625" y="2343"/>
                    <a:pt x="9250" y="2432"/>
                    <a:pt x="9250" y="2123"/>
                  </a:cubicBezTo>
                  <a:cubicBezTo>
                    <a:pt x="9250" y="2071"/>
                    <a:pt x="9197" y="2020"/>
                    <a:pt x="9153" y="2020"/>
                  </a:cubicBezTo>
                  <a:cubicBezTo>
                    <a:pt x="9140" y="2020"/>
                    <a:pt x="9128" y="2024"/>
                    <a:pt x="9118" y="2034"/>
                  </a:cubicBezTo>
                  <a:cubicBezTo>
                    <a:pt x="8992" y="2106"/>
                    <a:pt x="8822" y="2222"/>
                    <a:pt x="8691" y="2358"/>
                  </a:cubicBezTo>
                  <a:lnTo>
                    <a:pt x="8691" y="2358"/>
                  </a:lnTo>
                  <a:cubicBezTo>
                    <a:pt x="8781" y="1979"/>
                    <a:pt x="8964" y="1634"/>
                    <a:pt x="9210" y="1333"/>
                  </a:cubicBezTo>
                  <a:lnTo>
                    <a:pt x="9210" y="1333"/>
                  </a:lnTo>
                  <a:cubicBezTo>
                    <a:pt x="8919" y="1636"/>
                    <a:pt x="8706" y="2007"/>
                    <a:pt x="8610" y="2454"/>
                  </a:cubicBezTo>
                  <a:cubicBezTo>
                    <a:pt x="8634" y="2421"/>
                    <a:pt x="8662" y="2389"/>
                    <a:pt x="8691" y="2358"/>
                  </a:cubicBezTo>
                  <a:lnTo>
                    <a:pt x="8691" y="2358"/>
                  </a:lnTo>
                  <a:cubicBezTo>
                    <a:pt x="8646" y="2551"/>
                    <a:pt x="8625" y="2753"/>
                    <a:pt x="8632" y="2962"/>
                  </a:cubicBezTo>
                  <a:lnTo>
                    <a:pt x="8632" y="3006"/>
                  </a:lnTo>
                  <a:cubicBezTo>
                    <a:pt x="7925" y="3911"/>
                    <a:pt x="7528" y="5169"/>
                    <a:pt x="7661" y="6317"/>
                  </a:cubicBezTo>
                  <a:cubicBezTo>
                    <a:pt x="7749" y="7023"/>
                    <a:pt x="8190" y="7862"/>
                    <a:pt x="8588" y="8436"/>
                  </a:cubicBezTo>
                  <a:cubicBezTo>
                    <a:pt x="8654" y="8547"/>
                    <a:pt x="8742" y="8635"/>
                    <a:pt x="8831" y="8745"/>
                  </a:cubicBezTo>
                  <a:cubicBezTo>
                    <a:pt x="8853" y="8790"/>
                    <a:pt x="8853" y="8900"/>
                    <a:pt x="8919" y="8966"/>
                  </a:cubicBezTo>
                  <a:cubicBezTo>
                    <a:pt x="9029" y="9076"/>
                    <a:pt x="9029" y="9099"/>
                    <a:pt x="9184" y="9121"/>
                  </a:cubicBezTo>
                  <a:cubicBezTo>
                    <a:pt x="9250" y="9121"/>
                    <a:pt x="9316" y="9076"/>
                    <a:pt x="9316" y="8988"/>
                  </a:cubicBezTo>
                  <a:cubicBezTo>
                    <a:pt x="9294" y="8790"/>
                    <a:pt x="9272" y="8547"/>
                    <a:pt x="9272" y="8326"/>
                  </a:cubicBezTo>
                  <a:lnTo>
                    <a:pt x="9272" y="8326"/>
                  </a:lnTo>
                  <a:cubicBezTo>
                    <a:pt x="9537" y="8591"/>
                    <a:pt x="10067" y="8745"/>
                    <a:pt x="10354" y="8790"/>
                  </a:cubicBezTo>
                  <a:cubicBezTo>
                    <a:pt x="10464" y="8812"/>
                    <a:pt x="10575" y="8812"/>
                    <a:pt x="10685" y="8812"/>
                  </a:cubicBezTo>
                  <a:cubicBezTo>
                    <a:pt x="10817" y="8922"/>
                    <a:pt x="10817" y="9121"/>
                    <a:pt x="10906" y="9253"/>
                  </a:cubicBezTo>
                  <a:cubicBezTo>
                    <a:pt x="11016" y="9474"/>
                    <a:pt x="11171" y="9673"/>
                    <a:pt x="11303" y="9871"/>
                  </a:cubicBezTo>
                  <a:cubicBezTo>
                    <a:pt x="11502" y="10092"/>
                    <a:pt x="11723" y="10291"/>
                    <a:pt x="11943" y="10467"/>
                  </a:cubicBezTo>
                  <a:cubicBezTo>
                    <a:pt x="11921" y="10533"/>
                    <a:pt x="11921" y="10578"/>
                    <a:pt x="12010" y="10622"/>
                  </a:cubicBezTo>
                  <a:cubicBezTo>
                    <a:pt x="12032" y="10622"/>
                    <a:pt x="12120" y="10909"/>
                    <a:pt x="12142" y="10997"/>
                  </a:cubicBezTo>
                  <a:cubicBezTo>
                    <a:pt x="12274" y="11284"/>
                    <a:pt x="12341" y="11505"/>
                    <a:pt x="12385" y="11792"/>
                  </a:cubicBezTo>
                  <a:cubicBezTo>
                    <a:pt x="12473" y="12388"/>
                    <a:pt x="12606" y="12940"/>
                    <a:pt x="12738" y="13514"/>
                  </a:cubicBezTo>
                  <a:cubicBezTo>
                    <a:pt x="13025" y="14551"/>
                    <a:pt x="13709" y="15501"/>
                    <a:pt x="13798" y="16582"/>
                  </a:cubicBezTo>
                  <a:cubicBezTo>
                    <a:pt x="13952" y="18569"/>
                    <a:pt x="15321" y="20269"/>
                    <a:pt x="16358" y="21903"/>
                  </a:cubicBezTo>
                  <a:cubicBezTo>
                    <a:pt x="16888" y="22719"/>
                    <a:pt x="17528" y="23448"/>
                    <a:pt x="18191" y="24132"/>
                  </a:cubicBezTo>
                  <a:cubicBezTo>
                    <a:pt x="18963" y="24905"/>
                    <a:pt x="19758" y="25457"/>
                    <a:pt x="20641" y="26075"/>
                  </a:cubicBezTo>
                  <a:cubicBezTo>
                    <a:pt x="21657" y="26759"/>
                    <a:pt x="22716" y="27444"/>
                    <a:pt x="23666" y="28216"/>
                  </a:cubicBezTo>
                  <a:cubicBezTo>
                    <a:pt x="23776" y="28304"/>
                    <a:pt x="23886" y="28415"/>
                    <a:pt x="23997" y="28503"/>
                  </a:cubicBezTo>
                  <a:cubicBezTo>
                    <a:pt x="24217" y="29121"/>
                    <a:pt x="24306" y="29828"/>
                    <a:pt x="24615" y="30424"/>
                  </a:cubicBezTo>
                  <a:cubicBezTo>
                    <a:pt x="24725" y="30667"/>
                    <a:pt x="24990" y="31395"/>
                    <a:pt x="24725" y="31660"/>
                  </a:cubicBezTo>
                  <a:cubicBezTo>
                    <a:pt x="24615" y="31770"/>
                    <a:pt x="24107" y="31815"/>
                    <a:pt x="23953" y="31881"/>
                  </a:cubicBezTo>
                  <a:cubicBezTo>
                    <a:pt x="23202" y="32256"/>
                    <a:pt x="22496" y="32742"/>
                    <a:pt x="21745" y="33139"/>
                  </a:cubicBezTo>
                  <a:cubicBezTo>
                    <a:pt x="21303" y="33360"/>
                    <a:pt x="20862" y="33492"/>
                    <a:pt x="20398" y="33625"/>
                  </a:cubicBezTo>
                  <a:cubicBezTo>
                    <a:pt x="20200" y="33691"/>
                    <a:pt x="20089" y="33735"/>
                    <a:pt x="19913" y="33823"/>
                  </a:cubicBezTo>
                  <a:cubicBezTo>
                    <a:pt x="19640" y="33755"/>
                    <a:pt x="19299" y="33653"/>
                    <a:pt x="18974" y="33653"/>
                  </a:cubicBezTo>
                  <a:cubicBezTo>
                    <a:pt x="18774" y="33653"/>
                    <a:pt x="18580" y="33692"/>
                    <a:pt x="18412" y="33801"/>
                  </a:cubicBezTo>
                  <a:cubicBezTo>
                    <a:pt x="18301" y="33890"/>
                    <a:pt x="18213" y="33956"/>
                    <a:pt x="18125" y="34066"/>
                  </a:cubicBezTo>
                  <a:cubicBezTo>
                    <a:pt x="18125" y="34044"/>
                    <a:pt x="18102" y="34022"/>
                    <a:pt x="18036" y="34022"/>
                  </a:cubicBezTo>
                  <a:cubicBezTo>
                    <a:pt x="17937" y="34045"/>
                    <a:pt x="17835" y="34052"/>
                    <a:pt x="17731" y="34052"/>
                  </a:cubicBezTo>
                  <a:cubicBezTo>
                    <a:pt x="17607" y="34052"/>
                    <a:pt x="17482" y="34043"/>
                    <a:pt x="17358" y="34043"/>
                  </a:cubicBezTo>
                  <a:cubicBezTo>
                    <a:pt x="17195" y="34043"/>
                    <a:pt x="17036" y="34059"/>
                    <a:pt x="16888" y="34132"/>
                  </a:cubicBezTo>
                  <a:cubicBezTo>
                    <a:pt x="16822" y="34155"/>
                    <a:pt x="16756" y="34177"/>
                    <a:pt x="16690" y="34243"/>
                  </a:cubicBezTo>
                  <a:cubicBezTo>
                    <a:pt x="16650" y="34215"/>
                    <a:pt x="16611" y="34204"/>
                    <a:pt x="16572" y="34204"/>
                  </a:cubicBezTo>
                  <a:cubicBezTo>
                    <a:pt x="16458" y="34204"/>
                    <a:pt x="16347" y="34298"/>
                    <a:pt x="16248" y="34331"/>
                  </a:cubicBezTo>
                  <a:cubicBezTo>
                    <a:pt x="16138" y="34353"/>
                    <a:pt x="16049" y="34331"/>
                    <a:pt x="16005" y="34397"/>
                  </a:cubicBezTo>
                  <a:cubicBezTo>
                    <a:pt x="15696" y="34464"/>
                    <a:pt x="15453" y="34684"/>
                    <a:pt x="15233" y="34839"/>
                  </a:cubicBezTo>
                  <a:cubicBezTo>
                    <a:pt x="15056" y="34949"/>
                    <a:pt x="14946" y="35104"/>
                    <a:pt x="14879" y="35236"/>
                  </a:cubicBezTo>
                  <a:cubicBezTo>
                    <a:pt x="14813" y="35236"/>
                    <a:pt x="14791" y="35258"/>
                    <a:pt x="14769" y="35280"/>
                  </a:cubicBezTo>
                  <a:cubicBezTo>
                    <a:pt x="14759" y="35306"/>
                    <a:pt x="14700" y="35316"/>
                    <a:pt x="14615" y="35316"/>
                  </a:cubicBezTo>
                  <a:cubicBezTo>
                    <a:pt x="14330" y="35316"/>
                    <a:pt x="13750" y="35204"/>
                    <a:pt x="13665" y="35170"/>
                  </a:cubicBezTo>
                  <a:cubicBezTo>
                    <a:pt x="13224" y="35104"/>
                    <a:pt x="12738" y="35016"/>
                    <a:pt x="12341" y="34795"/>
                  </a:cubicBezTo>
                  <a:cubicBezTo>
                    <a:pt x="11568" y="34397"/>
                    <a:pt x="10906" y="33912"/>
                    <a:pt x="10067" y="33581"/>
                  </a:cubicBezTo>
                  <a:cubicBezTo>
                    <a:pt x="9316" y="33272"/>
                    <a:pt x="8544" y="33007"/>
                    <a:pt x="7815" y="32631"/>
                  </a:cubicBezTo>
                  <a:cubicBezTo>
                    <a:pt x="7374" y="32411"/>
                    <a:pt x="6998" y="32168"/>
                    <a:pt x="6601" y="31947"/>
                  </a:cubicBezTo>
                  <a:cubicBezTo>
                    <a:pt x="6181" y="31726"/>
                    <a:pt x="5762" y="31704"/>
                    <a:pt x="5541" y="31196"/>
                  </a:cubicBezTo>
                  <a:cubicBezTo>
                    <a:pt x="5529" y="31160"/>
                    <a:pt x="5484" y="31144"/>
                    <a:pt x="5434" y="31144"/>
                  </a:cubicBezTo>
                  <a:cubicBezTo>
                    <a:pt x="5393" y="31144"/>
                    <a:pt x="5350" y="31154"/>
                    <a:pt x="5321" y="31174"/>
                  </a:cubicBezTo>
                  <a:cubicBezTo>
                    <a:pt x="5056" y="31483"/>
                    <a:pt x="4769" y="31925"/>
                    <a:pt x="4901" y="32344"/>
                  </a:cubicBezTo>
                  <a:cubicBezTo>
                    <a:pt x="5100" y="32896"/>
                    <a:pt x="5740" y="33073"/>
                    <a:pt x="6115" y="33448"/>
                  </a:cubicBezTo>
                  <a:cubicBezTo>
                    <a:pt x="6645" y="33912"/>
                    <a:pt x="7087" y="34287"/>
                    <a:pt x="7749" y="34574"/>
                  </a:cubicBezTo>
                  <a:cubicBezTo>
                    <a:pt x="8212" y="34751"/>
                    <a:pt x="8764" y="34905"/>
                    <a:pt x="9184" y="35236"/>
                  </a:cubicBezTo>
                  <a:lnTo>
                    <a:pt x="9272" y="35325"/>
                  </a:lnTo>
                  <a:cubicBezTo>
                    <a:pt x="8809" y="35435"/>
                    <a:pt x="8301" y="35612"/>
                    <a:pt x="7837" y="35656"/>
                  </a:cubicBezTo>
                  <a:cubicBezTo>
                    <a:pt x="6932" y="35700"/>
                    <a:pt x="6093" y="35722"/>
                    <a:pt x="5210" y="36053"/>
                  </a:cubicBezTo>
                  <a:cubicBezTo>
                    <a:pt x="4769" y="36230"/>
                    <a:pt x="4327" y="36495"/>
                    <a:pt x="3864" y="36583"/>
                  </a:cubicBezTo>
                  <a:cubicBezTo>
                    <a:pt x="3466" y="36671"/>
                    <a:pt x="3091" y="36671"/>
                    <a:pt x="2694" y="36760"/>
                  </a:cubicBezTo>
                  <a:cubicBezTo>
                    <a:pt x="1921" y="36914"/>
                    <a:pt x="1082" y="37245"/>
                    <a:pt x="420" y="37665"/>
                  </a:cubicBezTo>
                  <a:cubicBezTo>
                    <a:pt x="0" y="37930"/>
                    <a:pt x="265" y="38261"/>
                    <a:pt x="530" y="38570"/>
                  </a:cubicBezTo>
                  <a:cubicBezTo>
                    <a:pt x="823" y="38931"/>
                    <a:pt x="927" y="39279"/>
                    <a:pt x="1283" y="39279"/>
                  </a:cubicBezTo>
                  <a:cubicBezTo>
                    <a:pt x="1384" y="39279"/>
                    <a:pt x="1505" y="39251"/>
                    <a:pt x="1656" y="39188"/>
                  </a:cubicBezTo>
                  <a:cubicBezTo>
                    <a:pt x="2671" y="38702"/>
                    <a:pt x="3753" y="38636"/>
                    <a:pt x="4857" y="38481"/>
                  </a:cubicBezTo>
                  <a:cubicBezTo>
                    <a:pt x="5321" y="38437"/>
                    <a:pt x="5762" y="38327"/>
                    <a:pt x="6226" y="38305"/>
                  </a:cubicBezTo>
                  <a:lnTo>
                    <a:pt x="6270" y="38305"/>
                  </a:lnTo>
                  <a:cubicBezTo>
                    <a:pt x="6318" y="38329"/>
                    <a:pt x="6360" y="38347"/>
                    <a:pt x="6406" y="38347"/>
                  </a:cubicBezTo>
                  <a:cubicBezTo>
                    <a:pt x="6444" y="38347"/>
                    <a:pt x="6485" y="38335"/>
                    <a:pt x="6535" y="38305"/>
                  </a:cubicBezTo>
                  <a:cubicBezTo>
                    <a:pt x="6785" y="38305"/>
                    <a:pt x="7035" y="38315"/>
                    <a:pt x="7279" y="38315"/>
                  </a:cubicBezTo>
                  <a:cubicBezTo>
                    <a:pt x="7401" y="38315"/>
                    <a:pt x="7521" y="38312"/>
                    <a:pt x="7639" y="38305"/>
                  </a:cubicBezTo>
                  <a:cubicBezTo>
                    <a:pt x="8058" y="38239"/>
                    <a:pt x="8411" y="38194"/>
                    <a:pt x="8809" y="38150"/>
                  </a:cubicBezTo>
                  <a:cubicBezTo>
                    <a:pt x="8831" y="38194"/>
                    <a:pt x="8875" y="38194"/>
                    <a:pt x="8941" y="38194"/>
                  </a:cubicBezTo>
                  <a:cubicBezTo>
                    <a:pt x="8985" y="38194"/>
                    <a:pt x="9051" y="38150"/>
                    <a:pt x="9118" y="38128"/>
                  </a:cubicBezTo>
                  <a:lnTo>
                    <a:pt x="9405" y="38128"/>
                  </a:lnTo>
                  <a:cubicBezTo>
                    <a:pt x="9479" y="38131"/>
                    <a:pt x="9552" y="38133"/>
                    <a:pt x="9624" y="38133"/>
                  </a:cubicBezTo>
                  <a:cubicBezTo>
                    <a:pt x="10093" y="38133"/>
                    <a:pt x="10535" y="38075"/>
                    <a:pt x="10994" y="38018"/>
                  </a:cubicBezTo>
                  <a:cubicBezTo>
                    <a:pt x="12230" y="37863"/>
                    <a:pt x="13467" y="37885"/>
                    <a:pt x="14703" y="37797"/>
                  </a:cubicBezTo>
                  <a:lnTo>
                    <a:pt x="14879" y="37974"/>
                  </a:lnTo>
                  <a:cubicBezTo>
                    <a:pt x="14892" y="37986"/>
                    <a:pt x="14907" y="37991"/>
                    <a:pt x="14924" y="37991"/>
                  </a:cubicBezTo>
                  <a:cubicBezTo>
                    <a:pt x="14968" y="37991"/>
                    <a:pt x="15018" y="37955"/>
                    <a:pt x="15034" y="37907"/>
                  </a:cubicBezTo>
                  <a:cubicBezTo>
                    <a:pt x="15034" y="37907"/>
                    <a:pt x="15034" y="37885"/>
                    <a:pt x="15078" y="37885"/>
                  </a:cubicBezTo>
                  <a:cubicBezTo>
                    <a:pt x="15100" y="37974"/>
                    <a:pt x="15100" y="38018"/>
                    <a:pt x="15144" y="38106"/>
                  </a:cubicBezTo>
                  <a:cubicBezTo>
                    <a:pt x="15299" y="38459"/>
                    <a:pt x="15343" y="38901"/>
                    <a:pt x="15542" y="39254"/>
                  </a:cubicBezTo>
                  <a:cubicBezTo>
                    <a:pt x="15738" y="39627"/>
                    <a:pt x="16127" y="39931"/>
                    <a:pt x="16521" y="39931"/>
                  </a:cubicBezTo>
                  <a:cubicBezTo>
                    <a:pt x="16570" y="39931"/>
                    <a:pt x="16619" y="39926"/>
                    <a:pt x="16668" y="39916"/>
                  </a:cubicBezTo>
                  <a:cubicBezTo>
                    <a:pt x="16756" y="39916"/>
                    <a:pt x="16778" y="39806"/>
                    <a:pt x="16778" y="39762"/>
                  </a:cubicBezTo>
                  <a:cubicBezTo>
                    <a:pt x="16690" y="39541"/>
                    <a:pt x="16690" y="39651"/>
                    <a:pt x="16557" y="39453"/>
                  </a:cubicBezTo>
                  <a:cubicBezTo>
                    <a:pt x="16336" y="39122"/>
                    <a:pt x="16314" y="38813"/>
                    <a:pt x="16248" y="38437"/>
                  </a:cubicBezTo>
                  <a:cubicBezTo>
                    <a:pt x="16226" y="38217"/>
                    <a:pt x="16204" y="38018"/>
                    <a:pt x="16226" y="37819"/>
                  </a:cubicBezTo>
                  <a:lnTo>
                    <a:pt x="16248" y="37819"/>
                  </a:lnTo>
                  <a:cubicBezTo>
                    <a:pt x="16358" y="37819"/>
                    <a:pt x="16513" y="37797"/>
                    <a:pt x="16645" y="37775"/>
                  </a:cubicBezTo>
                  <a:cubicBezTo>
                    <a:pt x="16701" y="37770"/>
                    <a:pt x="16759" y="37769"/>
                    <a:pt x="16819" y="37769"/>
                  </a:cubicBezTo>
                  <a:cubicBezTo>
                    <a:pt x="16981" y="37769"/>
                    <a:pt x="17153" y="37781"/>
                    <a:pt x="17322" y="37781"/>
                  </a:cubicBezTo>
                  <a:cubicBezTo>
                    <a:pt x="17384" y="37781"/>
                    <a:pt x="17446" y="37780"/>
                    <a:pt x="17506" y="37775"/>
                  </a:cubicBezTo>
                  <a:cubicBezTo>
                    <a:pt x="17882" y="37753"/>
                    <a:pt x="18389" y="37753"/>
                    <a:pt x="18765" y="37576"/>
                  </a:cubicBezTo>
                  <a:cubicBezTo>
                    <a:pt x="19008" y="37753"/>
                    <a:pt x="19295" y="37819"/>
                    <a:pt x="19626" y="37819"/>
                  </a:cubicBezTo>
                  <a:cubicBezTo>
                    <a:pt x="19736" y="37819"/>
                    <a:pt x="19780" y="37709"/>
                    <a:pt x="19758" y="37643"/>
                  </a:cubicBezTo>
                  <a:cubicBezTo>
                    <a:pt x="19736" y="37554"/>
                    <a:pt x="19714" y="37488"/>
                    <a:pt x="19670" y="37444"/>
                  </a:cubicBezTo>
                  <a:lnTo>
                    <a:pt x="19670" y="37444"/>
                  </a:lnTo>
                  <a:cubicBezTo>
                    <a:pt x="20310" y="37532"/>
                    <a:pt x="20950" y="37576"/>
                    <a:pt x="21590" y="37576"/>
                  </a:cubicBezTo>
                  <a:cubicBezTo>
                    <a:pt x="22473" y="37576"/>
                    <a:pt x="23290" y="37665"/>
                    <a:pt x="24173" y="37687"/>
                  </a:cubicBezTo>
                  <a:cubicBezTo>
                    <a:pt x="25503" y="37741"/>
                    <a:pt x="26758" y="38172"/>
                    <a:pt x="28086" y="38172"/>
                  </a:cubicBezTo>
                  <a:cubicBezTo>
                    <a:pt x="28367" y="38172"/>
                    <a:pt x="28652" y="38152"/>
                    <a:pt x="28942" y="38106"/>
                  </a:cubicBezTo>
                  <a:cubicBezTo>
                    <a:pt x="28986" y="38106"/>
                    <a:pt x="29008" y="38084"/>
                    <a:pt x="29030" y="38040"/>
                  </a:cubicBezTo>
                  <a:lnTo>
                    <a:pt x="29052" y="38084"/>
                  </a:lnTo>
                  <a:cubicBezTo>
                    <a:pt x="29294" y="38285"/>
                    <a:pt x="29627" y="38578"/>
                    <a:pt x="29952" y="38578"/>
                  </a:cubicBezTo>
                  <a:cubicBezTo>
                    <a:pt x="29983" y="38578"/>
                    <a:pt x="30014" y="38576"/>
                    <a:pt x="30046" y="38570"/>
                  </a:cubicBezTo>
                  <a:cubicBezTo>
                    <a:pt x="30134" y="38570"/>
                    <a:pt x="30200" y="38481"/>
                    <a:pt x="30156" y="38415"/>
                  </a:cubicBezTo>
                  <a:cubicBezTo>
                    <a:pt x="30134" y="38349"/>
                    <a:pt x="30112" y="38261"/>
                    <a:pt x="30023" y="38194"/>
                  </a:cubicBezTo>
                  <a:cubicBezTo>
                    <a:pt x="30156" y="38150"/>
                    <a:pt x="30332" y="38106"/>
                    <a:pt x="30465" y="38084"/>
                  </a:cubicBezTo>
                  <a:cubicBezTo>
                    <a:pt x="30519" y="38072"/>
                    <a:pt x="30577" y="38070"/>
                    <a:pt x="30637" y="38070"/>
                  </a:cubicBezTo>
                  <a:cubicBezTo>
                    <a:pt x="30674" y="38070"/>
                    <a:pt x="30711" y="38071"/>
                    <a:pt x="30748" y="38071"/>
                  </a:cubicBezTo>
                  <a:cubicBezTo>
                    <a:pt x="30874" y="38071"/>
                    <a:pt x="30996" y="38061"/>
                    <a:pt x="31083" y="37974"/>
                  </a:cubicBezTo>
                  <a:cubicBezTo>
                    <a:pt x="31149" y="38106"/>
                    <a:pt x="31216" y="38239"/>
                    <a:pt x="31326" y="38371"/>
                  </a:cubicBezTo>
                  <a:cubicBezTo>
                    <a:pt x="31525" y="38658"/>
                    <a:pt x="31856" y="38901"/>
                    <a:pt x="32076" y="39144"/>
                  </a:cubicBezTo>
                  <a:cubicBezTo>
                    <a:pt x="32408" y="39519"/>
                    <a:pt x="33026" y="39674"/>
                    <a:pt x="33511" y="39784"/>
                  </a:cubicBezTo>
                  <a:cubicBezTo>
                    <a:pt x="33519" y="39788"/>
                    <a:pt x="33529" y="39790"/>
                    <a:pt x="33540" y="39790"/>
                  </a:cubicBezTo>
                  <a:cubicBezTo>
                    <a:pt x="33591" y="39790"/>
                    <a:pt x="33666" y="39750"/>
                    <a:pt x="33666" y="39696"/>
                  </a:cubicBezTo>
                  <a:cubicBezTo>
                    <a:pt x="33688" y="39453"/>
                    <a:pt x="33578" y="39431"/>
                    <a:pt x="33401" y="39320"/>
                  </a:cubicBezTo>
                  <a:cubicBezTo>
                    <a:pt x="32761" y="38923"/>
                    <a:pt x="32452" y="38415"/>
                    <a:pt x="32253" y="37775"/>
                  </a:cubicBezTo>
                  <a:lnTo>
                    <a:pt x="32253" y="37775"/>
                  </a:lnTo>
                  <a:cubicBezTo>
                    <a:pt x="32319" y="37819"/>
                    <a:pt x="32408" y="37885"/>
                    <a:pt x="32452" y="37907"/>
                  </a:cubicBezTo>
                  <a:cubicBezTo>
                    <a:pt x="32580" y="37979"/>
                    <a:pt x="32709" y="38006"/>
                    <a:pt x="32838" y="38006"/>
                  </a:cubicBezTo>
                  <a:cubicBezTo>
                    <a:pt x="33107" y="38006"/>
                    <a:pt x="33375" y="37887"/>
                    <a:pt x="33644" y="37797"/>
                  </a:cubicBezTo>
                  <a:cubicBezTo>
                    <a:pt x="33688" y="37775"/>
                    <a:pt x="33754" y="37709"/>
                    <a:pt x="33754" y="37665"/>
                  </a:cubicBezTo>
                  <a:cubicBezTo>
                    <a:pt x="33915" y="37636"/>
                    <a:pt x="34080" y="37628"/>
                    <a:pt x="34245" y="37628"/>
                  </a:cubicBezTo>
                  <a:cubicBezTo>
                    <a:pt x="34466" y="37628"/>
                    <a:pt x="34688" y="37643"/>
                    <a:pt x="34902" y="37643"/>
                  </a:cubicBezTo>
                  <a:cubicBezTo>
                    <a:pt x="34991" y="37634"/>
                    <a:pt x="35080" y="37631"/>
                    <a:pt x="35167" y="37631"/>
                  </a:cubicBezTo>
                  <a:cubicBezTo>
                    <a:pt x="35558" y="37631"/>
                    <a:pt x="35937" y="37703"/>
                    <a:pt x="36315" y="37775"/>
                  </a:cubicBezTo>
                  <a:cubicBezTo>
                    <a:pt x="37154" y="37930"/>
                    <a:pt x="37971" y="38261"/>
                    <a:pt x="38832" y="38415"/>
                  </a:cubicBezTo>
                  <a:cubicBezTo>
                    <a:pt x="38942" y="38437"/>
                    <a:pt x="39075" y="38437"/>
                    <a:pt x="39185" y="38459"/>
                  </a:cubicBezTo>
                  <a:cubicBezTo>
                    <a:pt x="39935" y="38901"/>
                    <a:pt x="40509" y="40027"/>
                    <a:pt x="40951" y="40645"/>
                  </a:cubicBezTo>
                  <a:cubicBezTo>
                    <a:pt x="41128" y="40888"/>
                    <a:pt x="41304" y="41131"/>
                    <a:pt x="41503" y="41351"/>
                  </a:cubicBezTo>
                  <a:cubicBezTo>
                    <a:pt x="41525" y="41417"/>
                    <a:pt x="41569" y="41440"/>
                    <a:pt x="41591" y="41506"/>
                  </a:cubicBezTo>
                  <a:cubicBezTo>
                    <a:pt x="41856" y="42014"/>
                    <a:pt x="42121" y="42543"/>
                    <a:pt x="42364" y="43073"/>
                  </a:cubicBezTo>
                  <a:cubicBezTo>
                    <a:pt x="42850" y="44067"/>
                    <a:pt x="43490" y="44972"/>
                    <a:pt x="43953" y="45965"/>
                  </a:cubicBezTo>
                  <a:cubicBezTo>
                    <a:pt x="44351" y="46804"/>
                    <a:pt x="44880" y="47621"/>
                    <a:pt x="45454" y="48349"/>
                  </a:cubicBezTo>
                  <a:cubicBezTo>
                    <a:pt x="45764" y="48725"/>
                    <a:pt x="46006" y="49056"/>
                    <a:pt x="46227" y="49497"/>
                  </a:cubicBezTo>
                  <a:cubicBezTo>
                    <a:pt x="46382" y="49828"/>
                    <a:pt x="46580" y="50248"/>
                    <a:pt x="46867" y="50469"/>
                  </a:cubicBezTo>
                  <a:cubicBezTo>
                    <a:pt x="46892" y="50485"/>
                    <a:pt x="46931" y="50495"/>
                    <a:pt x="46971" y="50495"/>
                  </a:cubicBezTo>
                  <a:cubicBezTo>
                    <a:pt x="47042" y="50495"/>
                    <a:pt x="47118" y="50464"/>
                    <a:pt x="47132" y="50380"/>
                  </a:cubicBezTo>
                  <a:cubicBezTo>
                    <a:pt x="47198" y="49961"/>
                    <a:pt x="47022" y="49608"/>
                    <a:pt x="46934" y="49232"/>
                  </a:cubicBezTo>
                  <a:cubicBezTo>
                    <a:pt x="46867" y="48835"/>
                    <a:pt x="46779" y="48460"/>
                    <a:pt x="46647" y="48084"/>
                  </a:cubicBezTo>
                  <a:lnTo>
                    <a:pt x="46647" y="48084"/>
                  </a:lnTo>
                  <a:cubicBezTo>
                    <a:pt x="46911" y="48416"/>
                    <a:pt x="47243" y="48747"/>
                    <a:pt x="47463" y="49144"/>
                  </a:cubicBezTo>
                  <a:cubicBezTo>
                    <a:pt x="47861" y="49828"/>
                    <a:pt x="48192" y="50601"/>
                    <a:pt x="48413" y="51374"/>
                  </a:cubicBezTo>
                  <a:cubicBezTo>
                    <a:pt x="48567" y="51903"/>
                    <a:pt x="48567" y="52500"/>
                    <a:pt x="48810" y="53007"/>
                  </a:cubicBezTo>
                  <a:cubicBezTo>
                    <a:pt x="48825" y="53037"/>
                    <a:pt x="48849" y="53049"/>
                    <a:pt x="48875" y="53049"/>
                  </a:cubicBezTo>
                  <a:cubicBezTo>
                    <a:pt x="48928" y="53049"/>
                    <a:pt x="48987" y="53000"/>
                    <a:pt x="48987" y="52941"/>
                  </a:cubicBezTo>
                  <a:cubicBezTo>
                    <a:pt x="48987" y="51926"/>
                    <a:pt x="48744" y="51043"/>
                    <a:pt x="48523" y="50071"/>
                  </a:cubicBezTo>
                  <a:cubicBezTo>
                    <a:pt x="48435" y="49740"/>
                    <a:pt x="48324" y="49409"/>
                    <a:pt x="48214" y="49078"/>
                  </a:cubicBezTo>
                  <a:cubicBezTo>
                    <a:pt x="48192" y="49012"/>
                    <a:pt x="48148" y="48901"/>
                    <a:pt x="48148" y="48791"/>
                  </a:cubicBezTo>
                  <a:cubicBezTo>
                    <a:pt x="48104" y="48482"/>
                    <a:pt x="48126" y="48195"/>
                    <a:pt x="48104" y="47908"/>
                  </a:cubicBezTo>
                  <a:lnTo>
                    <a:pt x="48015" y="47400"/>
                  </a:lnTo>
                  <a:lnTo>
                    <a:pt x="48015" y="47400"/>
                  </a:lnTo>
                  <a:cubicBezTo>
                    <a:pt x="48258" y="47731"/>
                    <a:pt x="48567" y="48040"/>
                    <a:pt x="48788" y="48305"/>
                  </a:cubicBezTo>
                  <a:cubicBezTo>
                    <a:pt x="49119" y="48725"/>
                    <a:pt x="49472" y="49122"/>
                    <a:pt x="49848" y="49497"/>
                  </a:cubicBezTo>
                  <a:cubicBezTo>
                    <a:pt x="50223" y="49917"/>
                    <a:pt x="50642" y="50115"/>
                    <a:pt x="51084" y="50380"/>
                  </a:cubicBezTo>
                  <a:cubicBezTo>
                    <a:pt x="51128" y="50402"/>
                    <a:pt x="51194" y="50469"/>
                    <a:pt x="51238" y="50491"/>
                  </a:cubicBezTo>
                  <a:cubicBezTo>
                    <a:pt x="51271" y="50507"/>
                    <a:pt x="51302" y="50514"/>
                    <a:pt x="51332" y="50514"/>
                  </a:cubicBezTo>
                  <a:cubicBezTo>
                    <a:pt x="51503" y="50514"/>
                    <a:pt x="51607" y="50273"/>
                    <a:pt x="51437" y="50160"/>
                  </a:cubicBezTo>
                  <a:cubicBezTo>
                    <a:pt x="51062" y="49939"/>
                    <a:pt x="50642" y="49232"/>
                    <a:pt x="50399" y="48901"/>
                  </a:cubicBezTo>
                  <a:cubicBezTo>
                    <a:pt x="50024" y="48393"/>
                    <a:pt x="49693" y="47908"/>
                    <a:pt x="49362" y="47400"/>
                  </a:cubicBezTo>
                  <a:cubicBezTo>
                    <a:pt x="48744" y="46385"/>
                    <a:pt x="48126" y="45303"/>
                    <a:pt x="47596" y="44221"/>
                  </a:cubicBezTo>
                  <a:cubicBezTo>
                    <a:pt x="47110" y="43184"/>
                    <a:pt x="46647" y="42124"/>
                    <a:pt x="45984" y="41175"/>
                  </a:cubicBezTo>
                  <a:cubicBezTo>
                    <a:pt x="45653" y="40689"/>
                    <a:pt x="45344" y="40225"/>
                    <a:pt x="45035" y="39696"/>
                  </a:cubicBezTo>
                  <a:cubicBezTo>
                    <a:pt x="44903" y="39453"/>
                    <a:pt x="44770" y="39210"/>
                    <a:pt x="44594" y="38967"/>
                  </a:cubicBezTo>
                  <a:cubicBezTo>
                    <a:pt x="44505" y="38857"/>
                    <a:pt x="44395" y="38680"/>
                    <a:pt x="44329" y="38548"/>
                  </a:cubicBezTo>
                  <a:lnTo>
                    <a:pt x="44329" y="38548"/>
                  </a:lnTo>
                  <a:cubicBezTo>
                    <a:pt x="45145" y="38702"/>
                    <a:pt x="46006" y="38746"/>
                    <a:pt x="46823" y="38923"/>
                  </a:cubicBezTo>
                  <a:lnTo>
                    <a:pt x="48148" y="39188"/>
                  </a:lnTo>
                  <a:cubicBezTo>
                    <a:pt x="48192" y="39232"/>
                    <a:pt x="48236" y="39254"/>
                    <a:pt x="48324" y="39298"/>
                  </a:cubicBezTo>
                  <a:cubicBezTo>
                    <a:pt x="48346" y="39298"/>
                    <a:pt x="48346" y="39254"/>
                    <a:pt x="48324" y="39232"/>
                  </a:cubicBezTo>
                  <a:cubicBezTo>
                    <a:pt x="48309" y="39232"/>
                    <a:pt x="48305" y="39222"/>
                    <a:pt x="48289" y="39215"/>
                  </a:cubicBezTo>
                  <a:lnTo>
                    <a:pt x="48289" y="39215"/>
                  </a:lnTo>
                  <a:cubicBezTo>
                    <a:pt x="48785" y="39301"/>
                    <a:pt x="49240" y="39366"/>
                    <a:pt x="49737" y="39453"/>
                  </a:cubicBezTo>
                  <a:cubicBezTo>
                    <a:pt x="50933" y="39688"/>
                    <a:pt x="52202" y="39879"/>
                    <a:pt x="53449" y="39879"/>
                  </a:cubicBezTo>
                  <a:cubicBezTo>
                    <a:pt x="53721" y="39879"/>
                    <a:pt x="53993" y="39870"/>
                    <a:pt x="54263" y="39850"/>
                  </a:cubicBezTo>
                  <a:cubicBezTo>
                    <a:pt x="54280" y="39937"/>
                    <a:pt x="54311" y="39996"/>
                    <a:pt x="54366" y="39996"/>
                  </a:cubicBezTo>
                  <a:cubicBezTo>
                    <a:pt x="54382" y="39996"/>
                    <a:pt x="54398" y="39992"/>
                    <a:pt x="54417" y="39983"/>
                  </a:cubicBezTo>
                  <a:cubicBezTo>
                    <a:pt x="54439" y="39983"/>
                    <a:pt x="54417" y="39960"/>
                    <a:pt x="54417" y="39916"/>
                  </a:cubicBezTo>
                  <a:cubicBezTo>
                    <a:pt x="54373" y="39894"/>
                    <a:pt x="54329" y="39872"/>
                    <a:pt x="54307" y="39806"/>
                  </a:cubicBezTo>
                  <a:lnTo>
                    <a:pt x="54329" y="39806"/>
                  </a:lnTo>
                  <a:cubicBezTo>
                    <a:pt x="54667" y="39788"/>
                    <a:pt x="54990" y="39777"/>
                    <a:pt x="55311" y="39777"/>
                  </a:cubicBezTo>
                  <a:cubicBezTo>
                    <a:pt x="55764" y="39777"/>
                    <a:pt x="56213" y="39798"/>
                    <a:pt x="56691" y="39850"/>
                  </a:cubicBezTo>
                  <a:cubicBezTo>
                    <a:pt x="57083" y="39892"/>
                    <a:pt x="57653" y="40023"/>
                    <a:pt x="58163" y="40023"/>
                  </a:cubicBezTo>
                  <a:cubicBezTo>
                    <a:pt x="58458" y="40023"/>
                    <a:pt x="58733" y="39979"/>
                    <a:pt x="58943" y="39850"/>
                  </a:cubicBezTo>
                  <a:cubicBezTo>
                    <a:pt x="58921" y="39762"/>
                    <a:pt x="58943" y="39740"/>
                    <a:pt x="59009" y="39674"/>
                  </a:cubicBezTo>
                  <a:cubicBezTo>
                    <a:pt x="59230" y="39431"/>
                    <a:pt x="59230" y="38989"/>
                    <a:pt x="59186" y="38658"/>
                  </a:cubicBezTo>
                  <a:cubicBezTo>
                    <a:pt x="59142" y="38246"/>
                    <a:pt x="58862" y="38177"/>
                    <a:pt x="58543" y="38177"/>
                  </a:cubicBezTo>
                  <a:cubicBezTo>
                    <a:pt x="58384" y="38177"/>
                    <a:pt x="58214" y="38194"/>
                    <a:pt x="58060" y="38194"/>
                  </a:cubicBezTo>
                  <a:cubicBezTo>
                    <a:pt x="57243" y="38194"/>
                    <a:pt x="56404" y="38084"/>
                    <a:pt x="55609" y="37996"/>
                  </a:cubicBezTo>
                  <a:cubicBezTo>
                    <a:pt x="55102" y="37930"/>
                    <a:pt x="54660" y="37885"/>
                    <a:pt x="54197" y="37643"/>
                  </a:cubicBezTo>
                  <a:cubicBezTo>
                    <a:pt x="53865" y="37444"/>
                    <a:pt x="53623" y="37378"/>
                    <a:pt x="53225" y="37378"/>
                  </a:cubicBezTo>
                  <a:cubicBezTo>
                    <a:pt x="52665" y="37408"/>
                    <a:pt x="52094" y="37469"/>
                    <a:pt x="51513" y="37469"/>
                  </a:cubicBezTo>
                  <a:cubicBezTo>
                    <a:pt x="51247" y="37469"/>
                    <a:pt x="50979" y="37456"/>
                    <a:pt x="50709" y="37422"/>
                  </a:cubicBezTo>
                  <a:cubicBezTo>
                    <a:pt x="49914" y="37311"/>
                    <a:pt x="49053" y="37135"/>
                    <a:pt x="48280" y="36914"/>
                  </a:cubicBezTo>
                  <a:cubicBezTo>
                    <a:pt x="47463" y="36671"/>
                    <a:pt x="46602" y="36561"/>
                    <a:pt x="45808" y="36274"/>
                  </a:cubicBezTo>
                  <a:cubicBezTo>
                    <a:pt x="45278" y="36119"/>
                    <a:pt x="44814" y="36031"/>
                    <a:pt x="44351" y="35700"/>
                  </a:cubicBezTo>
                  <a:cubicBezTo>
                    <a:pt x="44351" y="35589"/>
                    <a:pt x="44373" y="35501"/>
                    <a:pt x="44395" y="35391"/>
                  </a:cubicBezTo>
                  <a:cubicBezTo>
                    <a:pt x="44395" y="35423"/>
                    <a:pt x="44430" y="35444"/>
                    <a:pt x="44458" y="35444"/>
                  </a:cubicBezTo>
                  <a:cubicBezTo>
                    <a:pt x="44468" y="35444"/>
                    <a:pt x="44477" y="35441"/>
                    <a:pt x="44483" y="35435"/>
                  </a:cubicBezTo>
                  <a:cubicBezTo>
                    <a:pt x="44505" y="35391"/>
                    <a:pt x="44505" y="35347"/>
                    <a:pt x="44527" y="35303"/>
                  </a:cubicBezTo>
                  <a:cubicBezTo>
                    <a:pt x="44726" y="35192"/>
                    <a:pt x="44925" y="35148"/>
                    <a:pt x="45123" y="35038"/>
                  </a:cubicBezTo>
                  <a:cubicBezTo>
                    <a:pt x="45344" y="34905"/>
                    <a:pt x="45521" y="34729"/>
                    <a:pt x="45741" y="34618"/>
                  </a:cubicBezTo>
                  <a:cubicBezTo>
                    <a:pt x="46293" y="34375"/>
                    <a:pt x="46801" y="34243"/>
                    <a:pt x="47309" y="33846"/>
                  </a:cubicBezTo>
                  <a:cubicBezTo>
                    <a:pt x="48214" y="33161"/>
                    <a:pt x="48722" y="32212"/>
                    <a:pt x="49406" y="31307"/>
                  </a:cubicBezTo>
                  <a:cubicBezTo>
                    <a:pt x="49737" y="30843"/>
                    <a:pt x="50179" y="30534"/>
                    <a:pt x="50532" y="30115"/>
                  </a:cubicBezTo>
                  <a:cubicBezTo>
                    <a:pt x="50863" y="29761"/>
                    <a:pt x="51084" y="29276"/>
                    <a:pt x="51327" y="28856"/>
                  </a:cubicBezTo>
                  <a:cubicBezTo>
                    <a:pt x="51459" y="28636"/>
                    <a:pt x="51834" y="28393"/>
                    <a:pt x="51879" y="28106"/>
                  </a:cubicBezTo>
                  <a:cubicBezTo>
                    <a:pt x="51945" y="27841"/>
                    <a:pt x="51569" y="27532"/>
                    <a:pt x="51437" y="27311"/>
                  </a:cubicBezTo>
                  <a:cubicBezTo>
                    <a:pt x="51412" y="27261"/>
                    <a:pt x="51360" y="27233"/>
                    <a:pt x="51306" y="27233"/>
                  </a:cubicBezTo>
                  <a:cubicBezTo>
                    <a:pt x="51265" y="27233"/>
                    <a:pt x="51223" y="27250"/>
                    <a:pt x="51194" y="27289"/>
                  </a:cubicBezTo>
                  <a:cubicBezTo>
                    <a:pt x="50951" y="27510"/>
                    <a:pt x="50422" y="27731"/>
                    <a:pt x="50422" y="28106"/>
                  </a:cubicBezTo>
                  <a:cubicBezTo>
                    <a:pt x="50333" y="28260"/>
                    <a:pt x="50245" y="28393"/>
                    <a:pt x="50179" y="28503"/>
                  </a:cubicBezTo>
                  <a:cubicBezTo>
                    <a:pt x="49914" y="28812"/>
                    <a:pt x="49627" y="29033"/>
                    <a:pt x="49318" y="29298"/>
                  </a:cubicBezTo>
                  <a:cubicBezTo>
                    <a:pt x="49009" y="29585"/>
                    <a:pt x="48810" y="29938"/>
                    <a:pt x="48567" y="30247"/>
                  </a:cubicBezTo>
                  <a:cubicBezTo>
                    <a:pt x="48324" y="30578"/>
                    <a:pt x="48037" y="30843"/>
                    <a:pt x="47795" y="31174"/>
                  </a:cubicBezTo>
                  <a:cubicBezTo>
                    <a:pt x="47198" y="31947"/>
                    <a:pt x="46227" y="32389"/>
                    <a:pt x="45388" y="32896"/>
                  </a:cubicBezTo>
                  <a:cubicBezTo>
                    <a:pt x="45057" y="33073"/>
                    <a:pt x="44770" y="33338"/>
                    <a:pt x="44439" y="33514"/>
                  </a:cubicBezTo>
                  <a:cubicBezTo>
                    <a:pt x="43953" y="33801"/>
                    <a:pt x="43401" y="33823"/>
                    <a:pt x="42894" y="33912"/>
                  </a:cubicBezTo>
                  <a:cubicBezTo>
                    <a:pt x="42607" y="33956"/>
                    <a:pt x="42298" y="34022"/>
                    <a:pt x="42033" y="34044"/>
                  </a:cubicBezTo>
                  <a:lnTo>
                    <a:pt x="42033" y="33934"/>
                  </a:lnTo>
                  <a:cubicBezTo>
                    <a:pt x="41834" y="33492"/>
                    <a:pt x="41525" y="33139"/>
                    <a:pt x="41282" y="32720"/>
                  </a:cubicBezTo>
                  <a:cubicBezTo>
                    <a:pt x="40995" y="32278"/>
                    <a:pt x="40774" y="31815"/>
                    <a:pt x="40554" y="31373"/>
                  </a:cubicBezTo>
                  <a:cubicBezTo>
                    <a:pt x="40487" y="31196"/>
                    <a:pt x="40377" y="31020"/>
                    <a:pt x="40289" y="30843"/>
                  </a:cubicBezTo>
                  <a:lnTo>
                    <a:pt x="40289" y="30843"/>
                  </a:lnTo>
                  <a:cubicBezTo>
                    <a:pt x="40443" y="31086"/>
                    <a:pt x="40620" y="31351"/>
                    <a:pt x="40885" y="31439"/>
                  </a:cubicBezTo>
                  <a:cubicBezTo>
                    <a:pt x="40904" y="31449"/>
                    <a:pt x="40925" y="31453"/>
                    <a:pt x="40945" y="31453"/>
                  </a:cubicBezTo>
                  <a:cubicBezTo>
                    <a:pt x="41016" y="31453"/>
                    <a:pt x="41083" y="31398"/>
                    <a:pt x="41083" y="31329"/>
                  </a:cubicBezTo>
                  <a:cubicBezTo>
                    <a:pt x="41172" y="30954"/>
                    <a:pt x="41106" y="30534"/>
                    <a:pt x="40973" y="30181"/>
                  </a:cubicBezTo>
                  <a:cubicBezTo>
                    <a:pt x="40841" y="29784"/>
                    <a:pt x="40554" y="29497"/>
                    <a:pt x="40487" y="29077"/>
                  </a:cubicBezTo>
                  <a:cubicBezTo>
                    <a:pt x="40399" y="28658"/>
                    <a:pt x="40311" y="28327"/>
                    <a:pt x="40156" y="27951"/>
                  </a:cubicBezTo>
                  <a:cubicBezTo>
                    <a:pt x="40090" y="27841"/>
                    <a:pt x="39980" y="27620"/>
                    <a:pt x="39847" y="27399"/>
                  </a:cubicBezTo>
                  <a:lnTo>
                    <a:pt x="39847" y="27399"/>
                  </a:lnTo>
                  <a:lnTo>
                    <a:pt x="39935" y="27488"/>
                  </a:lnTo>
                  <a:cubicBezTo>
                    <a:pt x="39969" y="27521"/>
                    <a:pt x="40009" y="27536"/>
                    <a:pt x="40047" y="27536"/>
                  </a:cubicBezTo>
                  <a:cubicBezTo>
                    <a:pt x="40137" y="27536"/>
                    <a:pt x="40222" y="27456"/>
                    <a:pt x="40222" y="27333"/>
                  </a:cubicBezTo>
                  <a:cubicBezTo>
                    <a:pt x="40267" y="27002"/>
                    <a:pt x="39958" y="26671"/>
                    <a:pt x="39825" y="26406"/>
                  </a:cubicBezTo>
                  <a:cubicBezTo>
                    <a:pt x="39538" y="25788"/>
                    <a:pt x="39295" y="25214"/>
                    <a:pt x="38898" y="24662"/>
                  </a:cubicBezTo>
                  <a:cubicBezTo>
                    <a:pt x="38523" y="24110"/>
                    <a:pt x="38169" y="23647"/>
                    <a:pt x="37905" y="23028"/>
                  </a:cubicBezTo>
                  <a:cubicBezTo>
                    <a:pt x="37728" y="22565"/>
                    <a:pt x="37551" y="22101"/>
                    <a:pt x="37331" y="21660"/>
                  </a:cubicBezTo>
                  <a:cubicBezTo>
                    <a:pt x="36977" y="20843"/>
                    <a:pt x="36514" y="20070"/>
                    <a:pt x="36028" y="19342"/>
                  </a:cubicBezTo>
                  <a:cubicBezTo>
                    <a:pt x="35874" y="19077"/>
                    <a:pt x="35697" y="18856"/>
                    <a:pt x="35520" y="18635"/>
                  </a:cubicBezTo>
                  <a:cubicBezTo>
                    <a:pt x="35300" y="18260"/>
                    <a:pt x="35079" y="17841"/>
                    <a:pt x="34814" y="17465"/>
                  </a:cubicBezTo>
                  <a:cubicBezTo>
                    <a:pt x="34372" y="16803"/>
                    <a:pt x="33776" y="16163"/>
                    <a:pt x="33247" y="15545"/>
                  </a:cubicBezTo>
                  <a:cubicBezTo>
                    <a:pt x="32673" y="14882"/>
                    <a:pt x="32209" y="14176"/>
                    <a:pt x="31591" y="13536"/>
                  </a:cubicBezTo>
                  <a:cubicBezTo>
                    <a:pt x="30929" y="12851"/>
                    <a:pt x="30377" y="11990"/>
                    <a:pt x="29847" y="11196"/>
                  </a:cubicBezTo>
                  <a:cubicBezTo>
                    <a:pt x="28920" y="9761"/>
                    <a:pt x="27396" y="8701"/>
                    <a:pt x="26050" y="7752"/>
                  </a:cubicBezTo>
                  <a:cubicBezTo>
                    <a:pt x="25432" y="7310"/>
                    <a:pt x="24814" y="6979"/>
                    <a:pt x="24173" y="6604"/>
                  </a:cubicBezTo>
                  <a:cubicBezTo>
                    <a:pt x="23997" y="6538"/>
                    <a:pt x="23820" y="6449"/>
                    <a:pt x="23644" y="6383"/>
                  </a:cubicBezTo>
                  <a:cubicBezTo>
                    <a:pt x="23644" y="6361"/>
                    <a:pt x="23621" y="6361"/>
                    <a:pt x="23621" y="6339"/>
                  </a:cubicBezTo>
                  <a:cubicBezTo>
                    <a:pt x="22849" y="5831"/>
                    <a:pt x="22098" y="5235"/>
                    <a:pt x="21348" y="4683"/>
                  </a:cubicBezTo>
                  <a:cubicBezTo>
                    <a:pt x="20685" y="4176"/>
                    <a:pt x="20178" y="3558"/>
                    <a:pt x="19582" y="2962"/>
                  </a:cubicBezTo>
                  <a:cubicBezTo>
                    <a:pt x="19008" y="2365"/>
                    <a:pt x="18191" y="1814"/>
                    <a:pt x="17462" y="1416"/>
                  </a:cubicBezTo>
                  <a:cubicBezTo>
                    <a:pt x="16712" y="1019"/>
                    <a:pt x="15895" y="710"/>
                    <a:pt x="15100" y="489"/>
                  </a:cubicBezTo>
                  <a:cubicBezTo>
                    <a:pt x="14219" y="227"/>
                    <a:pt x="13277" y="0"/>
                    <a:pt x="12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3413175" y="2472950"/>
              <a:ext cx="1675" cy="10100"/>
            </a:xfrm>
            <a:custGeom>
              <a:avLst/>
              <a:gdLst/>
              <a:ahLst/>
              <a:cxnLst/>
              <a:rect l="l" t="t" r="r" b="b"/>
              <a:pathLst>
                <a:path w="67" h="404" extrusionOk="0">
                  <a:moveTo>
                    <a:pt x="23" y="1"/>
                  </a:moveTo>
                  <a:cubicBezTo>
                    <a:pt x="11" y="1"/>
                    <a:pt x="0" y="6"/>
                    <a:pt x="0" y="17"/>
                  </a:cubicBezTo>
                  <a:lnTo>
                    <a:pt x="0" y="216"/>
                  </a:lnTo>
                  <a:lnTo>
                    <a:pt x="0" y="370"/>
                  </a:lnTo>
                  <a:cubicBezTo>
                    <a:pt x="11" y="393"/>
                    <a:pt x="23" y="404"/>
                    <a:pt x="31" y="404"/>
                  </a:cubicBezTo>
                  <a:cubicBezTo>
                    <a:pt x="39" y="404"/>
                    <a:pt x="45" y="393"/>
                    <a:pt x="45" y="370"/>
                  </a:cubicBezTo>
                  <a:cubicBezTo>
                    <a:pt x="67" y="326"/>
                    <a:pt x="45" y="260"/>
                    <a:pt x="45" y="216"/>
                  </a:cubicBezTo>
                  <a:lnTo>
                    <a:pt x="45" y="17"/>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2481575" y="1786825"/>
              <a:ext cx="575" cy="0"/>
            </a:xfrm>
            <a:custGeom>
              <a:avLst/>
              <a:gdLst/>
              <a:ahLst/>
              <a:cxnLst/>
              <a:rect l="l" t="t" r="r" b="b"/>
              <a:pathLst>
                <a:path w="23" extrusionOk="0">
                  <a:moveTo>
                    <a:pt x="22" y="0"/>
                  </a:moveTo>
                  <a:lnTo>
                    <a:pt x="0" y="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2481025" y="1786825"/>
              <a:ext cx="25" cy="0"/>
            </a:xfrm>
            <a:custGeom>
              <a:avLst/>
              <a:gdLst/>
              <a:ahLst/>
              <a:cxnLst/>
              <a:rect l="l" t="t" r="r" b="b"/>
              <a:pathLst>
                <a:path w="1" extrusionOk="0">
                  <a:moveTo>
                    <a:pt x="0" y="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3181375" y="2581875"/>
              <a:ext cx="6100" cy="14675"/>
            </a:xfrm>
            <a:custGeom>
              <a:avLst/>
              <a:gdLst/>
              <a:ahLst/>
              <a:cxnLst/>
              <a:rect l="l" t="t" r="r" b="b"/>
              <a:pathLst>
                <a:path w="244" h="587" extrusionOk="0">
                  <a:moveTo>
                    <a:pt x="206" y="0"/>
                  </a:moveTo>
                  <a:cubicBezTo>
                    <a:pt x="182" y="0"/>
                    <a:pt x="155" y="17"/>
                    <a:pt x="155" y="53"/>
                  </a:cubicBezTo>
                  <a:lnTo>
                    <a:pt x="155" y="318"/>
                  </a:lnTo>
                  <a:cubicBezTo>
                    <a:pt x="155" y="384"/>
                    <a:pt x="133" y="429"/>
                    <a:pt x="133" y="473"/>
                  </a:cubicBezTo>
                  <a:cubicBezTo>
                    <a:pt x="89" y="517"/>
                    <a:pt x="67" y="517"/>
                    <a:pt x="23" y="539"/>
                  </a:cubicBezTo>
                  <a:cubicBezTo>
                    <a:pt x="1" y="539"/>
                    <a:pt x="23" y="583"/>
                    <a:pt x="23" y="583"/>
                  </a:cubicBezTo>
                  <a:cubicBezTo>
                    <a:pt x="32" y="585"/>
                    <a:pt x="42" y="586"/>
                    <a:pt x="50" y="586"/>
                  </a:cubicBezTo>
                  <a:cubicBezTo>
                    <a:pt x="141" y="586"/>
                    <a:pt x="181" y="487"/>
                    <a:pt x="221" y="407"/>
                  </a:cubicBezTo>
                  <a:cubicBezTo>
                    <a:pt x="243" y="296"/>
                    <a:pt x="243" y="164"/>
                    <a:pt x="243" y="31"/>
                  </a:cubicBezTo>
                  <a:cubicBezTo>
                    <a:pt x="243" y="11"/>
                    <a:pt x="226"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3314375" y="2591250"/>
              <a:ext cx="5000" cy="11525"/>
            </a:xfrm>
            <a:custGeom>
              <a:avLst/>
              <a:gdLst/>
              <a:ahLst/>
              <a:cxnLst/>
              <a:rect l="l" t="t" r="r" b="b"/>
              <a:pathLst>
                <a:path w="200" h="461" extrusionOk="0">
                  <a:moveTo>
                    <a:pt x="142" y="0"/>
                  </a:moveTo>
                  <a:cubicBezTo>
                    <a:pt x="124" y="0"/>
                    <a:pt x="96" y="16"/>
                    <a:pt x="111" y="32"/>
                  </a:cubicBezTo>
                  <a:cubicBezTo>
                    <a:pt x="133" y="142"/>
                    <a:pt x="111" y="252"/>
                    <a:pt x="45" y="363"/>
                  </a:cubicBezTo>
                  <a:lnTo>
                    <a:pt x="23" y="363"/>
                  </a:lnTo>
                  <a:cubicBezTo>
                    <a:pt x="23" y="385"/>
                    <a:pt x="1" y="385"/>
                    <a:pt x="1" y="429"/>
                  </a:cubicBezTo>
                  <a:cubicBezTo>
                    <a:pt x="1" y="445"/>
                    <a:pt x="12" y="460"/>
                    <a:pt x="26" y="460"/>
                  </a:cubicBezTo>
                  <a:cubicBezTo>
                    <a:pt x="32" y="460"/>
                    <a:pt x="39" y="457"/>
                    <a:pt x="45" y="451"/>
                  </a:cubicBezTo>
                  <a:cubicBezTo>
                    <a:pt x="155" y="319"/>
                    <a:pt x="200" y="164"/>
                    <a:pt x="155" y="9"/>
                  </a:cubicBezTo>
                  <a:cubicBezTo>
                    <a:pt x="155" y="3"/>
                    <a:pt x="150"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3325425" y="2597550"/>
              <a:ext cx="6100" cy="5550"/>
            </a:xfrm>
            <a:custGeom>
              <a:avLst/>
              <a:gdLst/>
              <a:ahLst/>
              <a:cxnLst/>
              <a:rect l="l" t="t" r="r" b="b"/>
              <a:pathLst>
                <a:path w="244" h="222" extrusionOk="0">
                  <a:moveTo>
                    <a:pt x="199" y="0"/>
                  </a:moveTo>
                  <a:cubicBezTo>
                    <a:pt x="89" y="22"/>
                    <a:pt x="45" y="111"/>
                    <a:pt x="0" y="199"/>
                  </a:cubicBezTo>
                  <a:cubicBezTo>
                    <a:pt x="0" y="221"/>
                    <a:pt x="0" y="221"/>
                    <a:pt x="22" y="221"/>
                  </a:cubicBezTo>
                  <a:cubicBezTo>
                    <a:pt x="89" y="177"/>
                    <a:pt x="111" y="89"/>
                    <a:pt x="199" y="67"/>
                  </a:cubicBezTo>
                  <a:cubicBezTo>
                    <a:pt x="243" y="67"/>
                    <a:pt x="243"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3130600" y="2547875"/>
              <a:ext cx="220775" cy="25825"/>
            </a:xfrm>
            <a:custGeom>
              <a:avLst/>
              <a:gdLst/>
              <a:ahLst/>
              <a:cxnLst/>
              <a:rect l="l" t="t" r="r" b="b"/>
              <a:pathLst>
                <a:path w="8831" h="1033" extrusionOk="0">
                  <a:moveTo>
                    <a:pt x="2117" y="482"/>
                  </a:moveTo>
                  <a:cubicBezTo>
                    <a:pt x="2104" y="482"/>
                    <a:pt x="2091" y="483"/>
                    <a:pt x="2076" y="486"/>
                  </a:cubicBezTo>
                  <a:cubicBezTo>
                    <a:pt x="2054" y="486"/>
                    <a:pt x="2054" y="530"/>
                    <a:pt x="2076" y="530"/>
                  </a:cubicBezTo>
                  <a:cubicBezTo>
                    <a:pt x="2252" y="530"/>
                    <a:pt x="2319" y="663"/>
                    <a:pt x="2473" y="685"/>
                  </a:cubicBezTo>
                  <a:cubicBezTo>
                    <a:pt x="2650" y="751"/>
                    <a:pt x="2848" y="795"/>
                    <a:pt x="3047" y="817"/>
                  </a:cubicBezTo>
                  <a:cubicBezTo>
                    <a:pt x="3400" y="906"/>
                    <a:pt x="3798" y="972"/>
                    <a:pt x="4151" y="972"/>
                  </a:cubicBezTo>
                  <a:lnTo>
                    <a:pt x="5498" y="972"/>
                  </a:lnTo>
                  <a:cubicBezTo>
                    <a:pt x="5645" y="972"/>
                    <a:pt x="5782" y="952"/>
                    <a:pt x="5923" y="952"/>
                  </a:cubicBezTo>
                  <a:cubicBezTo>
                    <a:pt x="5959" y="952"/>
                    <a:pt x="5996" y="954"/>
                    <a:pt x="6033" y="957"/>
                  </a:cubicBezTo>
                  <a:lnTo>
                    <a:pt x="6033" y="957"/>
                  </a:lnTo>
                  <a:cubicBezTo>
                    <a:pt x="5864" y="930"/>
                    <a:pt x="5695" y="906"/>
                    <a:pt x="5520" y="906"/>
                  </a:cubicBezTo>
                  <a:lnTo>
                    <a:pt x="4195" y="906"/>
                  </a:lnTo>
                  <a:cubicBezTo>
                    <a:pt x="3798" y="906"/>
                    <a:pt x="3356" y="861"/>
                    <a:pt x="2937" y="773"/>
                  </a:cubicBezTo>
                  <a:cubicBezTo>
                    <a:pt x="2738" y="707"/>
                    <a:pt x="2495" y="685"/>
                    <a:pt x="2319" y="574"/>
                  </a:cubicBezTo>
                  <a:cubicBezTo>
                    <a:pt x="2223" y="536"/>
                    <a:pt x="2194" y="482"/>
                    <a:pt x="2117" y="482"/>
                  </a:cubicBezTo>
                  <a:close/>
                  <a:moveTo>
                    <a:pt x="6460" y="1014"/>
                  </a:moveTo>
                  <a:cubicBezTo>
                    <a:pt x="6472" y="1015"/>
                    <a:pt x="6482" y="1016"/>
                    <a:pt x="6491" y="1016"/>
                  </a:cubicBezTo>
                  <a:cubicBezTo>
                    <a:pt x="6481" y="1015"/>
                    <a:pt x="6470" y="1015"/>
                    <a:pt x="6460" y="1014"/>
                  </a:cubicBezTo>
                  <a:close/>
                  <a:moveTo>
                    <a:pt x="45" y="0"/>
                  </a:moveTo>
                  <a:cubicBezTo>
                    <a:pt x="1" y="0"/>
                    <a:pt x="1" y="23"/>
                    <a:pt x="45" y="23"/>
                  </a:cubicBezTo>
                  <a:cubicBezTo>
                    <a:pt x="442" y="45"/>
                    <a:pt x="839" y="221"/>
                    <a:pt x="1259" y="221"/>
                  </a:cubicBezTo>
                  <a:lnTo>
                    <a:pt x="2583" y="221"/>
                  </a:lnTo>
                  <a:cubicBezTo>
                    <a:pt x="2804" y="221"/>
                    <a:pt x="3074" y="182"/>
                    <a:pt x="3328" y="182"/>
                  </a:cubicBezTo>
                  <a:cubicBezTo>
                    <a:pt x="3454" y="182"/>
                    <a:pt x="3577" y="192"/>
                    <a:pt x="3687" y="221"/>
                  </a:cubicBezTo>
                  <a:cubicBezTo>
                    <a:pt x="3930" y="310"/>
                    <a:pt x="3908" y="574"/>
                    <a:pt x="4173" y="663"/>
                  </a:cubicBezTo>
                  <a:cubicBezTo>
                    <a:pt x="4276" y="692"/>
                    <a:pt x="4386" y="702"/>
                    <a:pt x="4499" y="702"/>
                  </a:cubicBezTo>
                  <a:cubicBezTo>
                    <a:pt x="4725" y="702"/>
                    <a:pt x="4960" y="663"/>
                    <a:pt x="5166" y="663"/>
                  </a:cubicBezTo>
                  <a:cubicBezTo>
                    <a:pt x="5577" y="663"/>
                    <a:pt x="5903" y="917"/>
                    <a:pt x="6269" y="990"/>
                  </a:cubicBezTo>
                  <a:lnTo>
                    <a:pt x="6269" y="990"/>
                  </a:lnTo>
                  <a:cubicBezTo>
                    <a:pt x="6282" y="991"/>
                    <a:pt x="6295" y="993"/>
                    <a:pt x="6308" y="994"/>
                  </a:cubicBezTo>
                  <a:lnTo>
                    <a:pt x="6308" y="994"/>
                  </a:lnTo>
                  <a:cubicBezTo>
                    <a:pt x="6332" y="995"/>
                    <a:pt x="6358" y="999"/>
                    <a:pt x="6384" y="1002"/>
                  </a:cubicBezTo>
                  <a:lnTo>
                    <a:pt x="6384" y="1002"/>
                  </a:lnTo>
                  <a:cubicBezTo>
                    <a:pt x="6358" y="1000"/>
                    <a:pt x="6333" y="997"/>
                    <a:pt x="6308" y="994"/>
                  </a:cubicBezTo>
                  <a:lnTo>
                    <a:pt x="6308" y="994"/>
                  </a:lnTo>
                  <a:cubicBezTo>
                    <a:pt x="6303" y="994"/>
                    <a:pt x="6297" y="994"/>
                    <a:pt x="6292" y="994"/>
                  </a:cubicBezTo>
                  <a:cubicBezTo>
                    <a:pt x="6284" y="993"/>
                    <a:pt x="6277" y="991"/>
                    <a:pt x="6269" y="990"/>
                  </a:cubicBezTo>
                  <a:lnTo>
                    <a:pt x="6269" y="990"/>
                  </a:lnTo>
                  <a:cubicBezTo>
                    <a:pt x="6224" y="984"/>
                    <a:pt x="6180" y="978"/>
                    <a:pt x="6138" y="972"/>
                  </a:cubicBezTo>
                  <a:cubicBezTo>
                    <a:pt x="6102" y="965"/>
                    <a:pt x="6068" y="960"/>
                    <a:pt x="6033" y="957"/>
                  </a:cubicBezTo>
                  <a:lnTo>
                    <a:pt x="6033" y="957"/>
                  </a:lnTo>
                  <a:cubicBezTo>
                    <a:pt x="6174" y="979"/>
                    <a:pt x="6315" y="1002"/>
                    <a:pt x="6460" y="1014"/>
                  </a:cubicBezTo>
                  <a:lnTo>
                    <a:pt x="6460" y="1014"/>
                  </a:lnTo>
                  <a:cubicBezTo>
                    <a:pt x="6438" y="1011"/>
                    <a:pt x="6411" y="1007"/>
                    <a:pt x="6384" y="1002"/>
                  </a:cubicBezTo>
                  <a:lnTo>
                    <a:pt x="6384" y="1002"/>
                  </a:lnTo>
                  <a:cubicBezTo>
                    <a:pt x="6465" y="1011"/>
                    <a:pt x="6547" y="1016"/>
                    <a:pt x="6623" y="1016"/>
                  </a:cubicBezTo>
                  <a:cubicBezTo>
                    <a:pt x="6658" y="1016"/>
                    <a:pt x="6665" y="1002"/>
                    <a:pt x="6646" y="997"/>
                  </a:cubicBezTo>
                  <a:lnTo>
                    <a:pt x="6646" y="997"/>
                  </a:lnTo>
                  <a:cubicBezTo>
                    <a:pt x="6872" y="1023"/>
                    <a:pt x="7101" y="1032"/>
                    <a:pt x="7329" y="1032"/>
                  </a:cubicBezTo>
                  <a:cubicBezTo>
                    <a:pt x="7829" y="1032"/>
                    <a:pt x="8329" y="987"/>
                    <a:pt x="8809" y="972"/>
                  </a:cubicBezTo>
                  <a:cubicBezTo>
                    <a:pt x="8831" y="972"/>
                    <a:pt x="8831" y="906"/>
                    <a:pt x="8809" y="906"/>
                  </a:cubicBezTo>
                  <a:cubicBezTo>
                    <a:pt x="8689" y="899"/>
                    <a:pt x="8569" y="897"/>
                    <a:pt x="8447" y="897"/>
                  </a:cubicBezTo>
                  <a:cubicBezTo>
                    <a:pt x="8086" y="897"/>
                    <a:pt x="7720" y="918"/>
                    <a:pt x="7354" y="918"/>
                  </a:cubicBezTo>
                  <a:cubicBezTo>
                    <a:pt x="6960" y="918"/>
                    <a:pt x="6566" y="894"/>
                    <a:pt x="6182" y="795"/>
                  </a:cubicBezTo>
                  <a:cubicBezTo>
                    <a:pt x="5829" y="707"/>
                    <a:pt x="5586" y="486"/>
                    <a:pt x="5188" y="486"/>
                  </a:cubicBezTo>
                  <a:cubicBezTo>
                    <a:pt x="5012" y="486"/>
                    <a:pt x="4766" y="536"/>
                    <a:pt x="4542" y="536"/>
                  </a:cubicBezTo>
                  <a:cubicBezTo>
                    <a:pt x="4346" y="536"/>
                    <a:pt x="4166" y="498"/>
                    <a:pt x="4063" y="354"/>
                  </a:cubicBezTo>
                  <a:cubicBezTo>
                    <a:pt x="3952" y="199"/>
                    <a:pt x="3864" y="111"/>
                    <a:pt x="3643" y="89"/>
                  </a:cubicBezTo>
                  <a:cubicBezTo>
                    <a:pt x="3571" y="78"/>
                    <a:pt x="3494" y="74"/>
                    <a:pt x="3414" y="74"/>
                  </a:cubicBezTo>
                  <a:cubicBezTo>
                    <a:pt x="3174" y="74"/>
                    <a:pt x="2909" y="111"/>
                    <a:pt x="2694" y="111"/>
                  </a:cubicBezTo>
                  <a:cubicBezTo>
                    <a:pt x="2252" y="111"/>
                    <a:pt x="1811" y="133"/>
                    <a:pt x="1369" y="133"/>
                  </a:cubicBezTo>
                  <a:cubicBezTo>
                    <a:pt x="1241" y="151"/>
                    <a:pt x="1125" y="162"/>
                    <a:pt x="1013" y="162"/>
                  </a:cubicBezTo>
                  <a:cubicBezTo>
                    <a:pt x="855" y="162"/>
                    <a:pt x="708" y="141"/>
                    <a:pt x="553" y="89"/>
                  </a:cubicBezTo>
                  <a:cubicBezTo>
                    <a:pt x="398" y="23"/>
                    <a:pt x="221"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2564350" y="2576025"/>
              <a:ext cx="25425" cy="4200"/>
            </a:xfrm>
            <a:custGeom>
              <a:avLst/>
              <a:gdLst/>
              <a:ahLst/>
              <a:cxnLst/>
              <a:rect l="l" t="t" r="r" b="b"/>
              <a:pathLst>
                <a:path w="1017" h="168" extrusionOk="0">
                  <a:moveTo>
                    <a:pt x="994" y="0"/>
                  </a:moveTo>
                  <a:cubicBezTo>
                    <a:pt x="828" y="84"/>
                    <a:pt x="655" y="103"/>
                    <a:pt x="479" y="103"/>
                  </a:cubicBezTo>
                  <a:cubicBezTo>
                    <a:pt x="329" y="103"/>
                    <a:pt x="176" y="89"/>
                    <a:pt x="23" y="89"/>
                  </a:cubicBezTo>
                  <a:cubicBezTo>
                    <a:pt x="1" y="89"/>
                    <a:pt x="1" y="155"/>
                    <a:pt x="23" y="155"/>
                  </a:cubicBezTo>
                  <a:cubicBezTo>
                    <a:pt x="165" y="155"/>
                    <a:pt x="315" y="167"/>
                    <a:pt x="461" y="167"/>
                  </a:cubicBezTo>
                  <a:cubicBezTo>
                    <a:pt x="655" y="167"/>
                    <a:pt x="843" y="145"/>
                    <a:pt x="994" y="45"/>
                  </a:cubicBezTo>
                  <a:cubicBezTo>
                    <a:pt x="1016" y="45"/>
                    <a:pt x="994" y="0"/>
                    <a:pt x="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2738900" y="2553725"/>
              <a:ext cx="179075" cy="15250"/>
            </a:xfrm>
            <a:custGeom>
              <a:avLst/>
              <a:gdLst/>
              <a:ahLst/>
              <a:cxnLst/>
              <a:rect l="l" t="t" r="r" b="b"/>
              <a:pathLst>
                <a:path w="7163" h="610" extrusionOk="0">
                  <a:moveTo>
                    <a:pt x="7134" y="0"/>
                  </a:moveTo>
                  <a:cubicBezTo>
                    <a:pt x="7129" y="0"/>
                    <a:pt x="7125" y="3"/>
                    <a:pt x="7125" y="9"/>
                  </a:cubicBezTo>
                  <a:cubicBezTo>
                    <a:pt x="7037" y="208"/>
                    <a:pt x="6684" y="208"/>
                    <a:pt x="6507" y="230"/>
                  </a:cubicBezTo>
                  <a:cubicBezTo>
                    <a:pt x="6154" y="318"/>
                    <a:pt x="5845" y="429"/>
                    <a:pt x="5492" y="429"/>
                  </a:cubicBezTo>
                  <a:cubicBezTo>
                    <a:pt x="4807" y="429"/>
                    <a:pt x="4145" y="385"/>
                    <a:pt x="3461" y="318"/>
                  </a:cubicBezTo>
                  <a:cubicBezTo>
                    <a:pt x="2961" y="287"/>
                    <a:pt x="2473" y="256"/>
                    <a:pt x="1980" y="256"/>
                  </a:cubicBezTo>
                  <a:cubicBezTo>
                    <a:pt x="1775" y="256"/>
                    <a:pt x="1570" y="261"/>
                    <a:pt x="1363" y="274"/>
                  </a:cubicBezTo>
                  <a:cubicBezTo>
                    <a:pt x="1076" y="274"/>
                    <a:pt x="812" y="318"/>
                    <a:pt x="547" y="385"/>
                  </a:cubicBezTo>
                  <a:cubicBezTo>
                    <a:pt x="370" y="407"/>
                    <a:pt x="171" y="429"/>
                    <a:pt x="39" y="539"/>
                  </a:cubicBezTo>
                  <a:cubicBezTo>
                    <a:pt x="1" y="558"/>
                    <a:pt x="45" y="610"/>
                    <a:pt x="72" y="610"/>
                  </a:cubicBezTo>
                  <a:cubicBezTo>
                    <a:pt x="76" y="610"/>
                    <a:pt x="80" y="608"/>
                    <a:pt x="83" y="605"/>
                  </a:cubicBezTo>
                  <a:cubicBezTo>
                    <a:pt x="304" y="407"/>
                    <a:pt x="834" y="407"/>
                    <a:pt x="1076" y="385"/>
                  </a:cubicBezTo>
                  <a:cubicBezTo>
                    <a:pt x="1430" y="340"/>
                    <a:pt x="1805" y="340"/>
                    <a:pt x="2158" y="340"/>
                  </a:cubicBezTo>
                  <a:cubicBezTo>
                    <a:pt x="2865" y="340"/>
                    <a:pt x="3593" y="429"/>
                    <a:pt x="4300" y="517"/>
                  </a:cubicBezTo>
                  <a:cubicBezTo>
                    <a:pt x="4586" y="537"/>
                    <a:pt x="4881" y="557"/>
                    <a:pt x="5175" y="557"/>
                  </a:cubicBezTo>
                  <a:cubicBezTo>
                    <a:pt x="5539" y="557"/>
                    <a:pt x="5901" y="526"/>
                    <a:pt x="6242" y="429"/>
                  </a:cubicBezTo>
                  <a:cubicBezTo>
                    <a:pt x="6485" y="385"/>
                    <a:pt x="7059" y="340"/>
                    <a:pt x="7147" y="31"/>
                  </a:cubicBezTo>
                  <a:cubicBezTo>
                    <a:pt x="7163" y="16"/>
                    <a:pt x="7145" y="0"/>
                    <a:pt x="7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3644150" y="2632250"/>
              <a:ext cx="6925" cy="4550"/>
            </a:xfrm>
            <a:custGeom>
              <a:avLst/>
              <a:gdLst/>
              <a:ahLst/>
              <a:cxnLst/>
              <a:rect l="l" t="t" r="r" b="b"/>
              <a:pathLst>
                <a:path w="277" h="182" extrusionOk="0">
                  <a:moveTo>
                    <a:pt x="54" y="1"/>
                  </a:moveTo>
                  <a:cubicBezTo>
                    <a:pt x="28" y="1"/>
                    <a:pt x="1" y="53"/>
                    <a:pt x="33" y="69"/>
                  </a:cubicBezTo>
                  <a:cubicBezTo>
                    <a:pt x="66" y="119"/>
                    <a:pt x="124" y="181"/>
                    <a:pt x="189" y="181"/>
                  </a:cubicBezTo>
                  <a:cubicBezTo>
                    <a:pt x="210" y="181"/>
                    <a:pt x="232" y="174"/>
                    <a:pt x="254" y="158"/>
                  </a:cubicBezTo>
                  <a:cubicBezTo>
                    <a:pt x="254" y="158"/>
                    <a:pt x="276" y="136"/>
                    <a:pt x="254" y="113"/>
                  </a:cubicBezTo>
                  <a:cubicBezTo>
                    <a:pt x="210" y="69"/>
                    <a:pt x="188" y="69"/>
                    <a:pt x="166" y="69"/>
                  </a:cubicBezTo>
                  <a:cubicBezTo>
                    <a:pt x="144" y="69"/>
                    <a:pt x="100" y="47"/>
                    <a:pt x="77" y="25"/>
                  </a:cubicBezTo>
                  <a:cubicBezTo>
                    <a:pt x="72" y="8"/>
                    <a:pt x="6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2890525" y="2348975"/>
              <a:ext cx="41425" cy="41075"/>
            </a:xfrm>
            <a:custGeom>
              <a:avLst/>
              <a:gdLst/>
              <a:ahLst/>
              <a:cxnLst/>
              <a:rect l="l" t="t" r="r" b="b"/>
              <a:pathLst>
                <a:path w="1657" h="1643" extrusionOk="0">
                  <a:moveTo>
                    <a:pt x="36" y="0"/>
                  </a:moveTo>
                  <a:cubicBezTo>
                    <a:pt x="23" y="0"/>
                    <a:pt x="1" y="16"/>
                    <a:pt x="1" y="31"/>
                  </a:cubicBezTo>
                  <a:cubicBezTo>
                    <a:pt x="111" y="208"/>
                    <a:pt x="199" y="407"/>
                    <a:pt x="332" y="561"/>
                  </a:cubicBezTo>
                  <a:cubicBezTo>
                    <a:pt x="464" y="738"/>
                    <a:pt x="619" y="848"/>
                    <a:pt x="751" y="1003"/>
                  </a:cubicBezTo>
                  <a:cubicBezTo>
                    <a:pt x="884" y="1135"/>
                    <a:pt x="994" y="1312"/>
                    <a:pt x="1171" y="1422"/>
                  </a:cubicBezTo>
                  <a:cubicBezTo>
                    <a:pt x="1303" y="1532"/>
                    <a:pt x="1524" y="1510"/>
                    <a:pt x="1656" y="1643"/>
                  </a:cubicBezTo>
                  <a:cubicBezTo>
                    <a:pt x="1568" y="1555"/>
                    <a:pt x="1502" y="1555"/>
                    <a:pt x="1391" y="1510"/>
                  </a:cubicBezTo>
                  <a:cubicBezTo>
                    <a:pt x="1193" y="1356"/>
                    <a:pt x="1060" y="1179"/>
                    <a:pt x="884" y="1003"/>
                  </a:cubicBezTo>
                  <a:cubicBezTo>
                    <a:pt x="751" y="870"/>
                    <a:pt x="597" y="738"/>
                    <a:pt x="442" y="583"/>
                  </a:cubicBezTo>
                  <a:cubicBezTo>
                    <a:pt x="288" y="429"/>
                    <a:pt x="177" y="208"/>
                    <a:pt x="45" y="9"/>
                  </a:cubicBezTo>
                  <a:cubicBezTo>
                    <a:pt x="45" y="3"/>
                    <a:pt x="41"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2898800" y="2341475"/>
              <a:ext cx="57425" cy="43675"/>
            </a:xfrm>
            <a:custGeom>
              <a:avLst/>
              <a:gdLst/>
              <a:ahLst/>
              <a:cxnLst/>
              <a:rect l="l" t="t" r="r" b="b"/>
              <a:pathLst>
                <a:path w="2297" h="1747" extrusionOk="0">
                  <a:moveTo>
                    <a:pt x="155" y="0"/>
                  </a:moveTo>
                  <a:cubicBezTo>
                    <a:pt x="45" y="0"/>
                    <a:pt x="1" y="44"/>
                    <a:pt x="45" y="66"/>
                  </a:cubicBezTo>
                  <a:cubicBezTo>
                    <a:pt x="288" y="420"/>
                    <a:pt x="486" y="773"/>
                    <a:pt x="818" y="1104"/>
                  </a:cubicBezTo>
                  <a:cubicBezTo>
                    <a:pt x="1045" y="1310"/>
                    <a:pt x="1233" y="1594"/>
                    <a:pt x="1563" y="1594"/>
                  </a:cubicBezTo>
                  <a:cubicBezTo>
                    <a:pt x="1586" y="1594"/>
                    <a:pt x="1610" y="1592"/>
                    <a:pt x="1634" y="1590"/>
                  </a:cubicBezTo>
                  <a:lnTo>
                    <a:pt x="1656" y="1545"/>
                  </a:lnTo>
                  <a:cubicBezTo>
                    <a:pt x="1818" y="1646"/>
                    <a:pt x="2016" y="1747"/>
                    <a:pt x="2217" y="1747"/>
                  </a:cubicBezTo>
                  <a:cubicBezTo>
                    <a:pt x="2236" y="1747"/>
                    <a:pt x="2255" y="1746"/>
                    <a:pt x="2275" y="1744"/>
                  </a:cubicBezTo>
                  <a:cubicBezTo>
                    <a:pt x="2297" y="1744"/>
                    <a:pt x="2297" y="1722"/>
                    <a:pt x="2275" y="1722"/>
                  </a:cubicBezTo>
                  <a:cubicBezTo>
                    <a:pt x="1988" y="1722"/>
                    <a:pt x="1701" y="1545"/>
                    <a:pt x="1524" y="1347"/>
                  </a:cubicBezTo>
                  <a:cubicBezTo>
                    <a:pt x="1392" y="1192"/>
                    <a:pt x="1303" y="994"/>
                    <a:pt x="1171" y="839"/>
                  </a:cubicBezTo>
                  <a:cubicBezTo>
                    <a:pt x="1164" y="825"/>
                    <a:pt x="1155" y="820"/>
                    <a:pt x="1147" y="820"/>
                  </a:cubicBezTo>
                  <a:cubicBezTo>
                    <a:pt x="1130" y="820"/>
                    <a:pt x="1118" y="846"/>
                    <a:pt x="1149" y="861"/>
                  </a:cubicBezTo>
                  <a:cubicBezTo>
                    <a:pt x="1323" y="1058"/>
                    <a:pt x="1412" y="1319"/>
                    <a:pt x="1627" y="1496"/>
                  </a:cubicBezTo>
                  <a:lnTo>
                    <a:pt x="1627" y="1496"/>
                  </a:lnTo>
                  <a:cubicBezTo>
                    <a:pt x="1266" y="1419"/>
                    <a:pt x="987" y="1119"/>
                    <a:pt x="729" y="861"/>
                  </a:cubicBezTo>
                  <a:cubicBezTo>
                    <a:pt x="486" y="618"/>
                    <a:pt x="332" y="287"/>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2958075" y="2372600"/>
              <a:ext cx="16375" cy="16050"/>
            </a:xfrm>
            <a:custGeom>
              <a:avLst/>
              <a:gdLst/>
              <a:ahLst/>
              <a:cxnLst/>
              <a:rect l="l" t="t" r="r" b="b"/>
              <a:pathLst>
                <a:path w="655" h="642" extrusionOk="0">
                  <a:moveTo>
                    <a:pt x="27" y="1"/>
                  </a:moveTo>
                  <a:cubicBezTo>
                    <a:pt x="12" y="1"/>
                    <a:pt x="1" y="22"/>
                    <a:pt x="14" y="36"/>
                  </a:cubicBezTo>
                  <a:cubicBezTo>
                    <a:pt x="58" y="146"/>
                    <a:pt x="146" y="256"/>
                    <a:pt x="257" y="345"/>
                  </a:cubicBezTo>
                  <a:cubicBezTo>
                    <a:pt x="367" y="411"/>
                    <a:pt x="566" y="499"/>
                    <a:pt x="610" y="632"/>
                  </a:cubicBezTo>
                  <a:cubicBezTo>
                    <a:pt x="610" y="639"/>
                    <a:pt x="615" y="641"/>
                    <a:pt x="621" y="641"/>
                  </a:cubicBezTo>
                  <a:cubicBezTo>
                    <a:pt x="635" y="641"/>
                    <a:pt x="654" y="632"/>
                    <a:pt x="654" y="632"/>
                  </a:cubicBezTo>
                  <a:cubicBezTo>
                    <a:pt x="610" y="521"/>
                    <a:pt x="478" y="455"/>
                    <a:pt x="389" y="389"/>
                  </a:cubicBezTo>
                  <a:cubicBezTo>
                    <a:pt x="257" y="278"/>
                    <a:pt x="146" y="190"/>
                    <a:pt x="58" y="36"/>
                  </a:cubicBezTo>
                  <a:cubicBezTo>
                    <a:pt x="49" y="10"/>
                    <a:pt x="37"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40"/>
          <p:cNvSpPr/>
          <p:nvPr/>
        </p:nvSpPr>
        <p:spPr>
          <a:xfrm>
            <a:off x="826302" y="679149"/>
            <a:ext cx="999900" cy="231900"/>
          </a:xfrm>
          <a:prstGeom prst="rect">
            <a:avLst/>
          </a:prstGeom>
          <a:solidFill>
            <a:srgbClr val="A54072">
              <a:alpha val="6730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rot="5400000">
            <a:off x="7930827" y="1063150"/>
            <a:ext cx="999900" cy="231900"/>
          </a:xfrm>
          <a:prstGeom prst="rect">
            <a:avLst/>
          </a:prstGeom>
          <a:solidFill>
            <a:srgbClr val="A54072">
              <a:alpha val="6730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61"/>
          <p:cNvSpPr txBox="1">
            <a:spLocks noGrp="1"/>
          </p:cNvSpPr>
          <p:nvPr>
            <p:ph type="title"/>
          </p:nvPr>
        </p:nvSpPr>
        <p:spPr>
          <a:xfrm>
            <a:off x="-1" y="246927"/>
            <a:ext cx="8413955"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smtClean="0"/>
              <a:t>How to differentiate the species</a:t>
            </a:r>
            <a:endParaRPr dirty="0"/>
          </a:p>
        </p:txBody>
      </p:sp>
      <p:sp>
        <p:nvSpPr>
          <p:cNvPr id="2804" name="Google Shape;2804;p61"/>
          <p:cNvSpPr/>
          <p:nvPr/>
        </p:nvSpPr>
        <p:spPr>
          <a:xfrm>
            <a:off x="6162861" y="1507721"/>
            <a:ext cx="1929300" cy="48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dirty="0" smtClean="0">
                <a:solidFill>
                  <a:schemeClr val="dk2"/>
                </a:solidFill>
                <a:latin typeface="Tinos"/>
                <a:ea typeface="Tinos"/>
                <a:cs typeface="Tinos"/>
                <a:sym typeface="Tinos"/>
              </a:rPr>
              <a:t>Feet</a:t>
            </a:r>
            <a:endParaRPr sz="2400" b="1" dirty="0">
              <a:solidFill>
                <a:schemeClr val="dk2"/>
              </a:solidFill>
              <a:latin typeface="Tinos"/>
              <a:ea typeface="Tinos"/>
              <a:cs typeface="Tinos"/>
              <a:sym typeface="Tinos"/>
            </a:endParaRPr>
          </a:p>
        </p:txBody>
      </p:sp>
      <p:sp>
        <p:nvSpPr>
          <p:cNvPr id="2806" name="Google Shape;2806;p61"/>
          <p:cNvSpPr/>
          <p:nvPr/>
        </p:nvSpPr>
        <p:spPr>
          <a:xfrm>
            <a:off x="6162861" y="2626246"/>
            <a:ext cx="1929300" cy="48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dirty="0" smtClean="0">
                <a:solidFill>
                  <a:schemeClr val="dk2"/>
                </a:solidFill>
                <a:latin typeface="Tinos"/>
                <a:ea typeface="Tinos"/>
                <a:cs typeface="Tinos"/>
                <a:sym typeface="Tinos"/>
              </a:rPr>
              <a:t>Tail</a:t>
            </a:r>
            <a:endParaRPr sz="2400" b="1" dirty="0">
              <a:solidFill>
                <a:schemeClr val="dk2"/>
              </a:solidFill>
              <a:latin typeface="Tinos"/>
              <a:ea typeface="Tinos"/>
              <a:cs typeface="Tinos"/>
              <a:sym typeface="Tinos"/>
            </a:endParaRPr>
          </a:p>
        </p:txBody>
      </p:sp>
      <p:sp>
        <p:nvSpPr>
          <p:cNvPr id="2808" name="Google Shape;2808;p61"/>
          <p:cNvSpPr/>
          <p:nvPr/>
        </p:nvSpPr>
        <p:spPr>
          <a:xfrm>
            <a:off x="6162861" y="3744771"/>
            <a:ext cx="1929300" cy="48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dirty="0" smtClean="0">
                <a:solidFill>
                  <a:schemeClr val="dk2"/>
                </a:solidFill>
                <a:latin typeface="Tinos"/>
                <a:ea typeface="Tinos"/>
                <a:cs typeface="Tinos"/>
                <a:sym typeface="Tinos"/>
              </a:rPr>
              <a:t>Eyes</a:t>
            </a:r>
            <a:endParaRPr sz="2400" b="1" dirty="0">
              <a:solidFill>
                <a:schemeClr val="dk2"/>
              </a:solidFill>
              <a:latin typeface="Tinos"/>
              <a:ea typeface="Tinos"/>
              <a:cs typeface="Tinos"/>
              <a:sym typeface="Tinos"/>
            </a:endParaRPr>
          </a:p>
        </p:txBody>
      </p:sp>
      <p:sp>
        <p:nvSpPr>
          <p:cNvPr id="2810" name="Google Shape;2810;p61"/>
          <p:cNvSpPr/>
          <p:nvPr/>
        </p:nvSpPr>
        <p:spPr>
          <a:xfrm>
            <a:off x="381386" y="1507721"/>
            <a:ext cx="1929300" cy="48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smtClean="0">
                <a:solidFill>
                  <a:schemeClr val="dk2"/>
                </a:solidFill>
                <a:latin typeface="Tinos"/>
                <a:ea typeface="Tinos"/>
                <a:cs typeface="Tinos"/>
                <a:sym typeface="Tinos"/>
              </a:rPr>
              <a:t>Bill</a:t>
            </a:r>
            <a:endParaRPr sz="2400" b="1" dirty="0">
              <a:solidFill>
                <a:schemeClr val="dk2"/>
              </a:solidFill>
              <a:latin typeface="Tinos"/>
              <a:ea typeface="Tinos"/>
              <a:cs typeface="Tinos"/>
              <a:sym typeface="Tinos"/>
            </a:endParaRPr>
          </a:p>
        </p:txBody>
      </p:sp>
      <p:sp>
        <p:nvSpPr>
          <p:cNvPr id="2812" name="Google Shape;2812;p61"/>
          <p:cNvSpPr/>
          <p:nvPr/>
        </p:nvSpPr>
        <p:spPr>
          <a:xfrm>
            <a:off x="381386" y="2626246"/>
            <a:ext cx="1929300" cy="48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smtClean="0">
                <a:solidFill>
                  <a:schemeClr val="dk2"/>
                </a:solidFill>
                <a:latin typeface="Tinos"/>
                <a:ea typeface="Tinos"/>
                <a:cs typeface="Tinos"/>
                <a:sym typeface="Tinos"/>
              </a:rPr>
              <a:t>Wing</a:t>
            </a:r>
            <a:endParaRPr sz="2400" b="1" dirty="0">
              <a:solidFill>
                <a:schemeClr val="dk2"/>
              </a:solidFill>
              <a:latin typeface="Tinos"/>
              <a:ea typeface="Tinos"/>
              <a:cs typeface="Tinos"/>
              <a:sym typeface="Tinos"/>
            </a:endParaRPr>
          </a:p>
        </p:txBody>
      </p:sp>
      <p:sp>
        <p:nvSpPr>
          <p:cNvPr id="2814" name="Google Shape;2814;p61"/>
          <p:cNvSpPr/>
          <p:nvPr/>
        </p:nvSpPr>
        <p:spPr>
          <a:xfrm>
            <a:off x="381386" y="3744771"/>
            <a:ext cx="1929300" cy="48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smtClean="0">
                <a:solidFill>
                  <a:schemeClr val="dk2"/>
                </a:solidFill>
                <a:latin typeface="Tinos"/>
                <a:ea typeface="Tinos"/>
                <a:cs typeface="Tinos"/>
                <a:sym typeface="Tinos"/>
              </a:rPr>
              <a:t>Size</a:t>
            </a:r>
            <a:endParaRPr sz="2400" b="1" dirty="0">
              <a:solidFill>
                <a:schemeClr val="dk2"/>
              </a:solidFill>
              <a:latin typeface="Tinos"/>
              <a:ea typeface="Tinos"/>
              <a:cs typeface="Tinos"/>
              <a:sym typeface="Tinos"/>
            </a:endParaRPr>
          </a:p>
        </p:txBody>
      </p:sp>
      <p:grpSp>
        <p:nvGrpSpPr>
          <p:cNvPr id="2816" name="Google Shape;2816;p61"/>
          <p:cNvGrpSpPr/>
          <p:nvPr/>
        </p:nvGrpSpPr>
        <p:grpSpPr>
          <a:xfrm>
            <a:off x="3301199" y="1829065"/>
            <a:ext cx="1869354" cy="2121382"/>
            <a:chOff x="6561350" y="2477950"/>
            <a:chExt cx="1869354" cy="2121382"/>
          </a:xfrm>
        </p:grpSpPr>
        <p:sp>
          <p:nvSpPr>
            <p:cNvPr id="2817" name="Google Shape;2817;p61"/>
            <p:cNvSpPr/>
            <p:nvPr/>
          </p:nvSpPr>
          <p:spPr>
            <a:xfrm>
              <a:off x="6561350" y="2482163"/>
              <a:ext cx="1862022" cy="2117170"/>
            </a:xfrm>
            <a:custGeom>
              <a:avLst/>
              <a:gdLst/>
              <a:ahLst/>
              <a:cxnLst/>
              <a:rect l="l" t="t" r="r" b="b"/>
              <a:pathLst>
                <a:path w="22297" h="55862" extrusionOk="0">
                  <a:moveTo>
                    <a:pt x="1038" y="0"/>
                  </a:moveTo>
                  <a:lnTo>
                    <a:pt x="1038" y="0"/>
                  </a:lnTo>
                  <a:cubicBezTo>
                    <a:pt x="0" y="751"/>
                    <a:pt x="1369" y="1921"/>
                    <a:pt x="221" y="2406"/>
                  </a:cubicBezTo>
                  <a:cubicBezTo>
                    <a:pt x="993" y="3400"/>
                    <a:pt x="0" y="4393"/>
                    <a:pt x="309" y="5298"/>
                  </a:cubicBezTo>
                  <a:cubicBezTo>
                    <a:pt x="397" y="5629"/>
                    <a:pt x="927" y="5828"/>
                    <a:pt x="1038" y="6159"/>
                  </a:cubicBezTo>
                  <a:cubicBezTo>
                    <a:pt x="1148" y="6557"/>
                    <a:pt x="861" y="6689"/>
                    <a:pt x="905" y="6998"/>
                  </a:cubicBezTo>
                  <a:cubicBezTo>
                    <a:pt x="1016" y="7550"/>
                    <a:pt x="1148" y="8014"/>
                    <a:pt x="1303" y="8610"/>
                  </a:cubicBezTo>
                  <a:cubicBezTo>
                    <a:pt x="1347" y="8786"/>
                    <a:pt x="993" y="9095"/>
                    <a:pt x="1082" y="9382"/>
                  </a:cubicBezTo>
                  <a:cubicBezTo>
                    <a:pt x="1192" y="9736"/>
                    <a:pt x="1634" y="10111"/>
                    <a:pt x="1766" y="10486"/>
                  </a:cubicBezTo>
                  <a:cubicBezTo>
                    <a:pt x="1921" y="10994"/>
                    <a:pt x="1766" y="11568"/>
                    <a:pt x="1899" y="12076"/>
                  </a:cubicBezTo>
                  <a:cubicBezTo>
                    <a:pt x="2252" y="13444"/>
                    <a:pt x="2406" y="13864"/>
                    <a:pt x="1104" y="14968"/>
                  </a:cubicBezTo>
                  <a:cubicBezTo>
                    <a:pt x="1413" y="15277"/>
                    <a:pt x="1810" y="16093"/>
                    <a:pt x="1656" y="16535"/>
                  </a:cubicBezTo>
                  <a:cubicBezTo>
                    <a:pt x="1545" y="16844"/>
                    <a:pt x="971" y="16932"/>
                    <a:pt x="861" y="17197"/>
                  </a:cubicBezTo>
                  <a:cubicBezTo>
                    <a:pt x="662" y="17727"/>
                    <a:pt x="993" y="17837"/>
                    <a:pt x="927" y="18301"/>
                  </a:cubicBezTo>
                  <a:cubicBezTo>
                    <a:pt x="905" y="18632"/>
                    <a:pt x="596" y="19052"/>
                    <a:pt x="574" y="19316"/>
                  </a:cubicBezTo>
                  <a:cubicBezTo>
                    <a:pt x="552" y="20089"/>
                    <a:pt x="1016" y="20310"/>
                    <a:pt x="1148" y="20950"/>
                  </a:cubicBezTo>
                  <a:cubicBezTo>
                    <a:pt x="1236" y="21303"/>
                    <a:pt x="1082" y="21701"/>
                    <a:pt x="1192" y="22054"/>
                  </a:cubicBezTo>
                  <a:cubicBezTo>
                    <a:pt x="1325" y="22584"/>
                    <a:pt x="1744" y="22915"/>
                    <a:pt x="1899" y="23400"/>
                  </a:cubicBezTo>
                  <a:cubicBezTo>
                    <a:pt x="2186" y="24350"/>
                    <a:pt x="1744" y="24835"/>
                    <a:pt x="1523" y="25696"/>
                  </a:cubicBezTo>
                  <a:cubicBezTo>
                    <a:pt x="1457" y="25917"/>
                    <a:pt x="1788" y="26138"/>
                    <a:pt x="1766" y="26359"/>
                  </a:cubicBezTo>
                  <a:cubicBezTo>
                    <a:pt x="1744" y="26579"/>
                    <a:pt x="1435" y="26646"/>
                    <a:pt x="1413" y="26911"/>
                  </a:cubicBezTo>
                  <a:cubicBezTo>
                    <a:pt x="1369" y="27242"/>
                    <a:pt x="1413" y="27595"/>
                    <a:pt x="1413" y="27926"/>
                  </a:cubicBezTo>
                  <a:cubicBezTo>
                    <a:pt x="1369" y="29030"/>
                    <a:pt x="1810" y="30112"/>
                    <a:pt x="1766" y="31193"/>
                  </a:cubicBezTo>
                  <a:cubicBezTo>
                    <a:pt x="1700" y="32275"/>
                    <a:pt x="1523" y="32606"/>
                    <a:pt x="1744" y="33754"/>
                  </a:cubicBezTo>
                  <a:cubicBezTo>
                    <a:pt x="2075" y="35476"/>
                    <a:pt x="1766" y="37286"/>
                    <a:pt x="1766" y="39118"/>
                  </a:cubicBezTo>
                  <a:cubicBezTo>
                    <a:pt x="1766" y="39670"/>
                    <a:pt x="1810" y="40244"/>
                    <a:pt x="1788" y="40774"/>
                  </a:cubicBezTo>
                  <a:cubicBezTo>
                    <a:pt x="1788" y="41017"/>
                    <a:pt x="2075" y="41127"/>
                    <a:pt x="2031" y="41370"/>
                  </a:cubicBezTo>
                  <a:cubicBezTo>
                    <a:pt x="1987" y="41657"/>
                    <a:pt x="1590" y="41768"/>
                    <a:pt x="1567" y="41988"/>
                  </a:cubicBezTo>
                  <a:cubicBezTo>
                    <a:pt x="1369" y="42915"/>
                    <a:pt x="1148" y="43821"/>
                    <a:pt x="1038" y="44748"/>
                  </a:cubicBezTo>
                  <a:cubicBezTo>
                    <a:pt x="883" y="46028"/>
                    <a:pt x="1214" y="47286"/>
                    <a:pt x="971" y="48567"/>
                  </a:cubicBezTo>
                  <a:cubicBezTo>
                    <a:pt x="684" y="49958"/>
                    <a:pt x="662" y="50642"/>
                    <a:pt x="817" y="52033"/>
                  </a:cubicBezTo>
                  <a:cubicBezTo>
                    <a:pt x="883" y="52541"/>
                    <a:pt x="662" y="54262"/>
                    <a:pt x="1082" y="54704"/>
                  </a:cubicBezTo>
                  <a:cubicBezTo>
                    <a:pt x="1303" y="54947"/>
                    <a:pt x="1788" y="54903"/>
                    <a:pt x="2075" y="55079"/>
                  </a:cubicBezTo>
                  <a:cubicBezTo>
                    <a:pt x="2186" y="55168"/>
                    <a:pt x="2340" y="55631"/>
                    <a:pt x="2406" y="55631"/>
                  </a:cubicBezTo>
                  <a:cubicBezTo>
                    <a:pt x="2525" y="55674"/>
                    <a:pt x="2643" y="55690"/>
                    <a:pt x="2761" y="55690"/>
                  </a:cubicBezTo>
                  <a:cubicBezTo>
                    <a:pt x="3060" y="55690"/>
                    <a:pt x="3367" y="55592"/>
                    <a:pt x="3724" y="55592"/>
                  </a:cubicBezTo>
                  <a:cubicBezTo>
                    <a:pt x="3804" y="55592"/>
                    <a:pt x="3888" y="55597"/>
                    <a:pt x="3974" y="55609"/>
                  </a:cubicBezTo>
                  <a:cubicBezTo>
                    <a:pt x="4668" y="55678"/>
                    <a:pt x="4873" y="55861"/>
                    <a:pt x="5193" y="55861"/>
                  </a:cubicBezTo>
                  <a:cubicBezTo>
                    <a:pt x="5382" y="55861"/>
                    <a:pt x="5611" y="55798"/>
                    <a:pt x="6005" y="55609"/>
                  </a:cubicBezTo>
                  <a:cubicBezTo>
                    <a:pt x="6609" y="55348"/>
                    <a:pt x="6948" y="55159"/>
                    <a:pt x="7423" y="55159"/>
                  </a:cubicBezTo>
                  <a:cubicBezTo>
                    <a:pt x="7590" y="55159"/>
                    <a:pt x="7773" y="55182"/>
                    <a:pt x="7992" y="55234"/>
                  </a:cubicBezTo>
                  <a:cubicBezTo>
                    <a:pt x="8367" y="55300"/>
                    <a:pt x="8499" y="55631"/>
                    <a:pt x="8852" y="55719"/>
                  </a:cubicBezTo>
                  <a:cubicBezTo>
                    <a:pt x="8992" y="55748"/>
                    <a:pt x="9113" y="55759"/>
                    <a:pt x="9226" y="55759"/>
                  </a:cubicBezTo>
                  <a:cubicBezTo>
                    <a:pt x="9542" y="55759"/>
                    <a:pt x="9792" y="55675"/>
                    <a:pt x="10199" y="55675"/>
                  </a:cubicBezTo>
                  <a:cubicBezTo>
                    <a:pt x="10691" y="55675"/>
                    <a:pt x="11064" y="55761"/>
                    <a:pt x="11447" y="55761"/>
                  </a:cubicBezTo>
                  <a:cubicBezTo>
                    <a:pt x="11615" y="55761"/>
                    <a:pt x="11784" y="55744"/>
                    <a:pt x="11965" y="55697"/>
                  </a:cubicBezTo>
                  <a:cubicBezTo>
                    <a:pt x="12644" y="55528"/>
                    <a:pt x="12732" y="55277"/>
                    <a:pt x="13363" y="55277"/>
                  </a:cubicBezTo>
                  <a:cubicBezTo>
                    <a:pt x="13389" y="55277"/>
                    <a:pt x="13416" y="55277"/>
                    <a:pt x="13444" y="55278"/>
                  </a:cubicBezTo>
                  <a:cubicBezTo>
                    <a:pt x="13797" y="55278"/>
                    <a:pt x="14261" y="55565"/>
                    <a:pt x="14614" y="55565"/>
                  </a:cubicBezTo>
                  <a:cubicBezTo>
                    <a:pt x="14635" y="55566"/>
                    <a:pt x="14657" y="55566"/>
                    <a:pt x="14679" y="55566"/>
                  </a:cubicBezTo>
                  <a:cubicBezTo>
                    <a:pt x="15157" y="55566"/>
                    <a:pt x="15784" y="55344"/>
                    <a:pt x="16270" y="55344"/>
                  </a:cubicBezTo>
                  <a:cubicBezTo>
                    <a:pt x="17418" y="55344"/>
                    <a:pt x="18102" y="55035"/>
                    <a:pt x="19184" y="55035"/>
                  </a:cubicBezTo>
                  <a:cubicBezTo>
                    <a:pt x="20038" y="55035"/>
                    <a:pt x="20721" y="55426"/>
                    <a:pt x="21479" y="55426"/>
                  </a:cubicBezTo>
                  <a:cubicBezTo>
                    <a:pt x="21739" y="55426"/>
                    <a:pt x="22009" y="55380"/>
                    <a:pt x="22297" y="55256"/>
                  </a:cubicBezTo>
                  <a:lnTo>
                    <a:pt x="22297" y="177"/>
                  </a:lnTo>
                  <a:lnTo>
                    <a:pt x="1038" y="0"/>
                  </a:ln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1"/>
            <p:cNvSpPr/>
            <p:nvPr/>
          </p:nvSpPr>
          <p:spPr>
            <a:xfrm>
              <a:off x="6568700" y="2477950"/>
              <a:ext cx="1862004" cy="2049063"/>
            </a:xfrm>
            <a:custGeom>
              <a:avLst/>
              <a:gdLst/>
              <a:ahLst/>
              <a:cxnLst/>
              <a:rect l="l" t="t" r="r" b="b"/>
              <a:pathLst>
                <a:path w="21039" h="54065" extrusionOk="0">
                  <a:moveTo>
                    <a:pt x="1" y="1"/>
                  </a:moveTo>
                  <a:cubicBezTo>
                    <a:pt x="23" y="199"/>
                    <a:pt x="354" y="1105"/>
                    <a:pt x="464" y="1524"/>
                  </a:cubicBezTo>
                  <a:cubicBezTo>
                    <a:pt x="553" y="1811"/>
                    <a:pt x="177" y="2076"/>
                    <a:pt x="310" y="2385"/>
                  </a:cubicBezTo>
                  <a:cubicBezTo>
                    <a:pt x="530" y="2826"/>
                    <a:pt x="1127" y="2981"/>
                    <a:pt x="1414" y="3378"/>
                  </a:cubicBezTo>
                  <a:cubicBezTo>
                    <a:pt x="2319" y="4681"/>
                    <a:pt x="1524" y="5895"/>
                    <a:pt x="1546" y="7374"/>
                  </a:cubicBezTo>
                  <a:cubicBezTo>
                    <a:pt x="1634" y="10222"/>
                    <a:pt x="4372" y="12076"/>
                    <a:pt x="3400" y="15167"/>
                  </a:cubicBezTo>
                  <a:cubicBezTo>
                    <a:pt x="1568" y="15940"/>
                    <a:pt x="2186" y="17154"/>
                    <a:pt x="1899" y="18655"/>
                  </a:cubicBezTo>
                  <a:cubicBezTo>
                    <a:pt x="1723" y="19714"/>
                    <a:pt x="950" y="20421"/>
                    <a:pt x="1237" y="21635"/>
                  </a:cubicBezTo>
                  <a:cubicBezTo>
                    <a:pt x="1546" y="22849"/>
                    <a:pt x="1943" y="23666"/>
                    <a:pt x="1877" y="24946"/>
                  </a:cubicBezTo>
                  <a:cubicBezTo>
                    <a:pt x="1833" y="26006"/>
                    <a:pt x="1414" y="26977"/>
                    <a:pt x="1568" y="28103"/>
                  </a:cubicBezTo>
                  <a:cubicBezTo>
                    <a:pt x="1678" y="28743"/>
                    <a:pt x="2098" y="29317"/>
                    <a:pt x="2164" y="30068"/>
                  </a:cubicBezTo>
                  <a:cubicBezTo>
                    <a:pt x="2186" y="30774"/>
                    <a:pt x="2098" y="31437"/>
                    <a:pt x="2186" y="32143"/>
                  </a:cubicBezTo>
                  <a:cubicBezTo>
                    <a:pt x="2407" y="33755"/>
                    <a:pt x="2959" y="34881"/>
                    <a:pt x="2495" y="36514"/>
                  </a:cubicBezTo>
                  <a:cubicBezTo>
                    <a:pt x="2076" y="38037"/>
                    <a:pt x="1877" y="39494"/>
                    <a:pt x="1988" y="41150"/>
                  </a:cubicBezTo>
                  <a:cubicBezTo>
                    <a:pt x="2076" y="42342"/>
                    <a:pt x="2341" y="42872"/>
                    <a:pt x="2186" y="43976"/>
                  </a:cubicBezTo>
                  <a:cubicBezTo>
                    <a:pt x="2098" y="44572"/>
                    <a:pt x="1965" y="45146"/>
                    <a:pt x="1965" y="45786"/>
                  </a:cubicBezTo>
                  <a:cubicBezTo>
                    <a:pt x="1988" y="47088"/>
                    <a:pt x="1833" y="48082"/>
                    <a:pt x="1656" y="49406"/>
                  </a:cubicBezTo>
                  <a:cubicBezTo>
                    <a:pt x="1502" y="50775"/>
                    <a:pt x="2076" y="52276"/>
                    <a:pt x="1436" y="53623"/>
                  </a:cubicBezTo>
                  <a:cubicBezTo>
                    <a:pt x="1458" y="53689"/>
                    <a:pt x="1524" y="53733"/>
                    <a:pt x="1568" y="53755"/>
                  </a:cubicBezTo>
                  <a:cubicBezTo>
                    <a:pt x="2079" y="53612"/>
                    <a:pt x="3405" y="53488"/>
                    <a:pt x="4054" y="53488"/>
                  </a:cubicBezTo>
                  <a:cubicBezTo>
                    <a:pt x="4105" y="53488"/>
                    <a:pt x="4153" y="53489"/>
                    <a:pt x="4195" y="53490"/>
                  </a:cubicBezTo>
                  <a:cubicBezTo>
                    <a:pt x="4733" y="53511"/>
                    <a:pt x="5291" y="53804"/>
                    <a:pt x="5831" y="53804"/>
                  </a:cubicBezTo>
                  <a:cubicBezTo>
                    <a:pt x="5867" y="53804"/>
                    <a:pt x="5903" y="53802"/>
                    <a:pt x="5939" y="53799"/>
                  </a:cubicBezTo>
                  <a:cubicBezTo>
                    <a:pt x="6623" y="53733"/>
                    <a:pt x="7153" y="53292"/>
                    <a:pt x="7860" y="53292"/>
                  </a:cubicBezTo>
                  <a:cubicBezTo>
                    <a:pt x="8772" y="53308"/>
                    <a:pt x="9273" y="53611"/>
                    <a:pt x="10037" y="53611"/>
                  </a:cubicBezTo>
                  <a:cubicBezTo>
                    <a:pt x="10290" y="53611"/>
                    <a:pt x="10571" y="53578"/>
                    <a:pt x="10906" y="53490"/>
                  </a:cubicBezTo>
                  <a:cubicBezTo>
                    <a:pt x="11550" y="53309"/>
                    <a:pt x="11314" y="52927"/>
                    <a:pt x="11951" y="52927"/>
                  </a:cubicBezTo>
                  <a:cubicBezTo>
                    <a:pt x="12013" y="52927"/>
                    <a:pt x="12084" y="52931"/>
                    <a:pt x="12164" y="52938"/>
                  </a:cubicBezTo>
                  <a:cubicBezTo>
                    <a:pt x="12783" y="52983"/>
                    <a:pt x="13334" y="53579"/>
                    <a:pt x="13577" y="53998"/>
                  </a:cubicBezTo>
                  <a:cubicBezTo>
                    <a:pt x="13840" y="53572"/>
                    <a:pt x="14133" y="53414"/>
                    <a:pt x="14446" y="53414"/>
                  </a:cubicBezTo>
                  <a:cubicBezTo>
                    <a:pt x="14896" y="53414"/>
                    <a:pt x="15388" y="53739"/>
                    <a:pt x="15895" y="54064"/>
                  </a:cubicBezTo>
                  <a:cubicBezTo>
                    <a:pt x="17507" y="52298"/>
                    <a:pt x="19516" y="53358"/>
                    <a:pt x="21039" y="52519"/>
                  </a:cubicBezTo>
                  <a:lnTo>
                    <a:pt x="210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61"/>
          <p:cNvGrpSpPr/>
          <p:nvPr/>
        </p:nvGrpSpPr>
        <p:grpSpPr>
          <a:xfrm>
            <a:off x="3618482" y="2271111"/>
            <a:ext cx="1411074" cy="1459974"/>
            <a:chOff x="2218875" y="2829725"/>
            <a:chExt cx="1369975" cy="1417450"/>
          </a:xfrm>
        </p:grpSpPr>
        <p:sp>
          <p:nvSpPr>
            <p:cNvPr id="2820" name="Google Shape;2820;p61"/>
            <p:cNvSpPr/>
            <p:nvPr/>
          </p:nvSpPr>
          <p:spPr>
            <a:xfrm>
              <a:off x="3125400" y="2961250"/>
              <a:ext cx="11850" cy="25625"/>
            </a:xfrm>
            <a:custGeom>
              <a:avLst/>
              <a:gdLst/>
              <a:ahLst/>
              <a:cxnLst/>
              <a:rect l="l" t="t" r="r" b="b"/>
              <a:pathLst>
                <a:path w="474" h="1025" extrusionOk="0">
                  <a:moveTo>
                    <a:pt x="429" y="0"/>
                  </a:moveTo>
                  <a:cubicBezTo>
                    <a:pt x="363" y="133"/>
                    <a:pt x="319" y="287"/>
                    <a:pt x="275" y="442"/>
                  </a:cubicBezTo>
                  <a:cubicBezTo>
                    <a:pt x="187" y="618"/>
                    <a:pt x="76" y="795"/>
                    <a:pt x="32" y="994"/>
                  </a:cubicBezTo>
                  <a:cubicBezTo>
                    <a:pt x="1" y="1009"/>
                    <a:pt x="25" y="1025"/>
                    <a:pt x="49" y="1025"/>
                  </a:cubicBezTo>
                  <a:cubicBezTo>
                    <a:pt x="59" y="1025"/>
                    <a:pt x="70" y="1022"/>
                    <a:pt x="76" y="1016"/>
                  </a:cubicBezTo>
                  <a:cubicBezTo>
                    <a:pt x="142" y="839"/>
                    <a:pt x="209" y="685"/>
                    <a:pt x="297" y="530"/>
                  </a:cubicBezTo>
                  <a:cubicBezTo>
                    <a:pt x="363" y="353"/>
                    <a:pt x="407" y="155"/>
                    <a:pt x="474" y="22"/>
                  </a:cubicBezTo>
                  <a:cubicBezTo>
                    <a:pt x="474" y="0"/>
                    <a:pt x="42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1"/>
            <p:cNvSpPr/>
            <p:nvPr/>
          </p:nvSpPr>
          <p:spPr>
            <a:xfrm>
              <a:off x="3122325" y="2948125"/>
              <a:ext cx="20450" cy="55325"/>
            </a:xfrm>
            <a:custGeom>
              <a:avLst/>
              <a:gdLst/>
              <a:ahLst/>
              <a:cxnLst/>
              <a:rect l="l" t="t" r="r" b="b"/>
              <a:pathLst>
                <a:path w="818" h="2213" extrusionOk="0">
                  <a:moveTo>
                    <a:pt x="751" y="1"/>
                  </a:moveTo>
                  <a:cubicBezTo>
                    <a:pt x="740" y="1"/>
                    <a:pt x="729" y="6"/>
                    <a:pt x="729" y="18"/>
                  </a:cubicBezTo>
                  <a:cubicBezTo>
                    <a:pt x="729" y="304"/>
                    <a:pt x="663" y="525"/>
                    <a:pt x="641" y="790"/>
                  </a:cubicBezTo>
                  <a:cubicBezTo>
                    <a:pt x="641" y="901"/>
                    <a:pt x="619" y="1011"/>
                    <a:pt x="619" y="1099"/>
                  </a:cubicBezTo>
                  <a:cubicBezTo>
                    <a:pt x="619" y="1178"/>
                    <a:pt x="514" y="1466"/>
                    <a:pt x="459" y="1466"/>
                  </a:cubicBezTo>
                  <a:cubicBezTo>
                    <a:pt x="453" y="1466"/>
                    <a:pt x="447" y="1462"/>
                    <a:pt x="442" y="1452"/>
                  </a:cubicBezTo>
                  <a:cubicBezTo>
                    <a:pt x="442" y="1445"/>
                    <a:pt x="440" y="1443"/>
                    <a:pt x="436" y="1443"/>
                  </a:cubicBezTo>
                  <a:cubicBezTo>
                    <a:pt x="430" y="1443"/>
                    <a:pt x="420" y="1452"/>
                    <a:pt x="420" y="1452"/>
                  </a:cubicBezTo>
                  <a:lnTo>
                    <a:pt x="420" y="1519"/>
                  </a:lnTo>
                  <a:cubicBezTo>
                    <a:pt x="420" y="1541"/>
                    <a:pt x="420" y="1541"/>
                    <a:pt x="442" y="1541"/>
                  </a:cubicBezTo>
                  <a:cubicBezTo>
                    <a:pt x="420" y="1563"/>
                    <a:pt x="398" y="1629"/>
                    <a:pt x="398" y="1651"/>
                  </a:cubicBezTo>
                  <a:cubicBezTo>
                    <a:pt x="310" y="1828"/>
                    <a:pt x="177" y="1960"/>
                    <a:pt x="67" y="2093"/>
                  </a:cubicBezTo>
                  <a:cubicBezTo>
                    <a:pt x="45" y="2115"/>
                    <a:pt x="0" y="2115"/>
                    <a:pt x="0" y="2181"/>
                  </a:cubicBezTo>
                  <a:cubicBezTo>
                    <a:pt x="0" y="2197"/>
                    <a:pt x="23" y="2212"/>
                    <a:pt x="43" y="2212"/>
                  </a:cubicBezTo>
                  <a:cubicBezTo>
                    <a:pt x="52" y="2212"/>
                    <a:pt x="60" y="2209"/>
                    <a:pt x="67" y="2203"/>
                  </a:cubicBezTo>
                  <a:cubicBezTo>
                    <a:pt x="177" y="2071"/>
                    <a:pt x="310" y="1938"/>
                    <a:pt x="398" y="1761"/>
                  </a:cubicBezTo>
                  <a:cubicBezTo>
                    <a:pt x="442" y="1673"/>
                    <a:pt x="486" y="1563"/>
                    <a:pt x="530" y="1497"/>
                  </a:cubicBezTo>
                  <a:lnTo>
                    <a:pt x="619" y="1408"/>
                  </a:lnTo>
                  <a:lnTo>
                    <a:pt x="641" y="1364"/>
                  </a:lnTo>
                  <a:cubicBezTo>
                    <a:pt x="663" y="1364"/>
                    <a:pt x="663" y="1320"/>
                    <a:pt x="641" y="1320"/>
                  </a:cubicBezTo>
                  <a:cubicBezTo>
                    <a:pt x="663" y="1232"/>
                    <a:pt x="707" y="1121"/>
                    <a:pt x="707" y="1055"/>
                  </a:cubicBezTo>
                  <a:cubicBezTo>
                    <a:pt x="751" y="724"/>
                    <a:pt x="817" y="349"/>
                    <a:pt x="773" y="18"/>
                  </a:cubicBezTo>
                  <a:cubicBezTo>
                    <a:pt x="773" y="6"/>
                    <a:pt x="762"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1"/>
            <p:cNvSpPr/>
            <p:nvPr/>
          </p:nvSpPr>
          <p:spPr>
            <a:xfrm>
              <a:off x="3141650" y="2941525"/>
              <a:ext cx="13825" cy="44025"/>
            </a:xfrm>
            <a:custGeom>
              <a:avLst/>
              <a:gdLst/>
              <a:ahLst/>
              <a:cxnLst/>
              <a:rect l="l" t="t" r="r" b="b"/>
              <a:pathLst>
                <a:path w="553" h="1761" extrusionOk="0">
                  <a:moveTo>
                    <a:pt x="519" y="0"/>
                  </a:moveTo>
                  <a:cubicBezTo>
                    <a:pt x="513" y="0"/>
                    <a:pt x="508" y="6"/>
                    <a:pt x="508" y="17"/>
                  </a:cubicBezTo>
                  <a:cubicBezTo>
                    <a:pt x="508" y="348"/>
                    <a:pt x="442" y="679"/>
                    <a:pt x="375" y="1010"/>
                  </a:cubicBezTo>
                  <a:cubicBezTo>
                    <a:pt x="309" y="1209"/>
                    <a:pt x="265" y="1606"/>
                    <a:pt x="44" y="1694"/>
                  </a:cubicBezTo>
                  <a:cubicBezTo>
                    <a:pt x="0" y="1716"/>
                    <a:pt x="44" y="1761"/>
                    <a:pt x="66" y="1761"/>
                  </a:cubicBezTo>
                  <a:cubicBezTo>
                    <a:pt x="265" y="1694"/>
                    <a:pt x="309" y="1385"/>
                    <a:pt x="375" y="1231"/>
                  </a:cubicBezTo>
                  <a:cubicBezTo>
                    <a:pt x="486" y="811"/>
                    <a:pt x="552" y="436"/>
                    <a:pt x="530" y="17"/>
                  </a:cubicBezTo>
                  <a:cubicBezTo>
                    <a:pt x="530" y="6"/>
                    <a:pt x="52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1"/>
            <p:cNvSpPr/>
            <p:nvPr/>
          </p:nvSpPr>
          <p:spPr>
            <a:xfrm>
              <a:off x="3160400" y="2952725"/>
              <a:ext cx="14775" cy="23450"/>
            </a:xfrm>
            <a:custGeom>
              <a:avLst/>
              <a:gdLst/>
              <a:ahLst/>
              <a:cxnLst/>
              <a:rect l="l" t="t" r="r" b="b"/>
              <a:pathLst>
                <a:path w="591" h="938" extrusionOk="0">
                  <a:moveTo>
                    <a:pt x="571" y="1"/>
                  </a:moveTo>
                  <a:cubicBezTo>
                    <a:pt x="566" y="1"/>
                    <a:pt x="559" y="4"/>
                    <a:pt x="553" y="10"/>
                  </a:cubicBezTo>
                  <a:cubicBezTo>
                    <a:pt x="486" y="54"/>
                    <a:pt x="486" y="76"/>
                    <a:pt x="464" y="143"/>
                  </a:cubicBezTo>
                  <a:cubicBezTo>
                    <a:pt x="442" y="253"/>
                    <a:pt x="420" y="363"/>
                    <a:pt x="354" y="452"/>
                  </a:cubicBezTo>
                  <a:cubicBezTo>
                    <a:pt x="310" y="562"/>
                    <a:pt x="244" y="606"/>
                    <a:pt x="155" y="694"/>
                  </a:cubicBezTo>
                  <a:cubicBezTo>
                    <a:pt x="111" y="761"/>
                    <a:pt x="89" y="893"/>
                    <a:pt x="23" y="915"/>
                  </a:cubicBezTo>
                  <a:cubicBezTo>
                    <a:pt x="1" y="915"/>
                    <a:pt x="23" y="937"/>
                    <a:pt x="23" y="937"/>
                  </a:cubicBezTo>
                  <a:cubicBezTo>
                    <a:pt x="89" y="937"/>
                    <a:pt x="89" y="937"/>
                    <a:pt x="133" y="893"/>
                  </a:cubicBezTo>
                  <a:cubicBezTo>
                    <a:pt x="177" y="871"/>
                    <a:pt x="177" y="805"/>
                    <a:pt x="199" y="761"/>
                  </a:cubicBezTo>
                  <a:cubicBezTo>
                    <a:pt x="221" y="694"/>
                    <a:pt x="310" y="650"/>
                    <a:pt x="332" y="584"/>
                  </a:cubicBezTo>
                  <a:cubicBezTo>
                    <a:pt x="376" y="496"/>
                    <a:pt x="420" y="452"/>
                    <a:pt x="442" y="363"/>
                  </a:cubicBezTo>
                  <a:cubicBezTo>
                    <a:pt x="464" y="275"/>
                    <a:pt x="486" y="76"/>
                    <a:pt x="575" y="32"/>
                  </a:cubicBezTo>
                  <a:cubicBezTo>
                    <a:pt x="590" y="17"/>
                    <a:pt x="584"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1"/>
            <p:cNvSpPr/>
            <p:nvPr/>
          </p:nvSpPr>
          <p:spPr>
            <a:xfrm>
              <a:off x="3170350" y="2953700"/>
              <a:ext cx="8850" cy="18325"/>
            </a:xfrm>
            <a:custGeom>
              <a:avLst/>
              <a:gdLst/>
              <a:ahLst/>
              <a:cxnLst/>
              <a:rect l="l" t="t" r="r" b="b"/>
              <a:pathLst>
                <a:path w="354" h="733" extrusionOk="0">
                  <a:moveTo>
                    <a:pt x="311" y="1"/>
                  </a:moveTo>
                  <a:cubicBezTo>
                    <a:pt x="288" y="1"/>
                    <a:pt x="265" y="11"/>
                    <a:pt x="265" y="37"/>
                  </a:cubicBezTo>
                  <a:cubicBezTo>
                    <a:pt x="265" y="214"/>
                    <a:pt x="177" y="324"/>
                    <a:pt x="110" y="435"/>
                  </a:cubicBezTo>
                  <a:cubicBezTo>
                    <a:pt x="44" y="523"/>
                    <a:pt x="0" y="589"/>
                    <a:pt x="22" y="700"/>
                  </a:cubicBezTo>
                  <a:cubicBezTo>
                    <a:pt x="22" y="722"/>
                    <a:pt x="28" y="733"/>
                    <a:pt x="36" y="733"/>
                  </a:cubicBezTo>
                  <a:cubicBezTo>
                    <a:pt x="44" y="733"/>
                    <a:pt x="55" y="722"/>
                    <a:pt x="66" y="700"/>
                  </a:cubicBezTo>
                  <a:cubicBezTo>
                    <a:pt x="133" y="589"/>
                    <a:pt x="177" y="457"/>
                    <a:pt x="243" y="346"/>
                  </a:cubicBezTo>
                  <a:cubicBezTo>
                    <a:pt x="287" y="236"/>
                    <a:pt x="353" y="148"/>
                    <a:pt x="353" y="15"/>
                  </a:cubicBezTo>
                  <a:cubicBezTo>
                    <a:pt x="344" y="6"/>
                    <a:pt x="327" y="1"/>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1"/>
            <p:cNvSpPr/>
            <p:nvPr/>
          </p:nvSpPr>
          <p:spPr>
            <a:xfrm>
              <a:off x="3180275" y="2959350"/>
              <a:ext cx="2075" cy="2475"/>
            </a:xfrm>
            <a:custGeom>
              <a:avLst/>
              <a:gdLst/>
              <a:ahLst/>
              <a:cxnLst/>
              <a:rect l="l" t="t" r="r" b="b"/>
              <a:pathLst>
                <a:path w="83" h="99" extrusionOk="0">
                  <a:moveTo>
                    <a:pt x="53" y="1"/>
                  </a:moveTo>
                  <a:cubicBezTo>
                    <a:pt x="48" y="1"/>
                    <a:pt x="45" y="4"/>
                    <a:pt x="45" y="10"/>
                  </a:cubicBezTo>
                  <a:cubicBezTo>
                    <a:pt x="45" y="32"/>
                    <a:pt x="0" y="32"/>
                    <a:pt x="0" y="76"/>
                  </a:cubicBezTo>
                  <a:lnTo>
                    <a:pt x="0" y="98"/>
                  </a:lnTo>
                  <a:lnTo>
                    <a:pt x="45" y="98"/>
                  </a:lnTo>
                  <a:lnTo>
                    <a:pt x="45" y="76"/>
                  </a:lnTo>
                  <a:lnTo>
                    <a:pt x="67" y="32"/>
                  </a:lnTo>
                  <a:cubicBezTo>
                    <a:pt x="82" y="16"/>
                    <a:pt x="65"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1"/>
            <p:cNvSpPr/>
            <p:nvPr/>
          </p:nvSpPr>
          <p:spPr>
            <a:xfrm>
              <a:off x="3188000" y="2955500"/>
              <a:ext cx="6875" cy="8200"/>
            </a:xfrm>
            <a:custGeom>
              <a:avLst/>
              <a:gdLst/>
              <a:ahLst/>
              <a:cxnLst/>
              <a:rect l="l" t="t" r="r" b="b"/>
              <a:pathLst>
                <a:path w="275" h="328" extrusionOk="0">
                  <a:moveTo>
                    <a:pt x="244" y="0"/>
                  </a:moveTo>
                  <a:cubicBezTo>
                    <a:pt x="236" y="0"/>
                    <a:pt x="228" y="3"/>
                    <a:pt x="221" y="9"/>
                  </a:cubicBezTo>
                  <a:cubicBezTo>
                    <a:pt x="177" y="32"/>
                    <a:pt x="133" y="98"/>
                    <a:pt x="89" y="142"/>
                  </a:cubicBezTo>
                  <a:cubicBezTo>
                    <a:pt x="45" y="208"/>
                    <a:pt x="23" y="252"/>
                    <a:pt x="1" y="274"/>
                  </a:cubicBezTo>
                  <a:cubicBezTo>
                    <a:pt x="17" y="307"/>
                    <a:pt x="45" y="327"/>
                    <a:pt x="58" y="327"/>
                  </a:cubicBezTo>
                  <a:cubicBezTo>
                    <a:pt x="64" y="327"/>
                    <a:pt x="67" y="324"/>
                    <a:pt x="67" y="319"/>
                  </a:cubicBezTo>
                  <a:cubicBezTo>
                    <a:pt x="89" y="274"/>
                    <a:pt x="111" y="230"/>
                    <a:pt x="133" y="164"/>
                  </a:cubicBezTo>
                  <a:cubicBezTo>
                    <a:pt x="177" y="120"/>
                    <a:pt x="221" y="98"/>
                    <a:pt x="243" y="32"/>
                  </a:cubicBezTo>
                  <a:cubicBezTo>
                    <a:pt x="275" y="16"/>
                    <a:pt x="262"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1"/>
            <p:cNvSpPr/>
            <p:nvPr/>
          </p:nvSpPr>
          <p:spPr>
            <a:xfrm>
              <a:off x="3085350" y="3002400"/>
              <a:ext cx="10150" cy="16000"/>
            </a:xfrm>
            <a:custGeom>
              <a:avLst/>
              <a:gdLst/>
              <a:ahLst/>
              <a:cxnLst/>
              <a:rect l="l" t="t" r="r" b="b"/>
              <a:pathLst>
                <a:path w="406" h="640" extrusionOk="0">
                  <a:moveTo>
                    <a:pt x="379" y="0"/>
                  </a:moveTo>
                  <a:cubicBezTo>
                    <a:pt x="371" y="0"/>
                    <a:pt x="361" y="3"/>
                    <a:pt x="354" y="10"/>
                  </a:cubicBezTo>
                  <a:cubicBezTo>
                    <a:pt x="265" y="120"/>
                    <a:pt x="199" y="209"/>
                    <a:pt x="133" y="319"/>
                  </a:cubicBezTo>
                  <a:cubicBezTo>
                    <a:pt x="89" y="385"/>
                    <a:pt x="0" y="540"/>
                    <a:pt x="22" y="606"/>
                  </a:cubicBezTo>
                  <a:cubicBezTo>
                    <a:pt x="22" y="628"/>
                    <a:pt x="28" y="639"/>
                    <a:pt x="34" y="639"/>
                  </a:cubicBezTo>
                  <a:cubicBezTo>
                    <a:pt x="39" y="639"/>
                    <a:pt x="45" y="628"/>
                    <a:pt x="45" y="606"/>
                  </a:cubicBezTo>
                  <a:cubicBezTo>
                    <a:pt x="89" y="584"/>
                    <a:pt x="89" y="540"/>
                    <a:pt x="89" y="496"/>
                  </a:cubicBezTo>
                  <a:cubicBezTo>
                    <a:pt x="111" y="451"/>
                    <a:pt x="133" y="385"/>
                    <a:pt x="155" y="319"/>
                  </a:cubicBezTo>
                  <a:cubicBezTo>
                    <a:pt x="221" y="209"/>
                    <a:pt x="309" y="120"/>
                    <a:pt x="376" y="10"/>
                  </a:cubicBezTo>
                  <a:cubicBezTo>
                    <a:pt x="405" y="10"/>
                    <a:pt x="395"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1"/>
            <p:cNvSpPr/>
            <p:nvPr/>
          </p:nvSpPr>
          <p:spPr>
            <a:xfrm>
              <a:off x="3088100" y="2997450"/>
              <a:ext cx="16425" cy="22525"/>
            </a:xfrm>
            <a:custGeom>
              <a:avLst/>
              <a:gdLst/>
              <a:ahLst/>
              <a:cxnLst/>
              <a:rect l="l" t="t" r="r" b="b"/>
              <a:pathLst>
                <a:path w="657" h="901" extrusionOk="0">
                  <a:moveTo>
                    <a:pt x="629" y="0"/>
                  </a:moveTo>
                  <a:cubicBezTo>
                    <a:pt x="621" y="0"/>
                    <a:pt x="610" y="3"/>
                    <a:pt x="597" y="9"/>
                  </a:cubicBezTo>
                  <a:cubicBezTo>
                    <a:pt x="464" y="120"/>
                    <a:pt x="376" y="252"/>
                    <a:pt x="266" y="429"/>
                  </a:cubicBezTo>
                  <a:cubicBezTo>
                    <a:pt x="155" y="561"/>
                    <a:pt x="23" y="672"/>
                    <a:pt x="1" y="870"/>
                  </a:cubicBezTo>
                  <a:cubicBezTo>
                    <a:pt x="1" y="892"/>
                    <a:pt x="1" y="892"/>
                    <a:pt x="23" y="892"/>
                  </a:cubicBezTo>
                  <a:cubicBezTo>
                    <a:pt x="44" y="897"/>
                    <a:pt x="61" y="900"/>
                    <a:pt x="75" y="900"/>
                  </a:cubicBezTo>
                  <a:cubicBezTo>
                    <a:pt x="122" y="900"/>
                    <a:pt x="138" y="871"/>
                    <a:pt x="155" y="804"/>
                  </a:cubicBezTo>
                  <a:cubicBezTo>
                    <a:pt x="155" y="782"/>
                    <a:pt x="133" y="782"/>
                    <a:pt x="133" y="782"/>
                  </a:cubicBezTo>
                  <a:cubicBezTo>
                    <a:pt x="110" y="810"/>
                    <a:pt x="96" y="821"/>
                    <a:pt x="89" y="821"/>
                  </a:cubicBezTo>
                  <a:cubicBezTo>
                    <a:pt x="65" y="821"/>
                    <a:pt x="133" y="672"/>
                    <a:pt x="133" y="672"/>
                  </a:cubicBezTo>
                  <a:cubicBezTo>
                    <a:pt x="133" y="672"/>
                    <a:pt x="133" y="649"/>
                    <a:pt x="155" y="627"/>
                  </a:cubicBezTo>
                  <a:cubicBezTo>
                    <a:pt x="222" y="539"/>
                    <a:pt x="266" y="473"/>
                    <a:pt x="332" y="429"/>
                  </a:cubicBezTo>
                  <a:cubicBezTo>
                    <a:pt x="420" y="296"/>
                    <a:pt x="486" y="142"/>
                    <a:pt x="641" y="31"/>
                  </a:cubicBezTo>
                  <a:cubicBezTo>
                    <a:pt x="657" y="16"/>
                    <a:pt x="650"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1"/>
            <p:cNvSpPr/>
            <p:nvPr/>
          </p:nvSpPr>
          <p:spPr>
            <a:xfrm>
              <a:off x="3098600" y="2992475"/>
              <a:ext cx="15325" cy="19300"/>
            </a:xfrm>
            <a:custGeom>
              <a:avLst/>
              <a:gdLst/>
              <a:ahLst/>
              <a:cxnLst/>
              <a:rect l="l" t="t" r="r" b="b"/>
              <a:pathLst>
                <a:path w="613" h="772" extrusionOk="0">
                  <a:moveTo>
                    <a:pt x="591" y="1"/>
                  </a:moveTo>
                  <a:cubicBezTo>
                    <a:pt x="586" y="1"/>
                    <a:pt x="580" y="4"/>
                    <a:pt x="574" y="10"/>
                  </a:cubicBezTo>
                  <a:cubicBezTo>
                    <a:pt x="376" y="186"/>
                    <a:pt x="111" y="407"/>
                    <a:pt x="22" y="672"/>
                  </a:cubicBezTo>
                  <a:cubicBezTo>
                    <a:pt x="22" y="694"/>
                    <a:pt x="0" y="694"/>
                    <a:pt x="0" y="738"/>
                  </a:cubicBezTo>
                  <a:cubicBezTo>
                    <a:pt x="0" y="760"/>
                    <a:pt x="17" y="771"/>
                    <a:pt x="33" y="771"/>
                  </a:cubicBezTo>
                  <a:cubicBezTo>
                    <a:pt x="50" y="771"/>
                    <a:pt x="66" y="760"/>
                    <a:pt x="66" y="738"/>
                  </a:cubicBezTo>
                  <a:lnTo>
                    <a:pt x="66" y="694"/>
                  </a:lnTo>
                  <a:cubicBezTo>
                    <a:pt x="66" y="672"/>
                    <a:pt x="111" y="650"/>
                    <a:pt x="111" y="628"/>
                  </a:cubicBezTo>
                  <a:cubicBezTo>
                    <a:pt x="133" y="628"/>
                    <a:pt x="111" y="584"/>
                    <a:pt x="111" y="584"/>
                  </a:cubicBezTo>
                  <a:cubicBezTo>
                    <a:pt x="221" y="385"/>
                    <a:pt x="442" y="208"/>
                    <a:pt x="596" y="54"/>
                  </a:cubicBezTo>
                  <a:cubicBezTo>
                    <a:pt x="612" y="21"/>
                    <a:pt x="605" y="1"/>
                    <a:pt x="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1"/>
            <p:cNvSpPr/>
            <p:nvPr/>
          </p:nvSpPr>
          <p:spPr>
            <a:xfrm>
              <a:off x="3104225" y="2986625"/>
              <a:ext cx="21975" cy="19500"/>
            </a:xfrm>
            <a:custGeom>
              <a:avLst/>
              <a:gdLst/>
              <a:ahLst/>
              <a:cxnLst/>
              <a:rect l="l" t="t" r="r" b="b"/>
              <a:pathLst>
                <a:path w="879" h="780" extrusionOk="0">
                  <a:moveTo>
                    <a:pt x="813" y="1"/>
                  </a:moveTo>
                  <a:cubicBezTo>
                    <a:pt x="702" y="23"/>
                    <a:pt x="614" y="133"/>
                    <a:pt x="570" y="221"/>
                  </a:cubicBezTo>
                  <a:cubicBezTo>
                    <a:pt x="482" y="244"/>
                    <a:pt x="437" y="332"/>
                    <a:pt x="371" y="398"/>
                  </a:cubicBezTo>
                  <a:lnTo>
                    <a:pt x="128" y="641"/>
                  </a:lnTo>
                  <a:cubicBezTo>
                    <a:pt x="106" y="663"/>
                    <a:pt x="40" y="685"/>
                    <a:pt x="18" y="729"/>
                  </a:cubicBezTo>
                  <a:cubicBezTo>
                    <a:pt x="0" y="747"/>
                    <a:pt x="11" y="779"/>
                    <a:pt x="39" y="779"/>
                  </a:cubicBezTo>
                  <a:cubicBezTo>
                    <a:pt x="46" y="779"/>
                    <a:pt x="54" y="778"/>
                    <a:pt x="62" y="773"/>
                  </a:cubicBezTo>
                  <a:cubicBezTo>
                    <a:pt x="173" y="685"/>
                    <a:pt x="261" y="575"/>
                    <a:pt x="349" y="508"/>
                  </a:cubicBezTo>
                  <a:lnTo>
                    <a:pt x="482" y="354"/>
                  </a:lnTo>
                  <a:lnTo>
                    <a:pt x="482" y="354"/>
                  </a:lnTo>
                  <a:cubicBezTo>
                    <a:pt x="460" y="398"/>
                    <a:pt x="460" y="420"/>
                    <a:pt x="460" y="442"/>
                  </a:cubicBezTo>
                  <a:cubicBezTo>
                    <a:pt x="437" y="531"/>
                    <a:pt x="371" y="575"/>
                    <a:pt x="349" y="663"/>
                  </a:cubicBezTo>
                  <a:cubicBezTo>
                    <a:pt x="349" y="682"/>
                    <a:pt x="366" y="734"/>
                    <a:pt x="384" y="734"/>
                  </a:cubicBezTo>
                  <a:cubicBezTo>
                    <a:pt x="387" y="734"/>
                    <a:pt x="390" y="732"/>
                    <a:pt x="393" y="729"/>
                  </a:cubicBezTo>
                  <a:cubicBezTo>
                    <a:pt x="460" y="685"/>
                    <a:pt x="482" y="641"/>
                    <a:pt x="504" y="575"/>
                  </a:cubicBezTo>
                  <a:cubicBezTo>
                    <a:pt x="504" y="553"/>
                    <a:pt x="504" y="553"/>
                    <a:pt x="482" y="553"/>
                  </a:cubicBezTo>
                  <a:cubicBezTo>
                    <a:pt x="482" y="553"/>
                    <a:pt x="460" y="553"/>
                    <a:pt x="460" y="575"/>
                  </a:cubicBezTo>
                  <a:cubicBezTo>
                    <a:pt x="460" y="553"/>
                    <a:pt x="482" y="553"/>
                    <a:pt x="482" y="531"/>
                  </a:cubicBezTo>
                  <a:cubicBezTo>
                    <a:pt x="504" y="508"/>
                    <a:pt x="504" y="420"/>
                    <a:pt x="548" y="354"/>
                  </a:cubicBezTo>
                  <a:cubicBezTo>
                    <a:pt x="570" y="332"/>
                    <a:pt x="570" y="310"/>
                    <a:pt x="592" y="288"/>
                  </a:cubicBezTo>
                  <a:lnTo>
                    <a:pt x="614" y="288"/>
                  </a:lnTo>
                  <a:cubicBezTo>
                    <a:pt x="658" y="288"/>
                    <a:pt x="658" y="244"/>
                    <a:pt x="658" y="221"/>
                  </a:cubicBezTo>
                  <a:cubicBezTo>
                    <a:pt x="702" y="177"/>
                    <a:pt x="769" y="89"/>
                    <a:pt x="835" y="67"/>
                  </a:cubicBezTo>
                  <a:cubicBezTo>
                    <a:pt x="879" y="67"/>
                    <a:pt x="879"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1"/>
            <p:cNvSpPr/>
            <p:nvPr/>
          </p:nvSpPr>
          <p:spPr>
            <a:xfrm>
              <a:off x="3116250" y="2980550"/>
              <a:ext cx="18800" cy="22350"/>
            </a:xfrm>
            <a:custGeom>
              <a:avLst/>
              <a:gdLst/>
              <a:ahLst/>
              <a:cxnLst/>
              <a:rect l="l" t="t" r="r" b="b"/>
              <a:pathLst>
                <a:path w="752" h="894" extrusionOk="0">
                  <a:moveTo>
                    <a:pt x="707" y="1"/>
                  </a:moveTo>
                  <a:cubicBezTo>
                    <a:pt x="575" y="1"/>
                    <a:pt x="442" y="222"/>
                    <a:pt x="354" y="332"/>
                  </a:cubicBezTo>
                  <a:cubicBezTo>
                    <a:pt x="243" y="487"/>
                    <a:pt x="1" y="663"/>
                    <a:pt x="1" y="862"/>
                  </a:cubicBezTo>
                  <a:cubicBezTo>
                    <a:pt x="1" y="877"/>
                    <a:pt x="23" y="893"/>
                    <a:pt x="51" y="893"/>
                  </a:cubicBezTo>
                  <a:cubicBezTo>
                    <a:pt x="63" y="893"/>
                    <a:pt x="76" y="890"/>
                    <a:pt x="89" y="884"/>
                  </a:cubicBezTo>
                  <a:cubicBezTo>
                    <a:pt x="111" y="862"/>
                    <a:pt x="111" y="796"/>
                    <a:pt x="133" y="774"/>
                  </a:cubicBezTo>
                  <a:cubicBezTo>
                    <a:pt x="177" y="774"/>
                    <a:pt x="177" y="751"/>
                    <a:pt x="133" y="751"/>
                  </a:cubicBezTo>
                  <a:cubicBezTo>
                    <a:pt x="199" y="641"/>
                    <a:pt x="332" y="531"/>
                    <a:pt x="398" y="420"/>
                  </a:cubicBezTo>
                  <a:cubicBezTo>
                    <a:pt x="442" y="332"/>
                    <a:pt x="575" y="45"/>
                    <a:pt x="707" y="45"/>
                  </a:cubicBezTo>
                  <a:cubicBezTo>
                    <a:pt x="751" y="45"/>
                    <a:pt x="751"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1"/>
            <p:cNvSpPr/>
            <p:nvPr/>
          </p:nvSpPr>
          <p:spPr>
            <a:xfrm>
              <a:off x="3130600" y="3001525"/>
              <a:ext cx="21000" cy="26225"/>
            </a:xfrm>
            <a:custGeom>
              <a:avLst/>
              <a:gdLst/>
              <a:ahLst/>
              <a:cxnLst/>
              <a:rect l="l" t="t" r="r" b="b"/>
              <a:pathLst>
                <a:path w="840" h="1049" extrusionOk="0">
                  <a:moveTo>
                    <a:pt x="817" y="1"/>
                  </a:moveTo>
                  <a:cubicBezTo>
                    <a:pt x="641" y="67"/>
                    <a:pt x="530" y="222"/>
                    <a:pt x="442" y="376"/>
                  </a:cubicBezTo>
                  <a:cubicBezTo>
                    <a:pt x="398" y="442"/>
                    <a:pt x="332" y="553"/>
                    <a:pt x="288" y="641"/>
                  </a:cubicBezTo>
                  <a:cubicBezTo>
                    <a:pt x="243" y="707"/>
                    <a:pt x="221" y="729"/>
                    <a:pt x="199" y="751"/>
                  </a:cubicBezTo>
                  <a:cubicBezTo>
                    <a:pt x="199" y="773"/>
                    <a:pt x="23" y="928"/>
                    <a:pt x="23" y="928"/>
                  </a:cubicBezTo>
                  <a:cubicBezTo>
                    <a:pt x="23" y="906"/>
                    <a:pt x="17" y="895"/>
                    <a:pt x="12" y="895"/>
                  </a:cubicBezTo>
                  <a:cubicBezTo>
                    <a:pt x="6" y="895"/>
                    <a:pt x="1" y="906"/>
                    <a:pt x="1" y="928"/>
                  </a:cubicBezTo>
                  <a:cubicBezTo>
                    <a:pt x="1" y="1016"/>
                    <a:pt x="1" y="1016"/>
                    <a:pt x="45" y="1038"/>
                  </a:cubicBezTo>
                  <a:cubicBezTo>
                    <a:pt x="199" y="928"/>
                    <a:pt x="310" y="751"/>
                    <a:pt x="398" y="597"/>
                  </a:cubicBezTo>
                  <a:cubicBezTo>
                    <a:pt x="442" y="509"/>
                    <a:pt x="508" y="398"/>
                    <a:pt x="553" y="310"/>
                  </a:cubicBezTo>
                  <a:cubicBezTo>
                    <a:pt x="641" y="199"/>
                    <a:pt x="729" y="155"/>
                    <a:pt x="839" y="45"/>
                  </a:cubicBezTo>
                  <a:cubicBezTo>
                    <a:pt x="839" y="45"/>
                    <a:pt x="839" y="1"/>
                    <a:pt x="817" y="1"/>
                  </a:cubicBezTo>
                  <a:close/>
                  <a:moveTo>
                    <a:pt x="45" y="1038"/>
                  </a:moveTo>
                  <a:cubicBezTo>
                    <a:pt x="15" y="1038"/>
                    <a:pt x="6" y="1048"/>
                    <a:pt x="15" y="1048"/>
                  </a:cubicBezTo>
                  <a:cubicBezTo>
                    <a:pt x="20" y="1048"/>
                    <a:pt x="30" y="1046"/>
                    <a:pt x="45" y="1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1"/>
            <p:cNvSpPr/>
            <p:nvPr/>
          </p:nvSpPr>
          <p:spPr>
            <a:xfrm>
              <a:off x="3133350" y="3000975"/>
              <a:ext cx="15500" cy="16200"/>
            </a:xfrm>
            <a:custGeom>
              <a:avLst/>
              <a:gdLst/>
              <a:ahLst/>
              <a:cxnLst/>
              <a:rect l="l" t="t" r="r" b="b"/>
              <a:pathLst>
                <a:path w="620" h="648" extrusionOk="0">
                  <a:moveTo>
                    <a:pt x="553" y="1"/>
                  </a:moveTo>
                  <a:cubicBezTo>
                    <a:pt x="443" y="1"/>
                    <a:pt x="398" y="111"/>
                    <a:pt x="332" y="199"/>
                  </a:cubicBezTo>
                  <a:cubicBezTo>
                    <a:pt x="266" y="332"/>
                    <a:pt x="111" y="464"/>
                    <a:pt x="1" y="619"/>
                  </a:cubicBezTo>
                  <a:cubicBezTo>
                    <a:pt x="1" y="619"/>
                    <a:pt x="29" y="647"/>
                    <a:pt x="52" y="647"/>
                  </a:cubicBezTo>
                  <a:cubicBezTo>
                    <a:pt x="58" y="647"/>
                    <a:pt x="63" y="645"/>
                    <a:pt x="67" y="641"/>
                  </a:cubicBezTo>
                  <a:cubicBezTo>
                    <a:pt x="178" y="531"/>
                    <a:pt x="288" y="420"/>
                    <a:pt x="376" y="310"/>
                  </a:cubicBezTo>
                  <a:cubicBezTo>
                    <a:pt x="443" y="199"/>
                    <a:pt x="487" y="111"/>
                    <a:pt x="597" y="45"/>
                  </a:cubicBezTo>
                  <a:cubicBezTo>
                    <a:pt x="619" y="45"/>
                    <a:pt x="597"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1"/>
            <p:cNvSpPr/>
            <p:nvPr/>
          </p:nvSpPr>
          <p:spPr>
            <a:xfrm>
              <a:off x="3057750" y="3035750"/>
              <a:ext cx="25425" cy="11625"/>
            </a:xfrm>
            <a:custGeom>
              <a:avLst/>
              <a:gdLst/>
              <a:ahLst/>
              <a:cxnLst/>
              <a:rect l="l" t="t" r="r" b="b"/>
              <a:pathLst>
                <a:path w="1017" h="465" extrusionOk="0">
                  <a:moveTo>
                    <a:pt x="1016" y="0"/>
                  </a:moveTo>
                  <a:lnTo>
                    <a:pt x="1016" y="0"/>
                  </a:lnTo>
                  <a:cubicBezTo>
                    <a:pt x="839" y="111"/>
                    <a:pt x="663" y="221"/>
                    <a:pt x="464" y="265"/>
                  </a:cubicBezTo>
                  <a:cubicBezTo>
                    <a:pt x="332" y="332"/>
                    <a:pt x="155" y="354"/>
                    <a:pt x="23" y="442"/>
                  </a:cubicBezTo>
                  <a:cubicBezTo>
                    <a:pt x="1" y="442"/>
                    <a:pt x="23" y="464"/>
                    <a:pt x="45" y="464"/>
                  </a:cubicBezTo>
                  <a:cubicBezTo>
                    <a:pt x="332" y="265"/>
                    <a:pt x="773" y="310"/>
                    <a:pt x="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1"/>
            <p:cNvSpPr/>
            <p:nvPr/>
          </p:nvSpPr>
          <p:spPr>
            <a:xfrm>
              <a:off x="3054175" y="3043475"/>
              <a:ext cx="31200" cy="22325"/>
            </a:xfrm>
            <a:custGeom>
              <a:avLst/>
              <a:gdLst/>
              <a:ahLst/>
              <a:cxnLst/>
              <a:rect l="l" t="t" r="r" b="b"/>
              <a:pathLst>
                <a:path w="1248" h="893" extrusionOk="0">
                  <a:moveTo>
                    <a:pt x="1247" y="1"/>
                  </a:moveTo>
                  <a:cubicBezTo>
                    <a:pt x="1049" y="1"/>
                    <a:pt x="894" y="155"/>
                    <a:pt x="740" y="288"/>
                  </a:cubicBezTo>
                  <a:cubicBezTo>
                    <a:pt x="519" y="486"/>
                    <a:pt x="254" y="619"/>
                    <a:pt x="33" y="839"/>
                  </a:cubicBezTo>
                  <a:cubicBezTo>
                    <a:pt x="1" y="872"/>
                    <a:pt x="16" y="892"/>
                    <a:pt x="35" y="892"/>
                  </a:cubicBezTo>
                  <a:cubicBezTo>
                    <a:pt x="42" y="892"/>
                    <a:pt x="49" y="889"/>
                    <a:pt x="55" y="884"/>
                  </a:cubicBezTo>
                  <a:cubicBezTo>
                    <a:pt x="254" y="707"/>
                    <a:pt x="475" y="575"/>
                    <a:pt x="673" y="398"/>
                  </a:cubicBezTo>
                  <a:cubicBezTo>
                    <a:pt x="828" y="265"/>
                    <a:pt x="1027" y="45"/>
                    <a:pt x="1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1"/>
            <p:cNvSpPr/>
            <p:nvPr/>
          </p:nvSpPr>
          <p:spPr>
            <a:xfrm>
              <a:off x="3056100" y="3053400"/>
              <a:ext cx="24850" cy="27950"/>
            </a:xfrm>
            <a:custGeom>
              <a:avLst/>
              <a:gdLst/>
              <a:ahLst/>
              <a:cxnLst/>
              <a:rect l="l" t="t" r="r" b="b"/>
              <a:pathLst>
                <a:path w="994" h="1118" extrusionOk="0">
                  <a:moveTo>
                    <a:pt x="994" y="1"/>
                  </a:moveTo>
                  <a:lnTo>
                    <a:pt x="994" y="1"/>
                  </a:lnTo>
                  <a:cubicBezTo>
                    <a:pt x="983" y="23"/>
                    <a:pt x="972" y="23"/>
                    <a:pt x="963" y="23"/>
                  </a:cubicBezTo>
                  <a:cubicBezTo>
                    <a:pt x="955" y="23"/>
                    <a:pt x="950" y="23"/>
                    <a:pt x="950" y="45"/>
                  </a:cubicBezTo>
                  <a:cubicBezTo>
                    <a:pt x="883" y="155"/>
                    <a:pt x="751" y="222"/>
                    <a:pt x="663" y="310"/>
                  </a:cubicBezTo>
                  <a:cubicBezTo>
                    <a:pt x="552" y="420"/>
                    <a:pt x="442" y="509"/>
                    <a:pt x="354" y="619"/>
                  </a:cubicBezTo>
                  <a:cubicBezTo>
                    <a:pt x="309" y="707"/>
                    <a:pt x="265" y="818"/>
                    <a:pt x="177" y="884"/>
                  </a:cubicBezTo>
                  <a:cubicBezTo>
                    <a:pt x="111" y="972"/>
                    <a:pt x="45" y="994"/>
                    <a:pt x="0" y="1083"/>
                  </a:cubicBezTo>
                  <a:cubicBezTo>
                    <a:pt x="0" y="1096"/>
                    <a:pt x="17" y="1118"/>
                    <a:pt x="34" y="1118"/>
                  </a:cubicBezTo>
                  <a:cubicBezTo>
                    <a:pt x="46" y="1118"/>
                    <a:pt x="58" y="1109"/>
                    <a:pt x="67" y="1083"/>
                  </a:cubicBezTo>
                  <a:cubicBezTo>
                    <a:pt x="111" y="972"/>
                    <a:pt x="221" y="928"/>
                    <a:pt x="287" y="840"/>
                  </a:cubicBezTo>
                  <a:cubicBezTo>
                    <a:pt x="354" y="707"/>
                    <a:pt x="442" y="597"/>
                    <a:pt x="552" y="442"/>
                  </a:cubicBezTo>
                  <a:cubicBezTo>
                    <a:pt x="685" y="310"/>
                    <a:pt x="905" y="200"/>
                    <a:pt x="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1"/>
            <p:cNvSpPr/>
            <p:nvPr/>
          </p:nvSpPr>
          <p:spPr>
            <a:xfrm>
              <a:off x="3077075" y="3055400"/>
              <a:ext cx="15700" cy="30600"/>
            </a:xfrm>
            <a:custGeom>
              <a:avLst/>
              <a:gdLst/>
              <a:ahLst/>
              <a:cxnLst/>
              <a:rect l="l" t="t" r="r" b="b"/>
              <a:pathLst>
                <a:path w="628" h="1224" extrusionOk="0">
                  <a:moveTo>
                    <a:pt x="597" y="0"/>
                  </a:moveTo>
                  <a:cubicBezTo>
                    <a:pt x="589" y="0"/>
                    <a:pt x="581" y="3"/>
                    <a:pt x="574" y="9"/>
                  </a:cubicBezTo>
                  <a:cubicBezTo>
                    <a:pt x="376" y="230"/>
                    <a:pt x="331" y="539"/>
                    <a:pt x="221" y="782"/>
                  </a:cubicBezTo>
                  <a:cubicBezTo>
                    <a:pt x="155" y="892"/>
                    <a:pt x="0" y="1135"/>
                    <a:pt x="133" y="1223"/>
                  </a:cubicBezTo>
                  <a:cubicBezTo>
                    <a:pt x="133" y="1223"/>
                    <a:pt x="155" y="1223"/>
                    <a:pt x="155" y="1201"/>
                  </a:cubicBezTo>
                  <a:cubicBezTo>
                    <a:pt x="111" y="1025"/>
                    <a:pt x="265" y="848"/>
                    <a:pt x="331" y="671"/>
                  </a:cubicBezTo>
                  <a:cubicBezTo>
                    <a:pt x="376" y="473"/>
                    <a:pt x="420" y="230"/>
                    <a:pt x="596" y="31"/>
                  </a:cubicBezTo>
                  <a:cubicBezTo>
                    <a:pt x="628" y="16"/>
                    <a:pt x="615" y="0"/>
                    <a:pt x="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1"/>
            <p:cNvSpPr/>
            <p:nvPr/>
          </p:nvSpPr>
          <p:spPr>
            <a:xfrm>
              <a:off x="3088100" y="3066950"/>
              <a:ext cx="7200" cy="16150"/>
            </a:xfrm>
            <a:custGeom>
              <a:avLst/>
              <a:gdLst/>
              <a:ahLst/>
              <a:cxnLst/>
              <a:rect l="l" t="t" r="r" b="b"/>
              <a:pathLst>
                <a:path w="288" h="646" extrusionOk="0">
                  <a:moveTo>
                    <a:pt x="268" y="1"/>
                  </a:moveTo>
                  <a:cubicBezTo>
                    <a:pt x="261" y="1"/>
                    <a:pt x="251" y="3"/>
                    <a:pt x="244" y="11"/>
                  </a:cubicBezTo>
                  <a:cubicBezTo>
                    <a:pt x="288" y="11"/>
                    <a:pt x="283" y="1"/>
                    <a:pt x="268" y="1"/>
                  </a:cubicBezTo>
                  <a:close/>
                  <a:moveTo>
                    <a:pt x="243" y="11"/>
                  </a:moveTo>
                  <a:cubicBezTo>
                    <a:pt x="155" y="99"/>
                    <a:pt x="111" y="187"/>
                    <a:pt x="45" y="298"/>
                  </a:cubicBezTo>
                  <a:cubicBezTo>
                    <a:pt x="23" y="408"/>
                    <a:pt x="1" y="541"/>
                    <a:pt x="23" y="629"/>
                  </a:cubicBezTo>
                  <a:cubicBezTo>
                    <a:pt x="23" y="640"/>
                    <a:pt x="28" y="645"/>
                    <a:pt x="34" y="645"/>
                  </a:cubicBezTo>
                  <a:cubicBezTo>
                    <a:pt x="39" y="645"/>
                    <a:pt x="45" y="640"/>
                    <a:pt x="45" y="629"/>
                  </a:cubicBezTo>
                  <a:cubicBezTo>
                    <a:pt x="89" y="541"/>
                    <a:pt x="89" y="430"/>
                    <a:pt x="89" y="320"/>
                  </a:cubicBezTo>
                  <a:cubicBezTo>
                    <a:pt x="111" y="210"/>
                    <a:pt x="155" y="99"/>
                    <a:pt x="243" y="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1"/>
            <p:cNvSpPr/>
            <p:nvPr/>
          </p:nvSpPr>
          <p:spPr>
            <a:xfrm>
              <a:off x="3093625" y="3075250"/>
              <a:ext cx="5350" cy="7850"/>
            </a:xfrm>
            <a:custGeom>
              <a:avLst/>
              <a:gdLst/>
              <a:ahLst/>
              <a:cxnLst/>
              <a:rect l="l" t="t" r="r" b="b"/>
              <a:pathLst>
                <a:path w="214" h="314" extrusionOk="0">
                  <a:moveTo>
                    <a:pt x="191" y="0"/>
                  </a:moveTo>
                  <a:cubicBezTo>
                    <a:pt x="182" y="0"/>
                    <a:pt x="170" y="3"/>
                    <a:pt x="155" y="10"/>
                  </a:cubicBezTo>
                  <a:cubicBezTo>
                    <a:pt x="133" y="76"/>
                    <a:pt x="89" y="98"/>
                    <a:pt x="45" y="142"/>
                  </a:cubicBezTo>
                  <a:cubicBezTo>
                    <a:pt x="23" y="209"/>
                    <a:pt x="1" y="231"/>
                    <a:pt x="23" y="297"/>
                  </a:cubicBezTo>
                  <a:cubicBezTo>
                    <a:pt x="23" y="308"/>
                    <a:pt x="28" y="313"/>
                    <a:pt x="34" y="313"/>
                  </a:cubicBezTo>
                  <a:cubicBezTo>
                    <a:pt x="39" y="313"/>
                    <a:pt x="45" y="308"/>
                    <a:pt x="45" y="297"/>
                  </a:cubicBezTo>
                  <a:cubicBezTo>
                    <a:pt x="89" y="253"/>
                    <a:pt x="89" y="209"/>
                    <a:pt x="111" y="142"/>
                  </a:cubicBezTo>
                  <a:cubicBezTo>
                    <a:pt x="133" y="98"/>
                    <a:pt x="155" y="76"/>
                    <a:pt x="199" y="10"/>
                  </a:cubicBezTo>
                  <a:cubicBezTo>
                    <a:pt x="214" y="10"/>
                    <a:pt x="209"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1"/>
            <p:cNvSpPr/>
            <p:nvPr/>
          </p:nvSpPr>
          <p:spPr>
            <a:xfrm>
              <a:off x="3104100" y="3080175"/>
              <a:ext cx="600" cy="850"/>
            </a:xfrm>
            <a:custGeom>
              <a:avLst/>
              <a:gdLst/>
              <a:ahLst/>
              <a:cxnLst/>
              <a:rect l="l" t="t" r="r" b="b"/>
              <a:pathLst>
                <a:path w="24" h="34" extrusionOk="0">
                  <a:moveTo>
                    <a:pt x="18" y="1"/>
                  </a:moveTo>
                  <a:cubicBezTo>
                    <a:pt x="12" y="1"/>
                    <a:pt x="1" y="12"/>
                    <a:pt x="1" y="34"/>
                  </a:cubicBezTo>
                  <a:cubicBezTo>
                    <a:pt x="23" y="12"/>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1"/>
            <p:cNvSpPr/>
            <p:nvPr/>
          </p:nvSpPr>
          <p:spPr>
            <a:xfrm>
              <a:off x="3130600" y="3103225"/>
              <a:ext cx="9400" cy="30775"/>
            </a:xfrm>
            <a:custGeom>
              <a:avLst/>
              <a:gdLst/>
              <a:ahLst/>
              <a:cxnLst/>
              <a:rect l="l" t="t" r="r" b="b"/>
              <a:pathLst>
                <a:path w="376" h="1231" extrusionOk="0">
                  <a:moveTo>
                    <a:pt x="34" y="0"/>
                  </a:moveTo>
                  <a:cubicBezTo>
                    <a:pt x="17" y="0"/>
                    <a:pt x="1" y="6"/>
                    <a:pt x="1" y="17"/>
                  </a:cubicBezTo>
                  <a:cubicBezTo>
                    <a:pt x="1" y="304"/>
                    <a:pt x="67" y="569"/>
                    <a:pt x="111" y="856"/>
                  </a:cubicBezTo>
                  <a:cubicBezTo>
                    <a:pt x="177" y="988"/>
                    <a:pt x="199" y="1187"/>
                    <a:pt x="376" y="1231"/>
                  </a:cubicBezTo>
                  <a:cubicBezTo>
                    <a:pt x="266" y="1099"/>
                    <a:pt x="199" y="922"/>
                    <a:pt x="177" y="745"/>
                  </a:cubicBezTo>
                  <a:cubicBezTo>
                    <a:pt x="111" y="525"/>
                    <a:pt x="67" y="282"/>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1"/>
            <p:cNvSpPr/>
            <p:nvPr/>
          </p:nvSpPr>
          <p:spPr>
            <a:xfrm>
              <a:off x="3025325" y="3080450"/>
              <a:ext cx="7625" cy="6475"/>
            </a:xfrm>
            <a:custGeom>
              <a:avLst/>
              <a:gdLst/>
              <a:ahLst/>
              <a:cxnLst/>
              <a:rect l="l" t="t" r="r" b="b"/>
              <a:pathLst>
                <a:path w="305" h="259" extrusionOk="0">
                  <a:moveTo>
                    <a:pt x="238" y="1"/>
                  </a:moveTo>
                  <a:cubicBezTo>
                    <a:pt x="172" y="67"/>
                    <a:pt x="106" y="133"/>
                    <a:pt x="17" y="199"/>
                  </a:cubicBezTo>
                  <a:cubicBezTo>
                    <a:pt x="0" y="216"/>
                    <a:pt x="35" y="258"/>
                    <a:pt x="62" y="258"/>
                  </a:cubicBezTo>
                  <a:cubicBezTo>
                    <a:pt x="70" y="258"/>
                    <a:pt x="78" y="254"/>
                    <a:pt x="83" y="243"/>
                  </a:cubicBezTo>
                  <a:cubicBezTo>
                    <a:pt x="128" y="199"/>
                    <a:pt x="216" y="111"/>
                    <a:pt x="260" y="23"/>
                  </a:cubicBezTo>
                  <a:cubicBezTo>
                    <a:pt x="304" y="1"/>
                    <a:pt x="282"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1"/>
            <p:cNvSpPr/>
            <p:nvPr/>
          </p:nvSpPr>
          <p:spPr>
            <a:xfrm>
              <a:off x="3043400" y="3080750"/>
              <a:ext cx="525" cy="275"/>
            </a:xfrm>
            <a:custGeom>
              <a:avLst/>
              <a:gdLst/>
              <a:ahLst/>
              <a:cxnLst/>
              <a:rect l="l" t="t" r="r" b="b"/>
              <a:pathLst>
                <a:path w="21" h="11" extrusionOk="0">
                  <a:moveTo>
                    <a:pt x="15" y="1"/>
                  </a:moveTo>
                  <a:cubicBezTo>
                    <a:pt x="13" y="1"/>
                    <a:pt x="8" y="3"/>
                    <a:pt x="1" y="11"/>
                  </a:cubicBezTo>
                  <a:cubicBezTo>
                    <a:pt x="15" y="11"/>
                    <a:pt x="20"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1"/>
            <p:cNvSpPr/>
            <p:nvPr/>
          </p:nvSpPr>
          <p:spPr>
            <a:xfrm>
              <a:off x="2970550" y="3023050"/>
              <a:ext cx="69025" cy="7400"/>
            </a:xfrm>
            <a:custGeom>
              <a:avLst/>
              <a:gdLst/>
              <a:ahLst/>
              <a:cxnLst/>
              <a:rect l="l" t="t" r="r" b="b"/>
              <a:pathLst>
                <a:path w="2761" h="296" extrusionOk="0">
                  <a:moveTo>
                    <a:pt x="2738" y="1"/>
                  </a:moveTo>
                  <a:cubicBezTo>
                    <a:pt x="2319" y="1"/>
                    <a:pt x="1855" y="67"/>
                    <a:pt x="1502" y="177"/>
                  </a:cubicBezTo>
                  <a:cubicBezTo>
                    <a:pt x="1320" y="241"/>
                    <a:pt x="1116" y="260"/>
                    <a:pt x="904" y="260"/>
                  </a:cubicBezTo>
                  <a:cubicBezTo>
                    <a:pt x="603" y="260"/>
                    <a:pt x="286" y="221"/>
                    <a:pt x="1" y="221"/>
                  </a:cubicBezTo>
                  <a:lnTo>
                    <a:pt x="1" y="266"/>
                  </a:lnTo>
                  <a:cubicBezTo>
                    <a:pt x="295" y="266"/>
                    <a:pt x="609" y="295"/>
                    <a:pt x="916" y="295"/>
                  </a:cubicBezTo>
                  <a:cubicBezTo>
                    <a:pt x="1070" y="295"/>
                    <a:pt x="1222" y="288"/>
                    <a:pt x="1369" y="266"/>
                  </a:cubicBezTo>
                  <a:cubicBezTo>
                    <a:pt x="1590" y="221"/>
                    <a:pt x="1811" y="155"/>
                    <a:pt x="2032" y="111"/>
                  </a:cubicBezTo>
                  <a:cubicBezTo>
                    <a:pt x="2274" y="89"/>
                    <a:pt x="2495" y="67"/>
                    <a:pt x="2738" y="23"/>
                  </a:cubicBezTo>
                  <a:cubicBezTo>
                    <a:pt x="2760" y="23"/>
                    <a:pt x="2760" y="1"/>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1"/>
            <p:cNvSpPr/>
            <p:nvPr/>
          </p:nvSpPr>
          <p:spPr>
            <a:xfrm>
              <a:off x="2983250" y="3030625"/>
              <a:ext cx="42525" cy="7925"/>
            </a:xfrm>
            <a:custGeom>
              <a:avLst/>
              <a:gdLst/>
              <a:ahLst/>
              <a:cxnLst/>
              <a:rect l="l" t="t" r="r" b="b"/>
              <a:pathLst>
                <a:path w="1701" h="317" extrusionOk="0">
                  <a:moveTo>
                    <a:pt x="1689" y="1"/>
                  </a:moveTo>
                  <a:cubicBezTo>
                    <a:pt x="1686" y="1"/>
                    <a:pt x="1683" y="2"/>
                    <a:pt x="1678" y="7"/>
                  </a:cubicBezTo>
                  <a:cubicBezTo>
                    <a:pt x="1126" y="205"/>
                    <a:pt x="596" y="250"/>
                    <a:pt x="22" y="272"/>
                  </a:cubicBezTo>
                  <a:cubicBezTo>
                    <a:pt x="0" y="272"/>
                    <a:pt x="0" y="316"/>
                    <a:pt x="22" y="316"/>
                  </a:cubicBezTo>
                  <a:cubicBezTo>
                    <a:pt x="91" y="316"/>
                    <a:pt x="162" y="316"/>
                    <a:pt x="233" y="316"/>
                  </a:cubicBezTo>
                  <a:cubicBezTo>
                    <a:pt x="732" y="316"/>
                    <a:pt x="1275" y="299"/>
                    <a:pt x="1700" y="29"/>
                  </a:cubicBezTo>
                  <a:cubicBezTo>
                    <a:pt x="1700" y="29"/>
                    <a:pt x="1700" y="1"/>
                    <a:pt x="1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1"/>
            <p:cNvSpPr/>
            <p:nvPr/>
          </p:nvSpPr>
          <p:spPr>
            <a:xfrm>
              <a:off x="2998150" y="3043525"/>
              <a:ext cx="25950" cy="9900"/>
            </a:xfrm>
            <a:custGeom>
              <a:avLst/>
              <a:gdLst/>
              <a:ahLst/>
              <a:cxnLst/>
              <a:rect l="l" t="t" r="r" b="b"/>
              <a:pathLst>
                <a:path w="1038" h="396" extrusionOk="0">
                  <a:moveTo>
                    <a:pt x="870" y="0"/>
                  </a:moveTo>
                  <a:cubicBezTo>
                    <a:pt x="594" y="0"/>
                    <a:pt x="355" y="288"/>
                    <a:pt x="67" y="308"/>
                  </a:cubicBezTo>
                  <a:cubicBezTo>
                    <a:pt x="0" y="308"/>
                    <a:pt x="45" y="396"/>
                    <a:pt x="89" y="396"/>
                  </a:cubicBezTo>
                  <a:cubicBezTo>
                    <a:pt x="265" y="374"/>
                    <a:pt x="376" y="308"/>
                    <a:pt x="508" y="241"/>
                  </a:cubicBezTo>
                  <a:cubicBezTo>
                    <a:pt x="663" y="153"/>
                    <a:pt x="817" y="87"/>
                    <a:pt x="994" y="65"/>
                  </a:cubicBezTo>
                  <a:cubicBezTo>
                    <a:pt x="1038" y="65"/>
                    <a:pt x="1038" y="21"/>
                    <a:pt x="994" y="21"/>
                  </a:cubicBezTo>
                  <a:cubicBezTo>
                    <a:pt x="952" y="7"/>
                    <a:pt x="910" y="0"/>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1"/>
            <p:cNvSpPr/>
            <p:nvPr/>
          </p:nvSpPr>
          <p:spPr>
            <a:xfrm>
              <a:off x="2865700" y="2965100"/>
              <a:ext cx="15475" cy="13275"/>
            </a:xfrm>
            <a:custGeom>
              <a:avLst/>
              <a:gdLst/>
              <a:ahLst/>
              <a:cxnLst/>
              <a:rect l="l" t="t" r="r" b="b"/>
              <a:pathLst>
                <a:path w="619" h="531" extrusionOk="0">
                  <a:moveTo>
                    <a:pt x="618" y="1"/>
                  </a:moveTo>
                  <a:cubicBezTo>
                    <a:pt x="420" y="177"/>
                    <a:pt x="177" y="310"/>
                    <a:pt x="0" y="531"/>
                  </a:cubicBezTo>
                  <a:cubicBezTo>
                    <a:pt x="199" y="332"/>
                    <a:pt x="420" y="199"/>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1"/>
            <p:cNvSpPr/>
            <p:nvPr/>
          </p:nvSpPr>
          <p:spPr>
            <a:xfrm>
              <a:off x="2865300" y="2970625"/>
              <a:ext cx="25250" cy="24550"/>
            </a:xfrm>
            <a:custGeom>
              <a:avLst/>
              <a:gdLst/>
              <a:ahLst/>
              <a:cxnLst/>
              <a:rect l="l" t="t" r="r" b="b"/>
              <a:pathLst>
                <a:path w="1010" h="982" extrusionOk="0">
                  <a:moveTo>
                    <a:pt x="988" y="1"/>
                  </a:moveTo>
                  <a:cubicBezTo>
                    <a:pt x="965" y="89"/>
                    <a:pt x="789" y="133"/>
                    <a:pt x="745" y="199"/>
                  </a:cubicBezTo>
                  <a:cubicBezTo>
                    <a:pt x="656" y="243"/>
                    <a:pt x="568" y="332"/>
                    <a:pt x="524" y="420"/>
                  </a:cubicBezTo>
                  <a:cubicBezTo>
                    <a:pt x="347" y="575"/>
                    <a:pt x="171" y="751"/>
                    <a:pt x="16" y="950"/>
                  </a:cubicBezTo>
                  <a:cubicBezTo>
                    <a:pt x="1" y="965"/>
                    <a:pt x="7" y="981"/>
                    <a:pt x="12" y="981"/>
                  </a:cubicBezTo>
                  <a:cubicBezTo>
                    <a:pt x="14" y="981"/>
                    <a:pt x="16" y="978"/>
                    <a:pt x="16" y="972"/>
                  </a:cubicBezTo>
                  <a:cubicBezTo>
                    <a:pt x="193" y="751"/>
                    <a:pt x="414" y="597"/>
                    <a:pt x="612" y="398"/>
                  </a:cubicBezTo>
                  <a:cubicBezTo>
                    <a:pt x="678" y="288"/>
                    <a:pt x="789" y="221"/>
                    <a:pt x="899" y="177"/>
                  </a:cubicBezTo>
                  <a:cubicBezTo>
                    <a:pt x="965" y="133"/>
                    <a:pt x="988" y="111"/>
                    <a:pt x="1010" y="23"/>
                  </a:cubicBezTo>
                  <a:cubicBezTo>
                    <a:pt x="1010" y="1"/>
                    <a:pt x="988" y="1"/>
                    <a:pt x="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1"/>
            <p:cNvSpPr/>
            <p:nvPr/>
          </p:nvSpPr>
          <p:spPr>
            <a:xfrm>
              <a:off x="2874825" y="2976975"/>
              <a:ext cx="26225" cy="23150"/>
            </a:xfrm>
            <a:custGeom>
              <a:avLst/>
              <a:gdLst/>
              <a:ahLst/>
              <a:cxnLst/>
              <a:rect l="l" t="t" r="r" b="b"/>
              <a:pathLst>
                <a:path w="1049" h="926" extrusionOk="0">
                  <a:moveTo>
                    <a:pt x="1037" y="0"/>
                  </a:moveTo>
                  <a:cubicBezTo>
                    <a:pt x="1031" y="0"/>
                    <a:pt x="1026" y="11"/>
                    <a:pt x="1026" y="34"/>
                  </a:cubicBezTo>
                  <a:cubicBezTo>
                    <a:pt x="960" y="144"/>
                    <a:pt x="827" y="188"/>
                    <a:pt x="717" y="276"/>
                  </a:cubicBezTo>
                  <a:cubicBezTo>
                    <a:pt x="629" y="321"/>
                    <a:pt x="584" y="387"/>
                    <a:pt x="518" y="453"/>
                  </a:cubicBezTo>
                  <a:cubicBezTo>
                    <a:pt x="430" y="519"/>
                    <a:pt x="364" y="630"/>
                    <a:pt x="253" y="696"/>
                  </a:cubicBezTo>
                  <a:cubicBezTo>
                    <a:pt x="165" y="740"/>
                    <a:pt x="77" y="806"/>
                    <a:pt x="33" y="872"/>
                  </a:cubicBezTo>
                  <a:cubicBezTo>
                    <a:pt x="0" y="905"/>
                    <a:pt x="27" y="925"/>
                    <a:pt x="44" y="925"/>
                  </a:cubicBezTo>
                  <a:cubicBezTo>
                    <a:pt x="50" y="925"/>
                    <a:pt x="55" y="922"/>
                    <a:pt x="55" y="917"/>
                  </a:cubicBezTo>
                  <a:cubicBezTo>
                    <a:pt x="143" y="828"/>
                    <a:pt x="253" y="762"/>
                    <a:pt x="342" y="696"/>
                  </a:cubicBezTo>
                  <a:cubicBezTo>
                    <a:pt x="452" y="607"/>
                    <a:pt x="562" y="497"/>
                    <a:pt x="673" y="387"/>
                  </a:cubicBezTo>
                  <a:cubicBezTo>
                    <a:pt x="805" y="276"/>
                    <a:pt x="1004" y="210"/>
                    <a:pt x="1048" y="34"/>
                  </a:cubicBezTo>
                  <a:cubicBezTo>
                    <a:pt x="1048" y="11"/>
                    <a:pt x="1043"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1"/>
            <p:cNvSpPr/>
            <p:nvPr/>
          </p:nvSpPr>
          <p:spPr>
            <a:xfrm>
              <a:off x="2881700" y="2994350"/>
              <a:ext cx="19350" cy="17375"/>
            </a:xfrm>
            <a:custGeom>
              <a:avLst/>
              <a:gdLst/>
              <a:ahLst/>
              <a:cxnLst/>
              <a:rect l="l" t="t" r="r" b="b"/>
              <a:pathLst>
                <a:path w="774" h="695" extrusionOk="0">
                  <a:moveTo>
                    <a:pt x="751" y="1"/>
                  </a:moveTo>
                  <a:cubicBezTo>
                    <a:pt x="663" y="155"/>
                    <a:pt x="442" y="244"/>
                    <a:pt x="309" y="354"/>
                  </a:cubicBezTo>
                  <a:cubicBezTo>
                    <a:pt x="199" y="442"/>
                    <a:pt x="67" y="553"/>
                    <a:pt x="0" y="663"/>
                  </a:cubicBezTo>
                  <a:cubicBezTo>
                    <a:pt x="0" y="679"/>
                    <a:pt x="22" y="694"/>
                    <a:pt x="35" y="694"/>
                  </a:cubicBezTo>
                  <a:cubicBezTo>
                    <a:pt x="41" y="694"/>
                    <a:pt x="45" y="692"/>
                    <a:pt x="45" y="685"/>
                  </a:cubicBezTo>
                  <a:cubicBezTo>
                    <a:pt x="111" y="553"/>
                    <a:pt x="309" y="420"/>
                    <a:pt x="442" y="332"/>
                  </a:cubicBezTo>
                  <a:cubicBezTo>
                    <a:pt x="552" y="244"/>
                    <a:pt x="729" y="155"/>
                    <a:pt x="773" y="23"/>
                  </a:cubicBezTo>
                  <a:cubicBezTo>
                    <a:pt x="773" y="1"/>
                    <a:pt x="751"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1"/>
            <p:cNvSpPr/>
            <p:nvPr/>
          </p:nvSpPr>
          <p:spPr>
            <a:xfrm>
              <a:off x="2894950" y="3009250"/>
              <a:ext cx="11050" cy="9975"/>
            </a:xfrm>
            <a:custGeom>
              <a:avLst/>
              <a:gdLst/>
              <a:ahLst/>
              <a:cxnLst/>
              <a:rect l="l" t="t" r="r" b="b"/>
              <a:pathLst>
                <a:path w="442" h="399" extrusionOk="0">
                  <a:moveTo>
                    <a:pt x="420" y="1"/>
                  </a:moveTo>
                  <a:lnTo>
                    <a:pt x="420" y="1"/>
                  </a:lnTo>
                  <a:cubicBezTo>
                    <a:pt x="376" y="89"/>
                    <a:pt x="309" y="155"/>
                    <a:pt x="243" y="200"/>
                  </a:cubicBezTo>
                  <a:cubicBezTo>
                    <a:pt x="199" y="266"/>
                    <a:pt x="111" y="310"/>
                    <a:pt x="22" y="332"/>
                  </a:cubicBezTo>
                  <a:cubicBezTo>
                    <a:pt x="0" y="332"/>
                    <a:pt x="0" y="398"/>
                    <a:pt x="44" y="398"/>
                  </a:cubicBezTo>
                  <a:cubicBezTo>
                    <a:pt x="133" y="354"/>
                    <a:pt x="221" y="310"/>
                    <a:pt x="309" y="266"/>
                  </a:cubicBezTo>
                  <a:cubicBezTo>
                    <a:pt x="331" y="177"/>
                    <a:pt x="442" y="89"/>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1"/>
            <p:cNvSpPr/>
            <p:nvPr/>
          </p:nvSpPr>
          <p:spPr>
            <a:xfrm>
              <a:off x="2920875" y="2904700"/>
              <a:ext cx="189875" cy="86950"/>
            </a:xfrm>
            <a:custGeom>
              <a:avLst/>
              <a:gdLst/>
              <a:ahLst/>
              <a:cxnLst/>
              <a:rect l="l" t="t" r="r" b="b"/>
              <a:pathLst>
                <a:path w="7595" h="3478" extrusionOk="0">
                  <a:moveTo>
                    <a:pt x="6050" y="187"/>
                  </a:moveTo>
                  <a:cubicBezTo>
                    <a:pt x="6005" y="209"/>
                    <a:pt x="5939" y="209"/>
                    <a:pt x="5917" y="209"/>
                  </a:cubicBezTo>
                  <a:lnTo>
                    <a:pt x="5674" y="209"/>
                  </a:lnTo>
                  <a:cubicBezTo>
                    <a:pt x="5807" y="209"/>
                    <a:pt x="5939" y="187"/>
                    <a:pt x="6050" y="187"/>
                  </a:cubicBezTo>
                  <a:close/>
                  <a:moveTo>
                    <a:pt x="4999" y="302"/>
                  </a:moveTo>
                  <a:lnTo>
                    <a:pt x="4999" y="302"/>
                  </a:lnTo>
                  <a:cubicBezTo>
                    <a:pt x="4837" y="328"/>
                    <a:pt x="4674" y="359"/>
                    <a:pt x="4504" y="386"/>
                  </a:cubicBezTo>
                  <a:cubicBezTo>
                    <a:pt x="4504" y="392"/>
                    <a:pt x="4504" y="398"/>
                    <a:pt x="4504" y="404"/>
                  </a:cubicBezTo>
                  <a:lnTo>
                    <a:pt x="4504" y="404"/>
                  </a:lnTo>
                  <a:cubicBezTo>
                    <a:pt x="4607" y="393"/>
                    <a:pt x="4710" y="376"/>
                    <a:pt x="4813" y="342"/>
                  </a:cubicBezTo>
                  <a:cubicBezTo>
                    <a:pt x="4880" y="328"/>
                    <a:pt x="4938" y="315"/>
                    <a:pt x="4999" y="302"/>
                  </a:cubicBezTo>
                  <a:close/>
                  <a:moveTo>
                    <a:pt x="4504" y="404"/>
                  </a:moveTo>
                  <a:lnTo>
                    <a:pt x="4504" y="404"/>
                  </a:lnTo>
                  <a:cubicBezTo>
                    <a:pt x="4408" y="414"/>
                    <a:pt x="4313" y="419"/>
                    <a:pt x="4217" y="430"/>
                  </a:cubicBezTo>
                  <a:cubicBezTo>
                    <a:pt x="4217" y="430"/>
                    <a:pt x="4200" y="430"/>
                    <a:pt x="4196" y="460"/>
                  </a:cubicBezTo>
                  <a:lnTo>
                    <a:pt x="4196" y="460"/>
                  </a:lnTo>
                  <a:cubicBezTo>
                    <a:pt x="4292" y="440"/>
                    <a:pt x="4392" y="430"/>
                    <a:pt x="4482" y="430"/>
                  </a:cubicBezTo>
                  <a:cubicBezTo>
                    <a:pt x="4498" y="430"/>
                    <a:pt x="4503" y="418"/>
                    <a:pt x="4504" y="404"/>
                  </a:cubicBezTo>
                  <a:close/>
                  <a:moveTo>
                    <a:pt x="4196" y="460"/>
                  </a:moveTo>
                  <a:cubicBezTo>
                    <a:pt x="4160" y="468"/>
                    <a:pt x="4125" y="477"/>
                    <a:pt x="4091" y="487"/>
                  </a:cubicBezTo>
                  <a:lnTo>
                    <a:pt x="4091" y="487"/>
                  </a:lnTo>
                  <a:cubicBezTo>
                    <a:pt x="4132" y="481"/>
                    <a:pt x="4171" y="474"/>
                    <a:pt x="4195" y="474"/>
                  </a:cubicBezTo>
                  <a:cubicBezTo>
                    <a:pt x="4195" y="469"/>
                    <a:pt x="4195" y="464"/>
                    <a:pt x="4196" y="460"/>
                  </a:cubicBezTo>
                  <a:close/>
                  <a:moveTo>
                    <a:pt x="6050" y="629"/>
                  </a:moveTo>
                  <a:cubicBezTo>
                    <a:pt x="6226" y="629"/>
                    <a:pt x="6359" y="651"/>
                    <a:pt x="6491" y="695"/>
                  </a:cubicBezTo>
                  <a:cubicBezTo>
                    <a:pt x="6241" y="695"/>
                    <a:pt x="5981" y="705"/>
                    <a:pt x="5724" y="705"/>
                  </a:cubicBezTo>
                  <a:cubicBezTo>
                    <a:pt x="5596" y="705"/>
                    <a:pt x="5468" y="702"/>
                    <a:pt x="5343" y="695"/>
                  </a:cubicBezTo>
                  <a:cubicBezTo>
                    <a:pt x="5586" y="651"/>
                    <a:pt x="5807" y="651"/>
                    <a:pt x="6050" y="629"/>
                  </a:cubicBezTo>
                  <a:close/>
                  <a:moveTo>
                    <a:pt x="3930" y="629"/>
                  </a:moveTo>
                  <a:cubicBezTo>
                    <a:pt x="3864" y="673"/>
                    <a:pt x="3820" y="717"/>
                    <a:pt x="3732" y="739"/>
                  </a:cubicBezTo>
                  <a:cubicBezTo>
                    <a:pt x="3577" y="739"/>
                    <a:pt x="3423" y="739"/>
                    <a:pt x="3312" y="761"/>
                  </a:cubicBezTo>
                  <a:cubicBezTo>
                    <a:pt x="3246" y="761"/>
                    <a:pt x="3180" y="805"/>
                    <a:pt x="3091" y="827"/>
                  </a:cubicBezTo>
                  <a:cubicBezTo>
                    <a:pt x="3268" y="761"/>
                    <a:pt x="3423" y="717"/>
                    <a:pt x="3599" y="673"/>
                  </a:cubicBezTo>
                  <a:cubicBezTo>
                    <a:pt x="3687" y="651"/>
                    <a:pt x="3732" y="651"/>
                    <a:pt x="3820" y="629"/>
                  </a:cubicBezTo>
                  <a:close/>
                  <a:moveTo>
                    <a:pt x="5683" y="829"/>
                  </a:moveTo>
                  <a:cubicBezTo>
                    <a:pt x="5633" y="832"/>
                    <a:pt x="5580" y="837"/>
                    <a:pt x="5520" y="849"/>
                  </a:cubicBezTo>
                  <a:cubicBezTo>
                    <a:pt x="5523" y="850"/>
                    <a:pt x="5526" y="851"/>
                    <a:pt x="5529" y="852"/>
                  </a:cubicBezTo>
                  <a:lnTo>
                    <a:pt x="5529" y="852"/>
                  </a:lnTo>
                  <a:cubicBezTo>
                    <a:pt x="5585" y="844"/>
                    <a:pt x="5638" y="837"/>
                    <a:pt x="5683" y="829"/>
                  </a:cubicBezTo>
                  <a:close/>
                  <a:moveTo>
                    <a:pt x="4946" y="607"/>
                  </a:moveTo>
                  <a:cubicBezTo>
                    <a:pt x="4857" y="651"/>
                    <a:pt x="4857" y="695"/>
                    <a:pt x="4902" y="717"/>
                  </a:cubicBezTo>
                  <a:lnTo>
                    <a:pt x="5012" y="717"/>
                  </a:lnTo>
                  <a:cubicBezTo>
                    <a:pt x="4857" y="739"/>
                    <a:pt x="4747" y="805"/>
                    <a:pt x="4615" y="827"/>
                  </a:cubicBezTo>
                  <a:lnTo>
                    <a:pt x="4570" y="827"/>
                  </a:lnTo>
                  <a:cubicBezTo>
                    <a:pt x="4416" y="871"/>
                    <a:pt x="4284" y="894"/>
                    <a:pt x="4151" y="938"/>
                  </a:cubicBezTo>
                  <a:cubicBezTo>
                    <a:pt x="4195" y="894"/>
                    <a:pt x="4261" y="849"/>
                    <a:pt x="4350" y="827"/>
                  </a:cubicBezTo>
                  <a:cubicBezTo>
                    <a:pt x="4416" y="783"/>
                    <a:pt x="4482" y="761"/>
                    <a:pt x="4570" y="761"/>
                  </a:cubicBezTo>
                  <a:cubicBezTo>
                    <a:pt x="4637" y="739"/>
                    <a:pt x="4725" y="651"/>
                    <a:pt x="4835" y="629"/>
                  </a:cubicBezTo>
                  <a:cubicBezTo>
                    <a:pt x="4857" y="629"/>
                    <a:pt x="4902" y="607"/>
                    <a:pt x="4946" y="607"/>
                  </a:cubicBezTo>
                  <a:close/>
                  <a:moveTo>
                    <a:pt x="5179" y="909"/>
                  </a:moveTo>
                  <a:cubicBezTo>
                    <a:pt x="5155" y="938"/>
                    <a:pt x="5116" y="938"/>
                    <a:pt x="5078" y="938"/>
                  </a:cubicBezTo>
                  <a:cubicBezTo>
                    <a:pt x="5118" y="938"/>
                    <a:pt x="5150" y="922"/>
                    <a:pt x="5179" y="909"/>
                  </a:cubicBezTo>
                  <a:close/>
                  <a:moveTo>
                    <a:pt x="4968" y="894"/>
                  </a:moveTo>
                  <a:cubicBezTo>
                    <a:pt x="4946" y="938"/>
                    <a:pt x="4902" y="938"/>
                    <a:pt x="4857" y="960"/>
                  </a:cubicBezTo>
                  <a:cubicBezTo>
                    <a:pt x="4791" y="938"/>
                    <a:pt x="4725" y="938"/>
                    <a:pt x="4637" y="938"/>
                  </a:cubicBezTo>
                  <a:lnTo>
                    <a:pt x="4681" y="938"/>
                  </a:lnTo>
                  <a:cubicBezTo>
                    <a:pt x="4747" y="938"/>
                    <a:pt x="4835" y="938"/>
                    <a:pt x="4924" y="894"/>
                  </a:cubicBezTo>
                  <a:close/>
                  <a:moveTo>
                    <a:pt x="5056" y="982"/>
                  </a:moveTo>
                  <a:cubicBezTo>
                    <a:pt x="5012" y="1026"/>
                    <a:pt x="4924" y="1048"/>
                    <a:pt x="4857" y="1070"/>
                  </a:cubicBezTo>
                  <a:cubicBezTo>
                    <a:pt x="4857" y="1026"/>
                    <a:pt x="4924" y="1026"/>
                    <a:pt x="4946" y="982"/>
                  </a:cubicBezTo>
                  <a:close/>
                  <a:moveTo>
                    <a:pt x="5034" y="1048"/>
                  </a:moveTo>
                  <a:cubicBezTo>
                    <a:pt x="5034" y="1070"/>
                    <a:pt x="5012" y="1092"/>
                    <a:pt x="4946" y="1092"/>
                  </a:cubicBezTo>
                  <a:lnTo>
                    <a:pt x="4902" y="1092"/>
                  </a:lnTo>
                  <a:cubicBezTo>
                    <a:pt x="4946" y="1070"/>
                    <a:pt x="4968" y="1070"/>
                    <a:pt x="5034" y="1048"/>
                  </a:cubicBezTo>
                  <a:close/>
                  <a:moveTo>
                    <a:pt x="4052" y="766"/>
                  </a:moveTo>
                  <a:cubicBezTo>
                    <a:pt x="4040" y="777"/>
                    <a:pt x="4036" y="805"/>
                    <a:pt x="4019" y="805"/>
                  </a:cubicBezTo>
                  <a:cubicBezTo>
                    <a:pt x="3974" y="805"/>
                    <a:pt x="3974" y="805"/>
                    <a:pt x="3952" y="827"/>
                  </a:cubicBezTo>
                  <a:cubicBezTo>
                    <a:pt x="3930" y="827"/>
                    <a:pt x="3908" y="827"/>
                    <a:pt x="3908" y="849"/>
                  </a:cubicBezTo>
                  <a:cubicBezTo>
                    <a:pt x="3864" y="849"/>
                    <a:pt x="3842" y="871"/>
                    <a:pt x="3820" y="871"/>
                  </a:cubicBezTo>
                  <a:cubicBezTo>
                    <a:pt x="3577" y="960"/>
                    <a:pt x="3378" y="1048"/>
                    <a:pt x="3136" y="1158"/>
                  </a:cubicBezTo>
                  <a:cubicBezTo>
                    <a:pt x="3091" y="1181"/>
                    <a:pt x="3047" y="1181"/>
                    <a:pt x="3025" y="1181"/>
                  </a:cubicBezTo>
                  <a:cubicBezTo>
                    <a:pt x="3069" y="1158"/>
                    <a:pt x="3136" y="1092"/>
                    <a:pt x="3180" y="1070"/>
                  </a:cubicBezTo>
                  <a:cubicBezTo>
                    <a:pt x="3378" y="1026"/>
                    <a:pt x="3533" y="960"/>
                    <a:pt x="3599" y="938"/>
                  </a:cubicBezTo>
                  <a:cubicBezTo>
                    <a:pt x="3728" y="873"/>
                    <a:pt x="3900" y="829"/>
                    <a:pt x="4052" y="766"/>
                  </a:cubicBezTo>
                  <a:close/>
                  <a:moveTo>
                    <a:pt x="4791" y="960"/>
                  </a:moveTo>
                  <a:cubicBezTo>
                    <a:pt x="4615" y="1048"/>
                    <a:pt x="4460" y="1136"/>
                    <a:pt x="4306" y="1181"/>
                  </a:cubicBezTo>
                  <a:lnTo>
                    <a:pt x="4284" y="1181"/>
                  </a:lnTo>
                  <a:cubicBezTo>
                    <a:pt x="4151" y="1203"/>
                    <a:pt x="4019" y="1203"/>
                    <a:pt x="3864" y="1225"/>
                  </a:cubicBezTo>
                  <a:lnTo>
                    <a:pt x="3820" y="1225"/>
                  </a:lnTo>
                  <a:lnTo>
                    <a:pt x="3842" y="1203"/>
                  </a:lnTo>
                  <a:cubicBezTo>
                    <a:pt x="4063" y="1114"/>
                    <a:pt x="4284" y="1048"/>
                    <a:pt x="4504" y="982"/>
                  </a:cubicBezTo>
                  <a:cubicBezTo>
                    <a:pt x="4526" y="982"/>
                    <a:pt x="4526" y="982"/>
                    <a:pt x="4570" y="960"/>
                  </a:cubicBezTo>
                  <a:close/>
                  <a:moveTo>
                    <a:pt x="2407" y="1070"/>
                  </a:moveTo>
                  <a:cubicBezTo>
                    <a:pt x="2363" y="1092"/>
                    <a:pt x="2297" y="1158"/>
                    <a:pt x="2230" y="1203"/>
                  </a:cubicBezTo>
                  <a:cubicBezTo>
                    <a:pt x="2186" y="1203"/>
                    <a:pt x="2142" y="1247"/>
                    <a:pt x="2076" y="1247"/>
                  </a:cubicBezTo>
                  <a:cubicBezTo>
                    <a:pt x="2076" y="1247"/>
                    <a:pt x="2142" y="1181"/>
                    <a:pt x="2208" y="1136"/>
                  </a:cubicBezTo>
                  <a:cubicBezTo>
                    <a:pt x="2275" y="1092"/>
                    <a:pt x="2363" y="1070"/>
                    <a:pt x="2407" y="1070"/>
                  </a:cubicBezTo>
                  <a:close/>
                  <a:moveTo>
                    <a:pt x="3180" y="916"/>
                  </a:moveTo>
                  <a:lnTo>
                    <a:pt x="2937" y="1070"/>
                  </a:lnTo>
                  <a:cubicBezTo>
                    <a:pt x="2826" y="1092"/>
                    <a:pt x="2738" y="1158"/>
                    <a:pt x="2628" y="1181"/>
                  </a:cubicBezTo>
                  <a:cubicBezTo>
                    <a:pt x="2584" y="1203"/>
                    <a:pt x="2517" y="1203"/>
                    <a:pt x="2451" y="1247"/>
                  </a:cubicBezTo>
                  <a:lnTo>
                    <a:pt x="2385" y="1247"/>
                  </a:lnTo>
                  <a:cubicBezTo>
                    <a:pt x="2394" y="1247"/>
                    <a:pt x="2399" y="1240"/>
                    <a:pt x="2401" y="1234"/>
                  </a:cubicBezTo>
                  <a:lnTo>
                    <a:pt x="2401" y="1234"/>
                  </a:lnTo>
                  <a:cubicBezTo>
                    <a:pt x="2640" y="1045"/>
                    <a:pt x="2921" y="980"/>
                    <a:pt x="3180" y="916"/>
                  </a:cubicBezTo>
                  <a:close/>
                  <a:moveTo>
                    <a:pt x="4063" y="916"/>
                  </a:moveTo>
                  <a:cubicBezTo>
                    <a:pt x="3974" y="960"/>
                    <a:pt x="3864" y="1026"/>
                    <a:pt x="3754" y="1092"/>
                  </a:cubicBezTo>
                  <a:cubicBezTo>
                    <a:pt x="3599" y="1158"/>
                    <a:pt x="3423" y="1181"/>
                    <a:pt x="3290" y="1247"/>
                  </a:cubicBezTo>
                  <a:lnTo>
                    <a:pt x="3180" y="1247"/>
                  </a:lnTo>
                  <a:cubicBezTo>
                    <a:pt x="3246" y="1203"/>
                    <a:pt x="3290" y="1181"/>
                    <a:pt x="3312" y="1181"/>
                  </a:cubicBezTo>
                  <a:cubicBezTo>
                    <a:pt x="3356" y="1158"/>
                    <a:pt x="3400" y="1158"/>
                    <a:pt x="3423" y="1136"/>
                  </a:cubicBezTo>
                  <a:cubicBezTo>
                    <a:pt x="3467" y="1136"/>
                    <a:pt x="3489" y="1092"/>
                    <a:pt x="3533" y="1070"/>
                  </a:cubicBezTo>
                  <a:cubicBezTo>
                    <a:pt x="3621" y="1048"/>
                    <a:pt x="3732" y="982"/>
                    <a:pt x="3820" y="960"/>
                  </a:cubicBezTo>
                  <a:cubicBezTo>
                    <a:pt x="3908" y="938"/>
                    <a:pt x="3974" y="916"/>
                    <a:pt x="4063" y="916"/>
                  </a:cubicBezTo>
                  <a:close/>
                  <a:moveTo>
                    <a:pt x="2540" y="1313"/>
                  </a:moveTo>
                  <a:lnTo>
                    <a:pt x="2540" y="1379"/>
                  </a:lnTo>
                  <a:cubicBezTo>
                    <a:pt x="2495" y="1379"/>
                    <a:pt x="2473" y="1401"/>
                    <a:pt x="2407" y="1401"/>
                  </a:cubicBezTo>
                  <a:cubicBezTo>
                    <a:pt x="2429" y="1379"/>
                    <a:pt x="2495" y="1357"/>
                    <a:pt x="2540" y="1313"/>
                  </a:cubicBezTo>
                  <a:close/>
                  <a:moveTo>
                    <a:pt x="4350" y="1313"/>
                  </a:moveTo>
                  <a:cubicBezTo>
                    <a:pt x="4306" y="1313"/>
                    <a:pt x="4261" y="1357"/>
                    <a:pt x="4173" y="1379"/>
                  </a:cubicBezTo>
                  <a:cubicBezTo>
                    <a:pt x="4085" y="1401"/>
                    <a:pt x="4041" y="1423"/>
                    <a:pt x="3952" y="1423"/>
                  </a:cubicBezTo>
                  <a:lnTo>
                    <a:pt x="3908" y="1423"/>
                  </a:lnTo>
                  <a:cubicBezTo>
                    <a:pt x="4019" y="1379"/>
                    <a:pt x="4129" y="1357"/>
                    <a:pt x="4261" y="1313"/>
                  </a:cubicBezTo>
                  <a:close/>
                  <a:moveTo>
                    <a:pt x="2923" y="1367"/>
                  </a:moveTo>
                  <a:cubicBezTo>
                    <a:pt x="2884" y="1399"/>
                    <a:pt x="2838" y="1429"/>
                    <a:pt x="2804" y="1445"/>
                  </a:cubicBezTo>
                  <a:cubicBezTo>
                    <a:pt x="2760" y="1445"/>
                    <a:pt x="2738" y="1423"/>
                    <a:pt x="2716" y="1423"/>
                  </a:cubicBezTo>
                  <a:cubicBezTo>
                    <a:pt x="2760" y="1401"/>
                    <a:pt x="2804" y="1401"/>
                    <a:pt x="2849" y="1379"/>
                  </a:cubicBezTo>
                  <a:cubicBezTo>
                    <a:pt x="2863" y="1379"/>
                    <a:pt x="2896" y="1379"/>
                    <a:pt x="2923" y="1367"/>
                  </a:cubicBezTo>
                  <a:close/>
                  <a:moveTo>
                    <a:pt x="3400" y="1313"/>
                  </a:moveTo>
                  <a:lnTo>
                    <a:pt x="3400" y="1379"/>
                  </a:lnTo>
                  <a:cubicBezTo>
                    <a:pt x="3378" y="1401"/>
                    <a:pt x="3378" y="1401"/>
                    <a:pt x="3378" y="1423"/>
                  </a:cubicBezTo>
                  <a:cubicBezTo>
                    <a:pt x="3202" y="1445"/>
                    <a:pt x="3069" y="1490"/>
                    <a:pt x="2959" y="1490"/>
                  </a:cubicBezTo>
                  <a:cubicBezTo>
                    <a:pt x="3047" y="1445"/>
                    <a:pt x="3136" y="1401"/>
                    <a:pt x="3202" y="1379"/>
                  </a:cubicBezTo>
                  <a:cubicBezTo>
                    <a:pt x="3268" y="1357"/>
                    <a:pt x="3356" y="1357"/>
                    <a:pt x="3400" y="1313"/>
                  </a:cubicBezTo>
                  <a:close/>
                  <a:moveTo>
                    <a:pt x="3930" y="1335"/>
                  </a:moveTo>
                  <a:cubicBezTo>
                    <a:pt x="3820" y="1379"/>
                    <a:pt x="3732" y="1423"/>
                    <a:pt x="3621" y="1490"/>
                  </a:cubicBezTo>
                  <a:cubicBezTo>
                    <a:pt x="3595" y="1450"/>
                    <a:pt x="3568" y="1442"/>
                    <a:pt x="3542" y="1442"/>
                  </a:cubicBezTo>
                  <a:cubicBezTo>
                    <a:pt x="3524" y="1442"/>
                    <a:pt x="3506" y="1445"/>
                    <a:pt x="3489" y="1445"/>
                  </a:cubicBezTo>
                  <a:cubicBezTo>
                    <a:pt x="3511" y="1423"/>
                    <a:pt x="3577" y="1401"/>
                    <a:pt x="3599" y="1379"/>
                  </a:cubicBezTo>
                  <a:cubicBezTo>
                    <a:pt x="3687" y="1335"/>
                    <a:pt x="3754" y="1335"/>
                    <a:pt x="3820" y="1335"/>
                  </a:cubicBezTo>
                  <a:close/>
                  <a:moveTo>
                    <a:pt x="3290" y="1710"/>
                  </a:moveTo>
                  <a:cubicBezTo>
                    <a:pt x="3268" y="1710"/>
                    <a:pt x="3268" y="1732"/>
                    <a:pt x="3268" y="1755"/>
                  </a:cubicBezTo>
                  <a:lnTo>
                    <a:pt x="3180" y="1755"/>
                  </a:lnTo>
                  <a:cubicBezTo>
                    <a:pt x="3202" y="1732"/>
                    <a:pt x="3268" y="1710"/>
                    <a:pt x="3290" y="1710"/>
                  </a:cubicBezTo>
                  <a:close/>
                  <a:moveTo>
                    <a:pt x="4960" y="1910"/>
                  </a:moveTo>
                  <a:cubicBezTo>
                    <a:pt x="4956" y="1918"/>
                    <a:pt x="4952" y="1925"/>
                    <a:pt x="4946" y="1931"/>
                  </a:cubicBezTo>
                  <a:cubicBezTo>
                    <a:pt x="4946" y="1931"/>
                    <a:pt x="4946" y="1915"/>
                    <a:pt x="4960" y="1910"/>
                  </a:cubicBezTo>
                  <a:close/>
                  <a:moveTo>
                    <a:pt x="6160" y="1997"/>
                  </a:moveTo>
                  <a:cubicBezTo>
                    <a:pt x="6182" y="1997"/>
                    <a:pt x="6226" y="1997"/>
                    <a:pt x="6248" y="2041"/>
                  </a:cubicBezTo>
                  <a:cubicBezTo>
                    <a:pt x="6182" y="2041"/>
                    <a:pt x="6160" y="2064"/>
                    <a:pt x="6138" y="2086"/>
                  </a:cubicBezTo>
                  <a:cubicBezTo>
                    <a:pt x="6138" y="2064"/>
                    <a:pt x="6160" y="2041"/>
                    <a:pt x="6160" y="1997"/>
                  </a:cubicBezTo>
                  <a:close/>
                  <a:moveTo>
                    <a:pt x="3290" y="2064"/>
                  </a:moveTo>
                  <a:lnTo>
                    <a:pt x="3290" y="2086"/>
                  </a:lnTo>
                  <a:cubicBezTo>
                    <a:pt x="3158" y="2086"/>
                    <a:pt x="3047" y="2130"/>
                    <a:pt x="2915" y="2130"/>
                  </a:cubicBezTo>
                  <a:cubicBezTo>
                    <a:pt x="3047" y="2086"/>
                    <a:pt x="3158" y="2064"/>
                    <a:pt x="3290" y="2064"/>
                  </a:cubicBezTo>
                  <a:close/>
                  <a:moveTo>
                    <a:pt x="5895" y="1755"/>
                  </a:moveTo>
                  <a:cubicBezTo>
                    <a:pt x="5851" y="1799"/>
                    <a:pt x="5851" y="1821"/>
                    <a:pt x="5851" y="1843"/>
                  </a:cubicBezTo>
                  <a:cubicBezTo>
                    <a:pt x="5851" y="1909"/>
                    <a:pt x="5895" y="1975"/>
                    <a:pt x="5895" y="2064"/>
                  </a:cubicBezTo>
                  <a:cubicBezTo>
                    <a:pt x="5807" y="2152"/>
                    <a:pt x="5674" y="2196"/>
                    <a:pt x="5608" y="2284"/>
                  </a:cubicBezTo>
                  <a:cubicBezTo>
                    <a:pt x="5476" y="2174"/>
                    <a:pt x="5343" y="1953"/>
                    <a:pt x="5454" y="1931"/>
                  </a:cubicBezTo>
                  <a:cubicBezTo>
                    <a:pt x="5498" y="1909"/>
                    <a:pt x="5498" y="1821"/>
                    <a:pt x="5409" y="1821"/>
                  </a:cubicBezTo>
                  <a:lnTo>
                    <a:pt x="5321" y="1821"/>
                  </a:lnTo>
                  <a:cubicBezTo>
                    <a:pt x="5299" y="1821"/>
                    <a:pt x="5277" y="1843"/>
                    <a:pt x="5277" y="1843"/>
                  </a:cubicBezTo>
                  <a:cubicBezTo>
                    <a:pt x="5277" y="1811"/>
                    <a:pt x="5266" y="1780"/>
                    <a:pt x="5235" y="1764"/>
                  </a:cubicBezTo>
                  <a:lnTo>
                    <a:pt x="5235" y="1764"/>
                  </a:lnTo>
                  <a:cubicBezTo>
                    <a:pt x="5276" y="1772"/>
                    <a:pt x="5315" y="1774"/>
                    <a:pt x="5352" y="1774"/>
                  </a:cubicBezTo>
                  <a:cubicBezTo>
                    <a:pt x="5454" y="1774"/>
                    <a:pt x="5542" y="1755"/>
                    <a:pt x="5630" y="1755"/>
                  </a:cubicBezTo>
                  <a:close/>
                  <a:moveTo>
                    <a:pt x="5829" y="2306"/>
                  </a:moveTo>
                  <a:lnTo>
                    <a:pt x="5829" y="2306"/>
                  </a:lnTo>
                  <a:cubicBezTo>
                    <a:pt x="5807" y="2351"/>
                    <a:pt x="5785" y="2373"/>
                    <a:pt x="5741" y="2373"/>
                  </a:cubicBezTo>
                  <a:cubicBezTo>
                    <a:pt x="5785" y="2328"/>
                    <a:pt x="5807" y="2328"/>
                    <a:pt x="5829" y="2306"/>
                  </a:cubicBezTo>
                  <a:close/>
                  <a:moveTo>
                    <a:pt x="6889" y="2241"/>
                  </a:moveTo>
                  <a:cubicBezTo>
                    <a:pt x="6933" y="2263"/>
                    <a:pt x="6955" y="2307"/>
                    <a:pt x="7021" y="2351"/>
                  </a:cubicBezTo>
                  <a:lnTo>
                    <a:pt x="6999" y="2373"/>
                  </a:lnTo>
                  <a:cubicBezTo>
                    <a:pt x="6955" y="2307"/>
                    <a:pt x="6933" y="2263"/>
                    <a:pt x="6889" y="2241"/>
                  </a:cubicBezTo>
                  <a:close/>
                  <a:moveTo>
                    <a:pt x="6403" y="2682"/>
                  </a:moveTo>
                  <a:lnTo>
                    <a:pt x="6491" y="2748"/>
                  </a:lnTo>
                  <a:lnTo>
                    <a:pt x="6381" y="2748"/>
                  </a:lnTo>
                  <a:cubicBezTo>
                    <a:pt x="6381" y="2726"/>
                    <a:pt x="6381" y="2704"/>
                    <a:pt x="6403" y="2682"/>
                  </a:cubicBezTo>
                  <a:close/>
                  <a:moveTo>
                    <a:pt x="5343" y="2726"/>
                  </a:moveTo>
                  <a:lnTo>
                    <a:pt x="5343" y="2726"/>
                  </a:lnTo>
                  <a:cubicBezTo>
                    <a:pt x="5387" y="2748"/>
                    <a:pt x="5409" y="2748"/>
                    <a:pt x="5409" y="2792"/>
                  </a:cubicBezTo>
                  <a:cubicBezTo>
                    <a:pt x="5387" y="2792"/>
                    <a:pt x="5365" y="2748"/>
                    <a:pt x="5343" y="2726"/>
                  </a:cubicBezTo>
                  <a:close/>
                  <a:moveTo>
                    <a:pt x="5439" y="2772"/>
                  </a:moveTo>
                  <a:cubicBezTo>
                    <a:pt x="5449" y="2772"/>
                    <a:pt x="5439" y="2792"/>
                    <a:pt x="5409" y="2792"/>
                  </a:cubicBezTo>
                  <a:cubicBezTo>
                    <a:pt x="5424" y="2777"/>
                    <a:pt x="5434" y="2772"/>
                    <a:pt x="5439" y="2772"/>
                  </a:cubicBezTo>
                  <a:close/>
                  <a:moveTo>
                    <a:pt x="4725" y="2019"/>
                  </a:moveTo>
                  <a:cubicBezTo>
                    <a:pt x="4703" y="2064"/>
                    <a:pt x="4637" y="2130"/>
                    <a:pt x="4637" y="2240"/>
                  </a:cubicBezTo>
                  <a:cubicBezTo>
                    <a:pt x="4615" y="2395"/>
                    <a:pt x="4615" y="2593"/>
                    <a:pt x="4681" y="2748"/>
                  </a:cubicBezTo>
                  <a:cubicBezTo>
                    <a:pt x="4681" y="2792"/>
                    <a:pt x="4703" y="2814"/>
                    <a:pt x="4725" y="2836"/>
                  </a:cubicBezTo>
                  <a:cubicBezTo>
                    <a:pt x="4460" y="2682"/>
                    <a:pt x="4460" y="2351"/>
                    <a:pt x="4681" y="2064"/>
                  </a:cubicBezTo>
                  <a:lnTo>
                    <a:pt x="4725" y="2019"/>
                  </a:lnTo>
                  <a:close/>
                  <a:moveTo>
                    <a:pt x="6668" y="3035"/>
                  </a:moveTo>
                  <a:cubicBezTo>
                    <a:pt x="6624" y="3035"/>
                    <a:pt x="6624" y="3057"/>
                    <a:pt x="6601" y="3057"/>
                  </a:cubicBezTo>
                  <a:lnTo>
                    <a:pt x="6624" y="3035"/>
                  </a:lnTo>
                  <a:close/>
                  <a:moveTo>
                    <a:pt x="5968" y="0"/>
                  </a:moveTo>
                  <a:cubicBezTo>
                    <a:pt x="5598" y="0"/>
                    <a:pt x="5228" y="84"/>
                    <a:pt x="4857" y="121"/>
                  </a:cubicBezTo>
                  <a:cubicBezTo>
                    <a:pt x="4504" y="187"/>
                    <a:pt x="4085" y="209"/>
                    <a:pt x="3798" y="408"/>
                  </a:cubicBezTo>
                  <a:cubicBezTo>
                    <a:pt x="3643" y="430"/>
                    <a:pt x="3511" y="452"/>
                    <a:pt x="3378" y="518"/>
                  </a:cubicBezTo>
                  <a:cubicBezTo>
                    <a:pt x="3371" y="518"/>
                    <a:pt x="3361" y="518"/>
                    <a:pt x="3350" y="519"/>
                  </a:cubicBezTo>
                  <a:lnTo>
                    <a:pt x="3350" y="519"/>
                  </a:lnTo>
                  <a:cubicBezTo>
                    <a:pt x="3418" y="489"/>
                    <a:pt x="3482" y="442"/>
                    <a:pt x="3533" y="408"/>
                  </a:cubicBezTo>
                  <a:cubicBezTo>
                    <a:pt x="3577" y="386"/>
                    <a:pt x="3533" y="342"/>
                    <a:pt x="3511" y="342"/>
                  </a:cubicBezTo>
                  <a:cubicBezTo>
                    <a:pt x="3246" y="518"/>
                    <a:pt x="2871" y="540"/>
                    <a:pt x="2606" y="651"/>
                  </a:cubicBezTo>
                  <a:cubicBezTo>
                    <a:pt x="2407" y="739"/>
                    <a:pt x="2142" y="827"/>
                    <a:pt x="1988" y="982"/>
                  </a:cubicBezTo>
                  <a:cubicBezTo>
                    <a:pt x="1943" y="1048"/>
                    <a:pt x="1988" y="1092"/>
                    <a:pt x="2054" y="1092"/>
                  </a:cubicBezTo>
                  <a:cubicBezTo>
                    <a:pt x="2054" y="1114"/>
                    <a:pt x="2032" y="1114"/>
                    <a:pt x="2032" y="1158"/>
                  </a:cubicBezTo>
                  <a:lnTo>
                    <a:pt x="2032" y="1181"/>
                  </a:lnTo>
                  <a:cubicBezTo>
                    <a:pt x="1921" y="1203"/>
                    <a:pt x="1767" y="1203"/>
                    <a:pt x="1656" y="1269"/>
                  </a:cubicBezTo>
                  <a:cubicBezTo>
                    <a:pt x="1392" y="1335"/>
                    <a:pt x="1105" y="1423"/>
                    <a:pt x="840" y="1445"/>
                  </a:cubicBezTo>
                  <a:cubicBezTo>
                    <a:pt x="884" y="1423"/>
                    <a:pt x="928" y="1423"/>
                    <a:pt x="972" y="1401"/>
                  </a:cubicBezTo>
                  <a:cubicBezTo>
                    <a:pt x="1303" y="1313"/>
                    <a:pt x="1612" y="1181"/>
                    <a:pt x="1943" y="1158"/>
                  </a:cubicBezTo>
                  <a:cubicBezTo>
                    <a:pt x="1966" y="1158"/>
                    <a:pt x="1966" y="1114"/>
                    <a:pt x="1943" y="1092"/>
                  </a:cubicBezTo>
                  <a:cubicBezTo>
                    <a:pt x="1906" y="1087"/>
                    <a:pt x="1870" y="1084"/>
                    <a:pt x="1834" y="1084"/>
                  </a:cubicBezTo>
                  <a:cubicBezTo>
                    <a:pt x="1575" y="1084"/>
                    <a:pt x="1357" y="1213"/>
                    <a:pt x="1105" y="1291"/>
                  </a:cubicBezTo>
                  <a:cubicBezTo>
                    <a:pt x="950" y="1335"/>
                    <a:pt x="773" y="1379"/>
                    <a:pt x="641" y="1423"/>
                  </a:cubicBezTo>
                  <a:cubicBezTo>
                    <a:pt x="486" y="1490"/>
                    <a:pt x="332" y="1600"/>
                    <a:pt x="155" y="1622"/>
                  </a:cubicBezTo>
                  <a:cubicBezTo>
                    <a:pt x="1" y="1710"/>
                    <a:pt x="45" y="1755"/>
                    <a:pt x="67" y="1755"/>
                  </a:cubicBezTo>
                  <a:cubicBezTo>
                    <a:pt x="288" y="1732"/>
                    <a:pt x="486" y="1622"/>
                    <a:pt x="707" y="1534"/>
                  </a:cubicBezTo>
                  <a:cubicBezTo>
                    <a:pt x="707" y="1534"/>
                    <a:pt x="707" y="1578"/>
                    <a:pt x="729" y="1578"/>
                  </a:cubicBezTo>
                  <a:cubicBezTo>
                    <a:pt x="994" y="1578"/>
                    <a:pt x="1281" y="1490"/>
                    <a:pt x="1546" y="1401"/>
                  </a:cubicBezTo>
                  <a:cubicBezTo>
                    <a:pt x="1723" y="1379"/>
                    <a:pt x="1855" y="1313"/>
                    <a:pt x="2032" y="1313"/>
                  </a:cubicBezTo>
                  <a:lnTo>
                    <a:pt x="2186" y="1313"/>
                  </a:lnTo>
                  <a:cubicBezTo>
                    <a:pt x="2186" y="1357"/>
                    <a:pt x="2208" y="1357"/>
                    <a:pt x="2253" y="1357"/>
                  </a:cubicBezTo>
                  <a:lnTo>
                    <a:pt x="2319" y="1357"/>
                  </a:lnTo>
                  <a:cubicBezTo>
                    <a:pt x="2275" y="1379"/>
                    <a:pt x="2253" y="1401"/>
                    <a:pt x="2208" y="1445"/>
                  </a:cubicBezTo>
                  <a:lnTo>
                    <a:pt x="2208" y="1490"/>
                  </a:lnTo>
                  <a:cubicBezTo>
                    <a:pt x="2098" y="1512"/>
                    <a:pt x="1988" y="1578"/>
                    <a:pt x="1877" y="1600"/>
                  </a:cubicBezTo>
                  <a:cubicBezTo>
                    <a:pt x="1855" y="1600"/>
                    <a:pt x="1855" y="1644"/>
                    <a:pt x="1921" y="1644"/>
                  </a:cubicBezTo>
                  <a:cubicBezTo>
                    <a:pt x="2032" y="1600"/>
                    <a:pt x="2142" y="1556"/>
                    <a:pt x="2253" y="1534"/>
                  </a:cubicBezTo>
                  <a:lnTo>
                    <a:pt x="2275" y="1578"/>
                  </a:lnTo>
                  <a:cubicBezTo>
                    <a:pt x="2281" y="1584"/>
                    <a:pt x="2286" y="1587"/>
                    <a:pt x="2291" y="1587"/>
                  </a:cubicBezTo>
                  <a:cubicBezTo>
                    <a:pt x="2305" y="1587"/>
                    <a:pt x="2313" y="1566"/>
                    <a:pt x="2297" y="1534"/>
                  </a:cubicBezTo>
                  <a:lnTo>
                    <a:pt x="2297" y="1512"/>
                  </a:lnTo>
                  <a:cubicBezTo>
                    <a:pt x="2363" y="1512"/>
                    <a:pt x="2385" y="1490"/>
                    <a:pt x="2429" y="1490"/>
                  </a:cubicBezTo>
                  <a:cubicBezTo>
                    <a:pt x="2429" y="1512"/>
                    <a:pt x="2429" y="1512"/>
                    <a:pt x="2473" y="1534"/>
                  </a:cubicBezTo>
                  <a:cubicBezTo>
                    <a:pt x="2429" y="1534"/>
                    <a:pt x="2429" y="1600"/>
                    <a:pt x="2473" y="1600"/>
                  </a:cubicBezTo>
                  <a:lnTo>
                    <a:pt x="2517" y="1600"/>
                  </a:lnTo>
                  <a:cubicBezTo>
                    <a:pt x="2500" y="1618"/>
                    <a:pt x="2510" y="1678"/>
                    <a:pt x="2527" y="1678"/>
                  </a:cubicBezTo>
                  <a:cubicBezTo>
                    <a:pt x="2531" y="1678"/>
                    <a:pt x="2535" y="1675"/>
                    <a:pt x="2540" y="1666"/>
                  </a:cubicBezTo>
                  <a:cubicBezTo>
                    <a:pt x="2738" y="1666"/>
                    <a:pt x="2826" y="1644"/>
                    <a:pt x="2981" y="1556"/>
                  </a:cubicBezTo>
                  <a:cubicBezTo>
                    <a:pt x="2981" y="1556"/>
                    <a:pt x="3025" y="1556"/>
                    <a:pt x="3025" y="1534"/>
                  </a:cubicBezTo>
                  <a:lnTo>
                    <a:pt x="3246" y="1534"/>
                  </a:lnTo>
                  <a:cubicBezTo>
                    <a:pt x="3246" y="1556"/>
                    <a:pt x="3202" y="1600"/>
                    <a:pt x="3202" y="1600"/>
                  </a:cubicBezTo>
                  <a:cubicBezTo>
                    <a:pt x="3069" y="1644"/>
                    <a:pt x="2959" y="1666"/>
                    <a:pt x="2826" y="1732"/>
                  </a:cubicBezTo>
                  <a:lnTo>
                    <a:pt x="2429" y="1732"/>
                  </a:lnTo>
                  <a:lnTo>
                    <a:pt x="2429" y="1666"/>
                  </a:lnTo>
                  <a:cubicBezTo>
                    <a:pt x="2429" y="1644"/>
                    <a:pt x="2429" y="1644"/>
                    <a:pt x="2407" y="1644"/>
                  </a:cubicBezTo>
                  <a:cubicBezTo>
                    <a:pt x="2345" y="1630"/>
                    <a:pt x="2286" y="1625"/>
                    <a:pt x="2227" y="1625"/>
                  </a:cubicBezTo>
                  <a:cubicBezTo>
                    <a:pt x="2097" y="1625"/>
                    <a:pt x="1970" y="1651"/>
                    <a:pt x="1833" y="1666"/>
                  </a:cubicBezTo>
                  <a:cubicBezTo>
                    <a:pt x="1767" y="1688"/>
                    <a:pt x="1695" y="1688"/>
                    <a:pt x="1623" y="1688"/>
                  </a:cubicBezTo>
                  <a:cubicBezTo>
                    <a:pt x="1552" y="1688"/>
                    <a:pt x="1480" y="1688"/>
                    <a:pt x="1414" y="1710"/>
                  </a:cubicBezTo>
                  <a:cubicBezTo>
                    <a:pt x="1303" y="1732"/>
                    <a:pt x="1259" y="1755"/>
                    <a:pt x="1149" y="1755"/>
                  </a:cubicBezTo>
                  <a:cubicBezTo>
                    <a:pt x="1105" y="1755"/>
                    <a:pt x="1105" y="1821"/>
                    <a:pt x="1149" y="1821"/>
                  </a:cubicBezTo>
                  <a:cubicBezTo>
                    <a:pt x="1178" y="1821"/>
                    <a:pt x="1227" y="1831"/>
                    <a:pt x="1283" y="1831"/>
                  </a:cubicBezTo>
                  <a:cubicBezTo>
                    <a:pt x="1311" y="1831"/>
                    <a:pt x="1340" y="1828"/>
                    <a:pt x="1369" y="1821"/>
                  </a:cubicBezTo>
                  <a:cubicBezTo>
                    <a:pt x="1392" y="1821"/>
                    <a:pt x="1414" y="1777"/>
                    <a:pt x="1480" y="1755"/>
                  </a:cubicBezTo>
                  <a:cubicBezTo>
                    <a:pt x="1502" y="1747"/>
                    <a:pt x="1524" y="1745"/>
                    <a:pt x="1547" y="1745"/>
                  </a:cubicBezTo>
                  <a:cubicBezTo>
                    <a:pt x="1593" y="1745"/>
                    <a:pt x="1642" y="1755"/>
                    <a:pt x="1701" y="1755"/>
                  </a:cubicBezTo>
                  <a:cubicBezTo>
                    <a:pt x="1792" y="1755"/>
                    <a:pt x="2032" y="1659"/>
                    <a:pt x="2208" y="1659"/>
                  </a:cubicBezTo>
                  <a:cubicBezTo>
                    <a:pt x="2286" y="1659"/>
                    <a:pt x="2351" y="1678"/>
                    <a:pt x="2385" y="1732"/>
                  </a:cubicBezTo>
                  <a:cubicBezTo>
                    <a:pt x="2319" y="1732"/>
                    <a:pt x="2297" y="1732"/>
                    <a:pt x="2253" y="1755"/>
                  </a:cubicBezTo>
                  <a:cubicBezTo>
                    <a:pt x="1966" y="1777"/>
                    <a:pt x="1701" y="1843"/>
                    <a:pt x="1414" y="1843"/>
                  </a:cubicBezTo>
                  <a:cubicBezTo>
                    <a:pt x="1392" y="1843"/>
                    <a:pt x="1392" y="1887"/>
                    <a:pt x="1414" y="1887"/>
                  </a:cubicBezTo>
                  <a:cubicBezTo>
                    <a:pt x="1634" y="1887"/>
                    <a:pt x="1833" y="1865"/>
                    <a:pt x="2054" y="1865"/>
                  </a:cubicBezTo>
                  <a:cubicBezTo>
                    <a:pt x="2054" y="1880"/>
                    <a:pt x="2064" y="1906"/>
                    <a:pt x="2078" y="1906"/>
                  </a:cubicBezTo>
                  <a:cubicBezTo>
                    <a:pt x="2084" y="1906"/>
                    <a:pt x="2091" y="1901"/>
                    <a:pt x="2098" y="1887"/>
                  </a:cubicBezTo>
                  <a:cubicBezTo>
                    <a:pt x="2142" y="1887"/>
                    <a:pt x="2142" y="1865"/>
                    <a:pt x="2164" y="1865"/>
                  </a:cubicBezTo>
                  <a:cubicBezTo>
                    <a:pt x="2208" y="1865"/>
                    <a:pt x="2297" y="1865"/>
                    <a:pt x="2385" y="1843"/>
                  </a:cubicBezTo>
                  <a:cubicBezTo>
                    <a:pt x="2429" y="1843"/>
                    <a:pt x="2495" y="1843"/>
                    <a:pt x="2540" y="1821"/>
                  </a:cubicBezTo>
                  <a:lnTo>
                    <a:pt x="2628" y="1821"/>
                  </a:lnTo>
                  <a:cubicBezTo>
                    <a:pt x="2606" y="1843"/>
                    <a:pt x="2584" y="1843"/>
                    <a:pt x="2540" y="1865"/>
                  </a:cubicBezTo>
                  <a:cubicBezTo>
                    <a:pt x="2503" y="1883"/>
                    <a:pt x="2527" y="1964"/>
                    <a:pt x="2575" y="1964"/>
                  </a:cubicBezTo>
                  <a:cubicBezTo>
                    <a:pt x="2585" y="1964"/>
                    <a:pt x="2595" y="1960"/>
                    <a:pt x="2606" y="1953"/>
                  </a:cubicBezTo>
                  <a:cubicBezTo>
                    <a:pt x="2694" y="1887"/>
                    <a:pt x="2804" y="1865"/>
                    <a:pt x="2871" y="1821"/>
                  </a:cubicBezTo>
                  <a:lnTo>
                    <a:pt x="2915" y="1821"/>
                  </a:lnTo>
                  <a:cubicBezTo>
                    <a:pt x="2959" y="1843"/>
                    <a:pt x="3047" y="1865"/>
                    <a:pt x="3069" y="1931"/>
                  </a:cubicBezTo>
                  <a:cubicBezTo>
                    <a:pt x="3069" y="1938"/>
                    <a:pt x="3077" y="1941"/>
                    <a:pt x="3087" y="1941"/>
                  </a:cubicBezTo>
                  <a:cubicBezTo>
                    <a:pt x="3106" y="1941"/>
                    <a:pt x="3136" y="1931"/>
                    <a:pt x="3136" y="1931"/>
                  </a:cubicBezTo>
                  <a:cubicBezTo>
                    <a:pt x="3136" y="1887"/>
                    <a:pt x="3091" y="1865"/>
                    <a:pt x="3091" y="1843"/>
                  </a:cubicBezTo>
                  <a:lnTo>
                    <a:pt x="3091" y="1843"/>
                  </a:lnTo>
                  <a:cubicBezTo>
                    <a:pt x="3356" y="1865"/>
                    <a:pt x="3599" y="1887"/>
                    <a:pt x="3842" y="1887"/>
                  </a:cubicBezTo>
                  <a:cubicBezTo>
                    <a:pt x="4063" y="1887"/>
                    <a:pt x="4261" y="1887"/>
                    <a:pt x="4460" y="1865"/>
                  </a:cubicBezTo>
                  <a:lnTo>
                    <a:pt x="4460" y="1865"/>
                  </a:lnTo>
                  <a:lnTo>
                    <a:pt x="4416" y="1887"/>
                  </a:lnTo>
                  <a:cubicBezTo>
                    <a:pt x="4239" y="1953"/>
                    <a:pt x="4041" y="1975"/>
                    <a:pt x="3842" y="1997"/>
                  </a:cubicBezTo>
                  <a:cubicBezTo>
                    <a:pt x="3687" y="2041"/>
                    <a:pt x="3511" y="2064"/>
                    <a:pt x="3356" y="2064"/>
                  </a:cubicBezTo>
                  <a:cubicBezTo>
                    <a:pt x="3378" y="2064"/>
                    <a:pt x="3378" y="2041"/>
                    <a:pt x="3400" y="2041"/>
                  </a:cubicBezTo>
                  <a:cubicBezTo>
                    <a:pt x="3423" y="1997"/>
                    <a:pt x="3423" y="1975"/>
                    <a:pt x="3400" y="1953"/>
                  </a:cubicBezTo>
                  <a:cubicBezTo>
                    <a:pt x="3358" y="1932"/>
                    <a:pt x="3316" y="1925"/>
                    <a:pt x="3274" y="1925"/>
                  </a:cubicBezTo>
                  <a:cubicBezTo>
                    <a:pt x="3182" y="1925"/>
                    <a:pt x="3087" y="1960"/>
                    <a:pt x="2981" y="1975"/>
                  </a:cubicBezTo>
                  <a:cubicBezTo>
                    <a:pt x="2886" y="2004"/>
                    <a:pt x="2800" y="2012"/>
                    <a:pt x="2715" y="2012"/>
                  </a:cubicBezTo>
                  <a:cubicBezTo>
                    <a:pt x="2601" y="2012"/>
                    <a:pt x="2489" y="1997"/>
                    <a:pt x="2363" y="1997"/>
                  </a:cubicBezTo>
                  <a:cubicBezTo>
                    <a:pt x="2319" y="1997"/>
                    <a:pt x="2319" y="2064"/>
                    <a:pt x="2363" y="2064"/>
                  </a:cubicBezTo>
                  <a:cubicBezTo>
                    <a:pt x="2429" y="2064"/>
                    <a:pt x="2517" y="2064"/>
                    <a:pt x="2584" y="2086"/>
                  </a:cubicBezTo>
                  <a:lnTo>
                    <a:pt x="2407" y="2086"/>
                  </a:lnTo>
                  <a:cubicBezTo>
                    <a:pt x="2385" y="2086"/>
                    <a:pt x="2385" y="2152"/>
                    <a:pt x="2407" y="2152"/>
                  </a:cubicBezTo>
                  <a:cubicBezTo>
                    <a:pt x="2617" y="2152"/>
                    <a:pt x="2832" y="2163"/>
                    <a:pt x="3047" y="2163"/>
                  </a:cubicBezTo>
                  <a:cubicBezTo>
                    <a:pt x="3262" y="2163"/>
                    <a:pt x="3478" y="2152"/>
                    <a:pt x="3687" y="2108"/>
                  </a:cubicBezTo>
                  <a:cubicBezTo>
                    <a:pt x="3908" y="2086"/>
                    <a:pt x="4129" y="2041"/>
                    <a:pt x="4350" y="1997"/>
                  </a:cubicBezTo>
                  <a:lnTo>
                    <a:pt x="4350" y="1997"/>
                  </a:lnTo>
                  <a:cubicBezTo>
                    <a:pt x="4151" y="2262"/>
                    <a:pt x="4063" y="2527"/>
                    <a:pt x="4239" y="2770"/>
                  </a:cubicBezTo>
                  <a:cubicBezTo>
                    <a:pt x="4526" y="3278"/>
                    <a:pt x="5387" y="3476"/>
                    <a:pt x="5917" y="3476"/>
                  </a:cubicBezTo>
                  <a:cubicBezTo>
                    <a:pt x="5939" y="3477"/>
                    <a:pt x="5961" y="3478"/>
                    <a:pt x="5983" y="3478"/>
                  </a:cubicBezTo>
                  <a:cubicBezTo>
                    <a:pt x="6619" y="3478"/>
                    <a:pt x="7179" y="3167"/>
                    <a:pt x="7286" y="2505"/>
                  </a:cubicBezTo>
                  <a:lnTo>
                    <a:pt x="7330" y="2505"/>
                  </a:lnTo>
                  <a:cubicBezTo>
                    <a:pt x="7335" y="2511"/>
                    <a:pt x="7342" y="2513"/>
                    <a:pt x="7349" y="2513"/>
                  </a:cubicBezTo>
                  <a:cubicBezTo>
                    <a:pt x="7370" y="2513"/>
                    <a:pt x="7391" y="2489"/>
                    <a:pt x="7374" y="2439"/>
                  </a:cubicBezTo>
                  <a:cubicBezTo>
                    <a:pt x="7352" y="2417"/>
                    <a:pt x="7352" y="2395"/>
                    <a:pt x="7330" y="2373"/>
                  </a:cubicBezTo>
                  <a:cubicBezTo>
                    <a:pt x="7330" y="2306"/>
                    <a:pt x="7286" y="2284"/>
                    <a:pt x="7264" y="2262"/>
                  </a:cubicBezTo>
                  <a:cubicBezTo>
                    <a:pt x="6875" y="1669"/>
                    <a:pt x="6299" y="1419"/>
                    <a:pt x="5602" y="1419"/>
                  </a:cubicBezTo>
                  <a:cubicBezTo>
                    <a:pt x="5468" y="1419"/>
                    <a:pt x="5330" y="1428"/>
                    <a:pt x="5189" y="1445"/>
                  </a:cubicBezTo>
                  <a:cubicBezTo>
                    <a:pt x="5034" y="1490"/>
                    <a:pt x="4813" y="1600"/>
                    <a:pt x="4615" y="1732"/>
                  </a:cubicBezTo>
                  <a:lnTo>
                    <a:pt x="4593" y="1732"/>
                  </a:lnTo>
                  <a:cubicBezTo>
                    <a:pt x="4372" y="1755"/>
                    <a:pt x="4151" y="1755"/>
                    <a:pt x="3930" y="1755"/>
                  </a:cubicBezTo>
                  <a:lnTo>
                    <a:pt x="3732" y="1755"/>
                  </a:lnTo>
                  <a:cubicBezTo>
                    <a:pt x="3908" y="1732"/>
                    <a:pt x="4063" y="1732"/>
                    <a:pt x="4239" y="1710"/>
                  </a:cubicBezTo>
                  <a:cubicBezTo>
                    <a:pt x="4394" y="1666"/>
                    <a:pt x="4593" y="1644"/>
                    <a:pt x="4725" y="1556"/>
                  </a:cubicBezTo>
                  <a:cubicBezTo>
                    <a:pt x="4747" y="1534"/>
                    <a:pt x="4725" y="1512"/>
                    <a:pt x="4703" y="1512"/>
                  </a:cubicBezTo>
                  <a:cubicBezTo>
                    <a:pt x="4394" y="1600"/>
                    <a:pt x="4129" y="1600"/>
                    <a:pt x="3820" y="1622"/>
                  </a:cubicBezTo>
                  <a:cubicBezTo>
                    <a:pt x="3754" y="1622"/>
                    <a:pt x="3710" y="1622"/>
                    <a:pt x="3643" y="1644"/>
                  </a:cubicBezTo>
                  <a:cubicBezTo>
                    <a:pt x="3710" y="1622"/>
                    <a:pt x="3754" y="1600"/>
                    <a:pt x="3842" y="1556"/>
                  </a:cubicBezTo>
                  <a:lnTo>
                    <a:pt x="4019" y="1490"/>
                  </a:lnTo>
                  <a:cubicBezTo>
                    <a:pt x="4041" y="1490"/>
                    <a:pt x="4085" y="1445"/>
                    <a:pt x="4129" y="1445"/>
                  </a:cubicBezTo>
                  <a:lnTo>
                    <a:pt x="4482" y="1445"/>
                  </a:lnTo>
                  <a:cubicBezTo>
                    <a:pt x="4615" y="1445"/>
                    <a:pt x="4703" y="1401"/>
                    <a:pt x="4813" y="1379"/>
                  </a:cubicBezTo>
                  <a:cubicBezTo>
                    <a:pt x="4835" y="1379"/>
                    <a:pt x="4835" y="1313"/>
                    <a:pt x="4813" y="1313"/>
                  </a:cubicBezTo>
                  <a:cubicBezTo>
                    <a:pt x="4789" y="1309"/>
                    <a:pt x="4768" y="1307"/>
                    <a:pt x="4748" y="1307"/>
                  </a:cubicBezTo>
                  <a:cubicBezTo>
                    <a:pt x="4661" y="1307"/>
                    <a:pt x="4608" y="1343"/>
                    <a:pt x="4482" y="1379"/>
                  </a:cubicBezTo>
                  <a:lnTo>
                    <a:pt x="4372" y="1379"/>
                  </a:lnTo>
                  <a:cubicBezTo>
                    <a:pt x="4416" y="1335"/>
                    <a:pt x="4460" y="1335"/>
                    <a:pt x="4504" y="1313"/>
                  </a:cubicBezTo>
                  <a:cubicBezTo>
                    <a:pt x="4570" y="1291"/>
                    <a:pt x="4615" y="1269"/>
                    <a:pt x="4681" y="1269"/>
                  </a:cubicBezTo>
                  <a:cubicBezTo>
                    <a:pt x="4822" y="1269"/>
                    <a:pt x="4963" y="1272"/>
                    <a:pt x="5105" y="1272"/>
                  </a:cubicBezTo>
                  <a:cubicBezTo>
                    <a:pt x="5317" y="1272"/>
                    <a:pt x="5529" y="1264"/>
                    <a:pt x="5741" y="1225"/>
                  </a:cubicBezTo>
                  <a:cubicBezTo>
                    <a:pt x="5785" y="1225"/>
                    <a:pt x="5785" y="1181"/>
                    <a:pt x="5741" y="1181"/>
                  </a:cubicBezTo>
                  <a:cubicBezTo>
                    <a:pt x="5498" y="1158"/>
                    <a:pt x="5277" y="1158"/>
                    <a:pt x="5034" y="1158"/>
                  </a:cubicBezTo>
                  <a:lnTo>
                    <a:pt x="5034" y="1114"/>
                  </a:lnTo>
                  <a:cubicBezTo>
                    <a:pt x="5299" y="1114"/>
                    <a:pt x="5586" y="1114"/>
                    <a:pt x="5895" y="1092"/>
                  </a:cubicBezTo>
                  <a:cubicBezTo>
                    <a:pt x="5917" y="1092"/>
                    <a:pt x="5917" y="1070"/>
                    <a:pt x="5895" y="1048"/>
                  </a:cubicBezTo>
                  <a:cubicBezTo>
                    <a:pt x="5674" y="1004"/>
                    <a:pt x="5409" y="1004"/>
                    <a:pt x="5189" y="1004"/>
                  </a:cubicBezTo>
                  <a:cubicBezTo>
                    <a:pt x="5189" y="982"/>
                    <a:pt x="5189" y="960"/>
                    <a:pt x="5167" y="960"/>
                  </a:cubicBezTo>
                  <a:cubicBezTo>
                    <a:pt x="5233" y="960"/>
                    <a:pt x="5255" y="938"/>
                    <a:pt x="5299" y="938"/>
                  </a:cubicBezTo>
                  <a:cubicBezTo>
                    <a:pt x="5409" y="938"/>
                    <a:pt x="5520" y="960"/>
                    <a:pt x="5630" y="960"/>
                  </a:cubicBezTo>
                  <a:cubicBezTo>
                    <a:pt x="5729" y="973"/>
                    <a:pt x="5825" y="976"/>
                    <a:pt x="5921" y="976"/>
                  </a:cubicBezTo>
                  <a:cubicBezTo>
                    <a:pt x="6022" y="976"/>
                    <a:pt x="6122" y="972"/>
                    <a:pt x="6223" y="972"/>
                  </a:cubicBezTo>
                  <a:cubicBezTo>
                    <a:pt x="6348" y="972"/>
                    <a:pt x="6473" y="978"/>
                    <a:pt x="6601" y="1004"/>
                  </a:cubicBezTo>
                  <a:cubicBezTo>
                    <a:pt x="6624" y="1004"/>
                    <a:pt x="6624" y="982"/>
                    <a:pt x="6624" y="960"/>
                  </a:cubicBezTo>
                  <a:cubicBezTo>
                    <a:pt x="6500" y="877"/>
                    <a:pt x="6366" y="857"/>
                    <a:pt x="6228" y="857"/>
                  </a:cubicBezTo>
                  <a:cubicBezTo>
                    <a:pt x="6099" y="857"/>
                    <a:pt x="5966" y="875"/>
                    <a:pt x="5832" y="875"/>
                  </a:cubicBezTo>
                  <a:cubicBezTo>
                    <a:pt x="5802" y="875"/>
                    <a:pt x="5771" y="874"/>
                    <a:pt x="5741" y="871"/>
                  </a:cubicBezTo>
                  <a:cubicBezTo>
                    <a:pt x="5677" y="871"/>
                    <a:pt x="5613" y="871"/>
                    <a:pt x="5529" y="852"/>
                  </a:cubicBezTo>
                  <a:lnTo>
                    <a:pt x="5529" y="852"/>
                  </a:lnTo>
                  <a:cubicBezTo>
                    <a:pt x="5444" y="863"/>
                    <a:pt x="5351" y="874"/>
                    <a:pt x="5260" y="885"/>
                  </a:cubicBezTo>
                  <a:lnTo>
                    <a:pt x="5260" y="885"/>
                  </a:lnTo>
                  <a:cubicBezTo>
                    <a:pt x="5275" y="871"/>
                    <a:pt x="5271" y="843"/>
                    <a:pt x="5255" y="827"/>
                  </a:cubicBezTo>
                  <a:lnTo>
                    <a:pt x="5696" y="827"/>
                  </a:lnTo>
                  <a:cubicBezTo>
                    <a:pt x="5692" y="828"/>
                    <a:pt x="5688" y="829"/>
                    <a:pt x="5683" y="829"/>
                  </a:cubicBezTo>
                  <a:lnTo>
                    <a:pt x="5683" y="829"/>
                  </a:lnTo>
                  <a:cubicBezTo>
                    <a:pt x="5726" y="827"/>
                    <a:pt x="5766" y="827"/>
                    <a:pt x="5807" y="827"/>
                  </a:cubicBezTo>
                  <a:cubicBezTo>
                    <a:pt x="5913" y="809"/>
                    <a:pt x="6019" y="802"/>
                    <a:pt x="6125" y="802"/>
                  </a:cubicBezTo>
                  <a:cubicBezTo>
                    <a:pt x="6351" y="802"/>
                    <a:pt x="6576" y="831"/>
                    <a:pt x="6802" y="831"/>
                  </a:cubicBezTo>
                  <a:cubicBezTo>
                    <a:pt x="6845" y="831"/>
                    <a:pt x="6889" y="830"/>
                    <a:pt x="6933" y="827"/>
                  </a:cubicBezTo>
                  <a:cubicBezTo>
                    <a:pt x="6999" y="827"/>
                    <a:pt x="6999" y="761"/>
                    <a:pt x="6933" y="739"/>
                  </a:cubicBezTo>
                  <a:cubicBezTo>
                    <a:pt x="6822" y="739"/>
                    <a:pt x="6734" y="717"/>
                    <a:pt x="6624" y="717"/>
                  </a:cubicBezTo>
                  <a:lnTo>
                    <a:pt x="6624" y="673"/>
                  </a:lnTo>
                  <a:lnTo>
                    <a:pt x="6469" y="673"/>
                  </a:lnTo>
                  <a:cubicBezTo>
                    <a:pt x="6557" y="673"/>
                    <a:pt x="6665" y="663"/>
                    <a:pt x="6760" y="663"/>
                  </a:cubicBezTo>
                  <a:cubicBezTo>
                    <a:pt x="6808" y="663"/>
                    <a:pt x="6852" y="665"/>
                    <a:pt x="6888" y="673"/>
                  </a:cubicBezTo>
                  <a:cubicBezTo>
                    <a:pt x="6933" y="717"/>
                    <a:pt x="6999" y="717"/>
                    <a:pt x="7065" y="739"/>
                  </a:cubicBezTo>
                  <a:lnTo>
                    <a:pt x="7131" y="783"/>
                  </a:lnTo>
                  <a:cubicBezTo>
                    <a:pt x="7131" y="805"/>
                    <a:pt x="7142" y="816"/>
                    <a:pt x="7153" y="816"/>
                  </a:cubicBezTo>
                  <a:cubicBezTo>
                    <a:pt x="7164" y="816"/>
                    <a:pt x="7175" y="805"/>
                    <a:pt x="7175" y="783"/>
                  </a:cubicBezTo>
                  <a:cubicBezTo>
                    <a:pt x="7220" y="629"/>
                    <a:pt x="7021" y="607"/>
                    <a:pt x="6844" y="607"/>
                  </a:cubicBezTo>
                  <a:cubicBezTo>
                    <a:pt x="6637" y="531"/>
                    <a:pt x="6418" y="508"/>
                    <a:pt x="6195" y="508"/>
                  </a:cubicBezTo>
                  <a:cubicBezTo>
                    <a:pt x="5899" y="508"/>
                    <a:pt x="5597" y="549"/>
                    <a:pt x="5309" y="562"/>
                  </a:cubicBezTo>
                  <a:lnTo>
                    <a:pt x="5309" y="562"/>
                  </a:lnTo>
                  <a:cubicBezTo>
                    <a:pt x="5343" y="559"/>
                    <a:pt x="5343" y="538"/>
                    <a:pt x="5343" y="518"/>
                  </a:cubicBezTo>
                  <a:cubicBezTo>
                    <a:pt x="5498" y="518"/>
                    <a:pt x="5674" y="518"/>
                    <a:pt x="5829" y="496"/>
                  </a:cubicBezTo>
                  <a:cubicBezTo>
                    <a:pt x="6050" y="496"/>
                    <a:pt x="6248" y="430"/>
                    <a:pt x="6491" y="430"/>
                  </a:cubicBezTo>
                  <a:cubicBezTo>
                    <a:pt x="6601" y="430"/>
                    <a:pt x="6712" y="430"/>
                    <a:pt x="6800" y="386"/>
                  </a:cubicBezTo>
                  <a:lnTo>
                    <a:pt x="7131" y="452"/>
                  </a:lnTo>
                  <a:cubicBezTo>
                    <a:pt x="7220" y="496"/>
                    <a:pt x="7264" y="540"/>
                    <a:pt x="7352" y="607"/>
                  </a:cubicBezTo>
                  <a:cubicBezTo>
                    <a:pt x="7396" y="629"/>
                    <a:pt x="7573" y="629"/>
                    <a:pt x="7573" y="651"/>
                  </a:cubicBezTo>
                  <a:cubicBezTo>
                    <a:pt x="7573" y="658"/>
                    <a:pt x="7575" y="661"/>
                    <a:pt x="7579" y="661"/>
                  </a:cubicBezTo>
                  <a:cubicBezTo>
                    <a:pt x="7585" y="661"/>
                    <a:pt x="7595" y="651"/>
                    <a:pt x="7595" y="651"/>
                  </a:cubicBezTo>
                  <a:lnTo>
                    <a:pt x="7595" y="607"/>
                  </a:lnTo>
                  <a:cubicBezTo>
                    <a:pt x="7595" y="607"/>
                    <a:pt x="7595" y="562"/>
                    <a:pt x="7573" y="562"/>
                  </a:cubicBezTo>
                  <a:cubicBezTo>
                    <a:pt x="7374" y="540"/>
                    <a:pt x="7220" y="408"/>
                    <a:pt x="7021" y="342"/>
                  </a:cubicBezTo>
                  <a:cubicBezTo>
                    <a:pt x="6955" y="320"/>
                    <a:pt x="6888" y="320"/>
                    <a:pt x="6822" y="320"/>
                  </a:cubicBezTo>
                  <a:cubicBezTo>
                    <a:pt x="6822" y="304"/>
                    <a:pt x="6811" y="288"/>
                    <a:pt x="6781" y="288"/>
                  </a:cubicBezTo>
                  <a:cubicBezTo>
                    <a:pt x="6769" y="288"/>
                    <a:pt x="6753" y="291"/>
                    <a:pt x="6734" y="298"/>
                  </a:cubicBezTo>
                  <a:lnTo>
                    <a:pt x="6712" y="320"/>
                  </a:lnTo>
                  <a:lnTo>
                    <a:pt x="6248" y="320"/>
                  </a:lnTo>
                  <a:cubicBezTo>
                    <a:pt x="6226" y="320"/>
                    <a:pt x="6226" y="342"/>
                    <a:pt x="6248" y="342"/>
                  </a:cubicBezTo>
                  <a:lnTo>
                    <a:pt x="6160" y="342"/>
                  </a:lnTo>
                  <a:cubicBezTo>
                    <a:pt x="6005" y="386"/>
                    <a:pt x="5829" y="430"/>
                    <a:pt x="5674" y="430"/>
                  </a:cubicBezTo>
                  <a:lnTo>
                    <a:pt x="5233" y="430"/>
                  </a:lnTo>
                  <a:cubicBezTo>
                    <a:pt x="5189" y="430"/>
                    <a:pt x="5144" y="430"/>
                    <a:pt x="5122" y="452"/>
                  </a:cubicBezTo>
                  <a:cubicBezTo>
                    <a:pt x="5122" y="430"/>
                    <a:pt x="5078" y="408"/>
                    <a:pt x="5056" y="408"/>
                  </a:cubicBezTo>
                  <a:cubicBezTo>
                    <a:pt x="4857" y="408"/>
                    <a:pt x="4703" y="430"/>
                    <a:pt x="4526" y="496"/>
                  </a:cubicBezTo>
                  <a:cubicBezTo>
                    <a:pt x="4372" y="496"/>
                    <a:pt x="4239" y="518"/>
                    <a:pt x="4041" y="562"/>
                  </a:cubicBezTo>
                  <a:lnTo>
                    <a:pt x="4019" y="562"/>
                  </a:lnTo>
                  <a:cubicBezTo>
                    <a:pt x="4041" y="540"/>
                    <a:pt x="4041" y="518"/>
                    <a:pt x="4063" y="496"/>
                  </a:cubicBezTo>
                  <a:cubicBezTo>
                    <a:pt x="4072" y="493"/>
                    <a:pt x="4082" y="490"/>
                    <a:pt x="4091" y="487"/>
                  </a:cubicBezTo>
                  <a:lnTo>
                    <a:pt x="4091" y="487"/>
                  </a:lnTo>
                  <a:cubicBezTo>
                    <a:pt x="4059" y="492"/>
                    <a:pt x="4026" y="496"/>
                    <a:pt x="3997" y="496"/>
                  </a:cubicBezTo>
                  <a:lnTo>
                    <a:pt x="3886" y="496"/>
                  </a:lnTo>
                  <a:cubicBezTo>
                    <a:pt x="4195" y="342"/>
                    <a:pt x="4570" y="342"/>
                    <a:pt x="4924" y="298"/>
                  </a:cubicBezTo>
                  <a:cubicBezTo>
                    <a:pt x="4968" y="298"/>
                    <a:pt x="5056" y="275"/>
                    <a:pt x="5122" y="275"/>
                  </a:cubicBezTo>
                  <a:cubicBezTo>
                    <a:pt x="5079" y="284"/>
                    <a:pt x="5038" y="293"/>
                    <a:pt x="4999" y="302"/>
                  </a:cubicBezTo>
                  <a:lnTo>
                    <a:pt x="4999" y="302"/>
                  </a:lnTo>
                  <a:cubicBezTo>
                    <a:pt x="5235" y="262"/>
                    <a:pt x="5469" y="231"/>
                    <a:pt x="5718" y="231"/>
                  </a:cubicBezTo>
                  <a:cubicBezTo>
                    <a:pt x="5917" y="231"/>
                    <a:pt x="6248" y="231"/>
                    <a:pt x="6403" y="99"/>
                  </a:cubicBezTo>
                  <a:cubicBezTo>
                    <a:pt x="6447" y="77"/>
                    <a:pt x="6403" y="11"/>
                    <a:pt x="6381" y="11"/>
                  </a:cubicBezTo>
                  <a:lnTo>
                    <a:pt x="6337" y="11"/>
                  </a:lnTo>
                  <a:cubicBezTo>
                    <a:pt x="6292" y="11"/>
                    <a:pt x="6292" y="55"/>
                    <a:pt x="6292" y="55"/>
                  </a:cubicBezTo>
                  <a:lnTo>
                    <a:pt x="6182" y="55"/>
                  </a:lnTo>
                  <a:lnTo>
                    <a:pt x="6182" y="11"/>
                  </a:lnTo>
                  <a:cubicBezTo>
                    <a:pt x="6111" y="3"/>
                    <a:pt x="6039" y="0"/>
                    <a:pt x="5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1"/>
            <p:cNvSpPr/>
            <p:nvPr/>
          </p:nvSpPr>
          <p:spPr>
            <a:xfrm>
              <a:off x="2978275" y="2958475"/>
              <a:ext cx="45825" cy="5550"/>
            </a:xfrm>
            <a:custGeom>
              <a:avLst/>
              <a:gdLst/>
              <a:ahLst/>
              <a:cxnLst/>
              <a:rect l="l" t="t" r="r" b="b"/>
              <a:pathLst>
                <a:path w="1833" h="222" extrusionOk="0">
                  <a:moveTo>
                    <a:pt x="1332" y="0"/>
                  </a:moveTo>
                  <a:cubicBezTo>
                    <a:pt x="906" y="0"/>
                    <a:pt x="464" y="133"/>
                    <a:pt x="67" y="133"/>
                  </a:cubicBezTo>
                  <a:cubicBezTo>
                    <a:pt x="1" y="133"/>
                    <a:pt x="1" y="222"/>
                    <a:pt x="67" y="222"/>
                  </a:cubicBezTo>
                  <a:cubicBezTo>
                    <a:pt x="464" y="222"/>
                    <a:pt x="950" y="177"/>
                    <a:pt x="1347" y="111"/>
                  </a:cubicBezTo>
                  <a:cubicBezTo>
                    <a:pt x="1347" y="133"/>
                    <a:pt x="1347" y="133"/>
                    <a:pt x="1391" y="133"/>
                  </a:cubicBezTo>
                  <a:lnTo>
                    <a:pt x="1789" y="133"/>
                  </a:lnTo>
                  <a:cubicBezTo>
                    <a:pt x="1833" y="133"/>
                    <a:pt x="1833" y="111"/>
                    <a:pt x="1789" y="111"/>
                  </a:cubicBezTo>
                  <a:cubicBezTo>
                    <a:pt x="1723" y="111"/>
                    <a:pt x="1634" y="89"/>
                    <a:pt x="1524" y="89"/>
                  </a:cubicBezTo>
                  <a:lnTo>
                    <a:pt x="1568" y="89"/>
                  </a:lnTo>
                  <a:cubicBezTo>
                    <a:pt x="1634" y="89"/>
                    <a:pt x="1634" y="23"/>
                    <a:pt x="1612" y="23"/>
                  </a:cubicBezTo>
                  <a:cubicBezTo>
                    <a:pt x="1520" y="7"/>
                    <a:pt x="1426" y="0"/>
                    <a:pt x="1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1"/>
            <p:cNvSpPr/>
            <p:nvPr/>
          </p:nvSpPr>
          <p:spPr>
            <a:xfrm>
              <a:off x="3032925" y="2879575"/>
              <a:ext cx="29825" cy="3075"/>
            </a:xfrm>
            <a:custGeom>
              <a:avLst/>
              <a:gdLst/>
              <a:ahLst/>
              <a:cxnLst/>
              <a:rect l="l" t="t" r="r" b="b"/>
              <a:pathLst>
                <a:path w="1193" h="123" extrusionOk="0">
                  <a:moveTo>
                    <a:pt x="22" y="0"/>
                  </a:moveTo>
                  <a:cubicBezTo>
                    <a:pt x="0" y="0"/>
                    <a:pt x="0" y="66"/>
                    <a:pt x="22" y="66"/>
                  </a:cubicBezTo>
                  <a:cubicBezTo>
                    <a:pt x="340" y="66"/>
                    <a:pt x="630" y="123"/>
                    <a:pt x="925" y="123"/>
                  </a:cubicBezTo>
                  <a:cubicBezTo>
                    <a:pt x="999" y="123"/>
                    <a:pt x="1073" y="119"/>
                    <a:pt x="1148" y="110"/>
                  </a:cubicBezTo>
                  <a:cubicBezTo>
                    <a:pt x="1192" y="110"/>
                    <a:pt x="1192" y="88"/>
                    <a:pt x="1148" y="88"/>
                  </a:cubicBezTo>
                  <a:cubicBezTo>
                    <a:pt x="773" y="44"/>
                    <a:pt x="375"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1"/>
            <p:cNvSpPr/>
            <p:nvPr/>
          </p:nvSpPr>
          <p:spPr>
            <a:xfrm>
              <a:off x="3042300" y="2872950"/>
              <a:ext cx="21550" cy="3575"/>
            </a:xfrm>
            <a:custGeom>
              <a:avLst/>
              <a:gdLst/>
              <a:ahLst/>
              <a:cxnLst/>
              <a:rect l="l" t="t" r="r" b="b"/>
              <a:pathLst>
                <a:path w="862" h="143" extrusionOk="0">
                  <a:moveTo>
                    <a:pt x="45" y="0"/>
                  </a:moveTo>
                  <a:cubicBezTo>
                    <a:pt x="0" y="0"/>
                    <a:pt x="0" y="44"/>
                    <a:pt x="45" y="44"/>
                  </a:cubicBezTo>
                  <a:cubicBezTo>
                    <a:pt x="177" y="44"/>
                    <a:pt x="287" y="111"/>
                    <a:pt x="420" y="133"/>
                  </a:cubicBezTo>
                  <a:cubicBezTo>
                    <a:pt x="464" y="140"/>
                    <a:pt x="511" y="142"/>
                    <a:pt x="558" y="142"/>
                  </a:cubicBezTo>
                  <a:cubicBezTo>
                    <a:pt x="653" y="142"/>
                    <a:pt x="751" y="133"/>
                    <a:pt x="839" y="133"/>
                  </a:cubicBezTo>
                  <a:cubicBezTo>
                    <a:pt x="861" y="133"/>
                    <a:pt x="861" y="111"/>
                    <a:pt x="839" y="111"/>
                  </a:cubicBezTo>
                  <a:cubicBezTo>
                    <a:pt x="663" y="44"/>
                    <a:pt x="530" y="88"/>
                    <a:pt x="376" y="44"/>
                  </a:cubicBezTo>
                  <a:cubicBezTo>
                    <a:pt x="265" y="22"/>
                    <a:pt x="1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1"/>
            <p:cNvSpPr/>
            <p:nvPr/>
          </p:nvSpPr>
          <p:spPr>
            <a:xfrm>
              <a:off x="3039550" y="2869775"/>
              <a:ext cx="32575" cy="2075"/>
            </a:xfrm>
            <a:custGeom>
              <a:avLst/>
              <a:gdLst/>
              <a:ahLst/>
              <a:cxnLst/>
              <a:rect l="l" t="t" r="r" b="b"/>
              <a:pathLst>
                <a:path w="1303" h="83" extrusionOk="0">
                  <a:moveTo>
                    <a:pt x="955" y="0"/>
                  </a:moveTo>
                  <a:cubicBezTo>
                    <a:pt x="844" y="0"/>
                    <a:pt x="740" y="6"/>
                    <a:pt x="640" y="17"/>
                  </a:cubicBezTo>
                  <a:cubicBezTo>
                    <a:pt x="442" y="39"/>
                    <a:pt x="221" y="61"/>
                    <a:pt x="44" y="61"/>
                  </a:cubicBezTo>
                  <a:cubicBezTo>
                    <a:pt x="0" y="61"/>
                    <a:pt x="0" y="83"/>
                    <a:pt x="44" y="83"/>
                  </a:cubicBezTo>
                  <a:cubicBezTo>
                    <a:pt x="221" y="83"/>
                    <a:pt x="442" y="39"/>
                    <a:pt x="640" y="39"/>
                  </a:cubicBezTo>
                  <a:cubicBezTo>
                    <a:pt x="714" y="31"/>
                    <a:pt x="787" y="29"/>
                    <a:pt x="861" y="29"/>
                  </a:cubicBezTo>
                  <a:cubicBezTo>
                    <a:pt x="1008" y="29"/>
                    <a:pt x="1155" y="39"/>
                    <a:pt x="1303" y="39"/>
                  </a:cubicBezTo>
                  <a:lnTo>
                    <a:pt x="1303" y="17"/>
                  </a:lnTo>
                  <a:cubicBezTo>
                    <a:pt x="1181" y="6"/>
                    <a:pt x="1065"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1"/>
            <p:cNvSpPr/>
            <p:nvPr/>
          </p:nvSpPr>
          <p:spPr>
            <a:xfrm>
              <a:off x="3059950" y="2864425"/>
              <a:ext cx="32050" cy="4425"/>
            </a:xfrm>
            <a:custGeom>
              <a:avLst/>
              <a:gdLst/>
              <a:ahLst/>
              <a:cxnLst/>
              <a:rect l="l" t="t" r="r" b="b"/>
              <a:pathLst>
                <a:path w="1282" h="177" extrusionOk="0">
                  <a:moveTo>
                    <a:pt x="515" y="0"/>
                  </a:moveTo>
                  <a:cubicBezTo>
                    <a:pt x="347" y="0"/>
                    <a:pt x="185" y="10"/>
                    <a:pt x="23" y="10"/>
                  </a:cubicBezTo>
                  <a:cubicBezTo>
                    <a:pt x="1" y="10"/>
                    <a:pt x="1" y="54"/>
                    <a:pt x="23" y="54"/>
                  </a:cubicBezTo>
                  <a:cubicBezTo>
                    <a:pt x="155" y="54"/>
                    <a:pt x="299" y="43"/>
                    <a:pt x="440" y="43"/>
                  </a:cubicBezTo>
                  <a:cubicBezTo>
                    <a:pt x="580" y="43"/>
                    <a:pt x="718" y="54"/>
                    <a:pt x="840" y="98"/>
                  </a:cubicBezTo>
                  <a:cubicBezTo>
                    <a:pt x="964" y="116"/>
                    <a:pt x="1060" y="177"/>
                    <a:pt x="1173" y="177"/>
                  </a:cubicBezTo>
                  <a:cubicBezTo>
                    <a:pt x="1201" y="177"/>
                    <a:pt x="1229" y="173"/>
                    <a:pt x="1259" y="165"/>
                  </a:cubicBezTo>
                  <a:cubicBezTo>
                    <a:pt x="1281" y="165"/>
                    <a:pt x="1259" y="142"/>
                    <a:pt x="1259" y="142"/>
                  </a:cubicBezTo>
                  <a:cubicBezTo>
                    <a:pt x="1061" y="142"/>
                    <a:pt x="928" y="32"/>
                    <a:pt x="774" y="10"/>
                  </a:cubicBezTo>
                  <a:cubicBezTo>
                    <a:pt x="685" y="3"/>
                    <a:pt x="599" y="0"/>
                    <a:pt x="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1"/>
            <p:cNvSpPr/>
            <p:nvPr/>
          </p:nvSpPr>
          <p:spPr>
            <a:xfrm>
              <a:off x="3067175" y="2856775"/>
              <a:ext cx="29775" cy="4700"/>
            </a:xfrm>
            <a:custGeom>
              <a:avLst/>
              <a:gdLst/>
              <a:ahLst/>
              <a:cxnLst/>
              <a:rect l="l" t="t" r="r" b="b"/>
              <a:pathLst>
                <a:path w="1191" h="188" extrusionOk="0">
                  <a:moveTo>
                    <a:pt x="22" y="1"/>
                  </a:moveTo>
                  <a:cubicBezTo>
                    <a:pt x="1" y="1"/>
                    <a:pt x="8" y="29"/>
                    <a:pt x="43" y="29"/>
                  </a:cubicBezTo>
                  <a:cubicBezTo>
                    <a:pt x="286" y="29"/>
                    <a:pt x="507" y="73"/>
                    <a:pt x="727" y="117"/>
                  </a:cubicBezTo>
                  <a:cubicBezTo>
                    <a:pt x="841" y="136"/>
                    <a:pt x="955" y="188"/>
                    <a:pt x="1097" y="188"/>
                  </a:cubicBezTo>
                  <a:cubicBezTo>
                    <a:pt x="1120" y="188"/>
                    <a:pt x="1144" y="187"/>
                    <a:pt x="1169" y="184"/>
                  </a:cubicBezTo>
                  <a:cubicBezTo>
                    <a:pt x="1191" y="184"/>
                    <a:pt x="1191" y="139"/>
                    <a:pt x="1169" y="139"/>
                  </a:cubicBezTo>
                  <a:cubicBezTo>
                    <a:pt x="772" y="117"/>
                    <a:pt x="418" y="7"/>
                    <a:pt x="43" y="7"/>
                  </a:cubicBezTo>
                  <a:cubicBezTo>
                    <a:pt x="34"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1"/>
            <p:cNvSpPr/>
            <p:nvPr/>
          </p:nvSpPr>
          <p:spPr>
            <a:xfrm>
              <a:off x="3085900" y="2854650"/>
              <a:ext cx="16025" cy="1450"/>
            </a:xfrm>
            <a:custGeom>
              <a:avLst/>
              <a:gdLst/>
              <a:ahLst/>
              <a:cxnLst/>
              <a:rect l="l" t="t" r="r" b="b"/>
              <a:pathLst>
                <a:path w="641" h="58" extrusionOk="0">
                  <a:moveTo>
                    <a:pt x="269" y="0"/>
                  </a:moveTo>
                  <a:cubicBezTo>
                    <a:pt x="185" y="0"/>
                    <a:pt x="102" y="4"/>
                    <a:pt x="23" y="4"/>
                  </a:cubicBezTo>
                  <a:cubicBezTo>
                    <a:pt x="0" y="4"/>
                    <a:pt x="0" y="48"/>
                    <a:pt x="23" y="48"/>
                  </a:cubicBezTo>
                  <a:cubicBezTo>
                    <a:pt x="155" y="48"/>
                    <a:pt x="297" y="58"/>
                    <a:pt x="436" y="58"/>
                  </a:cubicBezTo>
                  <a:cubicBezTo>
                    <a:pt x="506" y="58"/>
                    <a:pt x="574" y="55"/>
                    <a:pt x="641" y="48"/>
                  </a:cubicBezTo>
                  <a:cubicBezTo>
                    <a:pt x="521" y="8"/>
                    <a:pt x="394"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1"/>
            <p:cNvSpPr/>
            <p:nvPr/>
          </p:nvSpPr>
          <p:spPr>
            <a:xfrm>
              <a:off x="2887325" y="2950750"/>
              <a:ext cx="25300" cy="13425"/>
            </a:xfrm>
            <a:custGeom>
              <a:avLst/>
              <a:gdLst/>
              <a:ahLst/>
              <a:cxnLst/>
              <a:rect l="l" t="t" r="r" b="b"/>
              <a:pathLst>
                <a:path w="1012" h="537" extrusionOk="0">
                  <a:moveTo>
                    <a:pt x="990" y="1"/>
                  </a:moveTo>
                  <a:cubicBezTo>
                    <a:pt x="835" y="1"/>
                    <a:pt x="725" y="89"/>
                    <a:pt x="570" y="177"/>
                  </a:cubicBezTo>
                  <a:cubicBezTo>
                    <a:pt x="394" y="244"/>
                    <a:pt x="217" y="332"/>
                    <a:pt x="18" y="442"/>
                  </a:cubicBezTo>
                  <a:cubicBezTo>
                    <a:pt x="0" y="497"/>
                    <a:pt x="42" y="536"/>
                    <a:pt x="69" y="536"/>
                  </a:cubicBezTo>
                  <a:cubicBezTo>
                    <a:pt x="75" y="536"/>
                    <a:pt x="81" y="535"/>
                    <a:pt x="84" y="531"/>
                  </a:cubicBezTo>
                  <a:cubicBezTo>
                    <a:pt x="217" y="442"/>
                    <a:pt x="394" y="354"/>
                    <a:pt x="548" y="288"/>
                  </a:cubicBezTo>
                  <a:cubicBezTo>
                    <a:pt x="681" y="199"/>
                    <a:pt x="835" y="89"/>
                    <a:pt x="990" y="67"/>
                  </a:cubicBezTo>
                  <a:cubicBezTo>
                    <a:pt x="1012" y="67"/>
                    <a:pt x="1012"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1"/>
            <p:cNvSpPr/>
            <p:nvPr/>
          </p:nvSpPr>
          <p:spPr>
            <a:xfrm>
              <a:off x="3115150" y="2911900"/>
              <a:ext cx="3325" cy="1350"/>
            </a:xfrm>
            <a:custGeom>
              <a:avLst/>
              <a:gdLst/>
              <a:ahLst/>
              <a:cxnLst/>
              <a:rect l="l" t="t" r="r" b="b"/>
              <a:pathLst>
                <a:path w="133" h="54" extrusionOk="0">
                  <a:moveTo>
                    <a:pt x="32" y="1"/>
                  </a:moveTo>
                  <a:cubicBezTo>
                    <a:pt x="23" y="1"/>
                    <a:pt x="12" y="4"/>
                    <a:pt x="0" y="10"/>
                  </a:cubicBezTo>
                  <a:cubicBezTo>
                    <a:pt x="22" y="10"/>
                    <a:pt x="50" y="10"/>
                    <a:pt x="74" y="15"/>
                  </a:cubicBezTo>
                  <a:lnTo>
                    <a:pt x="74" y="15"/>
                  </a:lnTo>
                  <a:cubicBezTo>
                    <a:pt x="59" y="6"/>
                    <a:pt x="46" y="1"/>
                    <a:pt x="32" y="1"/>
                  </a:cubicBezTo>
                  <a:close/>
                  <a:moveTo>
                    <a:pt x="74" y="15"/>
                  </a:moveTo>
                  <a:cubicBezTo>
                    <a:pt x="90" y="24"/>
                    <a:pt x="108" y="37"/>
                    <a:pt x="133" y="54"/>
                  </a:cubicBezTo>
                  <a:cubicBezTo>
                    <a:pt x="122" y="31"/>
                    <a:pt x="99" y="20"/>
                    <a:pt x="74"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1"/>
            <p:cNvSpPr/>
            <p:nvPr/>
          </p:nvSpPr>
          <p:spPr>
            <a:xfrm>
              <a:off x="3099325" y="2901400"/>
              <a:ext cx="24675" cy="8550"/>
            </a:xfrm>
            <a:custGeom>
              <a:avLst/>
              <a:gdLst/>
              <a:ahLst/>
              <a:cxnLst/>
              <a:rect l="l" t="t" r="r" b="b"/>
              <a:pathLst>
                <a:path w="987" h="342" extrusionOk="0">
                  <a:moveTo>
                    <a:pt x="10" y="0"/>
                  </a:moveTo>
                  <a:cubicBezTo>
                    <a:pt x="6" y="0"/>
                    <a:pt x="1" y="10"/>
                    <a:pt x="15" y="10"/>
                  </a:cubicBezTo>
                  <a:cubicBezTo>
                    <a:pt x="15" y="3"/>
                    <a:pt x="13" y="0"/>
                    <a:pt x="10" y="0"/>
                  </a:cubicBezTo>
                  <a:close/>
                  <a:moveTo>
                    <a:pt x="15" y="10"/>
                  </a:moveTo>
                  <a:cubicBezTo>
                    <a:pt x="104" y="98"/>
                    <a:pt x="258" y="120"/>
                    <a:pt x="369" y="120"/>
                  </a:cubicBezTo>
                  <a:cubicBezTo>
                    <a:pt x="589" y="165"/>
                    <a:pt x="744" y="297"/>
                    <a:pt x="965" y="341"/>
                  </a:cubicBezTo>
                  <a:cubicBezTo>
                    <a:pt x="965" y="341"/>
                    <a:pt x="987" y="341"/>
                    <a:pt x="965" y="319"/>
                  </a:cubicBezTo>
                  <a:cubicBezTo>
                    <a:pt x="788" y="253"/>
                    <a:pt x="656" y="143"/>
                    <a:pt x="479" y="120"/>
                  </a:cubicBezTo>
                  <a:cubicBezTo>
                    <a:pt x="347" y="98"/>
                    <a:pt x="148" y="120"/>
                    <a:pt x="15"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1"/>
            <p:cNvSpPr/>
            <p:nvPr/>
          </p:nvSpPr>
          <p:spPr>
            <a:xfrm>
              <a:off x="3123975" y="2915700"/>
              <a:ext cx="5550" cy="35625"/>
            </a:xfrm>
            <a:custGeom>
              <a:avLst/>
              <a:gdLst/>
              <a:ahLst/>
              <a:cxnLst/>
              <a:rect l="l" t="t" r="r" b="b"/>
              <a:pathLst>
                <a:path w="222" h="1425" extrusionOk="0">
                  <a:moveTo>
                    <a:pt x="34" y="1"/>
                  </a:moveTo>
                  <a:cubicBezTo>
                    <a:pt x="28" y="1"/>
                    <a:pt x="23" y="12"/>
                    <a:pt x="23" y="34"/>
                  </a:cubicBezTo>
                  <a:cubicBezTo>
                    <a:pt x="23" y="255"/>
                    <a:pt x="133" y="431"/>
                    <a:pt x="155" y="696"/>
                  </a:cubicBezTo>
                  <a:cubicBezTo>
                    <a:pt x="155" y="829"/>
                    <a:pt x="221" y="1359"/>
                    <a:pt x="23" y="1403"/>
                  </a:cubicBezTo>
                  <a:cubicBezTo>
                    <a:pt x="1" y="1403"/>
                    <a:pt x="1" y="1425"/>
                    <a:pt x="23" y="1425"/>
                  </a:cubicBezTo>
                  <a:lnTo>
                    <a:pt x="89" y="1425"/>
                  </a:lnTo>
                  <a:cubicBezTo>
                    <a:pt x="89" y="1425"/>
                    <a:pt x="111" y="1425"/>
                    <a:pt x="111" y="1403"/>
                  </a:cubicBezTo>
                  <a:cubicBezTo>
                    <a:pt x="199" y="1182"/>
                    <a:pt x="221" y="1028"/>
                    <a:pt x="199" y="763"/>
                  </a:cubicBezTo>
                  <a:cubicBezTo>
                    <a:pt x="199" y="498"/>
                    <a:pt x="45" y="277"/>
                    <a:pt x="45" y="34"/>
                  </a:cubicBezTo>
                  <a:cubicBezTo>
                    <a:pt x="45" y="1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1"/>
            <p:cNvSpPr/>
            <p:nvPr/>
          </p:nvSpPr>
          <p:spPr>
            <a:xfrm>
              <a:off x="3115150" y="2944325"/>
              <a:ext cx="8850" cy="20675"/>
            </a:xfrm>
            <a:custGeom>
              <a:avLst/>
              <a:gdLst/>
              <a:ahLst/>
              <a:cxnLst/>
              <a:rect l="l" t="t" r="r" b="b"/>
              <a:pathLst>
                <a:path w="354" h="827" extrusionOk="0">
                  <a:moveTo>
                    <a:pt x="312" y="0"/>
                  </a:moveTo>
                  <a:cubicBezTo>
                    <a:pt x="299" y="0"/>
                    <a:pt x="287" y="6"/>
                    <a:pt x="287" y="15"/>
                  </a:cubicBezTo>
                  <a:cubicBezTo>
                    <a:pt x="287" y="192"/>
                    <a:pt x="221" y="368"/>
                    <a:pt x="133" y="501"/>
                  </a:cubicBezTo>
                  <a:cubicBezTo>
                    <a:pt x="67" y="589"/>
                    <a:pt x="0" y="699"/>
                    <a:pt x="45" y="810"/>
                  </a:cubicBezTo>
                  <a:cubicBezTo>
                    <a:pt x="45" y="821"/>
                    <a:pt x="50" y="826"/>
                    <a:pt x="56" y="826"/>
                  </a:cubicBezTo>
                  <a:cubicBezTo>
                    <a:pt x="61" y="826"/>
                    <a:pt x="67" y="821"/>
                    <a:pt x="67" y="810"/>
                  </a:cubicBezTo>
                  <a:cubicBezTo>
                    <a:pt x="111" y="677"/>
                    <a:pt x="221" y="501"/>
                    <a:pt x="265" y="390"/>
                  </a:cubicBezTo>
                  <a:cubicBezTo>
                    <a:pt x="332" y="280"/>
                    <a:pt x="354" y="147"/>
                    <a:pt x="354" y="37"/>
                  </a:cubicBezTo>
                  <a:cubicBezTo>
                    <a:pt x="354" y="11"/>
                    <a:pt x="331"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1"/>
            <p:cNvSpPr/>
            <p:nvPr/>
          </p:nvSpPr>
          <p:spPr>
            <a:xfrm>
              <a:off x="3105775" y="2953850"/>
              <a:ext cx="13125" cy="18325"/>
            </a:xfrm>
            <a:custGeom>
              <a:avLst/>
              <a:gdLst/>
              <a:ahLst/>
              <a:cxnLst/>
              <a:rect l="l" t="t" r="r" b="b"/>
              <a:pathLst>
                <a:path w="525" h="733" extrusionOk="0">
                  <a:moveTo>
                    <a:pt x="503" y="1"/>
                  </a:moveTo>
                  <a:cubicBezTo>
                    <a:pt x="498" y="1"/>
                    <a:pt x="492" y="3"/>
                    <a:pt x="486" y="9"/>
                  </a:cubicBezTo>
                  <a:cubicBezTo>
                    <a:pt x="331" y="120"/>
                    <a:pt x="331" y="274"/>
                    <a:pt x="265" y="407"/>
                  </a:cubicBezTo>
                  <a:cubicBezTo>
                    <a:pt x="199" y="539"/>
                    <a:pt x="44" y="561"/>
                    <a:pt x="0" y="716"/>
                  </a:cubicBezTo>
                  <a:cubicBezTo>
                    <a:pt x="0" y="727"/>
                    <a:pt x="11" y="732"/>
                    <a:pt x="22" y="732"/>
                  </a:cubicBezTo>
                  <a:cubicBezTo>
                    <a:pt x="33" y="732"/>
                    <a:pt x="44" y="727"/>
                    <a:pt x="44" y="716"/>
                  </a:cubicBezTo>
                  <a:cubicBezTo>
                    <a:pt x="89" y="605"/>
                    <a:pt x="221" y="561"/>
                    <a:pt x="287" y="451"/>
                  </a:cubicBezTo>
                  <a:cubicBezTo>
                    <a:pt x="375" y="318"/>
                    <a:pt x="375" y="164"/>
                    <a:pt x="508" y="53"/>
                  </a:cubicBezTo>
                  <a:cubicBezTo>
                    <a:pt x="524" y="21"/>
                    <a:pt x="517"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1"/>
            <p:cNvSpPr/>
            <p:nvPr/>
          </p:nvSpPr>
          <p:spPr>
            <a:xfrm>
              <a:off x="3151025" y="2906050"/>
              <a:ext cx="4450" cy="27475"/>
            </a:xfrm>
            <a:custGeom>
              <a:avLst/>
              <a:gdLst/>
              <a:ahLst/>
              <a:cxnLst/>
              <a:rect l="l" t="t" r="r" b="b"/>
              <a:pathLst>
                <a:path w="178" h="1099" extrusionOk="0">
                  <a:moveTo>
                    <a:pt x="0" y="1"/>
                  </a:moveTo>
                  <a:cubicBezTo>
                    <a:pt x="67" y="376"/>
                    <a:pt x="133" y="751"/>
                    <a:pt x="0" y="1082"/>
                  </a:cubicBezTo>
                  <a:cubicBezTo>
                    <a:pt x="177" y="773"/>
                    <a:pt x="67" y="354"/>
                    <a:pt x="22" y="1"/>
                  </a:cubicBezTo>
                  <a:close/>
                  <a:moveTo>
                    <a:pt x="0" y="1082"/>
                  </a:moveTo>
                  <a:cubicBezTo>
                    <a:pt x="0" y="1093"/>
                    <a:pt x="6" y="1099"/>
                    <a:pt x="9" y="1099"/>
                  </a:cubicBezTo>
                  <a:cubicBezTo>
                    <a:pt x="11" y="1099"/>
                    <a:pt x="11" y="1093"/>
                    <a:pt x="0" y="10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1"/>
            <p:cNvSpPr/>
            <p:nvPr/>
          </p:nvSpPr>
          <p:spPr>
            <a:xfrm>
              <a:off x="3151575" y="2904675"/>
              <a:ext cx="7750" cy="26100"/>
            </a:xfrm>
            <a:custGeom>
              <a:avLst/>
              <a:gdLst/>
              <a:ahLst/>
              <a:cxnLst/>
              <a:rect l="l" t="t" r="r" b="b"/>
              <a:pathLst>
                <a:path w="310" h="1044" extrusionOk="0">
                  <a:moveTo>
                    <a:pt x="56" y="0"/>
                  </a:moveTo>
                  <a:cubicBezTo>
                    <a:pt x="39" y="0"/>
                    <a:pt x="23" y="12"/>
                    <a:pt x="23" y="34"/>
                  </a:cubicBezTo>
                  <a:cubicBezTo>
                    <a:pt x="0" y="166"/>
                    <a:pt x="89" y="321"/>
                    <a:pt x="133" y="475"/>
                  </a:cubicBezTo>
                  <a:cubicBezTo>
                    <a:pt x="221" y="630"/>
                    <a:pt x="221" y="828"/>
                    <a:pt x="243" y="1027"/>
                  </a:cubicBezTo>
                  <a:cubicBezTo>
                    <a:pt x="243" y="1038"/>
                    <a:pt x="249" y="1044"/>
                    <a:pt x="254" y="1044"/>
                  </a:cubicBezTo>
                  <a:cubicBezTo>
                    <a:pt x="260" y="1044"/>
                    <a:pt x="265" y="1038"/>
                    <a:pt x="265" y="1027"/>
                  </a:cubicBezTo>
                  <a:cubicBezTo>
                    <a:pt x="310" y="850"/>
                    <a:pt x="265" y="652"/>
                    <a:pt x="221" y="519"/>
                  </a:cubicBezTo>
                  <a:cubicBezTo>
                    <a:pt x="155" y="343"/>
                    <a:pt x="89" y="188"/>
                    <a:pt x="89" y="34"/>
                  </a:cubicBezTo>
                  <a:cubicBezTo>
                    <a:pt x="89" y="12"/>
                    <a:pt x="72"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1"/>
            <p:cNvSpPr/>
            <p:nvPr/>
          </p:nvSpPr>
          <p:spPr>
            <a:xfrm>
              <a:off x="3160400" y="2911025"/>
              <a:ext cx="5000" cy="17550"/>
            </a:xfrm>
            <a:custGeom>
              <a:avLst/>
              <a:gdLst/>
              <a:ahLst/>
              <a:cxnLst/>
              <a:rect l="l" t="t" r="r" b="b"/>
              <a:pathLst>
                <a:path w="200" h="702" extrusionOk="0">
                  <a:moveTo>
                    <a:pt x="23" y="0"/>
                  </a:moveTo>
                  <a:cubicBezTo>
                    <a:pt x="1" y="0"/>
                    <a:pt x="1" y="45"/>
                    <a:pt x="23" y="45"/>
                  </a:cubicBezTo>
                  <a:cubicBezTo>
                    <a:pt x="177" y="67"/>
                    <a:pt x="67" y="574"/>
                    <a:pt x="89" y="685"/>
                  </a:cubicBezTo>
                  <a:cubicBezTo>
                    <a:pt x="89" y="696"/>
                    <a:pt x="100" y="701"/>
                    <a:pt x="111" y="701"/>
                  </a:cubicBezTo>
                  <a:cubicBezTo>
                    <a:pt x="122" y="701"/>
                    <a:pt x="133" y="696"/>
                    <a:pt x="133" y="685"/>
                  </a:cubicBezTo>
                  <a:cubicBezTo>
                    <a:pt x="177" y="464"/>
                    <a:pt x="199" y="243"/>
                    <a:pt x="111" y="22"/>
                  </a:cubicBezTo>
                  <a:cubicBezTo>
                    <a:pt x="111" y="22"/>
                    <a:pt x="111"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1"/>
            <p:cNvSpPr/>
            <p:nvPr/>
          </p:nvSpPr>
          <p:spPr>
            <a:xfrm>
              <a:off x="3164825" y="2914475"/>
              <a:ext cx="2775" cy="16300"/>
            </a:xfrm>
            <a:custGeom>
              <a:avLst/>
              <a:gdLst/>
              <a:ahLst/>
              <a:cxnLst/>
              <a:rect l="l" t="t" r="r" b="b"/>
              <a:pathLst>
                <a:path w="111" h="652" extrusionOk="0">
                  <a:moveTo>
                    <a:pt x="44" y="0"/>
                  </a:moveTo>
                  <a:cubicBezTo>
                    <a:pt x="33" y="0"/>
                    <a:pt x="22" y="6"/>
                    <a:pt x="22" y="17"/>
                  </a:cubicBezTo>
                  <a:lnTo>
                    <a:pt x="22" y="348"/>
                  </a:lnTo>
                  <a:cubicBezTo>
                    <a:pt x="22" y="436"/>
                    <a:pt x="0" y="547"/>
                    <a:pt x="22" y="635"/>
                  </a:cubicBezTo>
                  <a:cubicBezTo>
                    <a:pt x="33" y="646"/>
                    <a:pt x="44" y="652"/>
                    <a:pt x="53" y="652"/>
                  </a:cubicBezTo>
                  <a:cubicBezTo>
                    <a:pt x="61" y="652"/>
                    <a:pt x="67" y="646"/>
                    <a:pt x="67" y="635"/>
                  </a:cubicBezTo>
                  <a:cubicBezTo>
                    <a:pt x="111" y="547"/>
                    <a:pt x="111" y="436"/>
                    <a:pt x="67" y="348"/>
                  </a:cubicBezTo>
                  <a:lnTo>
                    <a:pt x="67" y="17"/>
                  </a:lnTo>
                  <a:cubicBezTo>
                    <a:pt x="67" y="6"/>
                    <a:pt x="56"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1"/>
            <p:cNvSpPr/>
            <p:nvPr/>
          </p:nvSpPr>
          <p:spPr>
            <a:xfrm>
              <a:off x="3174750" y="2917775"/>
              <a:ext cx="3900" cy="15900"/>
            </a:xfrm>
            <a:custGeom>
              <a:avLst/>
              <a:gdLst/>
              <a:ahLst/>
              <a:cxnLst/>
              <a:rect l="l" t="t" r="r" b="b"/>
              <a:pathLst>
                <a:path w="156" h="636" extrusionOk="0">
                  <a:moveTo>
                    <a:pt x="122" y="1"/>
                  </a:moveTo>
                  <a:cubicBezTo>
                    <a:pt x="106" y="1"/>
                    <a:pt x="89" y="6"/>
                    <a:pt x="89" y="17"/>
                  </a:cubicBezTo>
                  <a:cubicBezTo>
                    <a:pt x="89" y="128"/>
                    <a:pt x="111" y="260"/>
                    <a:pt x="89" y="371"/>
                  </a:cubicBezTo>
                  <a:cubicBezTo>
                    <a:pt x="67" y="459"/>
                    <a:pt x="1" y="525"/>
                    <a:pt x="67" y="635"/>
                  </a:cubicBezTo>
                  <a:cubicBezTo>
                    <a:pt x="67" y="525"/>
                    <a:pt x="155" y="437"/>
                    <a:pt x="155" y="326"/>
                  </a:cubicBezTo>
                  <a:lnTo>
                    <a:pt x="155" y="17"/>
                  </a:lnTo>
                  <a:cubicBezTo>
                    <a:pt x="155" y="6"/>
                    <a:pt x="139"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1"/>
            <p:cNvSpPr/>
            <p:nvPr/>
          </p:nvSpPr>
          <p:spPr>
            <a:xfrm>
              <a:off x="3184700" y="2923075"/>
              <a:ext cx="3325" cy="8950"/>
            </a:xfrm>
            <a:custGeom>
              <a:avLst/>
              <a:gdLst/>
              <a:ahLst/>
              <a:cxnLst/>
              <a:rect l="l" t="t" r="r" b="b"/>
              <a:pathLst>
                <a:path w="133" h="358" extrusionOk="0">
                  <a:moveTo>
                    <a:pt x="115" y="1"/>
                  </a:moveTo>
                  <a:cubicBezTo>
                    <a:pt x="107" y="1"/>
                    <a:pt x="98" y="7"/>
                    <a:pt x="88" y="26"/>
                  </a:cubicBezTo>
                  <a:cubicBezTo>
                    <a:pt x="88" y="92"/>
                    <a:pt x="44" y="136"/>
                    <a:pt x="22" y="203"/>
                  </a:cubicBezTo>
                  <a:cubicBezTo>
                    <a:pt x="22" y="225"/>
                    <a:pt x="0" y="291"/>
                    <a:pt x="0" y="357"/>
                  </a:cubicBezTo>
                  <a:cubicBezTo>
                    <a:pt x="44" y="335"/>
                    <a:pt x="44" y="291"/>
                    <a:pt x="88" y="225"/>
                  </a:cubicBezTo>
                  <a:cubicBezTo>
                    <a:pt x="110" y="181"/>
                    <a:pt x="133" y="92"/>
                    <a:pt x="133" y="26"/>
                  </a:cubicBezTo>
                  <a:cubicBezTo>
                    <a:pt x="133" y="13"/>
                    <a:pt x="125"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1"/>
            <p:cNvSpPr/>
            <p:nvPr/>
          </p:nvSpPr>
          <p:spPr>
            <a:xfrm>
              <a:off x="3193525" y="2926050"/>
              <a:ext cx="3325" cy="10925"/>
            </a:xfrm>
            <a:custGeom>
              <a:avLst/>
              <a:gdLst/>
              <a:ahLst/>
              <a:cxnLst/>
              <a:rect l="l" t="t" r="r" b="b"/>
              <a:pathLst>
                <a:path w="133" h="437" extrusionOk="0">
                  <a:moveTo>
                    <a:pt x="111" y="1"/>
                  </a:moveTo>
                  <a:cubicBezTo>
                    <a:pt x="100" y="1"/>
                    <a:pt x="89" y="6"/>
                    <a:pt x="89" y="17"/>
                  </a:cubicBezTo>
                  <a:cubicBezTo>
                    <a:pt x="89" y="106"/>
                    <a:pt x="89" y="172"/>
                    <a:pt x="66" y="238"/>
                  </a:cubicBezTo>
                  <a:cubicBezTo>
                    <a:pt x="22" y="304"/>
                    <a:pt x="0" y="349"/>
                    <a:pt x="66" y="437"/>
                  </a:cubicBezTo>
                  <a:cubicBezTo>
                    <a:pt x="89" y="393"/>
                    <a:pt x="111" y="304"/>
                    <a:pt x="111" y="238"/>
                  </a:cubicBezTo>
                  <a:cubicBezTo>
                    <a:pt x="133" y="172"/>
                    <a:pt x="133" y="106"/>
                    <a:pt x="133" y="17"/>
                  </a:cubicBezTo>
                  <a:cubicBezTo>
                    <a:pt x="133" y="6"/>
                    <a:pt x="122"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1"/>
            <p:cNvSpPr/>
            <p:nvPr/>
          </p:nvSpPr>
          <p:spPr>
            <a:xfrm>
              <a:off x="3198475" y="2931025"/>
              <a:ext cx="3900" cy="14250"/>
            </a:xfrm>
            <a:custGeom>
              <a:avLst/>
              <a:gdLst/>
              <a:ahLst/>
              <a:cxnLst/>
              <a:rect l="l" t="t" r="r" b="b"/>
              <a:pathLst>
                <a:path w="156" h="570" extrusionOk="0">
                  <a:moveTo>
                    <a:pt x="111" y="1"/>
                  </a:moveTo>
                  <a:cubicBezTo>
                    <a:pt x="100" y="1"/>
                    <a:pt x="89" y="6"/>
                    <a:pt x="89" y="17"/>
                  </a:cubicBezTo>
                  <a:cubicBezTo>
                    <a:pt x="89" y="128"/>
                    <a:pt x="111" y="238"/>
                    <a:pt x="45" y="370"/>
                  </a:cubicBezTo>
                  <a:cubicBezTo>
                    <a:pt x="23" y="437"/>
                    <a:pt x="1" y="481"/>
                    <a:pt x="23" y="569"/>
                  </a:cubicBezTo>
                  <a:cubicBezTo>
                    <a:pt x="23" y="569"/>
                    <a:pt x="45" y="569"/>
                    <a:pt x="45" y="547"/>
                  </a:cubicBezTo>
                  <a:cubicBezTo>
                    <a:pt x="45" y="459"/>
                    <a:pt x="111" y="370"/>
                    <a:pt x="133" y="304"/>
                  </a:cubicBezTo>
                  <a:cubicBezTo>
                    <a:pt x="155" y="216"/>
                    <a:pt x="133" y="105"/>
                    <a:pt x="133" y="17"/>
                  </a:cubicBezTo>
                  <a:cubicBezTo>
                    <a:pt x="133" y="6"/>
                    <a:pt x="122"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1"/>
            <p:cNvSpPr/>
            <p:nvPr/>
          </p:nvSpPr>
          <p:spPr>
            <a:xfrm>
              <a:off x="3212000" y="2973200"/>
              <a:ext cx="27900" cy="10700"/>
            </a:xfrm>
            <a:custGeom>
              <a:avLst/>
              <a:gdLst/>
              <a:ahLst/>
              <a:cxnLst/>
              <a:rect l="l" t="t" r="r" b="b"/>
              <a:pathLst>
                <a:path w="1116" h="428" extrusionOk="0">
                  <a:moveTo>
                    <a:pt x="999" y="0"/>
                  </a:moveTo>
                  <a:cubicBezTo>
                    <a:pt x="643" y="0"/>
                    <a:pt x="337" y="324"/>
                    <a:pt x="12" y="405"/>
                  </a:cubicBezTo>
                  <a:cubicBezTo>
                    <a:pt x="6" y="394"/>
                    <a:pt x="4" y="390"/>
                    <a:pt x="3" y="390"/>
                  </a:cubicBezTo>
                  <a:lnTo>
                    <a:pt x="3" y="390"/>
                  </a:lnTo>
                  <a:cubicBezTo>
                    <a:pt x="1" y="390"/>
                    <a:pt x="17" y="427"/>
                    <a:pt x="34" y="427"/>
                  </a:cubicBezTo>
                  <a:cubicBezTo>
                    <a:pt x="211" y="405"/>
                    <a:pt x="343" y="295"/>
                    <a:pt x="475" y="229"/>
                  </a:cubicBezTo>
                  <a:cubicBezTo>
                    <a:pt x="674" y="162"/>
                    <a:pt x="873" y="52"/>
                    <a:pt x="1094" y="52"/>
                  </a:cubicBezTo>
                  <a:cubicBezTo>
                    <a:pt x="1116" y="52"/>
                    <a:pt x="1116" y="8"/>
                    <a:pt x="1094" y="8"/>
                  </a:cubicBezTo>
                  <a:cubicBezTo>
                    <a:pt x="1062" y="3"/>
                    <a:pt x="1030"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1"/>
            <p:cNvSpPr/>
            <p:nvPr/>
          </p:nvSpPr>
          <p:spPr>
            <a:xfrm>
              <a:off x="3243200" y="2976025"/>
              <a:ext cx="6075" cy="1250"/>
            </a:xfrm>
            <a:custGeom>
              <a:avLst/>
              <a:gdLst/>
              <a:ahLst/>
              <a:cxnLst/>
              <a:rect l="l" t="t" r="r" b="b"/>
              <a:pathLst>
                <a:path w="243" h="50" extrusionOk="0">
                  <a:moveTo>
                    <a:pt x="14" y="1"/>
                  </a:moveTo>
                  <a:cubicBezTo>
                    <a:pt x="1" y="1"/>
                    <a:pt x="3" y="49"/>
                    <a:pt x="22" y="49"/>
                  </a:cubicBezTo>
                  <a:lnTo>
                    <a:pt x="221" y="49"/>
                  </a:lnTo>
                  <a:cubicBezTo>
                    <a:pt x="243" y="49"/>
                    <a:pt x="243" y="5"/>
                    <a:pt x="221" y="5"/>
                  </a:cubicBezTo>
                  <a:lnTo>
                    <a:pt x="22" y="5"/>
                  </a:ln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1"/>
            <p:cNvSpPr/>
            <p:nvPr/>
          </p:nvSpPr>
          <p:spPr>
            <a:xfrm>
              <a:off x="3273550" y="2981100"/>
              <a:ext cx="575" cy="600"/>
            </a:xfrm>
            <a:custGeom>
              <a:avLst/>
              <a:gdLst/>
              <a:ahLst/>
              <a:cxnLst/>
              <a:rect l="l" t="t" r="r" b="b"/>
              <a:pathLst>
                <a:path w="23" h="24" extrusionOk="0">
                  <a:moveTo>
                    <a:pt x="22" y="1"/>
                  </a:moveTo>
                  <a:cubicBezTo>
                    <a:pt x="0" y="1"/>
                    <a:pt x="0" y="23"/>
                    <a:pt x="22" y="23"/>
                  </a:cubicBez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1"/>
            <p:cNvSpPr/>
            <p:nvPr/>
          </p:nvSpPr>
          <p:spPr>
            <a:xfrm>
              <a:off x="3208975" y="3007125"/>
              <a:ext cx="14925" cy="13225"/>
            </a:xfrm>
            <a:custGeom>
              <a:avLst/>
              <a:gdLst/>
              <a:ahLst/>
              <a:cxnLst/>
              <a:rect l="l" t="t" r="r" b="b"/>
              <a:pathLst>
                <a:path w="597" h="529" extrusionOk="0">
                  <a:moveTo>
                    <a:pt x="25" y="1"/>
                  </a:moveTo>
                  <a:cubicBezTo>
                    <a:pt x="11" y="1"/>
                    <a:pt x="0" y="26"/>
                    <a:pt x="0" y="42"/>
                  </a:cubicBezTo>
                  <a:cubicBezTo>
                    <a:pt x="45" y="174"/>
                    <a:pt x="133" y="307"/>
                    <a:pt x="243" y="395"/>
                  </a:cubicBezTo>
                  <a:cubicBezTo>
                    <a:pt x="310" y="462"/>
                    <a:pt x="402" y="528"/>
                    <a:pt x="491" y="528"/>
                  </a:cubicBezTo>
                  <a:cubicBezTo>
                    <a:pt x="519" y="528"/>
                    <a:pt x="547" y="521"/>
                    <a:pt x="574" y="505"/>
                  </a:cubicBezTo>
                  <a:cubicBezTo>
                    <a:pt x="596" y="505"/>
                    <a:pt x="596" y="483"/>
                    <a:pt x="574" y="461"/>
                  </a:cubicBezTo>
                  <a:cubicBezTo>
                    <a:pt x="541" y="439"/>
                    <a:pt x="514" y="439"/>
                    <a:pt x="483" y="439"/>
                  </a:cubicBezTo>
                  <a:cubicBezTo>
                    <a:pt x="453" y="439"/>
                    <a:pt x="420" y="439"/>
                    <a:pt x="376" y="417"/>
                  </a:cubicBezTo>
                  <a:cubicBezTo>
                    <a:pt x="332" y="395"/>
                    <a:pt x="265" y="373"/>
                    <a:pt x="243" y="307"/>
                  </a:cubicBezTo>
                  <a:cubicBezTo>
                    <a:pt x="155" y="240"/>
                    <a:pt x="111" y="130"/>
                    <a:pt x="45" y="20"/>
                  </a:cubicBezTo>
                  <a:cubicBezTo>
                    <a:pt x="38" y="6"/>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1"/>
            <p:cNvSpPr/>
            <p:nvPr/>
          </p:nvSpPr>
          <p:spPr>
            <a:xfrm>
              <a:off x="3227475" y="3009050"/>
              <a:ext cx="8025" cy="6225"/>
            </a:xfrm>
            <a:custGeom>
              <a:avLst/>
              <a:gdLst/>
              <a:ahLst/>
              <a:cxnLst/>
              <a:rect l="l" t="t" r="r" b="b"/>
              <a:pathLst>
                <a:path w="321" h="249" extrusionOk="0">
                  <a:moveTo>
                    <a:pt x="53" y="0"/>
                  </a:moveTo>
                  <a:cubicBezTo>
                    <a:pt x="28" y="0"/>
                    <a:pt x="1" y="21"/>
                    <a:pt x="33" y="53"/>
                  </a:cubicBezTo>
                  <a:cubicBezTo>
                    <a:pt x="77" y="97"/>
                    <a:pt x="99" y="185"/>
                    <a:pt x="165" y="208"/>
                  </a:cubicBezTo>
                  <a:cubicBezTo>
                    <a:pt x="196" y="223"/>
                    <a:pt x="237" y="248"/>
                    <a:pt x="274" y="248"/>
                  </a:cubicBezTo>
                  <a:cubicBezTo>
                    <a:pt x="291" y="248"/>
                    <a:pt x="306" y="243"/>
                    <a:pt x="320" y="230"/>
                  </a:cubicBezTo>
                  <a:lnTo>
                    <a:pt x="320" y="208"/>
                  </a:lnTo>
                  <a:lnTo>
                    <a:pt x="254" y="208"/>
                  </a:lnTo>
                  <a:cubicBezTo>
                    <a:pt x="254" y="185"/>
                    <a:pt x="210" y="163"/>
                    <a:pt x="188" y="163"/>
                  </a:cubicBezTo>
                  <a:cubicBezTo>
                    <a:pt x="165" y="97"/>
                    <a:pt x="143" y="75"/>
                    <a:pt x="77" y="9"/>
                  </a:cubicBezTo>
                  <a:cubicBezTo>
                    <a:pt x="71" y="3"/>
                    <a:pt x="62"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1"/>
            <p:cNvSpPr/>
            <p:nvPr/>
          </p:nvSpPr>
          <p:spPr>
            <a:xfrm>
              <a:off x="3240975" y="3003600"/>
              <a:ext cx="9425" cy="2500"/>
            </a:xfrm>
            <a:custGeom>
              <a:avLst/>
              <a:gdLst/>
              <a:ahLst/>
              <a:cxnLst/>
              <a:rect l="l" t="t" r="r" b="b"/>
              <a:pathLst>
                <a:path w="377" h="100" extrusionOk="0">
                  <a:moveTo>
                    <a:pt x="208" y="1"/>
                  </a:moveTo>
                  <a:cubicBezTo>
                    <a:pt x="161" y="1"/>
                    <a:pt x="111" y="6"/>
                    <a:pt x="67" y="6"/>
                  </a:cubicBezTo>
                  <a:cubicBezTo>
                    <a:pt x="1" y="6"/>
                    <a:pt x="1" y="94"/>
                    <a:pt x="67" y="94"/>
                  </a:cubicBezTo>
                  <a:cubicBezTo>
                    <a:pt x="111" y="94"/>
                    <a:pt x="161" y="100"/>
                    <a:pt x="208" y="100"/>
                  </a:cubicBezTo>
                  <a:cubicBezTo>
                    <a:pt x="255" y="100"/>
                    <a:pt x="299" y="94"/>
                    <a:pt x="332" y="72"/>
                  </a:cubicBezTo>
                  <a:cubicBezTo>
                    <a:pt x="376" y="72"/>
                    <a:pt x="376" y="28"/>
                    <a:pt x="332" y="28"/>
                  </a:cubicBezTo>
                  <a:cubicBezTo>
                    <a:pt x="299" y="6"/>
                    <a:pt x="255"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1"/>
            <p:cNvSpPr/>
            <p:nvPr/>
          </p:nvSpPr>
          <p:spPr>
            <a:xfrm>
              <a:off x="2951525" y="3166325"/>
              <a:ext cx="17400" cy="30600"/>
            </a:xfrm>
            <a:custGeom>
              <a:avLst/>
              <a:gdLst/>
              <a:ahLst/>
              <a:cxnLst/>
              <a:rect l="l" t="t" r="r" b="b"/>
              <a:pathLst>
                <a:path w="696" h="1224" extrusionOk="0">
                  <a:moveTo>
                    <a:pt x="35" y="1"/>
                  </a:moveTo>
                  <a:cubicBezTo>
                    <a:pt x="16" y="1"/>
                    <a:pt x="1" y="21"/>
                    <a:pt x="33" y="54"/>
                  </a:cubicBezTo>
                  <a:cubicBezTo>
                    <a:pt x="188" y="230"/>
                    <a:pt x="254" y="495"/>
                    <a:pt x="364" y="716"/>
                  </a:cubicBezTo>
                  <a:cubicBezTo>
                    <a:pt x="408" y="782"/>
                    <a:pt x="629" y="1157"/>
                    <a:pt x="497" y="1202"/>
                  </a:cubicBezTo>
                  <a:lnTo>
                    <a:pt x="497" y="1224"/>
                  </a:lnTo>
                  <a:cubicBezTo>
                    <a:pt x="695" y="1224"/>
                    <a:pt x="519" y="959"/>
                    <a:pt x="497" y="870"/>
                  </a:cubicBezTo>
                  <a:cubicBezTo>
                    <a:pt x="364" y="605"/>
                    <a:pt x="276" y="230"/>
                    <a:pt x="55" y="9"/>
                  </a:cubicBezTo>
                  <a:cubicBezTo>
                    <a:pt x="49" y="4"/>
                    <a:pt x="42"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1"/>
            <p:cNvSpPr/>
            <p:nvPr/>
          </p:nvSpPr>
          <p:spPr>
            <a:xfrm>
              <a:off x="2955100" y="3160075"/>
              <a:ext cx="17125" cy="29400"/>
            </a:xfrm>
            <a:custGeom>
              <a:avLst/>
              <a:gdLst/>
              <a:ahLst/>
              <a:cxnLst/>
              <a:rect l="l" t="t" r="r" b="b"/>
              <a:pathLst>
                <a:path w="685" h="1176" extrusionOk="0">
                  <a:moveTo>
                    <a:pt x="45" y="0"/>
                  </a:moveTo>
                  <a:cubicBezTo>
                    <a:pt x="34" y="0"/>
                    <a:pt x="23" y="6"/>
                    <a:pt x="23" y="17"/>
                  </a:cubicBezTo>
                  <a:cubicBezTo>
                    <a:pt x="0" y="215"/>
                    <a:pt x="177" y="326"/>
                    <a:pt x="287" y="458"/>
                  </a:cubicBezTo>
                  <a:cubicBezTo>
                    <a:pt x="464" y="679"/>
                    <a:pt x="552" y="900"/>
                    <a:pt x="597" y="1142"/>
                  </a:cubicBezTo>
                  <a:cubicBezTo>
                    <a:pt x="597" y="1165"/>
                    <a:pt x="602" y="1176"/>
                    <a:pt x="608" y="1176"/>
                  </a:cubicBezTo>
                  <a:cubicBezTo>
                    <a:pt x="613" y="1176"/>
                    <a:pt x="619" y="1165"/>
                    <a:pt x="619" y="1142"/>
                  </a:cubicBezTo>
                  <a:cubicBezTo>
                    <a:pt x="685" y="988"/>
                    <a:pt x="552" y="767"/>
                    <a:pt x="464" y="635"/>
                  </a:cubicBezTo>
                  <a:cubicBezTo>
                    <a:pt x="442" y="546"/>
                    <a:pt x="376" y="480"/>
                    <a:pt x="332" y="414"/>
                  </a:cubicBezTo>
                  <a:cubicBezTo>
                    <a:pt x="243" y="304"/>
                    <a:pt x="45" y="193"/>
                    <a:pt x="67" y="17"/>
                  </a:cubicBezTo>
                  <a:cubicBezTo>
                    <a:pt x="67" y="6"/>
                    <a:pt x="56"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1"/>
            <p:cNvSpPr/>
            <p:nvPr/>
          </p:nvSpPr>
          <p:spPr>
            <a:xfrm>
              <a:off x="2962275" y="3155100"/>
              <a:ext cx="11850" cy="22200"/>
            </a:xfrm>
            <a:custGeom>
              <a:avLst/>
              <a:gdLst/>
              <a:ahLst/>
              <a:cxnLst/>
              <a:rect l="l" t="t" r="r" b="b"/>
              <a:pathLst>
                <a:path w="474" h="888" extrusionOk="0">
                  <a:moveTo>
                    <a:pt x="67" y="0"/>
                  </a:moveTo>
                  <a:cubicBezTo>
                    <a:pt x="56" y="0"/>
                    <a:pt x="45" y="6"/>
                    <a:pt x="45" y="17"/>
                  </a:cubicBezTo>
                  <a:cubicBezTo>
                    <a:pt x="0" y="127"/>
                    <a:pt x="89" y="238"/>
                    <a:pt x="155" y="348"/>
                  </a:cubicBezTo>
                  <a:lnTo>
                    <a:pt x="398" y="856"/>
                  </a:lnTo>
                  <a:lnTo>
                    <a:pt x="398" y="878"/>
                  </a:lnTo>
                  <a:cubicBezTo>
                    <a:pt x="404" y="884"/>
                    <a:pt x="415" y="887"/>
                    <a:pt x="425" y="887"/>
                  </a:cubicBezTo>
                  <a:cubicBezTo>
                    <a:pt x="449" y="887"/>
                    <a:pt x="473" y="871"/>
                    <a:pt x="442" y="856"/>
                  </a:cubicBezTo>
                  <a:cubicBezTo>
                    <a:pt x="398" y="723"/>
                    <a:pt x="310" y="547"/>
                    <a:pt x="265" y="414"/>
                  </a:cubicBezTo>
                  <a:cubicBezTo>
                    <a:pt x="199" y="304"/>
                    <a:pt x="67" y="171"/>
                    <a:pt x="89" y="17"/>
                  </a:cubicBezTo>
                  <a:cubicBezTo>
                    <a:pt x="89" y="6"/>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1"/>
            <p:cNvSpPr/>
            <p:nvPr/>
          </p:nvSpPr>
          <p:spPr>
            <a:xfrm>
              <a:off x="2962275" y="3138000"/>
              <a:ext cx="9950" cy="16425"/>
            </a:xfrm>
            <a:custGeom>
              <a:avLst/>
              <a:gdLst/>
              <a:ahLst/>
              <a:cxnLst/>
              <a:rect l="l" t="t" r="r" b="b"/>
              <a:pathLst>
                <a:path w="398" h="657" extrusionOk="0">
                  <a:moveTo>
                    <a:pt x="34" y="0"/>
                  </a:moveTo>
                  <a:cubicBezTo>
                    <a:pt x="17" y="0"/>
                    <a:pt x="0" y="6"/>
                    <a:pt x="0" y="17"/>
                  </a:cubicBezTo>
                  <a:cubicBezTo>
                    <a:pt x="0" y="149"/>
                    <a:pt x="67" y="237"/>
                    <a:pt x="155" y="348"/>
                  </a:cubicBezTo>
                  <a:cubicBezTo>
                    <a:pt x="221" y="458"/>
                    <a:pt x="287" y="591"/>
                    <a:pt x="376" y="657"/>
                  </a:cubicBezTo>
                  <a:cubicBezTo>
                    <a:pt x="376" y="657"/>
                    <a:pt x="398" y="657"/>
                    <a:pt x="398" y="635"/>
                  </a:cubicBezTo>
                  <a:cubicBezTo>
                    <a:pt x="398" y="546"/>
                    <a:pt x="310" y="458"/>
                    <a:pt x="265" y="392"/>
                  </a:cubicBezTo>
                  <a:cubicBezTo>
                    <a:pt x="177" y="304"/>
                    <a:pt x="89" y="171"/>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1"/>
            <p:cNvSpPr/>
            <p:nvPr/>
          </p:nvSpPr>
          <p:spPr>
            <a:xfrm>
              <a:off x="2964475" y="3127125"/>
              <a:ext cx="7750" cy="10850"/>
            </a:xfrm>
            <a:custGeom>
              <a:avLst/>
              <a:gdLst/>
              <a:ahLst/>
              <a:cxnLst/>
              <a:rect l="l" t="t" r="r" b="b"/>
              <a:pathLst>
                <a:path w="310" h="434" extrusionOk="0">
                  <a:moveTo>
                    <a:pt x="34" y="1"/>
                  </a:moveTo>
                  <a:cubicBezTo>
                    <a:pt x="12" y="1"/>
                    <a:pt x="1" y="17"/>
                    <a:pt x="1" y="32"/>
                  </a:cubicBezTo>
                  <a:cubicBezTo>
                    <a:pt x="63" y="95"/>
                    <a:pt x="185" y="433"/>
                    <a:pt x="291" y="433"/>
                  </a:cubicBezTo>
                  <a:cubicBezTo>
                    <a:pt x="298" y="433"/>
                    <a:pt x="304" y="432"/>
                    <a:pt x="310" y="429"/>
                  </a:cubicBezTo>
                  <a:cubicBezTo>
                    <a:pt x="310" y="363"/>
                    <a:pt x="288" y="363"/>
                    <a:pt x="288" y="341"/>
                  </a:cubicBezTo>
                  <a:cubicBezTo>
                    <a:pt x="244" y="319"/>
                    <a:pt x="222" y="253"/>
                    <a:pt x="199" y="231"/>
                  </a:cubicBezTo>
                  <a:cubicBezTo>
                    <a:pt x="133" y="143"/>
                    <a:pt x="111" y="54"/>
                    <a:pt x="67" y="10"/>
                  </a:cubicBezTo>
                  <a:cubicBezTo>
                    <a:pt x="54" y="4"/>
                    <a:pt x="4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1"/>
            <p:cNvSpPr/>
            <p:nvPr/>
          </p:nvSpPr>
          <p:spPr>
            <a:xfrm>
              <a:off x="2971650" y="3118875"/>
              <a:ext cx="6100" cy="2650"/>
            </a:xfrm>
            <a:custGeom>
              <a:avLst/>
              <a:gdLst/>
              <a:ahLst/>
              <a:cxnLst/>
              <a:rect l="l" t="t" r="r" b="b"/>
              <a:pathLst>
                <a:path w="244" h="106" extrusionOk="0">
                  <a:moveTo>
                    <a:pt x="28" y="0"/>
                  </a:moveTo>
                  <a:cubicBezTo>
                    <a:pt x="13" y="0"/>
                    <a:pt x="1" y="21"/>
                    <a:pt x="1" y="53"/>
                  </a:cubicBezTo>
                  <a:cubicBezTo>
                    <a:pt x="33" y="85"/>
                    <a:pt x="89" y="106"/>
                    <a:pt x="151" y="106"/>
                  </a:cubicBezTo>
                  <a:cubicBezTo>
                    <a:pt x="174" y="106"/>
                    <a:pt x="198" y="103"/>
                    <a:pt x="222" y="97"/>
                  </a:cubicBezTo>
                  <a:cubicBezTo>
                    <a:pt x="244" y="97"/>
                    <a:pt x="222" y="53"/>
                    <a:pt x="222" y="53"/>
                  </a:cubicBezTo>
                  <a:cubicBezTo>
                    <a:pt x="133" y="53"/>
                    <a:pt x="67" y="53"/>
                    <a:pt x="45" y="9"/>
                  </a:cubicBezTo>
                  <a:cubicBezTo>
                    <a:pt x="39" y="3"/>
                    <a:pt x="33"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1"/>
            <p:cNvSpPr/>
            <p:nvPr/>
          </p:nvSpPr>
          <p:spPr>
            <a:xfrm>
              <a:off x="2982700" y="3113575"/>
              <a:ext cx="3325" cy="5950"/>
            </a:xfrm>
            <a:custGeom>
              <a:avLst/>
              <a:gdLst/>
              <a:ahLst/>
              <a:cxnLst/>
              <a:rect l="l" t="t" r="r" b="b"/>
              <a:pathLst>
                <a:path w="133" h="238" extrusionOk="0">
                  <a:moveTo>
                    <a:pt x="22" y="0"/>
                  </a:moveTo>
                  <a:cubicBezTo>
                    <a:pt x="22" y="0"/>
                    <a:pt x="0" y="22"/>
                    <a:pt x="22" y="66"/>
                  </a:cubicBezTo>
                  <a:lnTo>
                    <a:pt x="44" y="66"/>
                  </a:lnTo>
                  <a:cubicBezTo>
                    <a:pt x="44" y="111"/>
                    <a:pt x="44" y="177"/>
                    <a:pt x="67" y="221"/>
                  </a:cubicBezTo>
                  <a:cubicBezTo>
                    <a:pt x="67" y="232"/>
                    <a:pt x="78" y="237"/>
                    <a:pt x="89" y="237"/>
                  </a:cubicBezTo>
                  <a:cubicBezTo>
                    <a:pt x="100" y="237"/>
                    <a:pt x="111" y="232"/>
                    <a:pt x="111" y="221"/>
                  </a:cubicBezTo>
                  <a:cubicBezTo>
                    <a:pt x="133" y="177"/>
                    <a:pt x="111" y="88"/>
                    <a:pt x="111" y="22"/>
                  </a:cubicBezTo>
                  <a:cubicBezTo>
                    <a:pt x="111" y="22"/>
                    <a:pt x="111"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1"/>
            <p:cNvSpPr/>
            <p:nvPr/>
          </p:nvSpPr>
          <p:spPr>
            <a:xfrm>
              <a:off x="2999800" y="3160475"/>
              <a:ext cx="30925" cy="40725"/>
            </a:xfrm>
            <a:custGeom>
              <a:avLst/>
              <a:gdLst/>
              <a:ahLst/>
              <a:cxnLst/>
              <a:rect l="l" t="t" r="r" b="b"/>
              <a:pathLst>
                <a:path w="1237" h="1629" extrusionOk="0">
                  <a:moveTo>
                    <a:pt x="1" y="1"/>
                  </a:moveTo>
                  <a:cubicBezTo>
                    <a:pt x="89" y="89"/>
                    <a:pt x="155" y="133"/>
                    <a:pt x="266" y="221"/>
                  </a:cubicBezTo>
                  <a:cubicBezTo>
                    <a:pt x="376" y="354"/>
                    <a:pt x="464" y="530"/>
                    <a:pt x="597" y="685"/>
                  </a:cubicBezTo>
                  <a:cubicBezTo>
                    <a:pt x="795" y="928"/>
                    <a:pt x="1104" y="1281"/>
                    <a:pt x="1127" y="1612"/>
                  </a:cubicBezTo>
                  <a:cubicBezTo>
                    <a:pt x="1127" y="1623"/>
                    <a:pt x="1132" y="1629"/>
                    <a:pt x="1143" y="1629"/>
                  </a:cubicBezTo>
                  <a:cubicBezTo>
                    <a:pt x="1154" y="1629"/>
                    <a:pt x="1171" y="1623"/>
                    <a:pt x="1193" y="1612"/>
                  </a:cubicBezTo>
                  <a:cubicBezTo>
                    <a:pt x="1237" y="1347"/>
                    <a:pt x="1016" y="1082"/>
                    <a:pt x="884" y="884"/>
                  </a:cubicBezTo>
                  <a:lnTo>
                    <a:pt x="464" y="376"/>
                  </a:lnTo>
                  <a:cubicBezTo>
                    <a:pt x="332" y="221"/>
                    <a:pt x="133" y="13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1"/>
            <p:cNvSpPr/>
            <p:nvPr/>
          </p:nvSpPr>
          <p:spPr>
            <a:xfrm>
              <a:off x="3014700" y="3159375"/>
              <a:ext cx="19350" cy="34650"/>
            </a:xfrm>
            <a:custGeom>
              <a:avLst/>
              <a:gdLst/>
              <a:ahLst/>
              <a:cxnLst/>
              <a:rect l="l" t="t" r="r" b="b"/>
              <a:pathLst>
                <a:path w="774" h="1386" extrusionOk="0">
                  <a:moveTo>
                    <a:pt x="1" y="0"/>
                  </a:moveTo>
                  <a:cubicBezTo>
                    <a:pt x="89" y="221"/>
                    <a:pt x="266" y="398"/>
                    <a:pt x="376" y="619"/>
                  </a:cubicBezTo>
                  <a:cubicBezTo>
                    <a:pt x="486" y="839"/>
                    <a:pt x="729" y="1148"/>
                    <a:pt x="729" y="1369"/>
                  </a:cubicBezTo>
                  <a:cubicBezTo>
                    <a:pt x="773" y="1170"/>
                    <a:pt x="619" y="994"/>
                    <a:pt x="531" y="839"/>
                  </a:cubicBezTo>
                  <a:cubicBezTo>
                    <a:pt x="376" y="552"/>
                    <a:pt x="155" y="287"/>
                    <a:pt x="45" y="0"/>
                  </a:cubicBezTo>
                  <a:close/>
                  <a:moveTo>
                    <a:pt x="729" y="1369"/>
                  </a:moveTo>
                  <a:cubicBezTo>
                    <a:pt x="729" y="1380"/>
                    <a:pt x="735" y="1386"/>
                    <a:pt x="737" y="1386"/>
                  </a:cubicBezTo>
                  <a:cubicBezTo>
                    <a:pt x="740" y="1386"/>
                    <a:pt x="740" y="1380"/>
                    <a:pt x="729" y="13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1"/>
            <p:cNvSpPr/>
            <p:nvPr/>
          </p:nvSpPr>
          <p:spPr>
            <a:xfrm>
              <a:off x="3034025" y="3166000"/>
              <a:ext cx="9950" cy="21550"/>
            </a:xfrm>
            <a:custGeom>
              <a:avLst/>
              <a:gdLst/>
              <a:ahLst/>
              <a:cxnLst/>
              <a:rect l="l" t="t" r="r" b="b"/>
              <a:pathLst>
                <a:path w="398" h="862" extrusionOk="0">
                  <a:moveTo>
                    <a:pt x="0" y="0"/>
                  </a:moveTo>
                  <a:lnTo>
                    <a:pt x="0" y="0"/>
                  </a:lnTo>
                  <a:cubicBezTo>
                    <a:pt x="67" y="177"/>
                    <a:pt x="155" y="309"/>
                    <a:pt x="221" y="464"/>
                  </a:cubicBezTo>
                  <a:cubicBezTo>
                    <a:pt x="265" y="574"/>
                    <a:pt x="331" y="685"/>
                    <a:pt x="398" y="861"/>
                  </a:cubicBezTo>
                  <a:cubicBezTo>
                    <a:pt x="398" y="729"/>
                    <a:pt x="309" y="641"/>
                    <a:pt x="265" y="530"/>
                  </a:cubicBezTo>
                  <a:cubicBezTo>
                    <a:pt x="177" y="354"/>
                    <a:pt x="89" y="1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1"/>
            <p:cNvSpPr/>
            <p:nvPr/>
          </p:nvSpPr>
          <p:spPr>
            <a:xfrm>
              <a:off x="3025350" y="3147000"/>
              <a:ext cx="21400" cy="25925"/>
            </a:xfrm>
            <a:custGeom>
              <a:avLst/>
              <a:gdLst/>
              <a:ahLst/>
              <a:cxnLst/>
              <a:rect l="l" t="t" r="r" b="b"/>
              <a:pathLst>
                <a:path w="856" h="1037" extrusionOk="0">
                  <a:moveTo>
                    <a:pt x="20" y="1"/>
                  </a:moveTo>
                  <a:cubicBezTo>
                    <a:pt x="7" y="1"/>
                    <a:pt x="1" y="16"/>
                    <a:pt x="16" y="32"/>
                  </a:cubicBezTo>
                  <a:cubicBezTo>
                    <a:pt x="193" y="186"/>
                    <a:pt x="391" y="275"/>
                    <a:pt x="524" y="407"/>
                  </a:cubicBezTo>
                  <a:cubicBezTo>
                    <a:pt x="678" y="562"/>
                    <a:pt x="745" y="782"/>
                    <a:pt x="767" y="1003"/>
                  </a:cubicBezTo>
                  <a:cubicBezTo>
                    <a:pt x="767" y="1025"/>
                    <a:pt x="772" y="1036"/>
                    <a:pt x="778" y="1036"/>
                  </a:cubicBezTo>
                  <a:cubicBezTo>
                    <a:pt x="783" y="1036"/>
                    <a:pt x="789" y="1025"/>
                    <a:pt x="789" y="1003"/>
                  </a:cubicBezTo>
                  <a:cubicBezTo>
                    <a:pt x="855" y="827"/>
                    <a:pt x="745" y="584"/>
                    <a:pt x="634" y="451"/>
                  </a:cubicBezTo>
                  <a:cubicBezTo>
                    <a:pt x="480" y="275"/>
                    <a:pt x="237" y="186"/>
                    <a:pt x="38" y="10"/>
                  </a:cubicBezTo>
                  <a:cubicBezTo>
                    <a:pt x="32" y="3"/>
                    <a:pt x="25"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1"/>
            <p:cNvSpPr/>
            <p:nvPr/>
          </p:nvSpPr>
          <p:spPr>
            <a:xfrm>
              <a:off x="3031250" y="3134625"/>
              <a:ext cx="24325" cy="33050"/>
            </a:xfrm>
            <a:custGeom>
              <a:avLst/>
              <a:gdLst/>
              <a:ahLst/>
              <a:cxnLst/>
              <a:rect l="l" t="t" r="r" b="b"/>
              <a:pathLst>
                <a:path w="973" h="1322" extrusionOk="0">
                  <a:moveTo>
                    <a:pt x="15" y="0"/>
                  </a:moveTo>
                  <a:cubicBezTo>
                    <a:pt x="1" y="0"/>
                    <a:pt x="1" y="26"/>
                    <a:pt x="1" y="41"/>
                  </a:cubicBezTo>
                  <a:cubicBezTo>
                    <a:pt x="200" y="328"/>
                    <a:pt x="442" y="505"/>
                    <a:pt x="641" y="792"/>
                  </a:cubicBezTo>
                  <a:cubicBezTo>
                    <a:pt x="663" y="836"/>
                    <a:pt x="729" y="902"/>
                    <a:pt x="752" y="946"/>
                  </a:cubicBezTo>
                  <a:cubicBezTo>
                    <a:pt x="796" y="1035"/>
                    <a:pt x="796" y="1123"/>
                    <a:pt x="862" y="1211"/>
                  </a:cubicBezTo>
                  <a:cubicBezTo>
                    <a:pt x="884" y="1277"/>
                    <a:pt x="884" y="1255"/>
                    <a:pt x="950" y="1322"/>
                  </a:cubicBezTo>
                  <a:cubicBezTo>
                    <a:pt x="972" y="1322"/>
                    <a:pt x="972" y="1322"/>
                    <a:pt x="972" y="1277"/>
                  </a:cubicBezTo>
                  <a:cubicBezTo>
                    <a:pt x="928" y="1167"/>
                    <a:pt x="928" y="1057"/>
                    <a:pt x="862" y="946"/>
                  </a:cubicBezTo>
                  <a:cubicBezTo>
                    <a:pt x="774" y="814"/>
                    <a:pt x="707" y="703"/>
                    <a:pt x="619" y="593"/>
                  </a:cubicBezTo>
                  <a:cubicBezTo>
                    <a:pt x="442" y="372"/>
                    <a:pt x="222" y="218"/>
                    <a:pt x="45" y="19"/>
                  </a:cubicBezTo>
                  <a:cubicBezTo>
                    <a:pt x="31" y="5"/>
                    <a:pt x="22"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1"/>
            <p:cNvSpPr/>
            <p:nvPr/>
          </p:nvSpPr>
          <p:spPr>
            <a:xfrm>
              <a:off x="3043950" y="3135225"/>
              <a:ext cx="16575" cy="22925"/>
            </a:xfrm>
            <a:custGeom>
              <a:avLst/>
              <a:gdLst/>
              <a:ahLst/>
              <a:cxnLst/>
              <a:rect l="l" t="t" r="r" b="b"/>
              <a:pathLst>
                <a:path w="663" h="917" extrusionOk="0">
                  <a:moveTo>
                    <a:pt x="23" y="1"/>
                  </a:moveTo>
                  <a:cubicBezTo>
                    <a:pt x="12" y="1"/>
                    <a:pt x="1" y="6"/>
                    <a:pt x="1" y="17"/>
                  </a:cubicBezTo>
                  <a:cubicBezTo>
                    <a:pt x="1" y="61"/>
                    <a:pt x="23" y="61"/>
                    <a:pt x="45" y="128"/>
                  </a:cubicBezTo>
                  <a:cubicBezTo>
                    <a:pt x="133" y="216"/>
                    <a:pt x="155" y="304"/>
                    <a:pt x="221" y="370"/>
                  </a:cubicBezTo>
                  <a:cubicBezTo>
                    <a:pt x="354" y="547"/>
                    <a:pt x="486" y="657"/>
                    <a:pt x="553" y="900"/>
                  </a:cubicBezTo>
                  <a:cubicBezTo>
                    <a:pt x="553" y="911"/>
                    <a:pt x="558" y="917"/>
                    <a:pt x="564" y="917"/>
                  </a:cubicBezTo>
                  <a:cubicBezTo>
                    <a:pt x="569" y="917"/>
                    <a:pt x="575" y="911"/>
                    <a:pt x="575" y="900"/>
                  </a:cubicBezTo>
                  <a:cubicBezTo>
                    <a:pt x="663" y="790"/>
                    <a:pt x="486" y="613"/>
                    <a:pt x="442" y="547"/>
                  </a:cubicBezTo>
                  <a:cubicBezTo>
                    <a:pt x="354" y="459"/>
                    <a:pt x="266" y="370"/>
                    <a:pt x="221" y="282"/>
                  </a:cubicBezTo>
                  <a:cubicBezTo>
                    <a:pt x="199" y="260"/>
                    <a:pt x="199" y="216"/>
                    <a:pt x="155" y="150"/>
                  </a:cubicBezTo>
                  <a:cubicBezTo>
                    <a:pt x="133" y="105"/>
                    <a:pt x="45" y="128"/>
                    <a:pt x="45" y="17"/>
                  </a:cubicBez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1"/>
            <p:cNvSpPr/>
            <p:nvPr/>
          </p:nvSpPr>
          <p:spPr>
            <a:xfrm>
              <a:off x="3050750" y="3132650"/>
              <a:ext cx="14750" cy="19575"/>
            </a:xfrm>
            <a:custGeom>
              <a:avLst/>
              <a:gdLst/>
              <a:ahLst/>
              <a:cxnLst/>
              <a:rect l="l" t="t" r="r" b="b"/>
              <a:pathLst>
                <a:path w="590" h="783" extrusionOk="0">
                  <a:moveTo>
                    <a:pt x="27" y="1"/>
                  </a:moveTo>
                  <a:cubicBezTo>
                    <a:pt x="7" y="1"/>
                    <a:pt x="0" y="16"/>
                    <a:pt x="16" y="32"/>
                  </a:cubicBezTo>
                  <a:cubicBezTo>
                    <a:pt x="148" y="208"/>
                    <a:pt x="281" y="341"/>
                    <a:pt x="325" y="518"/>
                  </a:cubicBezTo>
                  <a:cubicBezTo>
                    <a:pt x="369" y="606"/>
                    <a:pt x="435" y="738"/>
                    <a:pt x="546" y="782"/>
                  </a:cubicBezTo>
                  <a:cubicBezTo>
                    <a:pt x="590" y="782"/>
                    <a:pt x="590" y="782"/>
                    <a:pt x="590" y="760"/>
                  </a:cubicBezTo>
                  <a:lnTo>
                    <a:pt x="413" y="584"/>
                  </a:lnTo>
                  <a:cubicBezTo>
                    <a:pt x="369" y="495"/>
                    <a:pt x="369" y="429"/>
                    <a:pt x="325" y="341"/>
                  </a:cubicBezTo>
                  <a:cubicBezTo>
                    <a:pt x="281" y="208"/>
                    <a:pt x="148" y="120"/>
                    <a:pt x="60" y="10"/>
                  </a:cubicBezTo>
                  <a:cubicBezTo>
                    <a:pt x="47" y="3"/>
                    <a:pt x="36"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1"/>
            <p:cNvSpPr/>
            <p:nvPr/>
          </p:nvSpPr>
          <p:spPr>
            <a:xfrm>
              <a:off x="3067125" y="3143550"/>
              <a:ext cx="2800" cy="5925"/>
            </a:xfrm>
            <a:custGeom>
              <a:avLst/>
              <a:gdLst/>
              <a:ahLst/>
              <a:cxnLst/>
              <a:rect l="l" t="t" r="r" b="b"/>
              <a:pathLst>
                <a:path w="112" h="237" extrusionOk="0">
                  <a:moveTo>
                    <a:pt x="42" y="1"/>
                  </a:moveTo>
                  <a:cubicBezTo>
                    <a:pt x="24" y="1"/>
                    <a:pt x="1" y="12"/>
                    <a:pt x="1" y="37"/>
                  </a:cubicBezTo>
                  <a:cubicBezTo>
                    <a:pt x="1" y="82"/>
                    <a:pt x="45" y="104"/>
                    <a:pt x="45" y="148"/>
                  </a:cubicBezTo>
                  <a:cubicBezTo>
                    <a:pt x="67" y="148"/>
                    <a:pt x="67" y="214"/>
                    <a:pt x="89" y="236"/>
                  </a:cubicBezTo>
                  <a:lnTo>
                    <a:pt x="111" y="236"/>
                  </a:lnTo>
                  <a:cubicBezTo>
                    <a:pt x="111" y="148"/>
                    <a:pt x="67" y="104"/>
                    <a:pt x="67" y="15"/>
                  </a:cubicBezTo>
                  <a:cubicBezTo>
                    <a:pt x="67" y="6"/>
                    <a:pt x="56"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1"/>
            <p:cNvSpPr/>
            <p:nvPr/>
          </p:nvSpPr>
          <p:spPr>
            <a:xfrm>
              <a:off x="3085900" y="3143375"/>
              <a:ext cx="22650" cy="35900"/>
            </a:xfrm>
            <a:custGeom>
              <a:avLst/>
              <a:gdLst/>
              <a:ahLst/>
              <a:cxnLst/>
              <a:rect l="l" t="t" r="r" b="b"/>
              <a:pathLst>
                <a:path w="906" h="1436" extrusionOk="0">
                  <a:moveTo>
                    <a:pt x="23" y="0"/>
                  </a:moveTo>
                  <a:cubicBezTo>
                    <a:pt x="0" y="0"/>
                    <a:pt x="0" y="22"/>
                    <a:pt x="0" y="22"/>
                  </a:cubicBezTo>
                  <a:cubicBezTo>
                    <a:pt x="199" y="133"/>
                    <a:pt x="420" y="464"/>
                    <a:pt x="508" y="640"/>
                  </a:cubicBezTo>
                  <a:cubicBezTo>
                    <a:pt x="641" y="883"/>
                    <a:pt x="729" y="1148"/>
                    <a:pt x="795" y="1413"/>
                  </a:cubicBezTo>
                  <a:cubicBezTo>
                    <a:pt x="795" y="1413"/>
                    <a:pt x="795" y="1435"/>
                    <a:pt x="839" y="1435"/>
                  </a:cubicBezTo>
                  <a:lnTo>
                    <a:pt x="884" y="1435"/>
                  </a:lnTo>
                  <a:cubicBezTo>
                    <a:pt x="906" y="1435"/>
                    <a:pt x="906" y="1413"/>
                    <a:pt x="884" y="1413"/>
                  </a:cubicBezTo>
                  <a:cubicBezTo>
                    <a:pt x="795" y="1369"/>
                    <a:pt x="729" y="994"/>
                    <a:pt x="685" y="905"/>
                  </a:cubicBezTo>
                  <a:cubicBezTo>
                    <a:pt x="641" y="773"/>
                    <a:pt x="574" y="640"/>
                    <a:pt x="508" y="530"/>
                  </a:cubicBezTo>
                  <a:cubicBezTo>
                    <a:pt x="398" y="353"/>
                    <a:pt x="221" y="111"/>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1"/>
            <p:cNvSpPr/>
            <p:nvPr/>
          </p:nvSpPr>
          <p:spPr>
            <a:xfrm>
              <a:off x="3101350" y="3157475"/>
              <a:ext cx="16575" cy="35275"/>
            </a:xfrm>
            <a:custGeom>
              <a:avLst/>
              <a:gdLst/>
              <a:ahLst/>
              <a:cxnLst/>
              <a:rect l="l" t="t" r="r" b="b"/>
              <a:pathLst>
                <a:path w="663" h="1411" extrusionOk="0">
                  <a:moveTo>
                    <a:pt x="17" y="0"/>
                  </a:moveTo>
                  <a:cubicBezTo>
                    <a:pt x="10" y="0"/>
                    <a:pt x="1" y="10"/>
                    <a:pt x="1" y="10"/>
                  </a:cubicBezTo>
                  <a:cubicBezTo>
                    <a:pt x="67" y="518"/>
                    <a:pt x="552" y="893"/>
                    <a:pt x="619" y="1401"/>
                  </a:cubicBezTo>
                  <a:cubicBezTo>
                    <a:pt x="663" y="1202"/>
                    <a:pt x="552" y="1026"/>
                    <a:pt x="442" y="871"/>
                  </a:cubicBezTo>
                  <a:cubicBezTo>
                    <a:pt x="266" y="584"/>
                    <a:pt x="67" y="319"/>
                    <a:pt x="23" y="10"/>
                  </a:cubicBezTo>
                  <a:cubicBezTo>
                    <a:pt x="23" y="3"/>
                    <a:pt x="20" y="0"/>
                    <a:pt x="17" y="0"/>
                  </a:cubicBezTo>
                  <a:close/>
                  <a:moveTo>
                    <a:pt x="619" y="1401"/>
                  </a:moveTo>
                  <a:cubicBezTo>
                    <a:pt x="604" y="1401"/>
                    <a:pt x="609" y="1411"/>
                    <a:pt x="614" y="1411"/>
                  </a:cubicBezTo>
                  <a:cubicBezTo>
                    <a:pt x="616" y="1411"/>
                    <a:pt x="619" y="1408"/>
                    <a:pt x="619"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1"/>
            <p:cNvSpPr/>
            <p:nvPr/>
          </p:nvSpPr>
          <p:spPr>
            <a:xfrm>
              <a:off x="3112400" y="3165025"/>
              <a:ext cx="11600" cy="33975"/>
            </a:xfrm>
            <a:custGeom>
              <a:avLst/>
              <a:gdLst/>
              <a:ahLst/>
              <a:cxnLst/>
              <a:rect l="l" t="t" r="r" b="b"/>
              <a:pathLst>
                <a:path w="464" h="1359" extrusionOk="0">
                  <a:moveTo>
                    <a:pt x="22" y="1"/>
                  </a:moveTo>
                  <a:cubicBezTo>
                    <a:pt x="11" y="1"/>
                    <a:pt x="0" y="6"/>
                    <a:pt x="0" y="17"/>
                  </a:cubicBezTo>
                  <a:cubicBezTo>
                    <a:pt x="22" y="238"/>
                    <a:pt x="110" y="459"/>
                    <a:pt x="177" y="657"/>
                  </a:cubicBezTo>
                  <a:cubicBezTo>
                    <a:pt x="265" y="878"/>
                    <a:pt x="375" y="1143"/>
                    <a:pt x="397" y="1342"/>
                  </a:cubicBezTo>
                  <a:cubicBezTo>
                    <a:pt x="464" y="1165"/>
                    <a:pt x="353" y="967"/>
                    <a:pt x="287" y="812"/>
                  </a:cubicBezTo>
                  <a:cubicBezTo>
                    <a:pt x="221" y="547"/>
                    <a:pt x="66" y="282"/>
                    <a:pt x="44" y="17"/>
                  </a:cubicBezTo>
                  <a:cubicBezTo>
                    <a:pt x="44" y="6"/>
                    <a:pt x="33" y="1"/>
                    <a:pt x="22" y="1"/>
                  </a:cubicBezTo>
                  <a:close/>
                  <a:moveTo>
                    <a:pt x="397" y="1342"/>
                  </a:moveTo>
                  <a:cubicBezTo>
                    <a:pt x="397" y="1353"/>
                    <a:pt x="409" y="1358"/>
                    <a:pt x="414" y="1358"/>
                  </a:cubicBezTo>
                  <a:cubicBezTo>
                    <a:pt x="420" y="1358"/>
                    <a:pt x="420" y="1353"/>
                    <a:pt x="397" y="1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1"/>
            <p:cNvSpPr/>
            <p:nvPr/>
          </p:nvSpPr>
          <p:spPr>
            <a:xfrm>
              <a:off x="3119025" y="3168350"/>
              <a:ext cx="10500" cy="32850"/>
            </a:xfrm>
            <a:custGeom>
              <a:avLst/>
              <a:gdLst/>
              <a:ahLst/>
              <a:cxnLst/>
              <a:rect l="l" t="t" r="r" b="b"/>
              <a:pathLst>
                <a:path w="420" h="1314" extrusionOk="0">
                  <a:moveTo>
                    <a:pt x="33" y="0"/>
                  </a:moveTo>
                  <a:cubicBezTo>
                    <a:pt x="17" y="0"/>
                    <a:pt x="0" y="6"/>
                    <a:pt x="0" y="17"/>
                  </a:cubicBezTo>
                  <a:cubicBezTo>
                    <a:pt x="66" y="458"/>
                    <a:pt x="243" y="856"/>
                    <a:pt x="331" y="1297"/>
                  </a:cubicBezTo>
                  <a:cubicBezTo>
                    <a:pt x="331" y="1308"/>
                    <a:pt x="348" y="1314"/>
                    <a:pt x="364" y="1314"/>
                  </a:cubicBezTo>
                  <a:cubicBezTo>
                    <a:pt x="381" y="1314"/>
                    <a:pt x="397" y="1308"/>
                    <a:pt x="397" y="1297"/>
                  </a:cubicBezTo>
                  <a:cubicBezTo>
                    <a:pt x="419" y="1076"/>
                    <a:pt x="309" y="878"/>
                    <a:pt x="243" y="679"/>
                  </a:cubicBezTo>
                  <a:cubicBezTo>
                    <a:pt x="177" y="458"/>
                    <a:pt x="110" y="237"/>
                    <a:pt x="66" y="17"/>
                  </a:cubicBezTo>
                  <a:cubicBezTo>
                    <a:pt x="66" y="6"/>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1"/>
            <p:cNvSpPr/>
            <p:nvPr/>
          </p:nvSpPr>
          <p:spPr>
            <a:xfrm>
              <a:off x="3128950" y="3176675"/>
              <a:ext cx="8300" cy="45925"/>
            </a:xfrm>
            <a:custGeom>
              <a:avLst/>
              <a:gdLst/>
              <a:ahLst/>
              <a:cxnLst/>
              <a:rect l="l" t="t" r="r" b="b"/>
              <a:pathLst>
                <a:path w="332" h="1837" extrusionOk="0">
                  <a:moveTo>
                    <a:pt x="28" y="0"/>
                  </a:moveTo>
                  <a:cubicBezTo>
                    <a:pt x="16" y="0"/>
                    <a:pt x="0" y="11"/>
                    <a:pt x="0" y="37"/>
                  </a:cubicBezTo>
                  <a:cubicBezTo>
                    <a:pt x="45" y="368"/>
                    <a:pt x="111" y="699"/>
                    <a:pt x="133" y="1030"/>
                  </a:cubicBezTo>
                  <a:cubicBezTo>
                    <a:pt x="177" y="1295"/>
                    <a:pt x="155" y="1560"/>
                    <a:pt x="221" y="1803"/>
                  </a:cubicBezTo>
                  <a:cubicBezTo>
                    <a:pt x="221" y="1825"/>
                    <a:pt x="227" y="1836"/>
                    <a:pt x="232" y="1836"/>
                  </a:cubicBezTo>
                  <a:cubicBezTo>
                    <a:pt x="238" y="1836"/>
                    <a:pt x="243" y="1825"/>
                    <a:pt x="243" y="1803"/>
                  </a:cubicBezTo>
                  <a:cubicBezTo>
                    <a:pt x="332" y="1207"/>
                    <a:pt x="155" y="589"/>
                    <a:pt x="45" y="15"/>
                  </a:cubicBezTo>
                  <a:cubicBezTo>
                    <a:pt x="45"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1"/>
            <p:cNvSpPr/>
            <p:nvPr/>
          </p:nvSpPr>
          <p:spPr>
            <a:xfrm>
              <a:off x="3137225" y="3185450"/>
              <a:ext cx="2775" cy="52875"/>
            </a:xfrm>
            <a:custGeom>
              <a:avLst/>
              <a:gdLst/>
              <a:ahLst/>
              <a:cxnLst/>
              <a:rect l="l" t="t" r="r" b="b"/>
              <a:pathLst>
                <a:path w="111" h="2115" extrusionOk="0">
                  <a:moveTo>
                    <a:pt x="12" y="1"/>
                  </a:moveTo>
                  <a:cubicBezTo>
                    <a:pt x="6" y="1"/>
                    <a:pt x="1" y="6"/>
                    <a:pt x="1" y="17"/>
                  </a:cubicBezTo>
                  <a:cubicBezTo>
                    <a:pt x="23" y="348"/>
                    <a:pt x="45" y="679"/>
                    <a:pt x="45" y="1010"/>
                  </a:cubicBezTo>
                  <a:cubicBezTo>
                    <a:pt x="67" y="1386"/>
                    <a:pt x="45" y="1739"/>
                    <a:pt x="67" y="2092"/>
                  </a:cubicBezTo>
                  <a:lnTo>
                    <a:pt x="111" y="2114"/>
                  </a:lnTo>
                  <a:lnTo>
                    <a:pt x="111" y="1010"/>
                  </a:lnTo>
                  <a:cubicBezTo>
                    <a:pt x="111" y="679"/>
                    <a:pt x="45" y="348"/>
                    <a:pt x="23" y="17"/>
                  </a:cubicBezTo>
                  <a:cubicBezTo>
                    <a:pt x="23" y="6"/>
                    <a:pt x="17"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1"/>
            <p:cNvSpPr/>
            <p:nvPr/>
          </p:nvSpPr>
          <p:spPr>
            <a:xfrm>
              <a:off x="3142750" y="3199950"/>
              <a:ext cx="3875" cy="35600"/>
            </a:xfrm>
            <a:custGeom>
              <a:avLst/>
              <a:gdLst/>
              <a:ahLst/>
              <a:cxnLst/>
              <a:rect l="l" t="t" r="r" b="b"/>
              <a:pathLst>
                <a:path w="155" h="1424" extrusionOk="0">
                  <a:moveTo>
                    <a:pt x="78" y="0"/>
                  </a:moveTo>
                  <a:cubicBezTo>
                    <a:pt x="61" y="0"/>
                    <a:pt x="44" y="11"/>
                    <a:pt x="44" y="33"/>
                  </a:cubicBezTo>
                  <a:cubicBezTo>
                    <a:pt x="44" y="497"/>
                    <a:pt x="0" y="960"/>
                    <a:pt x="44" y="1424"/>
                  </a:cubicBezTo>
                  <a:lnTo>
                    <a:pt x="111" y="1424"/>
                  </a:lnTo>
                  <a:cubicBezTo>
                    <a:pt x="155" y="982"/>
                    <a:pt x="111" y="497"/>
                    <a:pt x="111" y="33"/>
                  </a:cubicBezTo>
                  <a:cubicBezTo>
                    <a:pt x="111" y="11"/>
                    <a:pt x="94"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1"/>
            <p:cNvSpPr/>
            <p:nvPr/>
          </p:nvSpPr>
          <p:spPr>
            <a:xfrm>
              <a:off x="3149375" y="3205600"/>
              <a:ext cx="3325" cy="37000"/>
            </a:xfrm>
            <a:custGeom>
              <a:avLst/>
              <a:gdLst/>
              <a:ahLst/>
              <a:cxnLst/>
              <a:rect l="l" t="t" r="r" b="b"/>
              <a:pathLst>
                <a:path w="133" h="1480" extrusionOk="0">
                  <a:moveTo>
                    <a:pt x="88" y="0"/>
                  </a:moveTo>
                  <a:cubicBezTo>
                    <a:pt x="77" y="0"/>
                    <a:pt x="66" y="17"/>
                    <a:pt x="66" y="50"/>
                  </a:cubicBezTo>
                  <a:cubicBezTo>
                    <a:pt x="66" y="514"/>
                    <a:pt x="0" y="977"/>
                    <a:pt x="88" y="1463"/>
                  </a:cubicBezTo>
                  <a:cubicBezTo>
                    <a:pt x="133" y="999"/>
                    <a:pt x="111" y="514"/>
                    <a:pt x="111" y="50"/>
                  </a:cubicBezTo>
                  <a:cubicBezTo>
                    <a:pt x="111" y="17"/>
                    <a:pt x="100" y="0"/>
                    <a:pt x="88" y="0"/>
                  </a:cubicBezTo>
                  <a:close/>
                  <a:moveTo>
                    <a:pt x="88" y="1463"/>
                  </a:moveTo>
                  <a:cubicBezTo>
                    <a:pt x="77" y="1474"/>
                    <a:pt x="77" y="1479"/>
                    <a:pt x="80" y="1479"/>
                  </a:cubicBezTo>
                  <a:cubicBezTo>
                    <a:pt x="83" y="1479"/>
                    <a:pt x="88" y="1474"/>
                    <a:pt x="88" y="14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1"/>
            <p:cNvSpPr/>
            <p:nvPr/>
          </p:nvSpPr>
          <p:spPr>
            <a:xfrm>
              <a:off x="3154875" y="3219400"/>
              <a:ext cx="5000" cy="24450"/>
            </a:xfrm>
            <a:custGeom>
              <a:avLst/>
              <a:gdLst/>
              <a:ahLst/>
              <a:cxnLst/>
              <a:rect l="l" t="t" r="r" b="b"/>
              <a:pathLst>
                <a:path w="200" h="978" extrusionOk="0">
                  <a:moveTo>
                    <a:pt x="133" y="0"/>
                  </a:moveTo>
                  <a:cubicBezTo>
                    <a:pt x="111" y="0"/>
                    <a:pt x="89" y="17"/>
                    <a:pt x="89" y="50"/>
                  </a:cubicBezTo>
                  <a:cubicBezTo>
                    <a:pt x="89" y="249"/>
                    <a:pt x="111" y="425"/>
                    <a:pt x="89" y="624"/>
                  </a:cubicBezTo>
                  <a:cubicBezTo>
                    <a:pt x="67" y="734"/>
                    <a:pt x="1" y="845"/>
                    <a:pt x="67" y="977"/>
                  </a:cubicBezTo>
                  <a:lnTo>
                    <a:pt x="89" y="977"/>
                  </a:lnTo>
                  <a:cubicBezTo>
                    <a:pt x="111" y="845"/>
                    <a:pt x="133" y="712"/>
                    <a:pt x="178" y="602"/>
                  </a:cubicBezTo>
                  <a:cubicBezTo>
                    <a:pt x="200" y="425"/>
                    <a:pt x="178" y="249"/>
                    <a:pt x="178" y="50"/>
                  </a:cubicBezTo>
                  <a:cubicBezTo>
                    <a:pt x="178" y="17"/>
                    <a:pt x="155"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1"/>
            <p:cNvSpPr/>
            <p:nvPr/>
          </p:nvSpPr>
          <p:spPr>
            <a:xfrm>
              <a:off x="3159300" y="3234375"/>
              <a:ext cx="3900" cy="19650"/>
            </a:xfrm>
            <a:custGeom>
              <a:avLst/>
              <a:gdLst/>
              <a:ahLst/>
              <a:cxnLst/>
              <a:rect l="l" t="t" r="r" b="b"/>
              <a:pathLst>
                <a:path w="156" h="786" extrusionOk="0">
                  <a:moveTo>
                    <a:pt x="45" y="1"/>
                  </a:moveTo>
                  <a:cubicBezTo>
                    <a:pt x="26" y="1"/>
                    <a:pt x="1" y="20"/>
                    <a:pt x="1" y="47"/>
                  </a:cubicBezTo>
                  <a:cubicBezTo>
                    <a:pt x="67" y="201"/>
                    <a:pt x="133" y="356"/>
                    <a:pt x="111" y="533"/>
                  </a:cubicBezTo>
                  <a:cubicBezTo>
                    <a:pt x="67" y="599"/>
                    <a:pt x="23" y="687"/>
                    <a:pt x="45" y="775"/>
                  </a:cubicBezTo>
                  <a:cubicBezTo>
                    <a:pt x="45" y="783"/>
                    <a:pt x="47" y="785"/>
                    <a:pt x="50" y="785"/>
                  </a:cubicBezTo>
                  <a:cubicBezTo>
                    <a:pt x="57" y="785"/>
                    <a:pt x="67" y="775"/>
                    <a:pt x="67" y="775"/>
                  </a:cubicBezTo>
                  <a:cubicBezTo>
                    <a:pt x="111" y="665"/>
                    <a:pt x="155" y="555"/>
                    <a:pt x="155" y="400"/>
                  </a:cubicBezTo>
                  <a:cubicBezTo>
                    <a:pt x="155" y="268"/>
                    <a:pt x="111" y="157"/>
                    <a:pt x="67" y="25"/>
                  </a:cubicBezTo>
                  <a:cubicBezTo>
                    <a:pt x="67" y="8"/>
                    <a:pt x="57"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1"/>
            <p:cNvSpPr/>
            <p:nvPr/>
          </p:nvSpPr>
          <p:spPr>
            <a:xfrm>
              <a:off x="2971650" y="3204925"/>
              <a:ext cx="12725" cy="35300"/>
            </a:xfrm>
            <a:custGeom>
              <a:avLst/>
              <a:gdLst/>
              <a:ahLst/>
              <a:cxnLst/>
              <a:rect l="l" t="t" r="r" b="b"/>
              <a:pathLst>
                <a:path w="509" h="1412" extrusionOk="0">
                  <a:moveTo>
                    <a:pt x="17" y="1"/>
                  </a:moveTo>
                  <a:cubicBezTo>
                    <a:pt x="11" y="1"/>
                    <a:pt x="1" y="11"/>
                    <a:pt x="1" y="11"/>
                  </a:cubicBezTo>
                  <a:cubicBezTo>
                    <a:pt x="10" y="56"/>
                    <a:pt x="11" y="64"/>
                    <a:pt x="13" y="64"/>
                  </a:cubicBezTo>
                  <a:cubicBezTo>
                    <a:pt x="14" y="64"/>
                    <a:pt x="15" y="61"/>
                    <a:pt x="18" y="61"/>
                  </a:cubicBezTo>
                  <a:cubicBezTo>
                    <a:pt x="22" y="61"/>
                    <a:pt x="29" y="68"/>
                    <a:pt x="45" y="99"/>
                  </a:cubicBezTo>
                  <a:cubicBezTo>
                    <a:pt x="133" y="231"/>
                    <a:pt x="155" y="386"/>
                    <a:pt x="222" y="518"/>
                  </a:cubicBezTo>
                  <a:cubicBezTo>
                    <a:pt x="332" y="828"/>
                    <a:pt x="442" y="1092"/>
                    <a:pt x="464" y="1402"/>
                  </a:cubicBezTo>
                  <a:cubicBezTo>
                    <a:pt x="464" y="1409"/>
                    <a:pt x="467" y="1411"/>
                    <a:pt x="470" y="1411"/>
                  </a:cubicBezTo>
                  <a:cubicBezTo>
                    <a:pt x="477" y="1411"/>
                    <a:pt x="486" y="1402"/>
                    <a:pt x="486" y="1402"/>
                  </a:cubicBezTo>
                  <a:cubicBezTo>
                    <a:pt x="509" y="1092"/>
                    <a:pt x="376" y="805"/>
                    <a:pt x="266" y="541"/>
                  </a:cubicBezTo>
                  <a:cubicBezTo>
                    <a:pt x="222" y="430"/>
                    <a:pt x="177" y="298"/>
                    <a:pt x="133" y="165"/>
                  </a:cubicBezTo>
                  <a:cubicBezTo>
                    <a:pt x="111" y="121"/>
                    <a:pt x="45" y="55"/>
                    <a:pt x="23" y="11"/>
                  </a:cubicBezTo>
                  <a:cubicBezTo>
                    <a:pt x="23" y="3"/>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1"/>
            <p:cNvSpPr/>
            <p:nvPr/>
          </p:nvSpPr>
          <p:spPr>
            <a:xfrm>
              <a:off x="2989875" y="3182850"/>
              <a:ext cx="11050" cy="35050"/>
            </a:xfrm>
            <a:custGeom>
              <a:avLst/>
              <a:gdLst/>
              <a:ahLst/>
              <a:cxnLst/>
              <a:rect l="l" t="t" r="r" b="b"/>
              <a:pathLst>
                <a:path w="442" h="1402" extrusionOk="0">
                  <a:moveTo>
                    <a:pt x="33" y="1"/>
                  </a:moveTo>
                  <a:cubicBezTo>
                    <a:pt x="20" y="1"/>
                    <a:pt x="0" y="11"/>
                    <a:pt x="0" y="11"/>
                  </a:cubicBezTo>
                  <a:cubicBezTo>
                    <a:pt x="0" y="231"/>
                    <a:pt x="89" y="452"/>
                    <a:pt x="155" y="673"/>
                  </a:cubicBezTo>
                  <a:cubicBezTo>
                    <a:pt x="177" y="761"/>
                    <a:pt x="221" y="872"/>
                    <a:pt x="265" y="982"/>
                  </a:cubicBezTo>
                  <a:cubicBezTo>
                    <a:pt x="287" y="1114"/>
                    <a:pt x="287" y="1225"/>
                    <a:pt x="331" y="1357"/>
                  </a:cubicBezTo>
                  <a:cubicBezTo>
                    <a:pt x="331" y="1357"/>
                    <a:pt x="331" y="1401"/>
                    <a:pt x="376" y="1401"/>
                  </a:cubicBezTo>
                  <a:lnTo>
                    <a:pt x="420" y="1401"/>
                  </a:lnTo>
                  <a:cubicBezTo>
                    <a:pt x="442" y="1401"/>
                    <a:pt x="442" y="1357"/>
                    <a:pt x="420" y="1357"/>
                  </a:cubicBezTo>
                  <a:cubicBezTo>
                    <a:pt x="331" y="1335"/>
                    <a:pt x="376" y="1137"/>
                    <a:pt x="331" y="1070"/>
                  </a:cubicBezTo>
                  <a:cubicBezTo>
                    <a:pt x="309" y="916"/>
                    <a:pt x="265" y="805"/>
                    <a:pt x="221" y="695"/>
                  </a:cubicBezTo>
                  <a:cubicBezTo>
                    <a:pt x="155" y="474"/>
                    <a:pt x="89" y="231"/>
                    <a:pt x="44" y="11"/>
                  </a:cubicBezTo>
                  <a:cubicBezTo>
                    <a:pt x="44" y="3"/>
                    <a:pt x="4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1"/>
            <p:cNvSpPr/>
            <p:nvPr/>
          </p:nvSpPr>
          <p:spPr>
            <a:xfrm>
              <a:off x="3004775" y="3191650"/>
              <a:ext cx="5550" cy="24450"/>
            </a:xfrm>
            <a:custGeom>
              <a:avLst/>
              <a:gdLst/>
              <a:ahLst/>
              <a:cxnLst/>
              <a:rect l="l" t="t" r="r" b="b"/>
              <a:pathLst>
                <a:path w="222" h="978" extrusionOk="0">
                  <a:moveTo>
                    <a:pt x="20" y="1"/>
                  </a:moveTo>
                  <a:cubicBezTo>
                    <a:pt x="11" y="1"/>
                    <a:pt x="0" y="12"/>
                    <a:pt x="0" y="34"/>
                  </a:cubicBezTo>
                  <a:cubicBezTo>
                    <a:pt x="0" y="321"/>
                    <a:pt x="111" y="652"/>
                    <a:pt x="177" y="961"/>
                  </a:cubicBezTo>
                  <a:cubicBezTo>
                    <a:pt x="177" y="972"/>
                    <a:pt x="188" y="978"/>
                    <a:pt x="199" y="978"/>
                  </a:cubicBezTo>
                  <a:cubicBezTo>
                    <a:pt x="210" y="978"/>
                    <a:pt x="221" y="972"/>
                    <a:pt x="221" y="961"/>
                  </a:cubicBezTo>
                  <a:cubicBezTo>
                    <a:pt x="221" y="652"/>
                    <a:pt x="22" y="365"/>
                    <a:pt x="22" y="34"/>
                  </a:cubicBezTo>
                  <a:cubicBezTo>
                    <a:pt x="33" y="12"/>
                    <a:pt x="28"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1"/>
            <p:cNvSpPr/>
            <p:nvPr/>
          </p:nvSpPr>
          <p:spPr>
            <a:xfrm>
              <a:off x="3014700" y="3204775"/>
              <a:ext cx="3900" cy="18900"/>
            </a:xfrm>
            <a:custGeom>
              <a:avLst/>
              <a:gdLst/>
              <a:ahLst/>
              <a:cxnLst/>
              <a:rect l="l" t="t" r="r" b="b"/>
              <a:pathLst>
                <a:path w="156" h="756" extrusionOk="0">
                  <a:moveTo>
                    <a:pt x="23" y="0"/>
                  </a:moveTo>
                  <a:cubicBezTo>
                    <a:pt x="12" y="0"/>
                    <a:pt x="1" y="6"/>
                    <a:pt x="1" y="17"/>
                  </a:cubicBezTo>
                  <a:cubicBezTo>
                    <a:pt x="1" y="127"/>
                    <a:pt x="45" y="215"/>
                    <a:pt x="67" y="326"/>
                  </a:cubicBezTo>
                  <a:cubicBezTo>
                    <a:pt x="89" y="458"/>
                    <a:pt x="67" y="613"/>
                    <a:pt x="89" y="745"/>
                  </a:cubicBezTo>
                  <a:cubicBezTo>
                    <a:pt x="89" y="745"/>
                    <a:pt x="99" y="755"/>
                    <a:pt x="105" y="755"/>
                  </a:cubicBezTo>
                  <a:cubicBezTo>
                    <a:pt x="109" y="755"/>
                    <a:pt x="111" y="753"/>
                    <a:pt x="111" y="745"/>
                  </a:cubicBezTo>
                  <a:cubicBezTo>
                    <a:pt x="155" y="635"/>
                    <a:pt x="155" y="524"/>
                    <a:pt x="111" y="414"/>
                  </a:cubicBezTo>
                  <a:cubicBezTo>
                    <a:pt x="89" y="304"/>
                    <a:pt x="45" y="171"/>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1"/>
            <p:cNvSpPr/>
            <p:nvPr/>
          </p:nvSpPr>
          <p:spPr>
            <a:xfrm>
              <a:off x="3020225" y="3213050"/>
              <a:ext cx="2775" cy="17400"/>
            </a:xfrm>
            <a:custGeom>
              <a:avLst/>
              <a:gdLst/>
              <a:ahLst/>
              <a:cxnLst/>
              <a:rect l="l" t="t" r="r" b="b"/>
              <a:pathLst>
                <a:path w="111" h="696" extrusionOk="0">
                  <a:moveTo>
                    <a:pt x="64" y="0"/>
                  </a:moveTo>
                  <a:cubicBezTo>
                    <a:pt x="56" y="0"/>
                    <a:pt x="45" y="6"/>
                    <a:pt x="45" y="17"/>
                  </a:cubicBezTo>
                  <a:cubicBezTo>
                    <a:pt x="45" y="238"/>
                    <a:pt x="0" y="480"/>
                    <a:pt x="45" y="679"/>
                  </a:cubicBezTo>
                  <a:cubicBezTo>
                    <a:pt x="45" y="690"/>
                    <a:pt x="50" y="696"/>
                    <a:pt x="56" y="696"/>
                  </a:cubicBezTo>
                  <a:cubicBezTo>
                    <a:pt x="61" y="696"/>
                    <a:pt x="67" y="690"/>
                    <a:pt x="67" y="679"/>
                  </a:cubicBezTo>
                  <a:cubicBezTo>
                    <a:pt x="111" y="458"/>
                    <a:pt x="67" y="238"/>
                    <a:pt x="67" y="17"/>
                  </a:cubicBezTo>
                  <a:cubicBezTo>
                    <a:pt x="78" y="6"/>
                    <a:pt x="72"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1"/>
            <p:cNvSpPr/>
            <p:nvPr/>
          </p:nvSpPr>
          <p:spPr>
            <a:xfrm>
              <a:off x="3025750" y="3229600"/>
              <a:ext cx="1400" cy="10800"/>
            </a:xfrm>
            <a:custGeom>
              <a:avLst/>
              <a:gdLst/>
              <a:ahLst/>
              <a:cxnLst/>
              <a:rect l="l" t="t" r="r" b="b"/>
              <a:pathLst>
                <a:path w="56" h="432" extrusionOk="0">
                  <a:moveTo>
                    <a:pt x="31" y="1"/>
                  </a:moveTo>
                  <a:cubicBezTo>
                    <a:pt x="17" y="1"/>
                    <a:pt x="0" y="6"/>
                    <a:pt x="0" y="17"/>
                  </a:cubicBezTo>
                  <a:lnTo>
                    <a:pt x="0" y="415"/>
                  </a:lnTo>
                  <a:cubicBezTo>
                    <a:pt x="0" y="426"/>
                    <a:pt x="11" y="431"/>
                    <a:pt x="22" y="431"/>
                  </a:cubicBezTo>
                  <a:cubicBezTo>
                    <a:pt x="33" y="431"/>
                    <a:pt x="44" y="426"/>
                    <a:pt x="44" y="415"/>
                  </a:cubicBezTo>
                  <a:lnTo>
                    <a:pt x="44" y="17"/>
                  </a:lnTo>
                  <a:cubicBezTo>
                    <a:pt x="55" y="6"/>
                    <a:pt x="44"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1"/>
            <p:cNvSpPr/>
            <p:nvPr/>
          </p:nvSpPr>
          <p:spPr>
            <a:xfrm>
              <a:off x="3041200" y="3204775"/>
              <a:ext cx="9400" cy="36175"/>
            </a:xfrm>
            <a:custGeom>
              <a:avLst/>
              <a:gdLst/>
              <a:ahLst/>
              <a:cxnLst/>
              <a:rect l="l" t="t" r="r" b="b"/>
              <a:pathLst>
                <a:path w="376" h="1447" extrusionOk="0">
                  <a:moveTo>
                    <a:pt x="22" y="0"/>
                  </a:moveTo>
                  <a:cubicBezTo>
                    <a:pt x="11" y="0"/>
                    <a:pt x="0" y="6"/>
                    <a:pt x="0" y="17"/>
                  </a:cubicBezTo>
                  <a:cubicBezTo>
                    <a:pt x="0" y="237"/>
                    <a:pt x="89" y="436"/>
                    <a:pt x="133" y="657"/>
                  </a:cubicBezTo>
                  <a:cubicBezTo>
                    <a:pt x="199" y="900"/>
                    <a:pt x="221" y="1165"/>
                    <a:pt x="265" y="1430"/>
                  </a:cubicBezTo>
                  <a:cubicBezTo>
                    <a:pt x="265" y="1441"/>
                    <a:pt x="276" y="1446"/>
                    <a:pt x="287" y="1446"/>
                  </a:cubicBezTo>
                  <a:cubicBezTo>
                    <a:pt x="298" y="1446"/>
                    <a:pt x="309" y="1441"/>
                    <a:pt x="309" y="1430"/>
                  </a:cubicBezTo>
                  <a:cubicBezTo>
                    <a:pt x="376" y="944"/>
                    <a:pt x="44" y="524"/>
                    <a:pt x="44" y="17"/>
                  </a:cubicBezTo>
                  <a:cubicBezTo>
                    <a:pt x="44" y="6"/>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1"/>
            <p:cNvSpPr/>
            <p:nvPr/>
          </p:nvSpPr>
          <p:spPr>
            <a:xfrm>
              <a:off x="3050025" y="3204775"/>
              <a:ext cx="8300" cy="32850"/>
            </a:xfrm>
            <a:custGeom>
              <a:avLst/>
              <a:gdLst/>
              <a:ahLst/>
              <a:cxnLst/>
              <a:rect l="l" t="t" r="r" b="b"/>
              <a:pathLst>
                <a:path w="332" h="1314" extrusionOk="0">
                  <a:moveTo>
                    <a:pt x="56" y="0"/>
                  </a:moveTo>
                  <a:cubicBezTo>
                    <a:pt x="39" y="0"/>
                    <a:pt x="23" y="6"/>
                    <a:pt x="23" y="17"/>
                  </a:cubicBezTo>
                  <a:cubicBezTo>
                    <a:pt x="1" y="436"/>
                    <a:pt x="199" y="878"/>
                    <a:pt x="310" y="1297"/>
                  </a:cubicBezTo>
                  <a:cubicBezTo>
                    <a:pt x="310" y="1308"/>
                    <a:pt x="315" y="1314"/>
                    <a:pt x="321" y="1314"/>
                  </a:cubicBezTo>
                  <a:cubicBezTo>
                    <a:pt x="326" y="1314"/>
                    <a:pt x="332" y="1308"/>
                    <a:pt x="332" y="1297"/>
                  </a:cubicBezTo>
                  <a:cubicBezTo>
                    <a:pt x="310" y="856"/>
                    <a:pt x="67" y="458"/>
                    <a:pt x="89" y="17"/>
                  </a:cubicBezTo>
                  <a:cubicBezTo>
                    <a:pt x="89" y="6"/>
                    <a:pt x="72"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1"/>
            <p:cNvSpPr/>
            <p:nvPr/>
          </p:nvSpPr>
          <p:spPr>
            <a:xfrm>
              <a:off x="3058850" y="3206550"/>
              <a:ext cx="6100" cy="31625"/>
            </a:xfrm>
            <a:custGeom>
              <a:avLst/>
              <a:gdLst/>
              <a:ahLst/>
              <a:cxnLst/>
              <a:rect l="l" t="t" r="r" b="b"/>
              <a:pathLst>
                <a:path w="244" h="1265" extrusionOk="0">
                  <a:moveTo>
                    <a:pt x="37" y="1"/>
                  </a:moveTo>
                  <a:cubicBezTo>
                    <a:pt x="17" y="1"/>
                    <a:pt x="1" y="12"/>
                    <a:pt x="1" y="34"/>
                  </a:cubicBezTo>
                  <a:cubicBezTo>
                    <a:pt x="1" y="233"/>
                    <a:pt x="45" y="409"/>
                    <a:pt x="67" y="608"/>
                  </a:cubicBezTo>
                  <a:cubicBezTo>
                    <a:pt x="89" y="829"/>
                    <a:pt x="111" y="1027"/>
                    <a:pt x="155" y="1248"/>
                  </a:cubicBezTo>
                  <a:cubicBezTo>
                    <a:pt x="155" y="1259"/>
                    <a:pt x="161" y="1265"/>
                    <a:pt x="169" y="1265"/>
                  </a:cubicBezTo>
                  <a:cubicBezTo>
                    <a:pt x="177" y="1265"/>
                    <a:pt x="188" y="1259"/>
                    <a:pt x="199" y="1248"/>
                  </a:cubicBezTo>
                  <a:cubicBezTo>
                    <a:pt x="244" y="873"/>
                    <a:pt x="89" y="453"/>
                    <a:pt x="89" y="34"/>
                  </a:cubicBezTo>
                  <a:cubicBezTo>
                    <a:pt x="78" y="12"/>
                    <a:pt x="56"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1"/>
            <p:cNvSpPr/>
            <p:nvPr/>
          </p:nvSpPr>
          <p:spPr>
            <a:xfrm>
              <a:off x="3066025" y="3213050"/>
              <a:ext cx="3900" cy="26100"/>
            </a:xfrm>
            <a:custGeom>
              <a:avLst/>
              <a:gdLst/>
              <a:ahLst/>
              <a:cxnLst/>
              <a:rect l="l" t="t" r="r" b="b"/>
              <a:pathLst>
                <a:path w="156" h="1044" extrusionOk="0">
                  <a:moveTo>
                    <a:pt x="78" y="0"/>
                  </a:moveTo>
                  <a:cubicBezTo>
                    <a:pt x="61" y="0"/>
                    <a:pt x="45" y="6"/>
                    <a:pt x="45" y="17"/>
                  </a:cubicBezTo>
                  <a:cubicBezTo>
                    <a:pt x="45" y="348"/>
                    <a:pt x="1" y="701"/>
                    <a:pt x="45" y="1010"/>
                  </a:cubicBezTo>
                  <a:cubicBezTo>
                    <a:pt x="67" y="1032"/>
                    <a:pt x="84" y="1043"/>
                    <a:pt x="95" y="1043"/>
                  </a:cubicBezTo>
                  <a:cubicBezTo>
                    <a:pt x="106" y="1043"/>
                    <a:pt x="111" y="1032"/>
                    <a:pt x="111" y="1010"/>
                  </a:cubicBezTo>
                  <a:cubicBezTo>
                    <a:pt x="155" y="679"/>
                    <a:pt x="111" y="326"/>
                    <a:pt x="111" y="17"/>
                  </a:cubicBezTo>
                  <a:cubicBezTo>
                    <a:pt x="111" y="6"/>
                    <a:pt x="95"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1"/>
            <p:cNvSpPr/>
            <p:nvPr/>
          </p:nvSpPr>
          <p:spPr>
            <a:xfrm>
              <a:off x="3071550" y="3220900"/>
              <a:ext cx="3325" cy="21700"/>
            </a:xfrm>
            <a:custGeom>
              <a:avLst/>
              <a:gdLst/>
              <a:ahLst/>
              <a:cxnLst/>
              <a:rect l="l" t="t" r="r" b="b"/>
              <a:pathLst>
                <a:path w="133" h="868" extrusionOk="0">
                  <a:moveTo>
                    <a:pt x="56" y="1"/>
                  </a:moveTo>
                  <a:cubicBezTo>
                    <a:pt x="39" y="1"/>
                    <a:pt x="23" y="12"/>
                    <a:pt x="23" y="34"/>
                  </a:cubicBezTo>
                  <a:cubicBezTo>
                    <a:pt x="23" y="299"/>
                    <a:pt x="0" y="586"/>
                    <a:pt x="23" y="851"/>
                  </a:cubicBezTo>
                  <a:cubicBezTo>
                    <a:pt x="34" y="862"/>
                    <a:pt x="50" y="867"/>
                    <a:pt x="64" y="867"/>
                  </a:cubicBezTo>
                  <a:cubicBezTo>
                    <a:pt x="78" y="867"/>
                    <a:pt x="89" y="862"/>
                    <a:pt x="89" y="851"/>
                  </a:cubicBezTo>
                  <a:cubicBezTo>
                    <a:pt x="133" y="586"/>
                    <a:pt x="89" y="299"/>
                    <a:pt x="89" y="34"/>
                  </a:cubicBezTo>
                  <a:cubicBezTo>
                    <a:pt x="89" y="12"/>
                    <a:pt x="72"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1"/>
            <p:cNvSpPr/>
            <p:nvPr/>
          </p:nvSpPr>
          <p:spPr>
            <a:xfrm>
              <a:off x="3082600" y="3230975"/>
              <a:ext cx="575" cy="1275"/>
            </a:xfrm>
            <a:custGeom>
              <a:avLst/>
              <a:gdLst/>
              <a:ahLst/>
              <a:cxnLst/>
              <a:rect l="l" t="t" r="r" b="b"/>
              <a:pathLst>
                <a:path w="23" h="51" extrusionOk="0">
                  <a:moveTo>
                    <a:pt x="10" y="0"/>
                  </a:moveTo>
                  <a:cubicBezTo>
                    <a:pt x="8" y="0"/>
                    <a:pt x="4" y="2"/>
                    <a:pt x="0" y="6"/>
                  </a:cubicBezTo>
                  <a:lnTo>
                    <a:pt x="17" y="6"/>
                  </a:lnTo>
                  <a:cubicBezTo>
                    <a:pt x="16" y="3"/>
                    <a:pt x="14" y="0"/>
                    <a:pt x="10" y="0"/>
                  </a:cubicBezTo>
                  <a:close/>
                  <a:moveTo>
                    <a:pt x="17" y="6"/>
                  </a:moveTo>
                  <a:lnTo>
                    <a:pt x="17" y="6"/>
                  </a:lnTo>
                  <a:cubicBezTo>
                    <a:pt x="22" y="17"/>
                    <a:pt x="22" y="37"/>
                    <a:pt x="22" y="50"/>
                  </a:cubicBezTo>
                  <a:lnTo>
                    <a:pt x="22"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1"/>
            <p:cNvSpPr/>
            <p:nvPr/>
          </p:nvSpPr>
          <p:spPr>
            <a:xfrm>
              <a:off x="2751450" y="3216525"/>
              <a:ext cx="8300" cy="32275"/>
            </a:xfrm>
            <a:custGeom>
              <a:avLst/>
              <a:gdLst/>
              <a:ahLst/>
              <a:cxnLst/>
              <a:rect l="l" t="t" r="r" b="b"/>
              <a:pathLst>
                <a:path w="332" h="1291" extrusionOk="0">
                  <a:moveTo>
                    <a:pt x="325" y="1"/>
                  </a:moveTo>
                  <a:cubicBezTo>
                    <a:pt x="322" y="1"/>
                    <a:pt x="317" y="3"/>
                    <a:pt x="310" y="10"/>
                  </a:cubicBezTo>
                  <a:cubicBezTo>
                    <a:pt x="199" y="165"/>
                    <a:pt x="133" y="341"/>
                    <a:pt x="111" y="540"/>
                  </a:cubicBezTo>
                  <a:cubicBezTo>
                    <a:pt x="89" y="761"/>
                    <a:pt x="0" y="1026"/>
                    <a:pt x="0" y="1291"/>
                  </a:cubicBezTo>
                  <a:cubicBezTo>
                    <a:pt x="45" y="1070"/>
                    <a:pt x="111" y="827"/>
                    <a:pt x="133" y="606"/>
                  </a:cubicBezTo>
                  <a:cubicBezTo>
                    <a:pt x="155" y="408"/>
                    <a:pt x="199" y="187"/>
                    <a:pt x="332" y="10"/>
                  </a:cubicBezTo>
                  <a:cubicBezTo>
                    <a:pt x="332" y="10"/>
                    <a:pt x="33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1"/>
            <p:cNvSpPr/>
            <p:nvPr/>
          </p:nvSpPr>
          <p:spPr>
            <a:xfrm>
              <a:off x="2760825" y="3211250"/>
              <a:ext cx="6650" cy="31300"/>
            </a:xfrm>
            <a:custGeom>
              <a:avLst/>
              <a:gdLst/>
              <a:ahLst/>
              <a:cxnLst/>
              <a:rect l="l" t="t" r="r" b="b"/>
              <a:pathLst>
                <a:path w="266" h="1252" extrusionOk="0">
                  <a:moveTo>
                    <a:pt x="199" y="1"/>
                  </a:moveTo>
                  <a:cubicBezTo>
                    <a:pt x="177" y="45"/>
                    <a:pt x="155" y="67"/>
                    <a:pt x="155" y="111"/>
                  </a:cubicBezTo>
                  <a:lnTo>
                    <a:pt x="155" y="221"/>
                  </a:lnTo>
                  <a:cubicBezTo>
                    <a:pt x="155" y="310"/>
                    <a:pt x="89" y="376"/>
                    <a:pt x="89" y="442"/>
                  </a:cubicBezTo>
                  <a:cubicBezTo>
                    <a:pt x="45" y="707"/>
                    <a:pt x="1" y="972"/>
                    <a:pt x="1" y="1215"/>
                  </a:cubicBezTo>
                  <a:cubicBezTo>
                    <a:pt x="1" y="1241"/>
                    <a:pt x="16" y="1251"/>
                    <a:pt x="28" y="1251"/>
                  </a:cubicBezTo>
                  <a:cubicBezTo>
                    <a:pt x="37" y="1251"/>
                    <a:pt x="45" y="1246"/>
                    <a:pt x="45" y="1237"/>
                  </a:cubicBezTo>
                  <a:cubicBezTo>
                    <a:pt x="67" y="972"/>
                    <a:pt x="45" y="729"/>
                    <a:pt x="111" y="508"/>
                  </a:cubicBezTo>
                  <a:cubicBezTo>
                    <a:pt x="111" y="509"/>
                    <a:pt x="111" y="510"/>
                    <a:pt x="112" y="510"/>
                  </a:cubicBezTo>
                  <a:cubicBezTo>
                    <a:pt x="118" y="510"/>
                    <a:pt x="177" y="331"/>
                    <a:pt x="177" y="310"/>
                  </a:cubicBezTo>
                  <a:cubicBezTo>
                    <a:pt x="177" y="199"/>
                    <a:pt x="155" y="155"/>
                    <a:pt x="222" y="45"/>
                  </a:cubicBezTo>
                  <a:cubicBezTo>
                    <a:pt x="266" y="1"/>
                    <a:pt x="222"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1"/>
            <p:cNvSpPr/>
            <p:nvPr/>
          </p:nvSpPr>
          <p:spPr>
            <a:xfrm>
              <a:off x="2768550" y="3230850"/>
              <a:ext cx="2800" cy="36575"/>
            </a:xfrm>
            <a:custGeom>
              <a:avLst/>
              <a:gdLst/>
              <a:ahLst/>
              <a:cxnLst/>
              <a:rect l="l" t="t" r="r" b="b"/>
              <a:pathLst>
                <a:path w="112" h="1463" extrusionOk="0">
                  <a:moveTo>
                    <a:pt x="100" y="0"/>
                  </a:moveTo>
                  <a:cubicBezTo>
                    <a:pt x="95" y="0"/>
                    <a:pt x="89" y="11"/>
                    <a:pt x="89" y="33"/>
                  </a:cubicBezTo>
                  <a:cubicBezTo>
                    <a:pt x="89" y="497"/>
                    <a:pt x="1" y="961"/>
                    <a:pt x="67" y="1446"/>
                  </a:cubicBezTo>
                  <a:cubicBezTo>
                    <a:pt x="89" y="961"/>
                    <a:pt x="111" y="497"/>
                    <a:pt x="111" y="33"/>
                  </a:cubicBezTo>
                  <a:cubicBezTo>
                    <a:pt x="111" y="11"/>
                    <a:pt x="106" y="0"/>
                    <a:pt x="100" y="0"/>
                  </a:cubicBezTo>
                  <a:close/>
                  <a:moveTo>
                    <a:pt x="67" y="1446"/>
                  </a:moveTo>
                  <a:lnTo>
                    <a:pt x="67" y="1446"/>
                  </a:lnTo>
                  <a:cubicBezTo>
                    <a:pt x="45" y="1457"/>
                    <a:pt x="45" y="1463"/>
                    <a:pt x="51" y="1463"/>
                  </a:cubicBezTo>
                  <a:cubicBezTo>
                    <a:pt x="56" y="1463"/>
                    <a:pt x="67" y="1457"/>
                    <a:pt x="67" y="14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1"/>
            <p:cNvSpPr/>
            <p:nvPr/>
          </p:nvSpPr>
          <p:spPr>
            <a:xfrm>
              <a:off x="2776825" y="3245600"/>
              <a:ext cx="3350" cy="23900"/>
            </a:xfrm>
            <a:custGeom>
              <a:avLst/>
              <a:gdLst/>
              <a:ahLst/>
              <a:cxnLst/>
              <a:rect l="l" t="t" r="r" b="b"/>
              <a:pathLst>
                <a:path w="134" h="956" extrusionOk="0">
                  <a:moveTo>
                    <a:pt x="34" y="1"/>
                  </a:moveTo>
                  <a:cubicBezTo>
                    <a:pt x="18" y="1"/>
                    <a:pt x="1" y="6"/>
                    <a:pt x="1" y="17"/>
                  </a:cubicBezTo>
                  <a:lnTo>
                    <a:pt x="1" y="503"/>
                  </a:lnTo>
                  <a:cubicBezTo>
                    <a:pt x="23" y="635"/>
                    <a:pt x="89" y="768"/>
                    <a:pt x="89" y="922"/>
                  </a:cubicBezTo>
                  <a:cubicBezTo>
                    <a:pt x="89" y="945"/>
                    <a:pt x="95" y="956"/>
                    <a:pt x="100" y="956"/>
                  </a:cubicBezTo>
                  <a:cubicBezTo>
                    <a:pt x="106" y="956"/>
                    <a:pt x="111" y="945"/>
                    <a:pt x="111" y="922"/>
                  </a:cubicBezTo>
                  <a:cubicBezTo>
                    <a:pt x="133" y="790"/>
                    <a:pt x="67" y="658"/>
                    <a:pt x="67" y="503"/>
                  </a:cubicBezTo>
                  <a:lnTo>
                    <a:pt x="67" y="17"/>
                  </a:lnTo>
                  <a:cubicBezTo>
                    <a:pt x="67" y="6"/>
                    <a:pt x="51"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1"/>
            <p:cNvSpPr/>
            <p:nvPr/>
          </p:nvSpPr>
          <p:spPr>
            <a:xfrm>
              <a:off x="2782900" y="3264375"/>
              <a:ext cx="2800" cy="6375"/>
            </a:xfrm>
            <a:custGeom>
              <a:avLst/>
              <a:gdLst/>
              <a:ahLst/>
              <a:cxnLst/>
              <a:rect l="l" t="t" r="r" b="b"/>
              <a:pathLst>
                <a:path w="112" h="255" extrusionOk="0">
                  <a:moveTo>
                    <a:pt x="67" y="0"/>
                  </a:moveTo>
                  <a:cubicBezTo>
                    <a:pt x="56" y="0"/>
                    <a:pt x="45" y="6"/>
                    <a:pt x="45" y="17"/>
                  </a:cubicBezTo>
                  <a:cubicBezTo>
                    <a:pt x="45" y="61"/>
                    <a:pt x="1" y="149"/>
                    <a:pt x="45" y="238"/>
                  </a:cubicBezTo>
                  <a:cubicBezTo>
                    <a:pt x="56" y="249"/>
                    <a:pt x="62" y="254"/>
                    <a:pt x="67" y="254"/>
                  </a:cubicBezTo>
                  <a:cubicBezTo>
                    <a:pt x="73" y="254"/>
                    <a:pt x="78" y="249"/>
                    <a:pt x="89" y="238"/>
                  </a:cubicBezTo>
                  <a:cubicBezTo>
                    <a:pt x="111" y="171"/>
                    <a:pt x="89" y="105"/>
                    <a:pt x="89" y="17"/>
                  </a:cubicBezTo>
                  <a:cubicBezTo>
                    <a:pt x="89" y="6"/>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1"/>
            <p:cNvSpPr/>
            <p:nvPr/>
          </p:nvSpPr>
          <p:spPr>
            <a:xfrm>
              <a:off x="2788425" y="3157850"/>
              <a:ext cx="6650" cy="23300"/>
            </a:xfrm>
            <a:custGeom>
              <a:avLst/>
              <a:gdLst/>
              <a:ahLst/>
              <a:cxnLst/>
              <a:rect l="l" t="t" r="r" b="b"/>
              <a:pathLst>
                <a:path w="266" h="932" extrusionOk="0">
                  <a:moveTo>
                    <a:pt x="243" y="1"/>
                  </a:moveTo>
                  <a:cubicBezTo>
                    <a:pt x="232" y="1"/>
                    <a:pt x="221" y="6"/>
                    <a:pt x="221" y="17"/>
                  </a:cubicBezTo>
                  <a:cubicBezTo>
                    <a:pt x="199" y="172"/>
                    <a:pt x="111" y="304"/>
                    <a:pt x="67" y="437"/>
                  </a:cubicBezTo>
                  <a:cubicBezTo>
                    <a:pt x="1" y="569"/>
                    <a:pt x="1" y="746"/>
                    <a:pt x="23" y="878"/>
                  </a:cubicBezTo>
                  <a:cubicBezTo>
                    <a:pt x="35" y="915"/>
                    <a:pt x="47" y="931"/>
                    <a:pt x="55" y="931"/>
                  </a:cubicBezTo>
                  <a:cubicBezTo>
                    <a:pt x="62" y="931"/>
                    <a:pt x="67" y="920"/>
                    <a:pt x="67" y="900"/>
                  </a:cubicBezTo>
                  <a:cubicBezTo>
                    <a:pt x="89" y="746"/>
                    <a:pt x="67" y="569"/>
                    <a:pt x="111" y="415"/>
                  </a:cubicBezTo>
                  <a:cubicBezTo>
                    <a:pt x="177" y="282"/>
                    <a:pt x="221" y="172"/>
                    <a:pt x="265" y="17"/>
                  </a:cubicBezTo>
                  <a:cubicBezTo>
                    <a:pt x="265" y="6"/>
                    <a:pt x="25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1"/>
            <p:cNvSpPr/>
            <p:nvPr/>
          </p:nvSpPr>
          <p:spPr>
            <a:xfrm>
              <a:off x="2811600" y="3146825"/>
              <a:ext cx="3350" cy="7600"/>
            </a:xfrm>
            <a:custGeom>
              <a:avLst/>
              <a:gdLst/>
              <a:ahLst/>
              <a:cxnLst/>
              <a:rect l="l" t="t" r="r" b="b"/>
              <a:pathLst>
                <a:path w="134" h="304" extrusionOk="0">
                  <a:moveTo>
                    <a:pt x="117" y="0"/>
                  </a:moveTo>
                  <a:cubicBezTo>
                    <a:pt x="106" y="0"/>
                    <a:pt x="89" y="6"/>
                    <a:pt x="67" y="17"/>
                  </a:cubicBezTo>
                  <a:cubicBezTo>
                    <a:pt x="67" y="83"/>
                    <a:pt x="1" y="215"/>
                    <a:pt x="45" y="304"/>
                  </a:cubicBezTo>
                  <a:cubicBezTo>
                    <a:pt x="67" y="282"/>
                    <a:pt x="67" y="215"/>
                    <a:pt x="67" y="171"/>
                  </a:cubicBezTo>
                  <a:cubicBezTo>
                    <a:pt x="111" y="105"/>
                    <a:pt x="111" y="83"/>
                    <a:pt x="133" y="17"/>
                  </a:cubicBezTo>
                  <a:cubicBezTo>
                    <a:pt x="133" y="6"/>
                    <a:pt x="128"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1"/>
            <p:cNvSpPr/>
            <p:nvPr/>
          </p:nvSpPr>
          <p:spPr>
            <a:xfrm>
              <a:off x="2819875" y="3123175"/>
              <a:ext cx="5550" cy="24500"/>
            </a:xfrm>
            <a:custGeom>
              <a:avLst/>
              <a:gdLst/>
              <a:ahLst/>
              <a:cxnLst/>
              <a:rect l="l" t="t" r="r" b="b"/>
              <a:pathLst>
                <a:path w="222" h="980" extrusionOk="0">
                  <a:moveTo>
                    <a:pt x="178" y="1"/>
                  </a:moveTo>
                  <a:cubicBezTo>
                    <a:pt x="166" y="1"/>
                    <a:pt x="155" y="10"/>
                    <a:pt x="155" y="36"/>
                  </a:cubicBezTo>
                  <a:cubicBezTo>
                    <a:pt x="111" y="345"/>
                    <a:pt x="1" y="632"/>
                    <a:pt x="23" y="963"/>
                  </a:cubicBezTo>
                  <a:cubicBezTo>
                    <a:pt x="23" y="974"/>
                    <a:pt x="28" y="979"/>
                    <a:pt x="37" y="979"/>
                  </a:cubicBezTo>
                  <a:cubicBezTo>
                    <a:pt x="45" y="979"/>
                    <a:pt x="56" y="974"/>
                    <a:pt x="67" y="963"/>
                  </a:cubicBezTo>
                  <a:cubicBezTo>
                    <a:pt x="111" y="808"/>
                    <a:pt x="67" y="676"/>
                    <a:pt x="111" y="499"/>
                  </a:cubicBezTo>
                  <a:cubicBezTo>
                    <a:pt x="133" y="345"/>
                    <a:pt x="178" y="190"/>
                    <a:pt x="222" y="36"/>
                  </a:cubicBezTo>
                  <a:cubicBezTo>
                    <a:pt x="222" y="22"/>
                    <a:pt x="197"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1"/>
            <p:cNvSpPr/>
            <p:nvPr/>
          </p:nvSpPr>
          <p:spPr>
            <a:xfrm>
              <a:off x="2832025" y="3107275"/>
              <a:ext cx="10900" cy="28800"/>
            </a:xfrm>
            <a:custGeom>
              <a:avLst/>
              <a:gdLst/>
              <a:ahLst/>
              <a:cxnLst/>
              <a:rect l="l" t="t" r="r" b="b"/>
              <a:pathLst>
                <a:path w="436" h="1152" extrusionOk="0">
                  <a:moveTo>
                    <a:pt x="389" y="0"/>
                  </a:moveTo>
                  <a:cubicBezTo>
                    <a:pt x="382" y="0"/>
                    <a:pt x="376" y="3"/>
                    <a:pt x="376" y="9"/>
                  </a:cubicBezTo>
                  <a:cubicBezTo>
                    <a:pt x="265" y="164"/>
                    <a:pt x="221" y="340"/>
                    <a:pt x="155" y="517"/>
                  </a:cubicBezTo>
                  <a:cubicBezTo>
                    <a:pt x="133" y="627"/>
                    <a:pt x="45" y="716"/>
                    <a:pt x="23" y="826"/>
                  </a:cubicBezTo>
                  <a:cubicBezTo>
                    <a:pt x="1" y="914"/>
                    <a:pt x="23" y="1025"/>
                    <a:pt x="23" y="1135"/>
                  </a:cubicBezTo>
                  <a:cubicBezTo>
                    <a:pt x="1" y="1146"/>
                    <a:pt x="1" y="1152"/>
                    <a:pt x="12" y="1152"/>
                  </a:cubicBezTo>
                  <a:cubicBezTo>
                    <a:pt x="23" y="1152"/>
                    <a:pt x="45" y="1146"/>
                    <a:pt x="67" y="1135"/>
                  </a:cubicBezTo>
                  <a:lnTo>
                    <a:pt x="111" y="1091"/>
                  </a:lnTo>
                  <a:cubicBezTo>
                    <a:pt x="133" y="1091"/>
                    <a:pt x="111" y="1047"/>
                    <a:pt x="111" y="1047"/>
                  </a:cubicBezTo>
                  <a:lnTo>
                    <a:pt x="89" y="1047"/>
                  </a:lnTo>
                  <a:lnTo>
                    <a:pt x="89" y="870"/>
                  </a:lnTo>
                  <a:cubicBezTo>
                    <a:pt x="89" y="760"/>
                    <a:pt x="177" y="672"/>
                    <a:pt x="199" y="561"/>
                  </a:cubicBezTo>
                  <a:cubicBezTo>
                    <a:pt x="243" y="363"/>
                    <a:pt x="265" y="164"/>
                    <a:pt x="420" y="31"/>
                  </a:cubicBezTo>
                  <a:cubicBezTo>
                    <a:pt x="436" y="16"/>
                    <a:pt x="407"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1"/>
            <p:cNvSpPr/>
            <p:nvPr/>
          </p:nvSpPr>
          <p:spPr>
            <a:xfrm>
              <a:off x="2837550" y="3099900"/>
              <a:ext cx="10500" cy="36175"/>
            </a:xfrm>
            <a:custGeom>
              <a:avLst/>
              <a:gdLst/>
              <a:ahLst/>
              <a:cxnLst/>
              <a:rect l="l" t="t" r="r" b="b"/>
              <a:pathLst>
                <a:path w="420" h="1447" extrusionOk="0">
                  <a:moveTo>
                    <a:pt x="387" y="1"/>
                  </a:moveTo>
                  <a:cubicBezTo>
                    <a:pt x="370" y="1"/>
                    <a:pt x="354" y="6"/>
                    <a:pt x="354" y="17"/>
                  </a:cubicBezTo>
                  <a:cubicBezTo>
                    <a:pt x="331" y="304"/>
                    <a:pt x="221" y="613"/>
                    <a:pt x="133" y="878"/>
                  </a:cubicBezTo>
                  <a:cubicBezTo>
                    <a:pt x="89" y="1077"/>
                    <a:pt x="0" y="1232"/>
                    <a:pt x="67" y="1430"/>
                  </a:cubicBezTo>
                  <a:cubicBezTo>
                    <a:pt x="67" y="1441"/>
                    <a:pt x="72" y="1447"/>
                    <a:pt x="78" y="1447"/>
                  </a:cubicBezTo>
                  <a:cubicBezTo>
                    <a:pt x="83" y="1447"/>
                    <a:pt x="89" y="1441"/>
                    <a:pt x="89" y="1430"/>
                  </a:cubicBezTo>
                  <a:cubicBezTo>
                    <a:pt x="133" y="967"/>
                    <a:pt x="420" y="525"/>
                    <a:pt x="420" y="17"/>
                  </a:cubicBezTo>
                  <a:cubicBezTo>
                    <a:pt x="420" y="6"/>
                    <a:pt x="403"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1"/>
            <p:cNvSpPr/>
            <p:nvPr/>
          </p:nvSpPr>
          <p:spPr>
            <a:xfrm>
              <a:off x="2845825" y="3093475"/>
              <a:ext cx="16975" cy="37075"/>
            </a:xfrm>
            <a:custGeom>
              <a:avLst/>
              <a:gdLst/>
              <a:ahLst/>
              <a:cxnLst/>
              <a:rect l="l" t="t" r="r" b="b"/>
              <a:pathLst>
                <a:path w="679" h="1483" extrusionOk="0">
                  <a:moveTo>
                    <a:pt x="649" y="0"/>
                  </a:moveTo>
                  <a:cubicBezTo>
                    <a:pt x="644" y="0"/>
                    <a:pt x="641" y="3"/>
                    <a:pt x="641" y="9"/>
                  </a:cubicBezTo>
                  <a:lnTo>
                    <a:pt x="221" y="826"/>
                  </a:lnTo>
                  <a:cubicBezTo>
                    <a:pt x="133" y="1025"/>
                    <a:pt x="23" y="1224"/>
                    <a:pt x="0" y="1466"/>
                  </a:cubicBezTo>
                  <a:cubicBezTo>
                    <a:pt x="12" y="1477"/>
                    <a:pt x="34" y="1483"/>
                    <a:pt x="53" y="1483"/>
                  </a:cubicBezTo>
                  <a:cubicBezTo>
                    <a:pt x="72" y="1483"/>
                    <a:pt x="89" y="1477"/>
                    <a:pt x="89" y="1466"/>
                  </a:cubicBezTo>
                  <a:lnTo>
                    <a:pt x="133" y="1422"/>
                  </a:lnTo>
                  <a:lnTo>
                    <a:pt x="133" y="1378"/>
                  </a:lnTo>
                  <a:cubicBezTo>
                    <a:pt x="67" y="1378"/>
                    <a:pt x="89" y="1356"/>
                    <a:pt x="111" y="1268"/>
                  </a:cubicBezTo>
                  <a:lnTo>
                    <a:pt x="287" y="870"/>
                  </a:lnTo>
                  <a:cubicBezTo>
                    <a:pt x="398" y="583"/>
                    <a:pt x="530" y="318"/>
                    <a:pt x="663" y="32"/>
                  </a:cubicBezTo>
                  <a:cubicBezTo>
                    <a:pt x="678" y="16"/>
                    <a:pt x="661" y="0"/>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1"/>
            <p:cNvSpPr/>
            <p:nvPr/>
          </p:nvSpPr>
          <p:spPr>
            <a:xfrm>
              <a:off x="2857425" y="3089625"/>
              <a:ext cx="17675" cy="34875"/>
            </a:xfrm>
            <a:custGeom>
              <a:avLst/>
              <a:gdLst/>
              <a:ahLst/>
              <a:cxnLst/>
              <a:rect l="l" t="t" r="r" b="b"/>
              <a:pathLst>
                <a:path w="707" h="1395" extrusionOk="0">
                  <a:moveTo>
                    <a:pt x="652" y="0"/>
                  </a:moveTo>
                  <a:cubicBezTo>
                    <a:pt x="645" y="0"/>
                    <a:pt x="640" y="3"/>
                    <a:pt x="640" y="9"/>
                  </a:cubicBezTo>
                  <a:cubicBezTo>
                    <a:pt x="618" y="163"/>
                    <a:pt x="530" y="274"/>
                    <a:pt x="442" y="384"/>
                  </a:cubicBezTo>
                  <a:cubicBezTo>
                    <a:pt x="375" y="517"/>
                    <a:pt x="331" y="649"/>
                    <a:pt x="265" y="759"/>
                  </a:cubicBezTo>
                  <a:cubicBezTo>
                    <a:pt x="177" y="980"/>
                    <a:pt x="0" y="1157"/>
                    <a:pt x="44" y="1378"/>
                  </a:cubicBezTo>
                  <a:cubicBezTo>
                    <a:pt x="44" y="1389"/>
                    <a:pt x="50" y="1394"/>
                    <a:pt x="58" y="1394"/>
                  </a:cubicBezTo>
                  <a:cubicBezTo>
                    <a:pt x="66" y="1394"/>
                    <a:pt x="77" y="1389"/>
                    <a:pt x="88" y="1378"/>
                  </a:cubicBezTo>
                  <a:cubicBezTo>
                    <a:pt x="110" y="1135"/>
                    <a:pt x="287" y="936"/>
                    <a:pt x="397" y="671"/>
                  </a:cubicBezTo>
                  <a:cubicBezTo>
                    <a:pt x="442" y="539"/>
                    <a:pt x="508" y="428"/>
                    <a:pt x="596" y="318"/>
                  </a:cubicBezTo>
                  <a:cubicBezTo>
                    <a:pt x="640" y="208"/>
                    <a:pt x="706" y="163"/>
                    <a:pt x="706" y="53"/>
                  </a:cubicBezTo>
                  <a:cubicBezTo>
                    <a:pt x="706" y="21"/>
                    <a:pt x="671" y="0"/>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1"/>
            <p:cNvSpPr/>
            <p:nvPr/>
          </p:nvSpPr>
          <p:spPr>
            <a:xfrm>
              <a:off x="2877275" y="3083550"/>
              <a:ext cx="14775" cy="31425"/>
            </a:xfrm>
            <a:custGeom>
              <a:avLst/>
              <a:gdLst/>
              <a:ahLst/>
              <a:cxnLst/>
              <a:rect l="l" t="t" r="r" b="b"/>
              <a:pathLst>
                <a:path w="591" h="1257" extrusionOk="0">
                  <a:moveTo>
                    <a:pt x="542" y="0"/>
                  </a:moveTo>
                  <a:cubicBezTo>
                    <a:pt x="535" y="0"/>
                    <a:pt x="531" y="3"/>
                    <a:pt x="531" y="9"/>
                  </a:cubicBezTo>
                  <a:cubicBezTo>
                    <a:pt x="376" y="230"/>
                    <a:pt x="288" y="451"/>
                    <a:pt x="177" y="693"/>
                  </a:cubicBezTo>
                  <a:cubicBezTo>
                    <a:pt x="89" y="870"/>
                    <a:pt x="1" y="1025"/>
                    <a:pt x="67" y="1223"/>
                  </a:cubicBezTo>
                  <a:cubicBezTo>
                    <a:pt x="56" y="1245"/>
                    <a:pt x="62" y="1256"/>
                    <a:pt x="70" y="1256"/>
                  </a:cubicBezTo>
                  <a:cubicBezTo>
                    <a:pt x="78" y="1256"/>
                    <a:pt x="89" y="1245"/>
                    <a:pt x="89" y="1223"/>
                  </a:cubicBezTo>
                  <a:cubicBezTo>
                    <a:pt x="155" y="848"/>
                    <a:pt x="332" y="362"/>
                    <a:pt x="575" y="53"/>
                  </a:cubicBezTo>
                  <a:cubicBezTo>
                    <a:pt x="591" y="21"/>
                    <a:pt x="560"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1"/>
            <p:cNvSpPr/>
            <p:nvPr/>
          </p:nvSpPr>
          <p:spPr>
            <a:xfrm>
              <a:off x="2887775" y="3092675"/>
              <a:ext cx="10325" cy="20600"/>
            </a:xfrm>
            <a:custGeom>
              <a:avLst/>
              <a:gdLst/>
              <a:ahLst/>
              <a:cxnLst/>
              <a:rect l="l" t="t" r="r" b="b"/>
              <a:pathLst>
                <a:path w="413" h="824" extrusionOk="0">
                  <a:moveTo>
                    <a:pt x="395" y="0"/>
                  </a:moveTo>
                  <a:cubicBezTo>
                    <a:pt x="389" y="0"/>
                    <a:pt x="382" y="6"/>
                    <a:pt x="376" y="19"/>
                  </a:cubicBezTo>
                  <a:cubicBezTo>
                    <a:pt x="265" y="152"/>
                    <a:pt x="265" y="306"/>
                    <a:pt x="155" y="461"/>
                  </a:cubicBezTo>
                  <a:cubicBezTo>
                    <a:pt x="89" y="549"/>
                    <a:pt x="0" y="637"/>
                    <a:pt x="44" y="814"/>
                  </a:cubicBezTo>
                  <a:cubicBezTo>
                    <a:pt x="44" y="821"/>
                    <a:pt x="47" y="824"/>
                    <a:pt x="50" y="824"/>
                  </a:cubicBezTo>
                  <a:cubicBezTo>
                    <a:pt x="57" y="824"/>
                    <a:pt x="66" y="814"/>
                    <a:pt x="66" y="814"/>
                  </a:cubicBezTo>
                  <a:cubicBezTo>
                    <a:pt x="66" y="637"/>
                    <a:pt x="177" y="571"/>
                    <a:pt x="221" y="417"/>
                  </a:cubicBezTo>
                  <a:cubicBezTo>
                    <a:pt x="287" y="284"/>
                    <a:pt x="309" y="152"/>
                    <a:pt x="398" y="41"/>
                  </a:cubicBezTo>
                  <a:cubicBezTo>
                    <a:pt x="413" y="26"/>
                    <a:pt x="407"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1"/>
            <p:cNvSpPr/>
            <p:nvPr/>
          </p:nvSpPr>
          <p:spPr>
            <a:xfrm>
              <a:off x="2894950" y="3085200"/>
              <a:ext cx="12950" cy="29775"/>
            </a:xfrm>
            <a:custGeom>
              <a:avLst/>
              <a:gdLst/>
              <a:ahLst/>
              <a:cxnLst/>
              <a:rect l="l" t="t" r="r" b="b"/>
              <a:pathLst>
                <a:path w="518" h="1191" extrusionOk="0">
                  <a:moveTo>
                    <a:pt x="469" y="0"/>
                  </a:moveTo>
                  <a:cubicBezTo>
                    <a:pt x="458" y="0"/>
                    <a:pt x="448" y="3"/>
                    <a:pt x="442" y="9"/>
                  </a:cubicBezTo>
                  <a:cubicBezTo>
                    <a:pt x="309" y="230"/>
                    <a:pt x="199" y="473"/>
                    <a:pt x="89" y="694"/>
                  </a:cubicBezTo>
                  <a:cubicBezTo>
                    <a:pt x="44" y="848"/>
                    <a:pt x="0" y="1003"/>
                    <a:pt x="0" y="1157"/>
                  </a:cubicBezTo>
                  <a:cubicBezTo>
                    <a:pt x="0" y="1179"/>
                    <a:pt x="6" y="1190"/>
                    <a:pt x="11" y="1190"/>
                  </a:cubicBezTo>
                  <a:cubicBezTo>
                    <a:pt x="17" y="1190"/>
                    <a:pt x="22" y="1179"/>
                    <a:pt x="22" y="1157"/>
                  </a:cubicBezTo>
                  <a:cubicBezTo>
                    <a:pt x="89" y="782"/>
                    <a:pt x="309" y="385"/>
                    <a:pt x="486" y="31"/>
                  </a:cubicBezTo>
                  <a:cubicBezTo>
                    <a:pt x="517" y="16"/>
                    <a:pt x="49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1"/>
            <p:cNvSpPr/>
            <p:nvPr/>
          </p:nvSpPr>
          <p:spPr>
            <a:xfrm>
              <a:off x="2906525" y="3080225"/>
              <a:ext cx="15150" cy="25775"/>
            </a:xfrm>
            <a:custGeom>
              <a:avLst/>
              <a:gdLst/>
              <a:ahLst/>
              <a:cxnLst/>
              <a:rect l="l" t="t" r="r" b="b"/>
              <a:pathLst>
                <a:path w="606" h="1031" extrusionOk="0">
                  <a:moveTo>
                    <a:pt x="558" y="0"/>
                  </a:moveTo>
                  <a:cubicBezTo>
                    <a:pt x="547" y="0"/>
                    <a:pt x="537" y="3"/>
                    <a:pt x="531" y="10"/>
                  </a:cubicBezTo>
                  <a:cubicBezTo>
                    <a:pt x="398" y="186"/>
                    <a:pt x="310" y="363"/>
                    <a:pt x="199" y="562"/>
                  </a:cubicBezTo>
                  <a:cubicBezTo>
                    <a:pt x="133" y="694"/>
                    <a:pt x="1" y="871"/>
                    <a:pt x="67" y="1003"/>
                  </a:cubicBezTo>
                  <a:cubicBezTo>
                    <a:pt x="78" y="1025"/>
                    <a:pt x="89" y="1031"/>
                    <a:pt x="97" y="1031"/>
                  </a:cubicBezTo>
                  <a:cubicBezTo>
                    <a:pt x="106" y="1031"/>
                    <a:pt x="111" y="1025"/>
                    <a:pt x="111" y="1025"/>
                  </a:cubicBezTo>
                  <a:cubicBezTo>
                    <a:pt x="133" y="848"/>
                    <a:pt x="222" y="672"/>
                    <a:pt x="332" y="517"/>
                  </a:cubicBezTo>
                  <a:cubicBezTo>
                    <a:pt x="420" y="341"/>
                    <a:pt x="509" y="208"/>
                    <a:pt x="575" y="32"/>
                  </a:cubicBezTo>
                  <a:cubicBezTo>
                    <a:pt x="606" y="16"/>
                    <a:pt x="582"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1"/>
            <p:cNvSpPr/>
            <p:nvPr/>
          </p:nvSpPr>
          <p:spPr>
            <a:xfrm>
              <a:off x="2923250" y="3085200"/>
              <a:ext cx="7425" cy="9300"/>
            </a:xfrm>
            <a:custGeom>
              <a:avLst/>
              <a:gdLst/>
              <a:ahLst/>
              <a:cxnLst/>
              <a:rect l="l" t="t" r="r" b="b"/>
              <a:pathLst>
                <a:path w="297" h="372" extrusionOk="0">
                  <a:moveTo>
                    <a:pt x="242" y="0"/>
                  </a:moveTo>
                  <a:cubicBezTo>
                    <a:pt x="232" y="0"/>
                    <a:pt x="221" y="3"/>
                    <a:pt x="215" y="9"/>
                  </a:cubicBezTo>
                  <a:cubicBezTo>
                    <a:pt x="171" y="120"/>
                    <a:pt x="60" y="230"/>
                    <a:pt x="16" y="340"/>
                  </a:cubicBezTo>
                  <a:cubicBezTo>
                    <a:pt x="1" y="356"/>
                    <a:pt x="7" y="372"/>
                    <a:pt x="28" y="372"/>
                  </a:cubicBezTo>
                  <a:cubicBezTo>
                    <a:pt x="36" y="372"/>
                    <a:pt x="47" y="369"/>
                    <a:pt x="60" y="363"/>
                  </a:cubicBezTo>
                  <a:cubicBezTo>
                    <a:pt x="104" y="252"/>
                    <a:pt x="193" y="142"/>
                    <a:pt x="281" y="31"/>
                  </a:cubicBezTo>
                  <a:cubicBezTo>
                    <a:pt x="297" y="16"/>
                    <a:pt x="268"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1"/>
            <p:cNvSpPr/>
            <p:nvPr/>
          </p:nvSpPr>
          <p:spPr>
            <a:xfrm>
              <a:off x="2842525" y="3148125"/>
              <a:ext cx="9400" cy="44800"/>
            </a:xfrm>
            <a:custGeom>
              <a:avLst/>
              <a:gdLst/>
              <a:ahLst/>
              <a:cxnLst/>
              <a:rect l="l" t="t" r="r" b="b"/>
              <a:pathLst>
                <a:path w="376" h="1792" extrusionOk="0">
                  <a:moveTo>
                    <a:pt x="330" y="0"/>
                  </a:moveTo>
                  <a:cubicBezTo>
                    <a:pt x="318" y="0"/>
                    <a:pt x="309" y="11"/>
                    <a:pt x="309" y="31"/>
                  </a:cubicBezTo>
                  <a:cubicBezTo>
                    <a:pt x="199" y="583"/>
                    <a:pt x="0" y="1179"/>
                    <a:pt x="44" y="1775"/>
                  </a:cubicBezTo>
                  <a:cubicBezTo>
                    <a:pt x="44" y="1786"/>
                    <a:pt x="55" y="1792"/>
                    <a:pt x="69" y="1792"/>
                  </a:cubicBezTo>
                  <a:cubicBezTo>
                    <a:pt x="83" y="1792"/>
                    <a:pt x="99" y="1786"/>
                    <a:pt x="110" y="1775"/>
                  </a:cubicBezTo>
                  <a:cubicBezTo>
                    <a:pt x="155" y="1179"/>
                    <a:pt x="265" y="627"/>
                    <a:pt x="375" y="53"/>
                  </a:cubicBezTo>
                  <a:cubicBezTo>
                    <a:pt x="363" y="17"/>
                    <a:pt x="344"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1"/>
            <p:cNvSpPr/>
            <p:nvPr/>
          </p:nvSpPr>
          <p:spPr>
            <a:xfrm>
              <a:off x="2850250" y="3159925"/>
              <a:ext cx="6625" cy="41825"/>
            </a:xfrm>
            <a:custGeom>
              <a:avLst/>
              <a:gdLst/>
              <a:ahLst/>
              <a:cxnLst/>
              <a:rect l="l" t="t" r="r" b="b"/>
              <a:pathLst>
                <a:path w="265" h="1673" extrusionOk="0">
                  <a:moveTo>
                    <a:pt x="265" y="1"/>
                  </a:moveTo>
                  <a:lnTo>
                    <a:pt x="265" y="1"/>
                  </a:lnTo>
                  <a:cubicBezTo>
                    <a:pt x="262" y="4"/>
                    <a:pt x="259" y="7"/>
                    <a:pt x="257" y="10"/>
                  </a:cubicBezTo>
                  <a:lnTo>
                    <a:pt x="257" y="10"/>
                  </a:lnTo>
                  <a:cubicBezTo>
                    <a:pt x="262" y="9"/>
                    <a:pt x="265" y="7"/>
                    <a:pt x="265" y="1"/>
                  </a:cubicBezTo>
                  <a:close/>
                  <a:moveTo>
                    <a:pt x="221" y="1"/>
                  </a:moveTo>
                  <a:cubicBezTo>
                    <a:pt x="66" y="155"/>
                    <a:pt x="66" y="354"/>
                    <a:pt x="66" y="552"/>
                  </a:cubicBezTo>
                  <a:cubicBezTo>
                    <a:pt x="44" y="928"/>
                    <a:pt x="0" y="1303"/>
                    <a:pt x="22" y="1656"/>
                  </a:cubicBezTo>
                  <a:cubicBezTo>
                    <a:pt x="22" y="1667"/>
                    <a:pt x="28" y="1673"/>
                    <a:pt x="36" y="1673"/>
                  </a:cubicBezTo>
                  <a:cubicBezTo>
                    <a:pt x="44" y="1673"/>
                    <a:pt x="55" y="1667"/>
                    <a:pt x="66" y="1656"/>
                  </a:cubicBezTo>
                  <a:cubicBezTo>
                    <a:pt x="110" y="1347"/>
                    <a:pt x="110" y="1038"/>
                    <a:pt x="133" y="707"/>
                  </a:cubicBezTo>
                  <a:cubicBezTo>
                    <a:pt x="154" y="490"/>
                    <a:pt x="90" y="208"/>
                    <a:pt x="257" y="10"/>
                  </a:cubicBezTo>
                  <a:lnTo>
                    <a:pt x="257" y="10"/>
                  </a:lnTo>
                  <a:cubicBezTo>
                    <a:pt x="256" y="10"/>
                    <a:pt x="255" y="10"/>
                    <a:pt x="254" y="10"/>
                  </a:cubicBezTo>
                  <a:cubicBezTo>
                    <a:pt x="240" y="10"/>
                    <a:pt x="221"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1"/>
            <p:cNvSpPr/>
            <p:nvPr/>
          </p:nvSpPr>
          <p:spPr>
            <a:xfrm>
              <a:off x="2854650" y="3181775"/>
              <a:ext cx="7600" cy="33925"/>
            </a:xfrm>
            <a:custGeom>
              <a:avLst/>
              <a:gdLst/>
              <a:ahLst/>
              <a:cxnLst/>
              <a:rect l="l" t="t" r="r" b="b"/>
              <a:pathLst>
                <a:path w="304" h="1357" extrusionOk="0">
                  <a:moveTo>
                    <a:pt x="284" y="0"/>
                  </a:moveTo>
                  <a:cubicBezTo>
                    <a:pt x="279" y="0"/>
                    <a:pt x="272" y="3"/>
                    <a:pt x="266" y="10"/>
                  </a:cubicBezTo>
                  <a:cubicBezTo>
                    <a:pt x="111" y="142"/>
                    <a:pt x="111" y="407"/>
                    <a:pt x="67" y="584"/>
                  </a:cubicBezTo>
                  <a:cubicBezTo>
                    <a:pt x="1" y="826"/>
                    <a:pt x="1" y="1091"/>
                    <a:pt x="67" y="1334"/>
                  </a:cubicBezTo>
                  <a:cubicBezTo>
                    <a:pt x="45" y="1356"/>
                    <a:pt x="67" y="1356"/>
                    <a:pt x="67" y="1356"/>
                  </a:cubicBezTo>
                  <a:cubicBezTo>
                    <a:pt x="89" y="1135"/>
                    <a:pt x="45" y="893"/>
                    <a:pt x="89" y="672"/>
                  </a:cubicBezTo>
                  <a:cubicBezTo>
                    <a:pt x="111" y="495"/>
                    <a:pt x="155" y="208"/>
                    <a:pt x="288" y="32"/>
                  </a:cubicBezTo>
                  <a:cubicBezTo>
                    <a:pt x="303" y="16"/>
                    <a:pt x="297"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1"/>
            <p:cNvSpPr/>
            <p:nvPr/>
          </p:nvSpPr>
          <p:spPr>
            <a:xfrm>
              <a:off x="2859625" y="3207825"/>
              <a:ext cx="7675" cy="23050"/>
            </a:xfrm>
            <a:custGeom>
              <a:avLst/>
              <a:gdLst/>
              <a:ahLst/>
              <a:cxnLst/>
              <a:rect l="l" t="t" r="r" b="b"/>
              <a:pathLst>
                <a:path w="307" h="922" extrusionOk="0">
                  <a:moveTo>
                    <a:pt x="233" y="1"/>
                  </a:moveTo>
                  <a:cubicBezTo>
                    <a:pt x="228" y="1"/>
                    <a:pt x="224" y="2"/>
                    <a:pt x="221" y="5"/>
                  </a:cubicBezTo>
                  <a:cubicBezTo>
                    <a:pt x="133" y="115"/>
                    <a:pt x="111" y="270"/>
                    <a:pt x="111" y="402"/>
                  </a:cubicBezTo>
                  <a:cubicBezTo>
                    <a:pt x="111" y="513"/>
                    <a:pt x="89" y="601"/>
                    <a:pt x="67" y="667"/>
                  </a:cubicBezTo>
                  <a:cubicBezTo>
                    <a:pt x="22" y="756"/>
                    <a:pt x="0" y="822"/>
                    <a:pt x="22" y="888"/>
                  </a:cubicBezTo>
                  <a:cubicBezTo>
                    <a:pt x="22" y="910"/>
                    <a:pt x="33" y="921"/>
                    <a:pt x="45" y="921"/>
                  </a:cubicBezTo>
                  <a:cubicBezTo>
                    <a:pt x="56" y="921"/>
                    <a:pt x="67" y="910"/>
                    <a:pt x="67" y="888"/>
                  </a:cubicBezTo>
                  <a:cubicBezTo>
                    <a:pt x="89" y="756"/>
                    <a:pt x="133" y="645"/>
                    <a:pt x="133" y="513"/>
                  </a:cubicBezTo>
                  <a:cubicBezTo>
                    <a:pt x="177" y="358"/>
                    <a:pt x="177" y="182"/>
                    <a:pt x="287" y="71"/>
                  </a:cubicBezTo>
                  <a:cubicBezTo>
                    <a:pt x="306" y="52"/>
                    <a:pt x="260"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1"/>
            <p:cNvSpPr/>
            <p:nvPr/>
          </p:nvSpPr>
          <p:spPr>
            <a:xfrm>
              <a:off x="2866800" y="3227675"/>
              <a:ext cx="6650" cy="16175"/>
            </a:xfrm>
            <a:custGeom>
              <a:avLst/>
              <a:gdLst/>
              <a:ahLst/>
              <a:cxnLst/>
              <a:rect l="l" t="t" r="r" b="b"/>
              <a:pathLst>
                <a:path w="266" h="647" extrusionOk="0">
                  <a:moveTo>
                    <a:pt x="221" y="0"/>
                  </a:moveTo>
                  <a:cubicBezTo>
                    <a:pt x="199" y="0"/>
                    <a:pt x="177" y="17"/>
                    <a:pt x="177" y="50"/>
                  </a:cubicBezTo>
                  <a:cubicBezTo>
                    <a:pt x="177" y="205"/>
                    <a:pt x="0" y="580"/>
                    <a:pt x="221" y="646"/>
                  </a:cubicBezTo>
                  <a:cubicBezTo>
                    <a:pt x="243" y="646"/>
                    <a:pt x="243" y="624"/>
                    <a:pt x="243" y="624"/>
                  </a:cubicBezTo>
                  <a:cubicBezTo>
                    <a:pt x="221" y="580"/>
                    <a:pt x="177" y="536"/>
                    <a:pt x="177" y="447"/>
                  </a:cubicBezTo>
                  <a:cubicBezTo>
                    <a:pt x="177" y="403"/>
                    <a:pt x="177" y="359"/>
                    <a:pt x="221" y="293"/>
                  </a:cubicBezTo>
                  <a:cubicBezTo>
                    <a:pt x="243" y="205"/>
                    <a:pt x="265" y="116"/>
                    <a:pt x="265" y="50"/>
                  </a:cubicBezTo>
                  <a:cubicBezTo>
                    <a:pt x="265" y="17"/>
                    <a:pt x="243"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1"/>
            <p:cNvSpPr/>
            <p:nvPr/>
          </p:nvSpPr>
          <p:spPr>
            <a:xfrm>
              <a:off x="2903225" y="3141575"/>
              <a:ext cx="5550" cy="33150"/>
            </a:xfrm>
            <a:custGeom>
              <a:avLst/>
              <a:gdLst/>
              <a:ahLst/>
              <a:cxnLst/>
              <a:rect l="l" t="t" r="r" b="b"/>
              <a:pathLst>
                <a:path w="222" h="1326" extrusionOk="0">
                  <a:moveTo>
                    <a:pt x="166" y="1"/>
                  </a:moveTo>
                  <a:cubicBezTo>
                    <a:pt x="149" y="1"/>
                    <a:pt x="133" y="17"/>
                    <a:pt x="133" y="50"/>
                  </a:cubicBezTo>
                  <a:cubicBezTo>
                    <a:pt x="133" y="161"/>
                    <a:pt x="111" y="271"/>
                    <a:pt x="89" y="381"/>
                  </a:cubicBezTo>
                  <a:cubicBezTo>
                    <a:pt x="45" y="492"/>
                    <a:pt x="89" y="624"/>
                    <a:pt x="45" y="735"/>
                  </a:cubicBezTo>
                  <a:cubicBezTo>
                    <a:pt x="22" y="933"/>
                    <a:pt x="0" y="1110"/>
                    <a:pt x="22" y="1308"/>
                  </a:cubicBezTo>
                  <a:cubicBezTo>
                    <a:pt x="22" y="1320"/>
                    <a:pt x="28" y="1325"/>
                    <a:pt x="33" y="1325"/>
                  </a:cubicBezTo>
                  <a:cubicBezTo>
                    <a:pt x="39" y="1325"/>
                    <a:pt x="45" y="1320"/>
                    <a:pt x="45" y="1308"/>
                  </a:cubicBezTo>
                  <a:cubicBezTo>
                    <a:pt x="89" y="1088"/>
                    <a:pt x="133" y="889"/>
                    <a:pt x="133" y="668"/>
                  </a:cubicBezTo>
                  <a:cubicBezTo>
                    <a:pt x="133" y="448"/>
                    <a:pt x="221" y="271"/>
                    <a:pt x="199" y="50"/>
                  </a:cubicBezTo>
                  <a:cubicBezTo>
                    <a:pt x="199" y="17"/>
                    <a:pt x="182"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1"/>
            <p:cNvSpPr/>
            <p:nvPr/>
          </p:nvSpPr>
          <p:spPr>
            <a:xfrm>
              <a:off x="2904325" y="3181775"/>
              <a:ext cx="5550" cy="15650"/>
            </a:xfrm>
            <a:custGeom>
              <a:avLst/>
              <a:gdLst/>
              <a:ahLst/>
              <a:cxnLst/>
              <a:rect l="l" t="t" r="r" b="b"/>
              <a:pathLst>
                <a:path w="222" h="626" extrusionOk="0">
                  <a:moveTo>
                    <a:pt x="196" y="0"/>
                  </a:moveTo>
                  <a:cubicBezTo>
                    <a:pt x="190" y="0"/>
                    <a:pt x="184" y="3"/>
                    <a:pt x="177" y="10"/>
                  </a:cubicBezTo>
                  <a:cubicBezTo>
                    <a:pt x="89" y="54"/>
                    <a:pt x="67" y="208"/>
                    <a:pt x="67" y="274"/>
                  </a:cubicBezTo>
                  <a:cubicBezTo>
                    <a:pt x="45" y="385"/>
                    <a:pt x="1" y="495"/>
                    <a:pt x="67" y="606"/>
                  </a:cubicBezTo>
                  <a:cubicBezTo>
                    <a:pt x="67" y="606"/>
                    <a:pt x="77" y="625"/>
                    <a:pt x="83" y="625"/>
                  </a:cubicBezTo>
                  <a:cubicBezTo>
                    <a:pt x="86" y="625"/>
                    <a:pt x="89" y="620"/>
                    <a:pt x="89" y="606"/>
                  </a:cubicBezTo>
                  <a:cubicBezTo>
                    <a:pt x="111" y="451"/>
                    <a:pt x="67" y="142"/>
                    <a:pt x="221" y="32"/>
                  </a:cubicBezTo>
                  <a:cubicBezTo>
                    <a:pt x="221" y="16"/>
                    <a:pt x="210"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1"/>
            <p:cNvSpPr/>
            <p:nvPr/>
          </p:nvSpPr>
          <p:spPr>
            <a:xfrm>
              <a:off x="2911500" y="3199950"/>
              <a:ext cx="3325" cy="17675"/>
            </a:xfrm>
            <a:custGeom>
              <a:avLst/>
              <a:gdLst/>
              <a:ahLst/>
              <a:cxnLst/>
              <a:rect l="l" t="t" r="r" b="b"/>
              <a:pathLst>
                <a:path w="133" h="707" extrusionOk="0">
                  <a:moveTo>
                    <a:pt x="111" y="0"/>
                  </a:moveTo>
                  <a:cubicBezTo>
                    <a:pt x="100" y="0"/>
                    <a:pt x="89" y="11"/>
                    <a:pt x="89" y="33"/>
                  </a:cubicBezTo>
                  <a:cubicBezTo>
                    <a:pt x="89" y="121"/>
                    <a:pt x="89" y="254"/>
                    <a:pt x="45" y="364"/>
                  </a:cubicBezTo>
                  <a:cubicBezTo>
                    <a:pt x="45" y="453"/>
                    <a:pt x="0" y="585"/>
                    <a:pt x="23" y="673"/>
                  </a:cubicBezTo>
                  <a:cubicBezTo>
                    <a:pt x="23" y="695"/>
                    <a:pt x="28" y="706"/>
                    <a:pt x="34" y="706"/>
                  </a:cubicBezTo>
                  <a:cubicBezTo>
                    <a:pt x="39" y="706"/>
                    <a:pt x="45" y="695"/>
                    <a:pt x="45" y="673"/>
                  </a:cubicBezTo>
                  <a:cubicBezTo>
                    <a:pt x="111" y="497"/>
                    <a:pt x="133" y="210"/>
                    <a:pt x="133" y="33"/>
                  </a:cubicBezTo>
                  <a:cubicBezTo>
                    <a:pt x="133" y="11"/>
                    <a:pt x="12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1"/>
            <p:cNvSpPr/>
            <p:nvPr/>
          </p:nvSpPr>
          <p:spPr>
            <a:xfrm>
              <a:off x="2834225" y="3269900"/>
              <a:ext cx="5550" cy="57200"/>
            </a:xfrm>
            <a:custGeom>
              <a:avLst/>
              <a:gdLst/>
              <a:ahLst/>
              <a:cxnLst/>
              <a:rect l="l" t="t" r="r" b="b"/>
              <a:pathLst>
                <a:path w="222" h="2288" extrusionOk="0">
                  <a:moveTo>
                    <a:pt x="133" y="0"/>
                  </a:moveTo>
                  <a:cubicBezTo>
                    <a:pt x="122" y="0"/>
                    <a:pt x="111" y="6"/>
                    <a:pt x="111" y="17"/>
                  </a:cubicBezTo>
                  <a:cubicBezTo>
                    <a:pt x="111" y="547"/>
                    <a:pt x="111" y="1054"/>
                    <a:pt x="89" y="1562"/>
                  </a:cubicBezTo>
                  <a:cubicBezTo>
                    <a:pt x="89" y="1783"/>
                    <a:pt x="1" y="2092"/>
                    <a:pt x="155" y="2268"/>
                  </a:cubicBezTo>
                  <a:cubicBezTo>
                    <a:pt x="169" y="2282"/>
                    <a:pt x="181" y="2287"/>
                    <a:pt x="190" y="2287"/>
                  </a:cubicBezTo>
                  <a:cubicBezTo>
                    <a:pt x="211" y="2287"/>
                    <a:pt x="222" y="2262"/>
                    <a:pt x="222" y="2246"/>
                  </a:cubicBezTo>
                  <a:cubicBezTo>
                    <a:pt x="89" y="2004"/>
                    <a:pt x="155" y="1584"/>
                    <a:pt x="155" y="1319"/>
                  </a:cubicBezTo>
                  <a:lnTo>
                    <a:pt x="155" y="17"/>
                  </a:lnTo>
                  <a:cubicBezTo>
                    <a:pt x="155" y="6"/>
                    <a:pt x="144"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1"/>
            <p:cNvSpPr/>
            <p:nvPr/>
          </p:nvSpPr>
          <p:spPr>
            <a:xfrm>
              <a:off x="2853550" y="3269750"/>
              <a:ext cx="6100" cy="52400"/>
            </a:xfrm>
            <a:custGeom>
              <a:avLst/>
              <a:gdLst/>
              <a:ahLst/>
              <a:cxnLst/>
              <a:rect l="l" t="t" r="r" b="b"/>
              <a:pathLst>
                <a:path w="244" h="2096" extrusionOk="0">
                  <a:moveTo>
                    <a:pt x="243" y="1"/>
                  </a:moveTo>
                  <a:cubicBezTo>
                    <a:pt x="243" y="1"/>
                    <a:pt x="199" y="1"/>
                    <a:pt x="199" y="23"/>
                  </a:cubicBezTo>
                  <a:cubicBezTo>
                    <a:pt x="199" y="67"/>
                    <a:pt x="133" y="177"/>
                    <a:pt x="133" y="243"/>
                  </a:cubicBezTo>
                  <a:cubicBezTo>
                    <a:pt x="111" y="442"/>
                    <a:pt x="89" y="663"/>
                    <a:pt x="45" y="839"/>
                  </a:cubicBezTo>
                  <a:cubicBezTo>
                    <a:pt x="23" y="1038"/>
                    <a:pt x="45" y="1259"/>
                    <a:pt x="45" y="1458"/>
                  </a:cubicBezTo>
                  <a:cubicBezTo>
                    <a:pt x="45" y="1678"/>
                    <a:pt x="1" y="1877"/>
                    <a:pt x="1" y="2054"/>
                  </a:cubicBezTo>
                  <a:cubicBezTo>
                    <a:pt x="1" y="2078"/>
                    <a:pt x="14" y="2095"/>
                    <a:pt x="26" y="2095"/>
                  </a:cubicBezTo>
                  <a:cubicBezTo>
                    <a:pt x="36" y="2095"/>
                    <a:pt x="45" y="2084"/>
                    <a:pt x="45" y="2054"/>
                  </a:cubicBezTo>
                  <a:cubicBezTo>
                    <a:pt x="89" y="1899"/>
                    <a:pt x="133" y="1745"/>
                    <a:pt x="133" y="1590"/>
                  </a:cubicBezTo>
                  <a:lnTo>
                    <a:pt x="133" y="928"/>
                  </a:lnTo>
                  <a:cubicBezTo>
                    <a:pt x="133" y="729"/>
                    <a:pt x="199" y="553"/>
                    <a:pt x="199" y="332"/>
                  </a:cubicBezTo>
                  <a:cubicBezTo>
                    <a:pt x="199" y="221"/>
                    <a:pt x="243" y="11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1"/>
            <p:cNvSpPr/>
            <p:nvPr/>
          </p:nvSpPr>
          <p:spPr>
            <a:xfrm>
              <a:off x="2862050" y="3257600"/>
              <a:ext cx="11400" cy="55275"/>
            </a:xfrm>
            <a:custGeom>
              <a:avLst/>
              <a:gdLst/>
              <a:ahLst/>
              <a:cxnLst/>
              <a:rect l="l" t="t" r="r" b="b"/>
              <a:pathLst>
                <a:path w="456" h="2211" extrusionOk="0">
                  <a:moveTo>
                    <a:pt x="455" y="1"/>
                  </a:moveTo>
                  <a:cubicBezTo>
                    <a:pt x="433" y="1"/>
                    <a:pt x="411" y="1"/>
                    <a:pt x="411" y="23"/>
                  </a:cubicBezTo>
                  <a:cubicBezTo>
                    <a:pt x="367" y="398"/>
                    <a:pt x="212" y="752"/>
                    <a:pt x="190" y="1105"/>
                  </a:cubicBezTo>
                  <a:cubicBezTo>
                    <a:pt x="146" y="1281"/>
                    <a:pt x="124" y="1458"/>
                    <a:pt x="102" y="1635"/>
                  </a:cubicBezTo>
                  <a:cubicBezTo>
                    <a:pt x="80" y="1767"/>
                    <a:pt x="102" y="2054"/>
                    <a:pt x="14" y="2164"/>
                  </a:cubicBezTo>
                  <a:cubicBezTo>
                    <a:pt x="0" y="2192"/>
                    <a:pt x="12" y="2211"/>
                    <a:pt x="33" y="2211"/>
                  </a:cubicBezTo>
                  <a:cubicBezTo>
                    <a:pt x="46" y="2211"/>
                    <a:pt x="63" y="2203"/>
                    <a:pt x="80" y="2186"/>
                  </a:cubicBezTo>
                  <a:cubicBezTo>
                    <a:pt x="146" y="2054"/>
                    <a:pt x="124" y="1944"/>
                    <a:pt x="146" y="1789"/>
                  </a:cubicBezTo>
                  <a:cubicBezTo>
                    <a:pt x="190" y="1635"/>
                    <a:pt x="212" y="1436"/>
                    <a:pt x="235" y="1281"/>
                  </a:cubicBezTo>
                  <a:cubicBezTo>
                    <a:pt x="257" y="1061"/>
                    <a:pt x="301" y="840"/>
                    <a:pt x="345" y="619"/>
                  </a:cubicBezTo>
                  <a:cubicBezTo>
                    <a:pt x="389" y="420"/>
                    <a:pt x="455" y="222"/>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1"/>
            <p:cNvSpPr/>
            <p:nvPr/>
          </p:nvSpPr>
          <p:spPr>
            <a:xfrm>
              <a:off x="2909850" y="3239700"/>
              <a:ext cx="10500" cy="29675"/>
            </a:xfrm>
            <a:custGeom>
              <a:avLst/>
              <a:gdLst/>
              <a:ahLst/>
              <a:cxnLst/>
              <a:rect l="l" t="t" r="r" b="b"/>
              <a:pathLst>
                <a:path w="420" h="1187" extrusionOk="0">
                  <a:moveTo>
                    <a:pt x="369" y="1"/>
                  </a:moveTo>
                  <a:cubicBezTo>
                    <a:pt x="358" y="1"/>
                    <a:pt x="346" y="3"/>
                    <a:pt x="331" y="11"/>
                  </a:cubicBezTo>
                  <a:cubicBezTo>
                    <a:pt x="221" y="187"/>
                    <a:pt x="199" y="386"/>
                    <a:pt x="155" y="584"/>
                  </a:cubicBezTo>
                  <a:cubicBezTo>
                    <a:pt x="89" y="783"/>
                    <a:pt x="44" y="938"/>
                    <a:pt x="0" y="1136"/>
                  </a:cubicBezTo>
                  <a:cubicBezTo>
                    <a:pt x="0" y="1169"/>
                    <a:pt x="17" y="1186"/>
                    <a:pt x="36" y="1186"/>
                  </a:cubicBezTo>
                  <a:cubicBezTo>
                    <a:pt x="55" y="1186"/>
                    <a:pt x="78" y="1169"/>
                    <a:pt x="89" y="1136"/>
                  </a:cubicBezTo>
                  <a:cubicBezTo>
                    <a:pt x="199" y="783"/>
                    <a:pt x="221" y="364"/>
                    <a:pt x="420" y="11"/>
                  </a:cubicBezTo>
                  <a:cubicBezTo>
                    <a:pt x="405" y="11"/>
                    <a:pt x="390"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1"/>
            <p:cNvSpPr/>
            <p:nvPr/>
          </p:nvSpPr>
          <p:spPr>
            <a:xfrm>
              <a:off x="2916475" y="3233500"/>
              <a:ext cx="8725" cy="25175"/>
            </a:xfrm>
            <a:custGeom>
              <a:avLst/>
              <a:gdLst/>
              <a:ahLst/>
              <a:cxnLst/>
              <a:rect l="l" t="t" r="r" b="b"/>
              <a:pathLst>
                <a:path w="349" h="1007" extrusionOk="0">
                  <a:moveTo>
                    <a:pt x="287" y="1"/>
                  </a:moveTo>
                  <a:cubicBezTo>
                    <a:pt x="278" y="1"/>
                    <a:pt x="270" y="5"/>
                    <a:pt x="265" y="16"/>
                  </a:cubicBezTo>
                  <a:cubicBezTo>
                    <a:pt x="155" y="126"/>
                    <a:pt x="133" y="259"/>
                    <a:pt x="66" y="391"/>
                  </a:cubicBezTo>
                  <a:cubicBezTo>
                    <a:pt x="22" y="612"/>
                    <a:pt x="0" y="788"/>
                    <a:pt x="0" y="965"/>
                  </a:cubicBezTo>
                  <a:cubicBezTo>
                    <a:pt x="0" y="989"/>
                    <a:pt x="20" y="1007"/>
                    <a:pt x="38" y="1007"/>
                  </a:cubicBezTo>
                  <a:cubicBezTo>
                    <a:pt x="53" y="1007"/>
                    <a:pt x="66" y="995"/>
                    <a:pt x="66" y="965"/>
                  </a:cubicBezTo>
                  <a:cubicBezTo>
                    <a:pt x="66" y="810"/>
                    <a:pt x="111" y="634"/>
                    <a:pt x="155" y="479"/>
                  </a:cubicBezTo>
                  <a:cubicBezTo>
                    <a:pt x="177" y="347"/>
                    <a:pt x="221" y="170"/>
                    <a:pt x="331" y="60"/>
                  </a:cubicBezTo>
                  <a:cubicBezTo>
                    <a:pt x="348" y="43"/>
                    <a:pt x="314"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1"/>
            <p:cNvSpPr/>
            <p:nvPr/>
          </p:nvSpPr>
          <p:spPr>
            <a:xfrm>
              <a:off x="2926400" y="3237975"/>
              <a:ext cx="3325" cy="14975"/>
            </a:xfrm>
            <a:custGeom>
              <a:avLst/>
              <a:gdLst/>
              <a:ahLst/>
              <a:cxnLst/>
              <a:rect l="l" t="t" r="r" b="b"/>
              <a:pathLst>
                <a:path w="133" h="599" extrusionOk="0">
                  <a:moveTo>
                    <a:pt x="81" y="0"/>
                  </a:moveTo>
                  <a:cubicBezTo>
                    <a:pt x="73" y="0"/>
                    <a:pt x="67" y="5"/>
                    <a:pt x="67" y="13"/>
                  </a:cubicBezTo>
                  <a:cubicBezTo>
                    <a:pt x="67" y="124"/>
                    <a:pt x="23" y="212"/>
                    <a:pt x="23" y="322"/>
                  </a:cubicBezTo>
                  <a:cubicBezTo>
                    <a:pt x="1" y="411"/>
                    <a:pt x="1" y="499"/>
                    <a:pt x="1" y="565"/>
                  </a:cubicBezTo>
                  <a:cubicBezTo>
                    <a:pt x="1" y="587"/>
                    <a:pt x="6" y="598"/>
                    <a:pt x="17" y="598"/>
                  </a:cubicBezTo>
                  <a:cubicBezTo>
                    <a:pt x="28" y="598"/>
                    <a:pt x="45" y="587"/>
                    <a:pt x="67" y="565"/>
                  </a:cubicBezTo>
                  <a:cubicBezTo>
                    <a:pt x="89" y="499"/>
                    <a:pt x="89" y="389"/>
                    <a:pt x="111" y="300"/>
                  </a:cubicBezTo>
                  <a:cubicBezTo>
                    <a:pt x="133" y="212"/>
                    <a:pt x="133" y="124"/>
                    <a:pt x="133" y="57"/>
                  </a:cubicBezTo>
                  <a:cubicBezTo>
                    <a:pt x="119" y="15"/>
                    <a:pt x="96"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1"/>
            <p:cNvSpPr/>
            <p:nvPr/>
          </p:nvSpPr>
          <p:spPr>
            <a:xfrm>
              <a:off x="2930975" y="3234700"/>
              <a:ext cx="3725" cy="11025"/>
            </a:xfrm>
            <a:custGeom>
              <a:avLst/>
              <a:gdLst/>
              <a:ahLst/>
              <a:cxnLst/>
              <a:rect l="l" t="t" r="r" b="b"/>
              <a:pathLst>
                <a:path w="149" h="441" extrusionOk="0">
                  <a:moveTo>
                    <a:pt x="116" y="1"/>
                  </a:moveTo>
                  <a:cubicBezTo>
                    <a:pt x="99" y="1"/>
                    <a:pt x="82" y="12"/>
                    <a:pt x="82" y="34"/>
                  </a:cubicBezTo>
                  <a:cubicBezTo>
                    <a:pt x="82" y="144"/>
                    <a:pt x="82" y="255"/>
                    <a:pt x="16" y="365"/>
                  </a:cubicBezTo>
                  <a:lnTo>
                    <a:pt x="16" y="409"/>
                  </a:lnTo>
                  <a:cubicBezTo>
                    <a:pt x="1" y="425"/>
                    <a:pt x="18" y="440"/>
                    <a:pt x="45" y="440"/>
                  </a:cubicBezTo>
                  <a:cubicBezTo>
                    <a:pt x="57" y="440"/>
                    <a:pt x="70" y="438"/>
                    <a:pt x="82" y="431"/>
                  </a:cubicBezTo>
                  <a:cubicBezTo>
                    <a:pt x="149" y="321"/>
                    <a:pt x="149" y="188"/>
                    <a:pt x="149" y="34"/>
                  </a:cubicBezTo>
                  <a:cubicBezTo>
                    <a:pt x="149" y="12"/>
                    <a:pt x="13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1"/>
            <p:cNvSpPr/>
            <p:nvPr/>
          </p:nvSpPr>
          <p:spPr>
            <a:xfrm>
              <a:off x="2942950" y="3231400"/>
              <a:ext cx="3900" cy="8025"/>
            </a:xfrm>
            <a:custGeom>
              <a:avLst/>
              <a:gdLst/>
              <a:ahLst/>
              <a:cxnLst/>
              <a:rect l="l" t="t" r="r" b="b"/>
              <a:pathLst>
                <a:path w="156" h="321" extrusionOk="0">
                  <a:moveTo>
                    <a:pt x="114" y="0"/>
                  </a:moveTo>
                  <a:cubicBezTo>
                    <a:pt x="95" y="0"/>
                    <a:pt x="78" y="11"/>
                    <a:pt x="89" y="33"/>
                  </a:cubicBezTo>
                  <a:cubicBezTo>
                    <a:pt x="89" y="100"/>
                    <a:pt x="89" y="144"/>
                    <a:pt x="67" y="166"/>
                  </a:cubicBezTo>
                  <a:cubicBezTo>
                    <a:pt x="45" y="210"/>
                    <a:pt x="1" y="254"/>
                    <a:pt x="45" y="276"/>
                  </a:cubicBezTo>
                  <a:cubicBezTo>
                    <a:pt x="1" y="320"/>
                    <a:pt x="45" y="320"/>
                    <a:pt x="45" y="320"/>
                  </a:cubicBezTo>
                  <a:cubicBezTo>
                    <a:pt x="67" y="276"/>
                    <a:pt x="89" y="232"/>
                    <a:pt x="111" y="210"/>
                  </a:cubicBezTo>
                  <a:cubicBezTo>
                    <a:pt x="155" y="144"/>
                    <a:pt x="155" y="100"/>
                    <a:pt x="155" y="33"/>
                  </a:cubicBezTo>
                  <a:cubicBezTo>
                    <a:pt x="155" y="11"/>
                    <a:pt x="133"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1"/>
            <p:cNvSpPr/>
            <p:nvPr/>
          </p:nvSpPr>
          <p:spPr>
            <a:xfrm>
              <a:off x="2742625" y="3298025"/>
              <a:ext cx="5550" cy="42100"/>
            </a:xfrm>
            <a:custGeom>
              <a:avLst/>
              <a:gdLst/>
              <a:ahLst/>
              <a:cxnLst/>
              <a:rect l="l" t="t" r="r" b="b"/>
              <a:pathLst>
                <a:path w="222" h="1684" extrusionOk="0">
                  <a:moveTo>
                    <a:pt x="11" y="1"/>
                  </a:moveTo>
                  <a:cubicBezTo>
                    <a:pt x="6" y="1"/>
                    <a:pt x="0" y="7"/>
                    <a:pt x="0" y="18"/>
                  </a:cubicBezTo>
                  <a:cubicBezTo>
                    <a:pt x="0" y="349"/>
                    <a:pt x="0" y="614"/>
                    <a:pt x="44" y="945"/>
                  </a:cubicBezTo>
                  <a:cubicBezTo>
                    <a:pt x="67" y="1210"/>
                    <a:pt x="44" y="1452"/>
                    <a:pt x="177" y="1673"/>
                  </a:cubicBezTo>
                  <a:cubicBezTo>
                    <a:pt x="177" y="1681"/>
                    <a:pt x="182" y="1683"/>
                    <a:pt x="188" y="1683"/>
                  </a:cubicBezTo>
                  <a:cubicBezTo>
                    <a:pt x="201" y="1683"/>
                    <a:pt x="221" y="1673"/>
                    <a:pt x="221" y="1673"/>
                  </a:cubicBezTo>
                  <a:cubicBezTo>
                    <a:pt x="22" y="1143"/>
                    <a:pt x="22" y="569"/>
                    <a:pt x="22" y="18"/>
                  </a:cubicBezTo>
                  <a:cubicBezTo>
                    <a:pt x="22" y="7"/>
                    <a:pt x="17"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1"/>
            <p:cNvSpPr/>
            <p:nvPr/>
          </p:nvSpPr>
          <p:spPr>
            <a:xfrm>
              <a:off x="2762500" y="3324125"/>
              <a:ext cx="8300" cy="35600"/>
            </a:xfrm>
            <a:custGeom>
              <a:avLst/>
              <a:gdLst/>
              <a:ahLst/>
              <a:cxnLst/>
              <a:rect l="l" t="t" r="r" b="b"/>
              <a:pathLst>
                <a:path w="332" h="1424" extrusionOk="0">
                  <a:moveTo>
                    <a:pt x="22" y="0"/>
                  </a:moveTo>
                  <a:cubicBezTo>
                    <a:pt x="11" y="0"/>
                    <a:pt x="0" y="11"/>
                    <a:pt x="0" y="33"/>
                  </a:cubicBezTo>
                  <a:cubicBezTo>
                    <a:pt x="0" y="497"/>
                    <a:pt x="44" y="960"/>
                    <a:pt x="221" y="1402"/>
                  </a:cubicBezTo>
                  <a:lnTo>
                    <a:pt x="243" y="1424"/>
                  </a:lnTo>
                  <a:lnTo>
                    <a:pt x="309" y="1424"/>
                  </a:lnTo>
                  <a:cubicBezTo>
                    <a:pt x="331" y="1424"/>
                    <a:pt x="331" y="1402"/>
                    <a:pt x="309" y="1402"/>
                  </a:cubicBezTo>
                  <a:cubicBezTo>
                    <a:pt x="199" y="1358"/>
                    <a:pt x="132" y="872"/>
                    <a:pt x="110" y="762"/>
                  </a:cubicBezTo>
                  <a:cubicBezTo>
                    <a:pt x="44" y="519"/>
                    <a:pt x="44" y="276"/>
                    <a:pt x="44" y="33"/>
                  </a:cubicBezTo>
                  <a:cubicBezTo>
                    <a:pt x="44" y="11"/>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1"/>
            <p:cNvSpPr/>
            <p:nvPr/>
          </p:nvSpPr>
          <p:spPr>
            <a:xfrm>
              <a:off x="2770775" y="3332300"/>
              <a:ext cx="8850" cy="29325"/>
            </a:xfrm>
            <a:custGeom>
              <a:avLst/>
              <a:gdLst/>
              <a:ahLst/>
              <a:cxnLst/>
              <a:rect l="l" t="t" r="r" b="b"/>
              <a:pathLst>
                <a:path w="354" h="1173" extrusionOk="0">
                  <a:moveTo>
                    <a:pt x="28" y="1"/>
                  </a:moveTo>
                  <a:cubicBezTo>
                    <a:pt x="15" y="1"/>
                    <a:pt x="0" y="11"/>
                    <a:pt x="0" y="37"/>
                  </a:cubicBezTo>
                  <a:cubicBezTo>
                    <a:pt x="0" y="280"/>
                    <a:pt x="88" y="479"/>
                    <a:pt x="133" y="678"/>
                  </a:cubicBezTo>
                  <a:cubicBezTo>
                    <a:pt x="155" y="766"/>
                    <a:pt x="155" y="854"/>
                    <a:pt x="199" y="942"/>
                  </a:cubicBezTo>
                  <a:cubicBezTo>
                    <a:pt x="243" y="1009"/>
                    <a:pt x="309" y="1075"/>
                    <a:pt x="331" y="1163"/>
                  </a:cubicBezTo>
                  <a:cubicBezTo>
                    <a:pt x="331" y="1171"/>
                    <a:pt x="334" y="1173"/>
                    <a:pt x="337" y="1173"/>
                  </a:cubicBezTo>
                  <a:cubicBezTo>
                    <a:pt x="344" y="1173"/>
                    <a:pt x="353" y="1163"/>
                    <a:pt x="353" y="1163"/>
                  </a:cubicBezTo>
                  <a:cubicBezTo>
                    <a:pt x="353" y="1009"/>
                    <a:pt x="221" y="876"/>
                    <a:pt x="199" y="744"/>
                  </a:cubicBezTo>
                  <a:cubicBezTo>
                    <a:pt x="133" y="501"/>
                    <a:pt x="44" y="280"/>
                    <a:pt x="44" y="15"/>
                  </a:cubicBezTo>
                  <a:cubicBezTo>
                    <a:pt x="44" y="6"/>
                    <a:pt x="3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1"/>
            <p:cNvSpPr/>
            <p:nvPr/>
          </p:nvSpPr>
          <p:spPr>
            <a:xfrm>
              <a:off x="2785250" y="3349400"/>
              <a:ext cx="8175" cy="19725"/>
            </a:xfrm>
            <a:custGeom>
              <a:avLst/>
              <a:gdLst/>
              <a:ahLst/>
              <a:cxnLst/>
              <a:rect l="l" t="t" r="r" b="b"/>
              <a:pathLst>
                <a:path w="327" h="789" extrusionOk="0">
                  <a:moveTo>
                    <a:pt x="62" y="1"/>
                  </a:moveTo>
                  <a:cubicBezTo>
                    <a:pt x="35" y="1"/>
                    <a:pt x="0" y="43"/>
                    <a:pt x="17" y="60"/>
                  </a:cubicBezTo>
                  <a:cubicBezTo>
                    <a:pt x="106" y="148"/>
                    <a:pt x="83" y="281"/>
                    <a:pt x="106" y="413"/>
                  </a:cubicBezTo>
                  <a:cubicBezTo>
                    <a:pt x="128" y="523"/>
                    <a:pt x="194" y="634"/>
                    <a:pt x="216" y="744"/>
                  </a:cubicBezTo>
                  <a:lnTo>
                    <a:pt x="238" y="788"/>
                  </a:lnTo>
                  <a:lnTo>
                    <a:pt x="304" y="788"/>
                  </a:lnTo>
                  <a:cubicBezTo>
                    <a:pt x="326" y="788"/>
                    <a:pt x="326" y="744"/>
                    <a:pt x="304" y="744"/>
                  </a:cubicBezTo>
                  <a:cubicBezTo>
                    <a:pt x="238" y="722"/>
                    <a:pt x="216" y="612"/>
                    <a:pt x="216" y="567"/>
                  </a:cubicBezTo>
                  <a:cubicBezTo>
                    <a:pt x="194" y="479"/>
                    <a:pt x="172" y="391"/>
                    <a:pt x="172" y="281"/>
                  </a:cubicBezTo>
                  <a:cubicBezTo>
                    <a:pt x="172" y="170"/>
                    <a:pt x="128" y="82"/>
                    <a:pt x="83" y="16"/>
                  </a:cubicBezTo>
                  <a:cubicBezTo>
                    <a:pt x="78" y="5"/>
                    <a:pt x="70"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1"/>
            <p:cNvSpPr/>
            <p:nvPr/>
          </p:nvSpPr>
          <p:spPr>
            <a:xfrm>
              <a:off x="2795050" y="3355975"/>
              <a:ext cx="1675" cy="9150"/>
            </a:xfrm>
            <a:custGeom>
              <a:avLst/>
              <a:gdLst/>
              <a:ahLst/>
              <a:cxnLst/>
              <a:rect l="l" t="t" r="r" b="b"/>
              <a:pathLst>
                <a:path w="67" h="366" extrusionOk="0">
                  <a:moveTo>
                    <a:pt x="23" y="1"/>
                  </a:moveTo>
                  <a:cubicBezTo>
                    <a:pt x="12" y="1"/>
                    <a:pt x="0" y="6"/>
                    <a:pt x="0" y="18"/>
                  </a:cubicBezTo>
                  <a:lnTo>
                    <a:pt x="0" y="194"/>
                  </a:lnTo>
                  <a:lnTo>
                    <a:pt x="0" y="349"/>
                  </a:lnTo>
                  <a:cubicBezTo>
                    <a:pt x="12" y="360"/>
                    <a:pt x="23" y="365"/>
                    <a:pt x="31" y="365"/>
                  </a:cubicBezTo>
                  <a:cubicBezTo>
                    <a:pt x="39" y="365"/>
                    <a:pt x="45" y="360"/>
                    <a:pt x="45" y="349"/>
                  </a:cubicBezTo>
                  <a:cubicBezTo>
                    <a:pt x="67" y="304"/>
                    <a:pt x="45" y="238"/>
                    <a:pt x="45" y="194"/>
                  </a:cubicBezTo>
                  <a:lnTo>
                    <a:pt x="45" y="18"/>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1"/>
            <p:cNvSpPr/>
            <p:nvPr/>
          </p:nvSpPr>
          <p:spPr>
            <a:xfrm>
              <a:off x="2688525" y="3325275"/>
              <a:ext cx="8300" cy="70200"/>
            </a:xfrm>
            <a:custGeom>
              <a:avLst/>
              <a:gdLst/>
              <a:ahLst/>
              <a:cxnLst/>
              <a:rect l="l" t="t" r="r" b="b"/>
              <a:pathLst>
                <a:path w="332" h="2808" extrusionOk="0">
                  <a:moveTo>
                    <a:pt x="169" y="0"/>
                  </a:moveTo>
                  <a:cubicBezTo>
                    <a:pt x="161" y="0"/>
                    <a:pt x="155" y="3"/>
                    <a:pt x="155" y="9"/>
                  </a:cubicBezTo>
                  <a:cubicBezTo>
                    <a:pt x="67" y="120"/>
                    <a:pt x="89" y="274"/>
                    <a:pt x="67" y="451"/>
                  </a:cubicBezTo>
                  <a:cubicBezTo>
                    <a:pt x="23" y="716"/>
                    <a:pt x="1" y="1003"/>
                    <a:pt x="1" y="1312"/>
                  </a:cubicBezTo>
                  <a:cubicBezTo>
                    <a:pt x="1" y="1555"/>
                    <a:pt x="1" y="1797"/>
                    <a:pt x="23" y="2040"/>
                  </a:cubicBezTo>
                  <a:cubicBezTo>
                    <a:pt x="89" y="2151"/>
                    <a:pt x="89" y="2327"/>
                    <a:pt x="133" y="2460"/>
                  </a:cubicBezTo>
                  <a:cubicBezTo>
                    <a:pt x="177" y="2570"/>
                    <a:pt x="288" y="2658"/>
                    <a:pt x="310" y="2791"/>
                  </a:cubicBezTo>
                  <a:cubicBezTo>
                    <a:pt x="310" y="2802"/>
                    <a:pt x="315" y="2807"/>
                    <a:pt x="321" y="2807"/>
                  </a:cubicBezTo>
                  <a:cubicBezTo>
                    <a:pt x="326" y="2807"/>
                    <a:pt x="332" y="2802"/>
                    <a:pt x="332" y="2791"/>
                  </a:cubicBezTo>
                  <a:cubicBezTo>
                    <a:pt x="310" y="2636"/>
                    <a:pt x="200" y="2482"/>
                    <a:pt x="177" y="2283"/>
                  </a:cubicBezTo>
                  <a:cubicBezTo>
                    <a:pt x="111" y="2018"/>
                    <a:pt x="89" y="1775"/>
                    <a:pt x="89" y="1488"/>
                  </a:cubicBezTo>
                  <a:cubicBezTo>
                    <a:pt x="89" y="1246"/>
                    <a:pt x="67" y="981"/>
                    <a:pt x="89" y="716"/>
                  </a:cubicBezTo>
                  <a:cubicBezTo>
                    <a:pt x="89" y="583"/>
                    <a:pt x="111" y="142"/>
                    <a:pt x="200" y="31"/>
                  </a:cubicBezTo>
                  <a:cubicBezTo>
                    <a:pt x="215" y="16"/>
                    <a:pt x="187"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1"/>
            <p:cNvSpPr/>
            <p:nvPr/>
          </p:nvSpPr>
          <p:spPr>
            <a:xfrm>
              <a:off x="2698475" y="3347900"/>
              <a:ext cx="9950" cy="57100"/>
            </a:xfrm>
            <a:custGeom>
              <a:avLst/>
              <a:gdLst/>
              <a:ahLst/>
              <a:cxnLst/>
              <a:rect l="l" t="t" r="r" b="b"/>
              <a:pathLst>
                <a:path w="398" h="2284" extrusionOk="0">
                  <a:moveTo>
                    <a:pt x="102" y="0"/>
                  </a:moveTo>
                  <a:cubicBezTo>
                    <a:pt x="94" y="0"/>
                    <a:pt x="89" y="3"/>
                    <a:pt x="89" y="9"/>
                  </a:cubicBezTo>
                  <a:cubicBezTo>
                    <a:pt x="0" y="186"/>
                    <a:pt x="22" y="341"/>
                    <a:pt x="22" y="539"/>
                  </a:cubicBezTo>
                  <a:cubicBezTo>
                    <a:pt x="44" y="804"/>
                    <a:pt x="0" y="1113"/>
                    <a:pt x="44" y="1422"/>
                  </a:cubicBezTo>
                  <a:cubicBezTo>
                    <a:pt x="66" y="1618"/>
                    <a:pt x="45" y="2284"/>
                    <a:pt x="360" y="2284"/>
                  </a:cubicBezTo>
                  <a:cubicBezTo>
                    <a:pt x="365" y="2284"/>
                    <a:pt x="370" y="2284"/>
                    <a:pt x="376" y="2283"/>
                  </a:cubicBezTo>
                  <a:cubicBezTo>
                    <a:pt x="398" y="2283"/>
                    <a:pt x="398" y="2239"/>
                    <a:pt x="376" y="2239"/>
                  </a:cubicBezTo>
                  <a:cubicBezTo>
                    <a:pt x="111" y="2173"/>
                    <a:pt x="66" y="1444"/>
                    <a:pt x="66" y="1224"/>
                  </a:cubicBezTo>
                  <a:lnTo>
                    <a:pt x="66" y="650"/>
                  </a:lnTo>
                  <a:cubicBezTo>
                    <a:pt x="66" y="451"/>
                    <a:pt x="22" y="208"/>
                    <a:pt x="133" y="31"/>
                  </a:cubicBezTo>
                  <a:cubicBezTo>
                    <a:pt x="148" y="16"/>
                    <a:pt x="120"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1"/>
            <p:cNvSpPr/>
            <p:nvPr/>
          </p:nvSpPr>
          <p:spPr>
            <a:xfrm>
              <a:off x="2706750" y="3370325"/>
              <a:ext cx="12025" cy="53250"/>
            </a:xfrm>
            <a:custGeom>
              <a:avLst/>
              <a:gdLst/>
              <a:ahLst/>
              <a:cxnLst/>
              <a:rect l="l" t="t" r="r" b="b"/>
              <a:pathLst>
                <a:path w="481" h="2130" extrusionOk="0">
                  <a:moveTo>
                    <a:pt x="22" y="1"/>
                  </a:moveTo>
                  <a:cubicBezTo>
                    <a:pt x="11" y="1"/>
                    <a:pt x="0" y="6"/>
                    <a:pt x="0" y="17"/>
                  </a:cubicBezTo>
                  <a:cubicBezTo>
                    <a:pt x="0" y="459"/>
                    <a:pt x="67" y="901"/>
                    <a:pt x="133" y="1320"/>
                  </a:cubicBezTo>
                  <a:cubicBezTo>
                    <a:pt x="221" y="1607"/>
                    <a:pt x="221" y="1960"/>
                    <a:pt x="442" y="2115"/>
                  </a:cubicBezTo>
                  <a:cubicBezTo>
                    <a:pt x="447" y="2125"/>
                    <a:pt x="452" y="2130"/>
                    <a:pt x="457" y="2130"/>
                  </a:cubicBezTo>
                  <a:cubicBezTo>
                    <a:pt x="472" y="2130"/>
                    <a:pt x="481" y="2087"/>
                    <a:pt x="464" y="2071"/>
                  </a:cubicBezTo>
                  <a:cubicBezTo>
                    <a:pt x="243" y="1850"/>
                    <a:pt x="243" y="1386"/>
                    <a:pt x="177" y="1077"/>
                  </a:cubicBezTo>
                  <a:cubicBezTo>
                    <a:pt x="133" y="724"/>
                    <a:pt x="67" y="393"/>
                    <a:pt x="45" y="17"/>
                  </a:cubicBezTo>
                  <a:cubicBezTo>
                    <a:pt x="45"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1"/>
            <p:cNvSpPr/>
            <p:nvPr/>
          </p:nvSpPr>
          <p:spPr>
            <a:xfrm>
              <a:off x="2719450" y="3392400"/>
              <a:ext cx="11050" cy="47350"/>
            </a:xfrm>
            <a:custGeom>
              <a:avLst/>
              <a:gdLst/>
              <a:ahLst/>
              <a:cxnLst/>
              <a:rect l="l" t="t" r="r" b="b"/>
              <a:pathLst>
                <a:path w="442" h="1894" extrusionOk="0">
                  <a:moveTo>
                    <a:pt x="33" y="1"/>
                  </a:moveTo>
                  <a:cubicBezTo>
                    <a:pt x="17" y="1"/>
                    <a:pt x="0" y="6"/>
                    <a:pt x="0" y="18"/>
                  </a:cubicBezTo>
                  <a:cubicBezTo>
                    <a:pt x="88" y="658"/>
                    <a:pt x="199" y="1276"/>
                    <a:pt x="331" y="1872"/>
                  </a:cubicBezTo>
                  <a:cubicBezTo>
                    <a:pt x="331" y="1894"/>
                    <a:pt x="331" y="1894"/>
                    <a:pt x="375" y="1894"/>
                  </a:cubicBezTo>
                  <a:lnTo>
                    <a:pt x="420" y="1894"/>
                  </a:lnTo>
                  <a:cubicBezTo>
                    <a:pt x="442" y="1894"/>
                    <a:pt x="442" y="1872"/>
                    <a:pt x="420" y="1872"/>
                  </a:cubicBezTo>
                  <a:cubicBezTo>
                    <a:pt x="331" y="1850"/>
                    <a:pt x="309" y="1497"/>
                    <a:pt x="309" y="1408"/>
                  </a:cubicBezTo>
                  <a:lnTo>
                    <a:pt x="221" y="989"/>
                  </a:lnTo>
                  <a:cubicBezTo>
                    <a:pt x="177" y="658"/>
                    <a:pt x="88" y="349"/>
                    <a:pt x="66" y="18"/>
                  </a:cubicBezTo>
                  <a:cubicBezTo>
                    <a:pt x="66" y="6"/>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1"/>
            <p:cNvSpPr/>
            <p:nvPr/>
          </p:nvSpPr>
          <p:spPr>
            <a:xfrm>
              <a:off x="2728825" y="3413925"/>
              <a:ext cx="14200" cy="38750"/>
            </a:xfrm>
            <a:custGeom>
              <a:avLst/>
              <a:gdLst/>
              <a:ahLst/>
              <a:cxnLst/>
              <a:rect l="l" t="t" r="r" b="b"/>
              <a:pathLst>
                <a:path w="568" h="1550" extrusionOk="0">
                  <a:moveTo>
                    <a:pt x="22" y="1"/>
                  </a:moveTo>
                  <a:cubicBezTo>
                    <a:pt x="11" y="1"/>
                    <a:pt x="0" y="6"/>
                    <a:pt x="0" y="17"/>
                  </a:cubicBezTo>
                  <a:cubicBezTo>
                    <a:pt x="0" y="304"/>
                    <a:pt x="67" y="525"/>
                    <a:pt x="133" y="768"/>
                  </a:cubicBezTo>
                  <a:cubicBezTo>
                    <a:pt x="177" y="1033"/>
                    <a:pt x="354" y="1320"/>
                    <a:pt x="508" y="1541"/>
                  </a:cubicBezTo>
                  <a:cubicBezTo>
                    <a:pt x="508" y="1547"/>
                    <a:pt x="514" y="1550"/>
                    <a:pt x="521" y="1550"/>
                  </a:cubicBezTo>
                  <a:cubicBezTo>
                    <a:pt x="539" y="1550"/>
                    <a:pt x="568" y="1534"/>
                    <a:pt x="552" y="1519"/>
                  </a:cubicBezTo>
                  <a:cubicBezTo>
                    <a:pt x="442" y="1254"/>
                    <a:pt x="265" y="1033"/>
                    <a:pt x="177" y="768"/>
                  </a:cubicBezTo>
                  <a:cubicBezTo>
                    <a:pt x="155" y="569"/>
                    <a:pt x="67" y="304"/>
                    <a:pt x="45" y="17"/>
                  </a:cubicBezTo>
                  <a:cubicBezTo>
                    <a:pt x="45"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1"/>
            <p:cNvSpPr/>
            <p:nvPr/>
          </p:nvSpPr>
          <p:spPr>
            <a:xfrm>
              <a:off x="2743725" y="3437250"/>
              <a:ext cx="11050" cy="24025"/>
            </a:xfrm>
            <a:custGeom>
              <a:avLst/>
              <a:gdLst/>
              <a:ahLst/>
              <a:cxnLst/>
              <a:rect l="l" t="t" r="r" b="b"/>
              <a:pathLst>
                <a:path w="442" h="961" extrusionOk="0">
                  <a:moveTo>
                    <a:pt x="34" y="1"/>
                  </a:moveTo>
                  <a:cubicBezTo>
                    <a:pt x="17" y="1"/>
                    <a:pt x="0" y="12"/>
                    <a:pt x="0" y="34"/>
                  </a:cubicBezTo>
                  <a:cubicBezTo>
                    <a:pt x="0" y="188"/>
                    <a:pt x="67" y="299"/>
                    <a:pt x="133" y="431"/>
                  </a:cubicBezTo>
                  <a:cubicBezTo>
                    <a:pt x="221" y="608"/>
                    <a:pt x="309" y="806"/>
                    <a:pt x="420" y="961"/>
                  </a:cubicBezTo>
                  <a:lnTo>
                    <a:pt x="442" y="961"/>
                  </a:lnTo>
                  <a:cubicBezTo>
                    <a:pt x="398" y="828"/>
                    <a:pt x="309" y="674"/>
                    <a:pt x="243" y="541"/>
                  </a:cubicBezTo>
                  <a:cubicBezTo>
                    <a:pt x="177" y="387"/>
                    <a:pt x="67" y="210"/>
                    <a:pt x="67" y="34"/>
                  </a:cubicBezTo>
                  <a:cubicBezTo>
                    <a:pt x="67" y="12"/>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1"/>
            <p:cNvSpPr/>
            <p:nvPr/>
          </p:nvSpPr>
          <p:spPr>
            <a:xfrm>
              <a:off x="2759175" y="3458650"/>
              <a:ext cx="4450" cy="7600"/>
            </a:xfrm>
            <a:custGeom>
              <a:avLst/>
              <a:gdLst/>
              <a:ahLst/>
              <a:cxnLst/>
              <a:rect l="l" t="t" r="r" b="b"/>
              <a:pathLst>
                <a:path w="178" h="304" extrusionOk="0">
                  <a:moveTo>
                    <a:pt x="14" y="0"/>
                  </a:moveTo>
                  <a:cubicBezTo>
                    <a:pt x="6" y="0"/>
                    <a:pt x="1" y="6"/>
                    <a:pt x="1" y="17"/>
                  </a:cubicBezTo>
                  <a:cubicBezTo>
                    <a:pt x="23" y="105"/>
                    <a:pt x="23" y="304"/>
                    <a:pt x="155" y="304"/>
                  </a:cubicBezTo>
                  <a:cubicBezTo>
                    <a:pt x="155" y="304"/>
                    <a:pt x="177" y="282"/>
                    <a:pt x="155" y="282"/>
                  </a:cubicBezTo>
                  <a:cubicBezTo>
                    <a:pt x="67" y="215"/>
                    <a:pt x="45" y="105"/>
                    <a:pt x="45" y="17"/>
                  </a:cubicBezTo>
                  <a:cubicBezTo>
                    <a:pt x="34" y="6"/>
                    <a:pt x="23"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1"/>
            <p:cNvSpPr/>
            <p:nvPr/>
          </p:nvSpPr>
          <p:spPr>
            <a:xfrm>
              <a:off x="2764700" y="3468525"/>
              <a:ext cx="11600" cy="12625"/>
            </a:xfrm>
            <a:custGeom>
              <a:avLst/>
              <a:gdLst/>
              <a:ahLst/>
              <a:cxnLst/>
              <a:rect l="l" t="t" r="r" b="b"/>
              <a:pathLst>
                <a:path w="464" h="505" extrusionOk="0">
                  <a:moveTo>
                    <a:pt x="25" y="0"/>
                  </a:moveTo>
                  <a:cubicBezTo>
                    <a:pt x="11" y="0"/>
                    <a:pt x="0" y="26"/>
                    <a:pt x="0" y="41"/>
                  </a:cubicBezTo>
                  <a:cubicBezTo>
                    <a:pt x="111" y="151"/>
                    <a:pt x="155" y="240"/>
                    <a:pt x="221" y="328"/>
                  </a:cubicBezTo>
                  <a:cubicBezTo>
                    <a:pt x="265" y="394"/>
                    <a:pt x="354" y="483"/>
                    <a:pt x="442" y="505"/>
                  </a:cubicBezTo>
                  <a:cubicBezTo>
                    <a:pt x="464" y="505"/>
                    <a:pt x="464" y="483"/>
                    <a:pt x="442" y="483"/>
                  </a:cubicBezTo>
                  <a:cubicBezTo>
                    <a:pt x="265" y="394"/>
                    <a:pt x="133" y="173"/>
                    <a:pt x="44" y="19"/>
                  </a:cubicBezTo>
                  <a:cubicBezTo>
                    <a:pt x="38" y="5"/>
                    <a:pt x="31"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1"/>
            <p:cNvSpPr/>
            <p:nvPr/>
          </p:nvSpPr>
          <p:spPr>
            <a:xfrm>
              <a:off x="2792475" y="3490825"/>
              <a:ext cx="14200" cy="11875"/>
            </a:xfrm>
            <a:custGeom>
              <a:avLst/>
              <a:gdLst/>
              <a:ahLst/>
              <a:cxnLst/>
              <a:rect l="l" t="t" r="r" b="b"/>
              <a:pathLst>
                <a:path w="568" h="475" extrusionOk="0">
                  <a:moveTo>
                    <a:pt x="10" y="0"/>
                  </a:moveTo>
                  <a:cubicBezTo>
                    <a:pt x="5" y="0"/>
                    <a:pt x="0" y="10"/>
                    <a:pt x="15" y="10"/>
                  </a:cubicBezTo>
                  <a:cubicBezTo>
                    <a:pt x="15" y="3"/>
                    <a:pt x="13" y="0"/>
                    <a:pt x="10" y="0"/>
                  </a:cubicBezTo>
                  <a:close/>
                  <a:moveTo>
                    <a:pt x="15" y="10"/>
                  </a:moveTo>
                  <a:lnTo>
                    <a:pt x="15" y="10"/>
                  </a:lnTo>
                  <a:cubicBezTo>
                    <a:pt x="100" y="201"/>
                    <a:pt x="267" y="475"/>
                    <a:pt x="516" y="475"/>
                  </a:cubicBezTo>
                  <a:cubicBezTo>
                    <a:pt x="526" y="475"/>
                    <a:pt x="535" y="474"/>
                    <a:pt x="545" y="474"/>
                  </a:cubicBezTo>
                  <a:cubicBezTo>
                    <a:pt x="545" y="474"/>
                    <a:pt x="567" y="452"/>
                    <a:pt x="545" y="452"/>
                  </a:cubicBezTo>
                  <a:cubicBezTo>
                    <a:pt x="324" y="385"/>
                    <a:pt x="148" y="209"/>
                    <a:pt x="15"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1"/>
            <p:cNvSpPr/>
            <p:nvPr/>
          </p:nvSpPr>
          <p:spPr>
            <a:xfrm>
              <a:off x="2776825" y="3443600"/>
              <a:ext cx="32050" cy="53000"/>
            </a:xfrm>
            <a:custGeom>
              <a:avLst/>
              <a:gdLst/>
              <a:ahLst/>
              <a:cxnLst/>
              <a:rect l="l" t="t" r="r" b="b"/>
              <a:pathLst>
                <a:path w="1282" h="2120" extrusionOk="0">
                  <a:moveTo>
                    <a:pt x="1" y="0"/>
                  </a:moveTo>
                  <a:cubicBezTo>
                    <a:pt x="23" y="486"/>
                    <a:pt x="332" y="884"/>
                    <a:pt x="619" y="1259"/>
                  </a:cubicBezTo>
                  <a:cubicBezTo>
                    <a:pt x="729" y="1435"/>
                    <a:pt x="840" y="1590"/>
                    <a:pt x="950" y="1811"/>
                  </a:cubicBezTo>
                  <a:cubicBezTo>
                    <a:pt x="1016" y="1943"/>
                    <a:pt x="1083" y="2098"/>
                    <a:pt x="1237" y="2120"/>
                  </a:cubicBezTo>
                  <a:cubicBezTo>
                    <a:pt x="1281" y="2120"/>
                    <a:pt x="1281" y="2098"/>
                    <a:pt x="1281" y="2098"/>
                  </a:cubicBezTo>
                  <a:cubicBezTo>
                    <a:pt x="1105" y="1987"/>
                    <a:pt x="1016" y="1811"/>
                    <a:pt x="950" y="1656"/>
                  </a:cubicBezTo>
                  <a:cubicBezTo>
                    <a:pt x="862" y="1480"/>
                    <a:pt x="752" y="1347"/>
                    <a:pt x="641" y="1170"/>
                  </a:cubicBezTo>
                  <a:cubicBezTo>
                    <a:pt x="354" y="817"/>
                    <a:pt x="67" y="44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1"/>
            <p:cNvSpPr/>
            <p:nvPr/>
          </p:nvSpPr>
          <p:spPr>
            <a:xfrm>
              <a:off x="2797800" y="3462100"/>
              <a:ext cx="27625" cy="41125"/>
            </a:xfrm>
            <a:custGeom>
              <a:avLst/>
              <a:gdLst/>
              <a:ahLst/>
              <a:cxnLst/>
              <a:rect l="l" t="t" r="r" b="b"/>
              <a:pathLst>
                <a:path w="1105" h="1645" extrusionOk="0">
                  <a:moveTo>
                    <a:pt x="23" y="0"/>
                  </a:moveTo>
                  <a:cubicBezTo>
                    <a:pt x="12" y="0"/>
                    <a:pt x="1" y="11"/>
                    <a:pt x="1" y="33"/>
                  </a:cubicBezTo>
                  <a:cubicBezTo>
                    <a:pt x="1" y="210"/>
                    <a:pt x="23" y="320"/>
                    <a:pt x="111" y="475"/>
                  </a:cubicBezTo>
                  <a:cubicBezTo>
                    <a:pt x="177" y="695"/>
                    <a:pt x="288" y="872"/>
                    <a:pt x="442" y="1071"/>
                  </a:cubicBezTo>
                  <a:cubicBezTo>
                    <a:pt x="597" y="1269"/>
                    <a:pt x="796" y="1623"/>
                    <a:pt x="1061" y="1645"/>
                  </a:cubicBezTo>
                  <a:cubicBezTo>
                    <a:pt x="1105" y="1645"/>
                    <a:pt x="1105" y="1623"/>
                    <a:pt x="1061" y="1601"/>
                  </a:cubicBezTo>
                  <a:cubicBezTo>
                    <a:pt x="818" y="1512"/>
                    <a:pt x="575" y="1159"/>
                    <a:pt x="442" y="938"/>
                  </a:cubicBezTo>
                  <a:cubicBezTo>
                    <a:pt x="266" y="695"/>
                    <a:pt x="23" y="298"/>
                    <a:pt x="45" y="33"/>
                  </a:cubicBezTo>
                  <a:cubicBezTo>
                    <a:pt x="45" y="11"/>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1"/>
            <p:cNvSpPr/>
            <p:nvPr/>
          </p:nvSpPr>
          <p:spPr>
            <a:xfrm>
              <a:off x="2812850" y="3478150"/>
              <a:ext cx="18650" cy="18100"/>
            </a:xfrm>
            <a:custGeom>
              <a:avLst/>
              <a:gdLst/>
              <a:ahLst/>
              <a:cxnLst/>
              <a:rect l="l" t="t" r="r" b="b"/>
              <a:pathLst>
                <a:path w="746" h="724" extrusionOk="0">
                  <a:moveTo>
                    <a:pt x="59" y="1"/>
                  </a:moveTo>
                  <a:cubicBezTo>
                    <a:pt x="32" y="1"/>
                    <a:pt x="1" y="21"/>
                    <a:pt x="17" y="53"/>
                  </a:cubicBezTo>
                  <a:cubicBezTo>
                    <a:pt x="90" y="182"/>
                    <a:pt x="409" y="723"/>
                    <a:pt x="628" y="723"/>
                  </a:cubicBezTo>
                  <a:cubicBezTo>
                    <a:pt x="672" y="723"/>
                    <a:pt x="712" y="701"/>
                    <a:pt x="745" y="649"/>
                  </a:cubicBezTo>
                  <a:lnTo>
                    <a:pt x="745" y="649"/>
                  </a:lnTo>
                  <a:cubicBezTo>
                    <a:pt x="722" y="663"/>
                    <a:pt x="697" y="668"/>
                    <a:pt x="671" y="668"/>
                  </a:cubicBezTo>
                  <a:cubicBezTo>
                    <a:pt x="436" y="668"/>
                    <a:pt x="143" y="168"/>
                    <a:pt x="83" y="9"/>
                  </a:cubicBezTo>
                  <a:cubicBezTo>
                    <a:pt x="77" y="3"/>
                    <a:pt x="68"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1"/>
            <p:cNvSpPr/>
            <p:nvPr/>
          </p:nvSpPr>
          <p:spPr>
            <a:xfrm>
              <a:off x="2835650" y="3488625"/>
              <a:ext cx="4675" cy="6325"/>
            </a:xfrm>
            <a:custGeom>
              <a:avLst/>
              <a:gdLst/>
              <a:ahLst/>
              <a:cxnLst/>
              <a:rect l="l" t="t" r="r" b="b"/>
              <a:pathLst>
                <a:path w="187" h="253" extrusionOk="0">
                  <a:moveTo>
                    <a:pt x="32" y="1"/>
                  </a:moveTo>
                  <a:cubicBezTo>
                    <a:pt x="14" y="1"/>
                    <a:pt x="1" y="16"/>
                    <a:pt x="32" y="32"/>
                  </a:cubicBezTo>
                  <a:cubicBezTo>
                    <a:pt x="54" y="98"/>
                    <a:pt x="54" y="142"/>
                    <a:pt x="76" y="230"/>
                  </a:cubicBezTo>
                  <a:cubicBezTo>
                    <a:pt x="98" y="253"/>
                    <a:pt x="143" y="253"/>
                    <a:pt x="165" y="253"/>
                  </a:cubicBezTo>
                  <a:cubicBezTo>
                    <a:pt x="187" y="253"/>
                    <a:pt x="187" y="230"/>
                    <a:pt x="165" y="230"/>
                  </a:cubicBezTo>
                  <a:cubicBezTo>
                    <a:pt x="165" y="230"/>
                    <a:pt x="143" y="230"/>
                    <a:pt x="143" y="208"/>
                  </a:cubicBezTo>
                  <a:cubicBezTo>
                    <a:pt x="143" y="120"/>
                    <a:pt x="98" y="76"/>
                    <a:pt x="54" y="10"/>
                  </a:cubicBezTo>
                  <a:cubicBezTo>
                    <a:pt x="48" y="3"/>
                    <a:pt x="39"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1"/>
            <p:cNvSpPr/>
            <p:nvPr/>
          </p:nvSpPr>
          <p:spPr>
            <a:xfrm>
              <a:off x="2727725" y="3339850"/>
              <a:ext cx="18225" cy="35350"/>
            </a:xfrm>
            <a:custGeom>
              <a:avLst/>
              <a:gdLst/>
              <a:ahLst/>
              <a:cxnLst/>
              <a:rect l="l" t="t" r="r" b="b"/>
              <a:pathLst>
                <a:path w="729" h="1414" extrusionOk="0">
                  <a:moveTo>
                    <a:pt x="0" y="0"/>
                  </a:moveTo>
                  <a:cubicBezTo>
                    <a:pt x="155" y="221"/>
                    <a:pt x="199" y="464"/>
                    <a:pt x="331" y="685"/>
                  </a:cubicBezTo>
                  <a:cubicBezTo>
                    <a:pt x="442" y="905"/>
                    <a:pt x="640" y="1148"/>
                    <a:pt x="729" y="1413"/>
                  </a:cubicBezTo>
                  <a:cubicBezTo>
                    <a:pt x="729" y="1214"/>
                    <a:pt x="530" y="972"/>
                    <a:pt x="420" y="795"/>
                  </a:cubicBezTo>
                  <a:cubicBezTo>
                    <a:pt x="243" y="552"/>
                    <a:pt x="177" y="2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1"/>
            <p:cNvSpPr/>
            <p:nvPr/>
          </p:nvSpPr>
          <p:spPr>
            <a:xfrm>
              <a:off x="2738375" y="3341575"/>
              <a:ext cx="22400" cy="35925"/>
            </a:xfrm>
            <a:custGeom>
              <a:avLst/>
              <a:gdLst/>
              <a:ahLst/>
              <a:cxnLst/>
              <a:rect l="l" t="t" r="r" b="b"/>
              <a:pathLst>
                <a:path w="896" h="1437" extrusionOk="0">
                  <a:moveTo>
                    <a:pt x="53" y="1"/>
                  </a:moveTo>
                  <a:cubicBezTo>
                    <a:pt x="27" y="1"/>
                    <a:pt x="1" y="26"/>
                    <a:pt x="16" y="42"/>
                  </a:cubicBezTo>
                  <a:cubicBezTo>
                    <a:pt x="192" y="284"/>
                    <a:pt x="325" y="571"/>
                    <a:pt x="501" y="836"/>
                  </a:cubicBezTo>
                  <a:cubicBezTo>
                    <a:pt x="612" y="1035"/>
                    <a:pt x="656" y="1278"/>
                    <a:pt x="855" y="1432"/>
                  </a:cubicBezTo>
                  <a:cubicBezTo>
                    <a:pt x="858" y="1436"/>
                    <a:pt x="861" y="1437"/>
                    <a:pt x="864" y="1437"/>
                  </a:cubicBezTo>
                  <a:cubicBezTo>
                    <a:pt x="882" y="1437"/>
                    <a:pt x="896" y="1388"/>
                    <a:pt x="877" y="1388"/>
                  </a:cubicBezTo>
                  <a:cubicBezTo>
                    <a:pt x="722" y="1212"/>
                    <a:pt x="634" y="947"/>
                    <a:pt x="501" y="726"/>
                  </a:cubicBezTo>
                  <a:cubicBezTo>
                    <a:pt x="325" y="505"/>
                    <a:pt x="214" y="240"/>
                    <a:pt x="82" y="20"/>
                  </a:cubicBezTo>
                  <a:cubicBezTo>
                    <a:pt x="75" y="6"/>
                    <a:pt x="64"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1"/>
            <p:cNvSpPr/>
            <p:nvPr/>
          </p:nvSpPr>
          <p:spPr>
            <a:xfrm>
              <a:off x="2788650" y="3388800"/>
              <a:ext cx="6425" cy="11225"/>
            </a:xfrm>
            <a:custGeom>
              <a:avLst/>
              <a:gdLst/>
              <a:ahLst/>
              <a:cxnLst/>
              <a:rect l="l" t="t" r="r" b="b"/>
              <a:pathLst>
                <a:path w="257" h="449" extrusionOk="0">
                  <a:moveTo>
                    <a:pt x="43" y="1"/>
                  </a:moveTo>
                  <a:cubicBezTo>
                    <a:pt x="22" y="1"/>
                    <a:pt x="0" y="29"/>
                    <a:pt x="36" y="29"/>
                  </a:cubicBezTo>
                  <a:cubicBezTo>
                    <a:pt x="80" y="117"/>
                    <a:pt x="80" y="206"/>
                    <a:pt x="102" y="272"/>
                  </a:cubicBezTo>
                  <a:cubicBezTo>
                    <a:pt x="146" y="338"/>
                    <a:pt x="168" y="426"/>
                    <a:pt x="212" y="448"/>
                  </a:cubicBezTo>
                  <a:cubicBezTo>
                    <a:pt x="212" y="448"/>
                    <a:pt x="256" y="448"/>
                    <a:pt x="256" y="426"/>
                  </a:cubicBezTo>
                  <a:cubicBezTo>
                    <a:pt x="212" y="382"/>
                    <a:pt x="212" y="338"/>
                    <a:pt x="190" y="316"/>
                  </a:cubicBezTo>
                  <a:cubicBezTo>
                    <a:pt x="168" y="272"/>
                    <a:pt x="168" y="228"/>
                    <a:pt x="168" y="206"/>
                  </a:cubicBezTo>
                  <a:cubicBezTo>
                    <a:pt x="146" y="139"/>
                    <a:pt x="102" y="51"/>
                    <a:pt x="58" y="7"/>
                  </a:cubicBezTo>
                  <a:cubicBezTo>
                    <a:pt x="53" y="3"/>
                    <a:pt x="48"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1"/>
            <p:cNvSpPr/>
            <p:nvPr/>
          </p:nvSpPr>
          <p:spPr>
            <a:xfrm>
              <a:off x="2814375" y="3408975"/>
              <a:ext cx="4425" cy="5950"/>
            </a:xfrm>
            <a:custGeom>
              <a:avLst/>
              <a:gdLst/>
              <a:ahLst/>
              <a:cxnLst/>
              <a:rect l="l" t="t" r="r" b="b"/>
              <a:pathLst>
                <a:path w="177" h="238" extrusionOk="0">
                  <a:moveTo>
                    <a:pt x="144" y="0"/>
                  </a:moveTo>
                  <a:cubicBezTo>
                    <a:pt x="138" y="0"/>
                    <a:pt x="133" y="6"/>
                    <a:pt x="133" y="17"/>
                  </a:cubicBezTo>
                  <a:cubicBezTo>
                    <a:pt x="133" y="83"/>
                    <a:pt x="133" y="171"/>
                    <a:pt x="44" y="193"/>
                  </a:cubicBezTo>
                  <a:lnTo>
                    <a:pt x="44" y="171"/>
                  </a:lnTo>
                  <a:cubicBezTo>
                    <a:pt x="44" y="151"/>
                    <a:pt x="35" y="141"/>
                    <a:pt x="26" y="141"/>
                  </a:cubicBezTo>
                  <a:cubicBezTo>
                    <a:pt x="14" y="141"/>
                    <a:pt x="0" y="157"/>
                    <a:pt x="0" y="193"/>
                  </a:cubicBezTo>
                  <a:lnTo>
                    <a:pt x="0" y="238"/>
                  </a:lnTo>
                  <a:lnTo>
                    <a:pt x="22" y="238"/>
                  </a:lnTo>
                  <a:cubicBezTo>
                    <a:pt x="155" y="238"/>
                    <a:pt x="177" y="127"/>
                    <a:pt x="155" y="17"/>
                  </a:cubicBezTo>
                  <a:cubicBezTo>
                    <a:pt x="155" y="6"/>
                    <a:pt x="149"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1"/>
            <p:cNvSpPr/>
            <p:nvPr/>
          </p:nvSpPr>
          <p:spPr>
            <a:xfrm>
              <a:off x="2665900" y="3426775"/>
              <a:ext cx="10525" cy="49675"/>
            </a:xfrm>
            <a:custGeom>
              <a:avLst/>
              <a:gdLst/>
              <a:ahLst/>
              <a:cxnLst/>
              <a:rect l="l" t="t" r="r" b="b"/>
              <a:pathLst>
                <a:path w="421" h="1987" extrusionOk="0">
                  <a:moveTo>
                    <a:pt x="23" y="0"/>
                  </a:moveTo>
                  <a:cubicBezTo>
                    <a:pt x="12" y="0"/>
                    <a:pt x="1" y="11"/>
                    <a:pt x="1" y="33"/>
                  </a:cubicBezTo>
                  <a:cubicBezTo>
                    <a:pt x="111" y="673"/>
                    <a:pt x="266" y="1292"/>
                    <a:pt x="332" y="1954"/>
                  </a:cubicBezTo>
                  <a:cubicBezTo>
                    <a:pt x="343" y="1976"/>
                    <a:pt x="354" y="1987"/>
                    <a:pt x="362" y="1987"/>
                  </a:cubicBezTo>
                  <a:cubicBezTo>
                    <a:pt x="371" y="1987"/>
                    <a:pt x="376" y="1976"/>
                    <a:pt x="376" y="1954"/>
                  </a:cubicBezTo>
                  <a:cubicBezTo>
                    <a:pt x="420" y="1336"/>
                    <a:pt x="155" y="673"/>
                    <a:pt x="45" y="33"/>
                  </a:cubicBezTo>
                  <a:cubicBezTo>
                    <a:pt x="45" y="11"/>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1"/>
            <p:cNvSpPr/>
            <p:nvPr/>
          </p:nvSpPr>
          <p:spPr>
            <a:xfrm>
              <a:off x="2676950" y="3449250"/>
              <a:ext cx="10500" cy="50200"/>
            </a:xfrm>
            <a:custGeom>
              <a:avLst/>
              <a:gdLst/>
              <a:ahLst/>
              <a:cxnLst/>
              <a:rect l="l" t="t" r="r" b="b"/>
              <a:pathLst>
                <a:path w="420" h="2008" extrusionOk="0">
                  <a:moveTo>
                    <a:pt x="64" y="1"/>
                  </a:moveTo>
                  <a:cubicBezTo>
                    <a:pt x="50" y="1"/>
                    <a:pt x="33" y="6"/>
                    <a:pt x="22" y="17"/>
                  </a:cubicBezTo>
                  <a:cubicBezTo>
                    <a:pt x="22" y="282"/>
                    <a:pt x="0" y="569"/>
                    <a:pt x="22" y="878"/>
                  </a:cubicBezTo>
                  <a:cubicBezTo>
                    <a:pt x="44" y="1099"/>
                    <a:pt x="133" y="1320"/>
                    <a:pt x="155" y="1563"/>
                  </a:cubicBezTo>
                  <a:cubicBezTo>
                    <a:pt x="155" y="1667"/>
                    <a:pt x="194" y="2008"/>
                    <a:pt x="348" y="2008"/>
                  </a:cubicBezTo>
                  <a:cubicBezTo>
                    <a:pt x="356" y="2008"/>
                    <a:pt x="366" y="2007"/>
                    <a:pt x="376" y="2004"/>
                  </a:cubicBezTo>
                  <a:cubicBezTo>
                    <a:pt x="420" y="2004"/>
                    <a:pt x="420" y="1982"/>
                    <a:pt x="376" y="1982"/>
                  </a:cubicBezTo>
                  <a:cubicBezTo>
                    <a:pt x="199" y="1916"/>
                    <a:pt x="221" y="1364"/>
                    <a:pt x="155" y="1231"/>
                  </a:cubicBezTo>
                  <a:cubicBezTo>
                    <a:pt x="44" y="812"/>
                    <a:pt x="44" y="437"/>
                    <a:pt x="89" y="17"/>
                  </a:cubicBezTo>
                  <a:cubicBezTo>
                    <a:pt x="89" y="6"/>
                    <a:pt x="78"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1"/>
            <p:cNvSpPr/>
            <p:nvPr/>
          </p:nvSpPr>
          <p:spPr>
            <a:xfrm>
              <a:off x="2685225" y="3465825"/>
              <a:ext cx="17125" cy="65475"/>
            </a:xfrm>
            <a:custGeom>
              <a:avLst/>
              <a:gdLst/>
              <a:ahLst/>
              <a:cxnLst/>
              <a:rect l="l" t="t" r="r" b="b"/>
              <a:pathLst>
                <a:path w="685" h="2619" extrusionOk="0">
                  <a:moveTo>
                    <a:pt x="56" y="0"/>
                  </a:moveTo>
                  <a:cubicBezTo>
                    <a:pt x="39" y="0"/>
                    <a:pt x="22" y="6"/>
                    <a:pt x="22" y="17"/>
                  </a:cubicBezTo>
                  <a:cubicBezTo>
                    <a:pt x="0" y="215"/>
                    <a:pt x="89" y="370"/>
                    <a:pt x="111" y="546"/>
                  </a:cubicBezTo>
                  <a:cubicBezTo>
                    <a:pt x="199" y="789"/>
                    <a:pt x="199" y="1032"/>
                    <a:pt x="221" y="1275"/>
                  </a:cubicBezTo>
                  <a:cubicBezTo>
                    <a:pt x="265" y="1761"/>
                    <a:pt x="354" y="2202"/>
                    <a:pt x="641" y="2599"/>
                  </a:cubicBezTo>
                  <a:cubicBezTo>
                    <a:pt x="641" y="2613"/>
                    <a:pt x="645" y="2618"/>
                    <a:pt x="651" y="2618"/>
                  </a:cubicBezTo>
                  <a:cubicBezTo>
                    <a:pt x="664" y="2618"/>
                    <a:pt x="685" y="2593"/>
                    <a:pt x="685" y="2577"/>
                  </a:cubicBezTo>
                  <a:cubicBezTo>
                    <a:pt x="596" y="2357"/>
                    <a:pt x="486" y="2158"/>
                    <a:pt x="442" y="1937"/>
                  </a:cubicBezTo>
                  <a:cubicBezTo>
                    <a:pt x="376" y="1716"/>
                    <a:pt x="354" y="1496"/>
                    <a:pt x="309" y="1319"/>
                  </a:cubicBezTo>
                  <a:cubicBezTo>
                    <a:pt x="265" y="1120"/>
                    <a:pt x="265" y="900"/>
                    <a:pt x="221" y="701"/>
                  </a:cubicBezTo>
                  <a:cubicBezTo>
                    <a:pt x="155" y="458"/>
                    <a:pt x="45" y="237"/>
                    <a:pt x="89" y="17"/>
                  </a:cubicBezTo>
                  <a:cubicBezTo>
                    <a:pt x="89" y="6"/>
                    <a:pt x="72"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1"/>
            <p:cNvSpPr/>
            <p:nvPr/>
          </p:nvSpPr>
          <p:spPr>
            <a:xfrm>
              <a:off x="2701225" y="3501675"/>
              <a:ext cx="11075" cy="41225"/>
            </a:xfrm>
            <a:custGeom>
              <a:avLst/>
              <a:gdLst/>
              <a:ahLst/>
              <a:cxnLst/>
              <a:rect l="l" t="t" r="r" b="b"/>
              <a:pathLst>
                <a:path w="443" h="1649" extrusionOk="0">
                  <a:moveTo>
                    <a:pt x="23" y="1"/>
                  </a:moveTo>
                  <a:cubicBezTo>
                    <a:pt x="12" y="1"/>
                    <a:pt x="1" y="6"/>
                    <a:pt x="1" y="18"/>
                  </a:cubicBezTo>
                  <a:cubicBezTo>
                    <a:pt x="1" y="569"/>
                    <a:pt x="133" y="1143"/>
                    <a:pt x="398" y="1607"/>
                  </a:cubicBezTo>
                  <a:cubicBezTo>
                    <a:pt x="398" y="1637"/>
                    <a:pt x="407" y="1649"/>
                    <a:pt x="417" y="1649"/>
                  </a:cubicBezTo>
                  <a:cubicBezTo>
                    <a:pt x="429" y="1649"/>
                    <a:pt x="442" y="1631"/>
                    <a:pt x="442" y="1607"/>
                  </a:cubicBezTo>
                  <a:cubicBezTo>
                    <a:pt x="266" y="1055"/>
                    <a:pt x="45" y="614"/>
                    <a:pt x="45" y="18"/>
                  </a:cubicBez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1"/>
            <p:cNvSpPr/>
            <p:nvPr/>
          </p:nvSpPr>
          <p:spPr>
            <a:xfrm>
              <a:off x="2712925" y="3535625"/>
              <a:ext cx="10950" cy="21375"/>
            </a:xfrm>
            <a:custGeom>
              <a:avLst/>
              <a:gdLst/>
              <a:ahLst/>
              <a:cxnLst/>
              <a:rect l="l" t="t" r="r" b="b"/>
              <a:pathLst>
                <a:path w="438" h="855" extrusionOk="0">
                  <a:moveTo>
                    <a:pt x="61" y="0"/>
                  </a:moveTo>
                  <a:cubicBezTo>
                    <a:pt x="26" y="0"/>
                    <a:pt x="0" y="36"/>
                    <a:pt x="18" y="72"/>
                  </a:cubicBezTo>
                  <a:cubicBezTo>
                    <a:pt x="129" y="117"/>
                    <a:pt x="151" y="293"/>
                    <a:pt x="195" y="426"/>
                  </a:cubicBezTo>
                  <a:cubicBezTo>
                    <a:pt x="239" y="558"/>
                    <a:pt x="283" y="690"/>
                    <a:pt x="371" y="845"/>
                  </a:cubicBezTo>
                  <a:cubicBezTo>
                    <a:pt x="371" y="852"/>
                    <a:pt x="376" y="855"/>
                    <a:pt x="383" y="855"/>
                  </a:cubicBezTo>
                  <a:cubicBezTo>
                    <a:pt x="396" y="855"/>
                    <a:pt x="416" y="845"/>
                    <a:pt x="416" y="845"/>
                  </a:cubicBezTo>
                  <a:cubicBezTo>
                    <a:pt x="438" y="668"/>
                    <a:pt x="261" y="536"/>
                    <a:pt x="217" y="359"/>
                  </a:cubicBezTo>
                  <a:cubicBezTo>
                    <a:pt x="195" y="249"/>
                    <a:pt x="151" y="117"/>
                    <a:pt x="84" y="6"/>
                  </a:cubicBezTo>
                  <a:cubicBezTo>
                    <a:pt x="76" y="2"/>
                    <a:pt x="6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1"/>
            <p:cNvSpPr/>
            <p:nvPr/>
          </p:nvSpPr>
          <p:spPr>
            <a:xfrm>
              <a:off x="2724575" y="3549875"/>
              <a:ext cx="7575" cy="19275"/>
            </a:xfrm>
            <a:custGeom>
              <a:avLst/>
              <a:gdLst/>
              <a:ahLst/>
              <a:cxnLst/>
              <a:rect l="l" t="t" r="r" b="b"/>
              <a:pathLst>
                <a:path w="303" h="771" extrusionOk="0">
                  <a:moveTo>
                    <a:pt x="27" y="1"/>
                  </a:moveTo>
                  <a:cubicBezTo>
                    <a:pt x="7" y="1"/>
                    <a:pt x="0" y="17"/>
                    <a:pt x="16" y="32"/>
                  </a:cubicBezTo>
                  <a:cubicBezTo>
                    <a:pt x="82" y="120"/>
                    <a:pt x="82" y="275"/>
                    <a:pt x="104" y="385"/>
                  </a:cubicBezTo>
                  <a:cubicBezTo>
                    <a:pt x="126" y="518"/>
                    <a:pt x="215" y="628"/>
                    <a:pt x="281" y="761"/>
                  </a:cubicBezTo>
                  <a:cubicBezTo>
                    <a:pt x="281" y="768"/>
                    <a:pt x="283" y="770"/>
                    <a:pt x="286" y="770"/>
                  </a:cubicBezTo>
                  <a:cubicBezTo>
                    <a:pt x="293" y="770"/>
                    <a:pt x="303" y="761"/>
                    <a:pt x="303" y="761"/>
                  </a:cubicBezTo>
                  <a:cubicBezTo>
                    <a:pt x="281" y="584"/>
                    <a:pt x="192" y="496"/>
                    <a:pt x="170" y="319"/>
                  </a:cubicBezTo>
                  <a:cubicBezTo>
                    <a:pt x="126" y="209"/>
                    <a:pt x="126" y="98"/>
                    <a:pt x="60" y="10"/>
                  </a:cubicBezTo>
                  <a:cubicBezTo>
                    <a:pt x="47" y="4"/>
                    <a:pt x="36"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1"/>
            <p:cNvSpPr/>
            <p:nvPr/>
          </p:nvSpPr>
          <p:spPr>
            <a:xfrm>
              <a:off x="2737650" y="3577150"/>
              <a:ext cx="3900" cy="5000"/>
            </a:xfrm>
            <a:custGeom>
              <a:avLst/>
              <a:gdLst/>
              <a:ahLst/>
              <a:cxnLst/>
              <a:rect l="l" t="t" r="r" b="b"/>
              <a:pathLst>
                <a:path w="156" h="200" extrusionOk="0">
                  <a:moveTo>
                    <a:pt x="23" y="1"/>
                  </a:moveTo>
                  <a:cubicBezTo>
                    <a:pt x="23" y="1"/>
                    <a:pt x="1" y="1"/>
                    <a:pt x="1" y="23"/>
                  </a:cubicBezTo>
                  <a:cubicBezTo>
                    <a:pt x="45" y="89"/>
                    <a:pt x="89" y="133"/>
                    <a:pt x="155" y="199"/>
                  </a:cubicBezTo>
                  <a:cubicBezTo>
                    <a:pt x="111" y="133"/>
                    <a:pt x="89" y="67"/>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1"/>
            <p:cNvSpPr/>
            <p:nvPr/>
          </p:nvSpPr>
          <p:spPr>
            <a:xfrm>
              <a:off x="2786775" y="3508300"/>
              <a:ext cx="1675" cy="8025"/>
            </a:xfrm>
            <a:custGeom>
              <a:avLst/>
              <a:gdLst/>
              <a:ahLst/>
              <a:cxnLst/>
              <a:rect l="l" t="t" r="r" b="b"/>
              <a:pathLst>
                <a:path w="67" h="321" extrusionOk="0">
                  <a:moveTo>
                    <a:pt x="22" y="1"/>
                  </a:moveTo>
                  <a:cubicBezTo>
                    <a:pt x="11" y="1"/>
                    <a:pt x="0" y="6"/>
                    <a:pt x="0" y="17"/>
                  </a:cubicBezTo>
                  <a:lnTo>
                    <a:pt x="0" y="172"/>
                  </a:lnTo>
                  <a:cubicBezTo>
                    <a:pt x="22" y="216"/>
                    <a:pt x="0" y="282"/>
                    <a:pt x="22" y="304"/>
                  </a:cubicBezTo>
                  <a:cubicBezTo>
                    <a:pt x="22" y="315"/>
                    <a:pt x="28" y="321"/>
                    <a:pt x="33" y="321"/>
                  </a:cubicBezTo>
                  <a:cubicBezTo>
                    <a:pt x="39" y="321"/>
                    <a:pt x="45" y="315"/>
                    <a:pt x="45" y="304"/>
                  </a:cubicBezTo>
                  <a:cubicBezTo>
                    <a:pt x="67" y="282"/>
                    <a:pt x="45" y="216"/>
                    <a:pt x="45" y="172"/>
                  </a:cubicBezTo>
                  <a:lnTo>
                    <a:pt x="45" y="17"/>
                  </a:lnTo>
                  <a:cubicBezTo>
                    <a:pt x="45" y="6"/>
                    <a:pt x="33"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1"/>
            <p:cNvSpPr/>
            <p:nvPr/>
          </p:nvSpPr>
          <p:spPr>
            <a:xfrm>
              <a:off x="2876725" y="3349300"/>
              <a:ext cx="4825" cy="14250"/>
            </a:xfrm>
            <a:custGeom>
              <a:avLst/>
              <a:gdLst/>
              <a:ahLst/>
              <a:cxnLst/>
              <a:rect l="l" t="t" r="r" b="b"/>
              <a:pathLst>
                <a:path w="193" h="570" extrusionOk="0">
                  <a:moveTo>
                    <a:pt x="174" y="1"/>
                  </a:moveTo>
                  <a:cubicBezTo>
                    <a:pt x="169" y="1"/>
                    <a:pt x="162" y="6"/>
                    <a:pt x="155" y="20"/>
                  </a:cubicBezTo>
                  <a:cubicBezTo>
                    <a:pt x="1" y="130"/>
                    <a:pt x="67" y="395"/>
                    <a:pt x="67" y="527"/>
                  </a:cubicBezTo>
                  <a:cubicBezTo>
                    <a:pt x="67" y="557"/>
                    <a:pt x="76" y="569"/>
                    <a:pt x="86" y="569"/>
                  </a:cubicBezTo>
                  <a:cubicBezTo>
                    <a:pt x="98" y="569"/>
                    <a:pt x="111" y="552"/>
                    <a:pt x="111" y="527"/>
                  </a:cubicBezTo>
                  <a:cubicBezTo>
                    <a:pt x="111" y="395"/>
                    <a:pt x="45" y="174"/>
                    <a:pt x="177" y="42"/>
                  </a:cubicBezTo>
                  <a:cubicBezTo>
                    <a:pt x="193" y="26"/>
                    <a:pt x="187"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1"/>
            <p:cNvSpPr/>
            <p:nvPr/>
          </p:nvSpPr>
          <p:spPr>
            <a:xfrm>
              <a:off x="2888875" y="3334450"/>
              <a:ext cx="1125" cy="19075"/>
            </a:xfrm>
            <a:custGeom>
              <a:avLst/>
              <a:gdLst/>
              <a:ahLst/>
              <a:cxnLst/>
              <a:rect l="l" t="t" r="r" b="b"/>
              <a:pathLst>
                <a:path w="45" h="763" extrusionOk="0">
                  <a:moveTo>
                    <a:pt x="14" y="1"/>
                  </a:moveTo>
                  <a:cubicBezTo>
                    <a:pt x="6" y="1"/>
                    <a:pt x="0" y="7"/>
                    <a:pt x="0" y="18"/>
                  </a:cubicBezTo>
                  <a:lnTo>
                    <a:pt x="0" y="746"/>
                  </a:lnTo>
                  <a:cubicBezTo>
                    <a:pt x="0" y="757"/>
                    <a:pt x="11" y="763"/>
                    <a:pt x="22" y="763"/>
                  </a:cubicBezTo>
                  <a:cubicBezTo>
                    <a:pt x="33" y="763"/>
                    <a:pt x="45" y="757"/>
                    <a:pt x="45" y="746"/>
                  </a:cubicBezTo>
                  <a:lnTo>
                    <a:pt x="45" y="18"/>
                  </a:lnTo>
                  <a:cubicBezTo>
                    <a:pt x="33" y="7"/>
                    <a:pt x="22"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1"/>
            <p:cNvSpPr/>
            <p:nvPr/>
          </p:nvSpPr>
          <p:spPr>
            <a:xfrm>
              <a:off x="2899900" y="3320750"/>
              <a:ext cx="4100" cy="20500"/>
            </a:xfrm>
            <a:custGeom>
              <a:avLst/>
              <a:gdLst/>
              <a:ahLst/>
              <a:cxnLst/>
              <a:rect l="l" t="t" r="r" b="b"/>
              <a:pathLst>
                <a:path w="164" h="820" extrusionOk="0">
                  <a:moveTo>
                    <a:pt x="158" y="0"/>
                  </a:moveTo>
                  <a:cubicBezTo>
                    <a:pt x="151" y="0"/>
                    <a:pt x="133" y="16"/>
                    <a:pt x="133" y="58"/>
                  </a:cubicBezTo>
                  <a:cubicBezTo>
                    <a:pt x="133" y="190"/>
                    <a:pt x="67" y="323"/>
                    <a:pt x="67" y="455"/>
                  </a:cubicBezTo>
                  <a:cubicBezTo>
                    <a:pt x="67" y="521"/>
                    <a:pt x="45" y="566"/>
                    <a:pt x="23" y="632"/>
                  </a:cubicBezTo>
                  <a:cubicBezTo>
                    <a:pt x="23" y="632"/>
                    <a:pt x="1" y="632"/>
                    <a:pt x="1" y="654"/>
                  </a:cubicBezTo>
                  <a:lnTo>
                    <a:pt x="1" y="720"/>
                  </a:lnTo>
                  <a:lnTo>
                    <a:pt x="1" y="786"/>
                  </a:lnTo>
                  <a:cubicBezTo>
                    <a:pt x="1" y="808"/>
                    <a:pt x="12" y="819"/>
                    <a:pt x="23" y="819"/>
                  </a:cubicBezTo>
                  <a:cubicBezTo>
                    <a:pt x="34" y="819"/>
                    <a:pt x="45" y="808"/>
                    <a:pt x="45" y="786"/>
                  </a:cubicBezTo>
                  <a:cubicBezTo>
                    <a:pt x="45" y="676"/>
                    <a:pt x="111" y="543"/>
                    <a:pt x="111" y="411"/>
                  </a:cubicBezTo>
                  <a:cubicBezTo>
                    <a:pt x="133" y="279"/>
                    <a:pt x="155" y="168"/>
                    <a:pt x="155" y="14"/>
                  </a:cubicBezTo>
                  <a:cubicBezTo>
                    <a:pt x="164" y="6"/>
                    <a:pt x="163"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1"/>
            <p:cNvSpPr/>
            <p:nvPr/>
          </p:nvSpPr>
          <p:spPr>
            <a:xfrm>
              <a:off x="2909300" y="3312375"/>
              <a:ext cx="3325" cy="19075"/>
            </a:xfrm>
            <a:custGeom>
              <a:avLst/>
              <a:gdLst/>
              <a:ahLst/>
              <a:cxnLst/>
              <a:rect l="l" t="t" r="r" b="b"/>
              <a:pathLst>
                <a:path w="133" h="763" extrusionOk="0">
                  <a:moveTo>
                    <a:pt x="55" y="1"/>
                  </a:moveTo>
                  <a:cubicBezTo>
                    <a:pt x="39" y="1"/>
                    <a:pt x="22" y="6"/>
                    <a:pt x="22" y="18"/>
                  </a:cubicBezTo>
                  <a:lnTo>
                    <a:pt x="22" y="415"/>
                  </a:lnTo>
                  <a:cubicBezTo>
                    <a:pt x="22" y="525"/>
                    <a:pt x="0" y="658"/>
                    <a:pt x="66" y="746"/>
                  </a:cubicBezTo>
                  <a:cubicBezTo>
                    <a:pt x="66" y="757"/>
                    <a:pt x="77" y="763"/>
                    <a:pt x="88" y="763"/>
                  </a:cubicBezTo>
                  <a:cubicBezTo>
                    <a:pt x="100" y="763"/>
                    <a:pt x="111" y="757"/>
                    <a:pt x="111" y="746"/>
                  </a:cubicBezTo>
                  <a:cubicBezTo>
                    <a:pt x="133" y="636"/>
                    <a:pt x="133" y="525"/>
                    <a:pt x="133" y="415"/>
                  </a:cubicBezTo>
                  <a:cubicBezTo>
                    <a:pt x="88" y="305"/>
                    <a:pt x="88" y="172"/>
                    <a:pt x="88" y="18"/>
                  </a:cubicBezTo>
                  <a:cubicBezTo>
                    <a:pt x="88" y="6"/>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1"/>
            <p:cNvSpPr/>
            <p:nvPr/>
          </p:nvSpPr>
          <p:spPr>
            <a:xfrm>
              <a:off x="2915925" y="3305900"/>
              <a:ext cx="4975" cy="19350"/>
            </a:xfrm>
            <a:custGeom>
              <a:avLst/>
              <a:gdLst/>
              <a:ahLst/>
              <a:cxnLst/>
              <a:rect l="l" t="t" r="r" b="b"/>
              <a:pathLst>
                <a:path w="199" h="774" extrusionOk="0">
                  <a:moveTo>
                    <a:pt x="174" y="1"/>
                  </a:moveTo>
                  <a:cubicBezTo>
                    <a:pt x="160" y="1"/>
                    <a:pt x="144" y="12"/>
                    <a:pt x="133" y="34"/>
                  </a:cubicBezTo>
                  <a:cubicBezTo>
                    <a:pt x="133" y="144"/>
                    <a:pt x="66" y="254"/>
                    <a:pt x="44" y="365"/>
                  </a:cubicBezTo>
                  <a:cubicBezTo>
                    <a:pt x="0" y="475"/>
                    <a:pt x="44" y="630"/>
                    <a:pt x="66" y="740"/>
                  </a:cubicBezTo>
                  <a:cubicBezTo>
                    <a:pt x="66" y="762"/>
                    <a:pt x="83" y="773"/>
                    <a:pt x="99" y="773"/>
                  </a:cubicBezTo>
                  <a:cubicBezTo>
                    <a:pt x="116" y="773"/>
                    <a:pt x="133" y="762"/>
                    <a:pt x="133" y="740"/>
                  </a:cubicBezTo>
                  <a:cubicBezTo>
                    <a:pt x="155" y="608"/>
                    <a:pt x="88" y="475"/>
                    <a:pt x="133" y="343"/>
                  </a:cubicBezTo>
                  <a:cubicBezTo>
                    <a:pt x="177" y="232"/>
                    <a:pt x="199" y="144"/>
                    <a:pt x="199" y="34"/>
                  </a:cubicBezTo>
                  <a:cubicBezTo>
                    <a:pt x="199" y="12"/>
                    <a:pt x="18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1"/>
            <p:cNvSpPr/>
            <p:nvPr/>
          </p:nvSpPr>
          <p:spPr>
            <a:xfrm>
              <a:off x="2926950" y="3289350"/>
              <a:ext cx="3900" cy="27900"/>
            </a:xfrm>
            <a:custGeom>
              <a:avLst/>
              <a:gdLst/>
              <a:ahLst/>
              <a:cxnLst/>
              <a:rect l="l" t="t" r="r" b="b"/>
              <a:pathLst>
                <a:path w="156" h="1116" extrusionOk="0">
                  <a:moveTo>
                    <a:pt x="75" y="0"/>
                  </a:moveTo>
                  <a:cubicBezTo>
                    <a:pt x="56" y="0"/>
                    <a:pt x="45" y="11"/>
                    <a:pt x="45" y="33"/>
                  </a:cubicBezTo>
                  <a:cubicBezTo>
                    <a:pt x="45" y="387"/>
                    <a:pt x="1" y="718"/>
                    <a:pt x="45" y="1093"/>
                  </a:cubicBezTo>
                  <a:cubicBezTo>
                    <a:pt x="45" y="1115"/>
                    <a:pt x="67" y="1115"/>
                    <a:pt x="89" y="1115"/>
                  </a:cubicBezTo>
                  <a:cubicBezTo>
                    <a:pt x="133" y="1115"/>
                    <a:pt x="155" y="1115"/>
                    <a:pt x="155" y="1093"/>
                  </a:cubicBezTo>
                  <a:lnTo>
                    <a:pt x="155" y="33"/>
                  </a:lnTo>
                  <a:cubicBezTo>
                    <a:pt x="122" y="11"/>
                    <a:pt x="94"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1"/>
            <p:cNvSpPr/>
            <p:nvPr/>
          </p:nvSpPr>
          <p:spPr>
            <a:xfrm>
              <a:off x="2934125" y="3286175"/>
              <a:ext cx="3350" cy="24575"/>
            </a:xfrm>
            <a:custGeom>
              <a:avLst/>
              <a:gdLst/>
              <a:ahLst/>
              <a:cxnLst/>
              <a:rect l="l" t="t" r="r" b="b"/>
              <a:pathLst>
                <a:path w="134" h="983" extrusionOk="0">
                  <a:moveTo>
                    <a:pt x="89" y="0"/>
                  </a:moveTo>
                  <a:cubicBezTo>
                    <a:pt x="78" y="0"/>
                    <a:pt x="67" y="17"/>
                    <a:pt x="67" y="50"/>
                  </a:cubicBezTo>
                  <a:cubicBezTo>
                    <a:pt x="23" y="337"/>
                    <a:pt x="1" y="624"/>
                    <a:pt x="1" y="933"/>
                  </a:cubicBezTo>
                  <a:cubicBezTo>
                    <a:pt x="1" y="966"/>
                    <a:pt x="23" y="983"/>
                    <a:pt x="45" y="983"/>
                  </a:cubicBezTo>
                  <a:cubicBezTo>
                    <a:pt x="67" y="983"/>
                    <a:pt x="89" y="966"/>
                    <a:pt x="89" y="933"/>
                  </a:cubicBezTo>
                  <a:cubicBezTo>
                    <a:pt x="89" y="889"/>
                    <a:pt x="111" y="823"/>
                    <a:pt x="133" y="779"/>
                  </a:cubicBezTo>
                  <a:cubicBezTo>
                    <a:pt x="133" y="734"/>
                    <a:pt x="111" y="734"/>
                    <a:pt x="111" y="734"/>
                  </a:cubicBezTo>
                  <a:lnTo>
                    <a:pt x="111" y="50"/>
                  </a:lnTo>
                  <a:cubicBezTo>
                    <a:pt x="111" y="17"/>
                    <a:pt x="100"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1"/>
            <p:cNvSpPr/>
            <p:nvPr/>
          </p:nvSpPr>
          <p:spPr>
            <a:xfrm>
              <a:off x="2942625" y="3274025"/>
              <a:ext cx="4225" cy="21500"/>
            </a:xfrm>
            <a:custGeom>
              <a:avLst/>
              <a:gdLst/>
              <a:ahLst/>
              <a:cxnLst/>
              <a:rect l="l" t="t" r="r" b="b"/>
              <a:pathLst>
                <a:path w="169" h="860" extrusionOk="0">
                  <a:moveTo>
                    <a:pt x="135" y="1"/>
                  </a:moveTo>
                  <a:cubicBezTo>
                    <a:pt x="119" y="1"/>
                    <a:pt x="102" y="17"/>
                    <a:pt x="102" y="50"/>
                  </a:cubicBezTo>
                  <a:cubicBezTo>
                    <a:pt x="102" y="315"/>
                    <a:pt x="102" y="558"/>
                    <a:pt x="14" y="823"/>
                  </a:cubicBezTo>
                  <a:cubicBezTo>
                    <a:pt x="1" y="849"/>
                    <a:pt x="18" y="860"/>
                    <a:pt x="39" y="860"/>
                  </a:cubicBezTo>
                  <a:cubicBezTo>
                    <a:pt x="54" y="860"/>
                    <a:pt x="71" y="854"/>
                    <a:pt x="80" y="845"/>
                  </a:cubicBezTo>
                  <a:cubicBezTo>
                    <a:pt x="168" y="602"/>
                    <a:pt x="168" y="315"/>
                    <a:pt x="168" y="50"/>
                  </a:cubicBezTo>
                  <a:cubicBezTo>
                    <a:pt x="168" y="17"/>
                    <a:pt x="152"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1"/>
            <p:cNvSpPr/>
            <p:nvPr/>
          </p:nvSpPr>
          <p:spPr>
            <a:xfrm>
              <a:off x="2952350" y="3265750"/>
              <a:ext cx="3325" cy="9675"/>
            </a:xfrm>
            <a:custGeom>
              <a:avLst/>
              <a:gdLst/>
              <a:ahLst/>
              <a:cxnLst/>
              <a:rect l="l" t="t" r="r" b="b"/>
              <a:pathLst>
                <a:path w="133" h="387" extrusionOk="0">
                  <a:moveTo>
                    <a:pt x="33" y="1"/>
                  </a:moveTo>
                  <a:cubicBezTo>
                    <a:pt x="17" y="1"/>
                    <a:pt x="0" y="17"/>
                    <a:pt x="0" y="50"/>
                  </a:cubicBezTo>
                  <a:lnTo>
                    <a:pt x="0" y="337"/>
                  </a:lnTo>
                  <a:cubicBezTo>
                    <a:pt x="0" y="370"/>
                    <a:pt x="17" y="387"/>
                    <a:pt x="33" y="387"/>
                  </a:cubicBezTo>
                  <a:cubicBezTo>
                    <a:pt x="50" y="387"/>
                    <a:pt x="66" y="370"/>
                    <a:pt x="66" y="337"/>
                  </a:cubicBezTo>
                  <a:lnTo>
                    <a:pt x="66" y="271"/>
                  </a:lnTo>
                  <a:cubicBezTo>
                    <a:pt x="66" y="205"/>
                    <a:pt x="110" y="161"/>
                    <a:pt x="133" y="94"/>
                  </a:cubicBezTo>
                  <a:lnTo>
                    <a:pt x="110" y="94"/>
                  </a:lnTo>
                  <a:cubicBezTo>
                    <a:pt x="66" y="94"/>
                    <a:pt x="66" y="72"/>
                    <a:pt x="66" y="50"/>
                  </a:cubicBezTo>
                  <a:cubicBezTo>
                    <a:pt x="66" y="17"/>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1"/>
            <p:cNvSpPr/>
            <p:nvPr/>
          </p:nvSpPr>
          <p:spPr>
            <a:xfrm>
              <a:off x="2958400" y="3257750"/>
              <a:ext cx="5000" cy="11750"/>
            </a:xfrm>
            <a:custGeom>
              <a:avLst/>
              <a:gdLst/>
              <a:ahLst/>
              <a:cxnLst/>
              <a:rect l="l" t="t" r="r" b="b"/>
              <a:pathLst>
                <a:path w="200" h="470" extrusionOk="0">
                  <a:moveTo>
                    <a:pt x="133" y="0"/>
                  </a:moveTo>
                  <a:cubicBezTo>
                    <a:pt x="122" y="0"/>
                    <a:pt x="111" y="6"/>
                    <a:pt x="111" y="17"/>
                  </a:cubicBezTo>
                  <a:cubicBezTo>
                    <a:pt x="111" y="105"/>
                    <a:pt x="111" y="216"/>
                    <a:pt x="45" y="304"/>
                  </a:cubicBezTo>
                  <a:cubicBezTo>
                    <a:pt x="23" y="348"/>
                    <a:pt x="1" y="392"/>
                    <a:pt x="1" y="436"/>
                  </a:cubicBezTo>
                  <a:cubicBezTo>
                    <a:pt x="1" y="459"/>
                    <a:pt x="6" y="470"/>
                    <a:pt x="12" y="470"/>
                  </a:cubicBezTo>
                  <a:cubicBezTo>
                    <a:pt x="18" y="470"/>
                    <a:pt x="23" y="459"/>
                    <a:pt x="23" y="436"/>
                  </a:cubicBezTo>
                  <a:cubicBezTo>
                    <a:pt x="45" y="392"/>
                    <a:pt x="111" y="326"/>
                    <a:pt x="133" y="282"/>
                  </a:cubicBezTo>
                  <a:cubicBezTo>
                    <a:pt x="155" y="194"/>
                    <a:pt x="200" y="105"/>
                    <a:pt x="155" y="17"/>
                  </a:cubicBezTo>
                  <a:cubicBezTo>
                    <a:pt x="155" y="6"/>
                    <a:pt x="144"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1"/>
            <p:cNvSpPr/>
            <p:nvPr/>
          </p:nvSpPr>
          <p:spPr>
            <a:xfrm>
              <a:off x="2866800" y="3410625"/>
              <a:ext cx="2775" cy="36175"/>
            </a:xfrm>
            <a:custGeom>
              <a:avLst/>
              <a:gdLst/>
              <a:ahLst/>
              <a:cxnLst/>
              <a:rect l="l" t="t" r="r" b="b"/>
              <a:pathLst>
                <a:path w="111" h="1447" extrusionOk="0">
                  <a:moveTo>
                    <a:pt x="22" y="0"/>
                  </a:moveTo>
                  <a:cubicBezTo>
                    <a:pt x="11" y="0"/>
                    <a:pt x="0" y="6"/>
                    <a:pt x="0" y="17"/>
                  </a:cubicBezTo>
                  <a:cubicBezTo>
                    <a:pt x="0" y="481"/>
                    <a:pt x="22" y="922"/>
                    <a:pt x="45" y="1430"/>
                  </a:cubicBezTo>
                  <a:cubicBezTo>
                    <a:pt x="45" y="1441"/>
                    <a:pt x="61" y="1446"/>
                    <a:pt x="78" y="1446"/>
                  </a:cubicBezTo>
                  <a:cubicBezTo>
                    <a:pt x="94" y="1446"/>
                    <a:pt x="111" y="1441"/>
                    <a:pt x="111" y="1430"/>
                  </a:cubicBezTo>
                  <a:cubicBezTo>
                    <a:pt x="111" y="1209"/>
                    <a:pt x="45" y="988"/>
                    <a:pt x="45" y="768"/>
                  </a:cubicBezTo>
                  <a:lnTo>
                    <a:pt x="45" y="17"/>
                  </a:lnTo>
                  <a:cubicBezTo>
                    <a:pt x="45" y="6"/>
                    <a:pt x="33"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1"/>
            <p:cNvSpPr/>
            <p:nvPr/>
          </p:nvSpPr>
          <p:spPr>
            <a:xfrm>
              <a:off x="2894400" y="3384125"/>
              <a:ext cx="4425" cy="29275"/>
            </a:xfrm>
            <a:custGeom>
              <a:avLst/>
              <a:gdLst/>
              <a:ahLst/>
              <a:cxnLst/>
              <a:rect l="l" t="t" r="r" b="b"/>
              <a:pathLst>
                <a:path w="177" h="1171" extrusionOk="0">
                  <a:moveTo>
                    <a:pt x="111" y="1"/>
                  </a:moveTo>
                  <a:cubicBezTo>
                    <a:pt x="88" y="1"/>
                    <a:pt x="66" y="6"/>
                    <a:pt x="66" y="17"/>
                  </a:cubicBezTo>
                  <a:cubicBezTo>
                    <a:pt x="66" y="216"/>
                    <a:pt x="22" y="349"/>
                    <a:pt x="22" y="547"/>
                  </a:cubicBezTo>
                  <a:cubicBezTo>
                    <a:pt x="0" y="746"/>
                    <a:pt x="22" y="922"/>
                    <a:pt x="22" y="1121"/>
                  </a:cubicBezTo>
                  <a:cubicBezTo>
                    <a:pt x="22" y="1154"/>
                    <a:pt x="44" y="1171"/>
                    <a:pt x="66" y="1171"/>
                  </a:cubicBezTo>
                  <a:cubicBezTo>
                    <a:pt x="88" y="1171"/>
                    <a:pt x="111" y="1154"/>
                    <a:pt x="111" y="1121"/>
                  </a:cubicBezTo>
                  <a:lnTo>
                    <a:pt x="111" y="547"/>
                  </a:lnTo>
                  <a:cubicBezTo>
                    <a:pt x="133" y="371"/>
                    <a:pt x="177" y="216"/>
                    <a:pt x="155" y="17"/>
                  </a:cubicBezTo>
                  <a:cubicBezTo>
                    <a:pt x="155" y="6"/>
                    <a:pt x="133"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1"/>
            <p:cNvSpPr/>
            <p:nvPr/>
          </p:nvSpPr>
          <p:spPr>
            <a:xfrm>
              <a:off x="2929150" y="3344050"/>
              <a:ext cx="4450" cy="20925"/>
            </a:xfrm>
            <a:custGeom>
              <a:avLst/>
              <a:gdLst/>
              <a:ahLst/>
              <a:cxnLst/>
              <a:rect l="l" t="t" r="r" b="b"/>
              <a:pathLst>
                <a:path w="178" h="837" extrusionOk="0">
                  <a:moveTo>
                    <a:pt x="127" y="0"/>
                  </a:moveTo>
                  <a:cubicBezTo>
                    <a:pt x="109" y="0"/>
                    <a:pt x="89" y="17"/>
                    <a:pt x="89" y="53"/>
                  </a:cubicBezTo>
                  <a:cubicBezTo>
                    <a:pt x="89" y="119"/>
                    <a:pt x="67" y="141"/>
                    <a:pt x="45" y="163"/>
                  </a:cubicBezTo>
                  <a:cubicBezTo>
                    <a:pt x="1" y="208"/>
                    <a:pt x="1" y="274"/>
                    <a:pt x="1" y="296"/>
                  </a:cubicBezTo>
                  <a:lnTo>
                    <a:pt x="1" y="804"/>
                  </a:lnTo>
                  <a:cubicBezTo>
                    <a:pt x="1" y="826"/>
                    <a:pt x="23" y="837"/>
                    <a:pt x="45" y="837"/>
                  </a:cubicBezTo>
                  <a:cubicBezTo>
                    <a:pt x="67" y="837"/>
                    <a:pt x="89" y="826"/>
                    <a:pt x="89" y="804"/>
                  </a:cubicBezTo>
                  <a:lnTo>
                    <a:pt x="89" y="759"/>
                  </a:lnTo>
                  <a:cubicBezTo>
                    <a:pt x="89" y="737"/>
                    <a:pt x="111" y="715"/>
                    <a:pt x="111" y="693"/>
                  </a:cubicBezTo>
                  <a:cubicBezTo>
                    <a:pt x="149" y="693"/>
                    <a:pt x="155" y="645"/>
                    <a:pt x="128" y="645"/>
                  </a:cubicBezTo>
                  <a:cubicBezTo>
                    <a:pt x="123" y="645"/>
                    <a:pt x="118" y="646"/>
                    <a:pt x="111" y="649"/>
                  </a:cubicBezTo>
                  <a:lnTo>
                    <a:pt x="89" y="649"/>
                  </a:lnTo>
                  <a:cubicBezTo>
                    <a:pt x="89" y="517"/>
                    <a:pt x="67" y="362"/>
                    <a:pt x="89" y="208"/>
                  </a:cubicBezTo>
                  <a:cubicBezTo>
                    <a:pt x="111" y="141"/>
                    <a:pt x="178" y="119"/>
                    <a:pt x="155" y="31"/>
                  </a:cubicBezTo>
                  <a:cubicBezTo>
                    <a:pt x="155" y="11"/>
                    <a:pt x="142"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1"/>
            <p:cNvSpPr/>
            <p:nvPr/>
          </p:nvSpPr>
          <p:spPr>
            <a:xfrm>
              <a:off x="2939100" y="3327425"/>
              <a:ext cx="3875" cy="15075"/>
            </a:xfrm>
            <a:custGeom>
              <a:avLst/>
              <a:gdLst/>
              <a:ahLst/>
              <a:cxnLst/>
              <a:rect l="l" t="t" r="r" b="b"/>
              <a:pathLst>
                <a:path w="155" h="603" extrusionOk="0">
                  <a:moveTo>
                    <a:pt x="119" y="1"/>
                  </a:moveTo>
                  <a:cubicBezTo>
                    <a:pt x="105" y="1"/>
                    <a:pt x="89" y="12"/>
                    <a:pt x="89" y="34"/>
                  </a:cubicBezTo>
                  <a:cubicBezTo>
                    <a:pt x="89" y="166"/>
                    <a:pt x="111" y="276"/>
                    <a:pt x="44" y="387"/>
                  </a:cubicBezTo>
                  <a:cubicBezTo>
                    <a:pt x="22" y="453"/>
                    <a:pt x="0" y="519"/>
                    <a:pt x="22" y="586"/>
                  </a:cubicBezTo>
                  <a:cubicBezTo>
                    <a:pt x="22" y="597"/>
                    <a:pt x="28" y="602"/>
                    <a:pt x="36" y="602"/>
                  </a:cubicBezTo>
                  <a:cubicBezTo>
                    <a:pt x="44" y="602"/>
                    <a:pt x="55" y="597"/>
                    <a:pt x="67" y="586"/>
                  </a:cubicBezTo>
                  <a:cubicBezTo>
                    <a:pt x="111" y="519"/>
                    <a:pt x="111" y="497"/>
                    <a:pt x="111" y="453"/>
                  </a:cubicBezTo>
                  <a:cubicBezTo>
                    <a:pt x="133" y="409"/>
                    <a:pt x="133" y="387"/>
                    <a:pt x="133" y="343"/>
                  </a:cubicBezTo>
                  <a:cubicBezTo>
                    <a:pt x="155" y="232"/>
                    <a:pt x="133" y="144"/>
                    <a:pt x="133" y="34"/>
                  </a:cubicBezTo>
                  <a:cubicBezTo>
                    <a:pt x="144" y="12"/>
                    <a:pt x="133"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1"/>
            <p:cNvSpPr/>
            <p:nvPr/>
          </p:nvSpPr>
          <p:spPr>
            <a:xfrm>
              <a:off x="2947375" y="3316200"/>
              <a:ext cx="5125" cy="9550"/>
            </a:xfrm>
            <a:custGeom>
              <a:avLst/>
              <a:gdLst/>
              <a:ahLst/>
              <a:cxnLst/>
              <a:rect l="l" t="t" r="r" b="b"/>
              <a:pathLst>
                <a:path w="205" h="382" extrusionOk="0">
                  <a:moveTo>
                    <a:pt x="188" y="0"/>
                  </a:moveTo>
                  <a:cubicBezTo>
                    <a:pt x="180" y="0"/>
                    <a:pt x="169" y="5"/>
                    <a:pt x="155" y="19"/>
                  </a:cubicBezTo>
                  <a:cubicBezTo>
                    <a:pt x="111" y="85"/>
                    <a:pt x="89" y="174"/>
                    <a:pt x="23" y="262"/>
                  </a:cubicBezTo>
                  <a:cubicBezTo>
                    <a:pt x="23" y="262"/>
                    <a:pt x="0" y="262"/>
                    <a:pt x="0" y="284"/>
                  </a:cubicBezTo>
                  <a:lnTo>
                    <a:pt x="0" y="350"/>
                  </a:lnTo>
                  <a:cubicBezTo>
                    <a:pt x="0" y="366"/>
                    <a:pt x="23" y="381"/>
                    <a:pt x="35" y="381"/>
                  </a:cubicBezTo>
                  <a:cubicBezTo>
                    <a:pt x="41" y="381"/>
                    <a:pt x="45" y="379"/>
                    <a:pt x="45" y="372"/>
                  </a:cubicBezTo>
                  <a:cubicBezTo>
                    <a:pt x="111" y="284"/>
                    <a:pt x="133" y="152"/>
                    <a:pt x="155" y="41"/>
                  </a:cubicBezTo>
                  <a:cubicBezTo>
                    <a:pt x="201" y="26"/>
                    <a:pt x="204"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1"/>
            <p:cNvSpPr/>
            <p:nvPr/>
          </p:nvSpPr>
          <p:spPr>
            <a:xfrm>
              <a:off x="2958975" y="3309500"/>
              <a:ext cx="1675" cy="1875"/>
            </a:xfrm>
            <a:custGeom>
              <a:avLst/>
              <a:gdLst/>
              <a:ahLst/>
              <a:cxnLst/>
              <a:rect l="l" t="t" r="r" b="b"/>
              <a:pathLst>
                <a:path w="67" h="75" extrusionOk="0">
                  <a:moveTo>
                    <a:pt x="66" y="0"/>
                  </a:moveTo>
                  <a:lnTo>
                    <a:pt x="0" y="66"/>
                  </a:lnTo>
                  <a:cubicBezTo>
                    <a:pt x="6" y="72"/>
                    <a:pt x="10" y="75"/>
                    <a:pt x="13" y="75"/>
                  </a:cubicBezTo>
                  <a:cubicBezTo>
                    <a:pt x="25" y="75"/>
                    <a:pt x="33" y="5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1"/>
            <p:cNvSpPr/>
            <p:nvPr/>
          </p:nvSpPr>
          <p:spPr>
            <a:xfrm>
              <a:off x="2823750" y="3573850"/>
              <a:ext cx="575" cy="8300"/>
            </a:xfrm>
            <a:custGeom>
              <a:avLst/>
              <a:gdLst/>
              <a:ahLst/>
              <a:cxnLst/>
              <a:rect l="l" t="t" r="r" b="b"/>
              <a:pathLst>
                <a:path w="23" h="332" extrusionOk="0">
                  <a:moveTo>
                    <a:pt x="0" y="0"/>
                  </a:moveTo>
                  <a:lnTo>
                    <a:pt x="0" y="331"/>
                  </a:lnTo>
                  <a:cubicBezTo>
                    <a:pt x="23" y="221"/>
                    <a:pt x="23"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1"/>
            <p:cNvSpPr/>
            <p:nvPr/>
          </p:nvSpPr>
          <p:spPr>
            <a:xfrm>
              <a:off x="2831475" y="3548600"/>
              <a:ext cx="2775" cy="27200"/>
            </a:xfrm>
            <a:custGeom>
              <a:avLst/>
              <a:gdLst/>
              <a:ahLst/>
              <a:cxnLst/>
              <a:rect l="l" t="t" r="r" b="b"/>
              <a:pathLst>
                <a:path w="111" h="1088" extrusionOk="0">
                  <a:moveTo>
                    <a:pt x="50" y="0"/>
                  </a:moveTo>
                  <a:cubicBezTo>
                    <a:pt x="39" y="0"/>
                    <a:pt x="23" y="6"/>
                    <a:pt x="23" y="17"/>
                  </a:cubicBezTo>
                  <a:cubicBezTo>
                    <a:pt x="23" y="370"/>
                    <a:pt x="0" y="723"/>
                    <a:pt x="23" y="1055"/>
                  </a:cubicBezTo>
                  <a:cubicBezTo>
                    <a:pt x="23" y="1077"/>
                    <a:pt x="28" y="1088"/>
                    <a:pt x="34" y="1088"/>
                  </a:cubicBezTo>
                  <a:cubicBezTo>
                    <a:pt x="39" y="1088"/>
                    <a:pt x="45" y="1077"/>
                    <a:pt x="45" y="1055"/>
                  </a:cubicBezTo>
                  <a:cubicBezTo>
                    <a:pt x="111" y="701"/>
                    <a:pt x="45" y="348"/>
                    <a:pt x="45" y="17"/>
                  </a:cubicBezTo>
                  <a:cubicBezTo>
                    <a:pt x="67" y="6"/>
                    <a:pt x="61"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1"/>
            <p:cNvSpPr/>
            <p:nvPr/>
          </p:nvSpPr>
          <p:spPr>
            <a:xfrm>
              <a:off x="2839750" y="3530375"/>
              <a:ext cx="3350" cy="37575"/>
            </a:xfrm>
            <a:custGeom>
              <a:avLst/>
              <a:gdLst/>
              <a:ahLst/>
              <a:cxnLst/>
              <a:rect l="l" t="t" r="r" b="b"/>
              <a:pathLst>
                <a:path w="134" h="1503" extrusionOk="0">
                  <a:moveTo>
                    <a:pt x="23" y="1"/>
                  </a:moveTo>
                  <a:cubicBezTo>
                    <a:pt x="12" y="1"/>
                    <a:pt x="1" y="6"/>
                    <a:pt x="1" y="17"/>
                  </a:cubicBezTo>
                  <a:lnTo>
                    <a:pt x="1" y="790"/>
                  </a:lnTo>
                  <a:cubicBezTo>
                    <a:pt x="1" y="1055"/>
                    <a:pt x="45" y="1232"/>
                    <a:pt x="45" y="1452"/>
                  </a:cubicBezTo>
                  <a:cubicBezTo>
                    <a:pt x="45" y="1485"/>
                    <a:pt x="67" y="1502"/>
                    <a:pt x="86" y="1502"/>
                  </a:cubicBezTo>
                  <a:cubicBezTo>
                    <a:pt x="105" y="1502"/>
                    <a:pt x="122" y="1485"/>
                    <a:pt x="111" y="1452"/>
                  </a:cubicBezTo>
                  <a:cubicBezTo>
                    <a:pt x="133" y="1386"/>
                    <a:pt x="133" y="1298"/>
                    <a:pt x="111" y="1210"/>
                  </a:cubicBezTo>
                  <a:cubicBezTo>
                    <a:pt x="89" y="1077"/>
                    <a:pt x="45" y="945"/>
                    <a:pt x="45" y="790"/>
                  </a:cubicBezTo>
                  <a:lnTo>
                    <a:pt x="45" y="17"/>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1"/>
            <p:cNvSpPr/>
            <p:nvPr/>
          </p:nvSpPr>
          <p:spPr>
            <a:xfrm>
              <a:off x="2854100" y="3520375"/>
              <a:ext cx="4075" cy="27475"/>
            </a:xfrm>
            <a:custGeom>
              <a:avLst/>
              <a:gdLst/>
              <a:ahLst/>
              <a:cxnLst/>
              <a:rect l="l" t="t" r="r" b="b"/>
              <a:pathLst>
                <a:path w="163" h="1099" extrusionOk="0">
                  <a:moveTo>
                    <a:pt x="136" y="0"/>
                  </a:moveTo>
                  <a:cubicBezTo>
                    <a:pt x="128" y="0"/>
                    <a:pt x="118" y="5"/>
                    <a:pt x="111" y="20"/>
                  </a:cubicBezTo>
                  <a:cubicBezTo>
                    <a:pt x="1" y="86"/>
                    <a:pt x="23" y="263"/>
                    <a:pt x="23" y="373"/>
                  </a:cubicBezTo>
                  <a:lnTo>
                    <a:pt x="23" y="1058"/>
                  </a:lnTo>
                  <a:cubicBezTo>
                    <a:pt x="23" y="1073"/>
                    <a:pt x="44" y="1099"/>
                    <a:pt x="64" y="1099"/>
                  </a:cubicBezTo>
                  <a:cubicBezTo>
                    <a:pt x="73" y="1099"/>
                    <a:pt x="82" y="1093"/>
                    <a:pt x="89" y="1080"/>
                  </a:cubicBezTo>
                  <a:cubicBezTo>
                    <a:pt x="111" y="1036"/>
                    <a:pt x="133" y="1013"/>
                    <a:pt x="133" y="947"/>
                  </a:cubicBezTo>
                  <a:cubicBezTo>
                    <a:pt x="133" y="925"/>
                    <a:pt x="111" y="925"/>
                    <a:pt x="111" y="925"/>
                  </a:cubicBezTo>
                  <a:cubicBezTo>
                    <a:pt x="111" y="925"/>
                    <a:pt x="111" y="947"/>
                    <a:pt x="89" y="947"/>
                  </a:cubicBezTo>
                  <a:lnTo>
                    <a:pt x="89" y="484"/>
                  </a:lnTo>
                  <a:cubicBezTo>
                    <a:pt x="89" y="351"/>
                    <a:pt x="23" y="130"/>
                    <a:pt x="133" y="20"/>
                  </a:cubicBezTo>
                  <a:cubicBezTo>
                    <a:pt x="162" y="20"/>
                    <a:pt x="153"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1"/>
            <p:cNvSpPr/>
            <p:nvPr/>
          </p:nvSpPr>
          <p:spPr>
            <a:xfrm>
              <a:off x="2865150" y="3514650"/>
              <a:ext cx="2225" cy="13275"/>
            </a:xfrm>
            <a:custGeom>
              <a:avLst/>
              <a:gdLst/>
              <a:ahLst/>
              <a:cxnLst/>
              <a:rect l="l" t="t" r="r" b="b"/>
              <a:pathLst>
                <a:path w="89" h="531" extrusionOk="0">
                  <a:moveTo>
                    <a:pt x="33" y="1"/>
                  </a:moveTo>
                  <a:cubicBezTo>
                    <a:pt x="17" y="1"/>
                    <a:pt x="0" y="17"/>
                    <a:pt x="0" y="50"/>
                  </a:cubicBezTo>
                  <a:lnTo>
                    <a:pt x="0" y="293"/>
                  </a:lnTo>
                  <a:lnTo>
                    <a:pt x="0" y="514"/>
                  </a:lnTo>
                  <a:cubicBezTo>
                    <a:pt x="0" y="525"/>
                    <a:pt x="6" y="531"/>
                    <a:pt x="17" y="531"/>
                  </a:cubicBezTo>
                  <a:cubicBezTo>
                    <a:pt x="28" y="531"/>
                    <a:pt x="44" y="525"/>
                    <a:pt x="66" y="514"/>
                  </a:cubicBezTo>
                  <a:cubicBezTo>
                    <a:pt x="88" y="470"/>
                    <a:pt x="66" y="382"/>
                    <a:pt x="66" y="293"/>
                  </a:cubicBezTo>
                  <a:lnTo>
                    <a:pt x="66" y="50"/>
                  </a:lnTo>
                  <a:cubicBezTo>
                    <a:pt x="66" y="17"/>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1"/>
            <p:cNvSpPr/>
            <p:nvPr/>
          </p:nvSpPr>
          <p:spPr>
            <a:xfrm>
              <a:off x="2920875" y="3437250"/>
              <a:ext cx="2250" cy="24450"/>
            </a:xfrm>
            <a:custGeom>
              <a:avLst/>
              <a:gdLst/>
              <a:ahLst/>
              <a:cxnLst/>
              <a:rect l="l" t="t" r="r" b="b"/>
              <a:pathLst>
                <a:path w="90" h="978" extrusionOk="0">
                  <a:moveTo>
                    <a:pt x="64" y="1"/>
                  </a:moveTo>
                  <a:cubicBezTo>
                    <a:pt x="56" y="1"/>
                    <a:pt x="45" y="12"/>
                    <a:pt x="45" y="34"/>
                  </a:cubicBezTo>
                  <a:cubicBezTo>
                    <a:pt x="45" y="321"/>
                    <a:pt x="1" y="652"/>
                    <a:pt x="45" y="961"/>
                  </a:cubicBezTo>
                  <a:cubicBezTo>
                    <a:pt x="45" y="972"/>
                    <a:pt x="50" y="977"/>
                    <a:pt x="56" y="977"/>
                  </a:cubicBezTo>
                  <a:cubicBezTo>
                    <a:pt x="61" y="977"/>
                    <a:pt x="67" y="972"/>
                    <a:pt x="67" y="961"/>
                  </a:cubicBezTo>
                  <a:cubicBezTo>
                    <a:pt x="89" y="652"/>
                    <a:pt x="67" y="321"/>
                    <a:pt x="67" y="34"/>
                  </a:cubicBezTo>
                  <a:cubicBezTo>
                    <a:pt x="78" y="12"/>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1"/>
            <p:cNvSpPr/>
            <p:nvPr/>
          </p:nvSpPr>
          <p:spPr>
            <a:xfrm>
              <a:off x="2933025" y="3418900"/>
              <a:ext cx="2775" cy="23625"/>
            </a:xfrm>
            <a:custGeom>
              <a:avLst/>
              <a:gdLst/>
              <a:ahLst/>
              <a:cxnLst/>
              <a:rect l="l" t="t" r="r" b="b"/>
              <a:pathLst>
                <a:path w="111" h="945" extrusionOk="0">
                  <a:moveTo>
                    <a:pt x="23" y="1"/>
                  </a:moveTo>
                  <a:cubicBezTo>
                    <a:pt x="11" y="1"/>
                    <a:pt x="0" y="6"/>
                    <a:pt x="0" y="17"/>
                  </a:cubicBezTo>
                  <a:lnTo>
                    <a:pt x="0" y="657"/>
                  </a:lnTo>
                  <a:cubicBezTo>
                    <a:pt x="0" y="768"/>
                    <a:pt x="0" y="900"/>
                    <a:pt x="67" y="944"/>
                  </a:cubicBezTo>
                  <a:cubicBezTo>
                    <a:pt x="111" y="944"/>
                    <a:pt x="111" y="944"/>
                    <a:pt x="111" y="922"/>
                  </a:cubicBezTo>
                  <a:cubicBezTo>
                    <a:pt x="23" y="812"/>
                    <a:pt x="45" y="679"/>
                    <a:pt x="45" y="503"/>
                  </a:cubicBezTo>
                  <a:lnTo>
                    <a:pt x="45" y="17"/>
                  </a:lnTo>
                  <a:cubicBezTo>
                    <a:pt x="45" y="6"/>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1"/>
            <p:cNvSpPr/>
            <p:nvPr/>
          </p:nvSpPr>
          <p:spPr>
            <a:xfrm>
              <a:off x="2939100" y="3405250"/>
              <a:ext cx="3325" cy="14650"/>
            </a:xfrm>
            <a:custGeom>
              <a:avLst/>
              <a:gdLst/>
              <a:ahLst/>
              <a:cxnLst/>
              <a:rect l="l" t="t" r="r" b="b"/>
              <a:pathLst>
                <a:path w="133" h="586" extrusionOk="0">
                  <a:moveTo>
                    <a:pt x="55" y="0"/>
                  </a:moveTo>
                  <a:cubicBezTo>
                    <a:pt x="39" y="0"/>
                    <a:pt x="22" y="11"/>
                    <a:pt x="22" y="33"/>
                  </a:cubicBezTo>
                  <a:cubicBezTo>
                    <a:pt x="22" y="210"/>
                    <a:pt x="0" y="387"/>
                    <a:pt x="22" y="563"/>
                  </a:cubicBezTo>
                  <a:cubicBezTo>
                    <a:pt x="22" y="585"/>
                    <a:pt x="44" y="585"/>
                    <a:pt x="44" y="585"/>
                  </a:cubicBezTo>
                  <a:lnTo>
                    <a:pt x="111" y="585"/>
                  </a:lnTo>
                  <a:cubicBezTo>
                    <a:pt x="133" y="585"/>
                    <a:pt x="133" y="563"/>
                    <a:pt x="111" y="541"/>
                  </a:cubicBezTo>
                  <a:cubicBezTo>
                    <a:pt x="44" y="497"/>
                    <a:pt x="89" y="387"/>
                    <a:pt x="89" y="320"/>
                  </a:cubicBezTo>
                  <a:lnTo>
                    <a:pt x="89" y="33"/>
                  </a:lnTo>
                  <a:cubicBezTo>
                    <a:pt x="89" y="11"/>
                    <a:pt x="72"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1"/>
            <p:cNvSpPr/>
            <p:nvPr/>
          </p:nvSpPr>
          <p:spPr>
            <a:xfrm>
              <a:off x="2958400" y="3364275"/>
              <a:ext cx="5000" cy="29400"/>
            </a:xfrm>
            <a:custGeom>
              <a:avLst/>
              <a:gdLst/>
              <a:ahLst/>
              <a:cxnLst/>
              <a:rect l="l" t="t" r="r" b="b"/>
              <a:pathLst>
                <a:path w="200" h="1176" extrusionOk="0">
                  <a:moveTo>
                    <a:pt x="23" y="0"/>
                  </a:moveTo>
                  <a:cubicBezTo>
                    <a:pt x="12" y="0"/>
                    <a:pt x="1" y="6"/>
                    <a:pt x="1" y="17"/>
                  </a:cubicBezTo>
                  <a:cubicBezTo>
                    <a:pt x="1" y="414"/>
                    <a:pt x="89" y="767"/>
                    <a:pt x="133" y="1143"/>
                  </a:cubicBezTo>
                  <a:cubicBezTo>
                    <a:pt x="133" y="1165"/>
                    <a:pt x="139" y="1176"/>
                    <a:pt x="144" y="1176"/>
                  </a:cubicBezTo>
                  <a:cubicBezTo>
                    <a:pt x="150" y="1176"/>
                    <a:pt x="155" y="1165"/>
                    <a:pt x="155" y="1143"/>
                  </a:cubicBezTo>
                  <a:cubicBezTo>
                    <a:pt x="200" y="1010"/>
                    <a:pt x="133" y="878"/>
                    <a:pt x="111" y="745"/>
                  </a:cubicBezTo>
                  <a:cubicBezTo>
                    <a:pt x="45" y="524"/>
                    <a:pt x="45" y="259"/>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1"/>
            <p:cNvSpPr/>
            <p:nvPr/>
          </p:nvSpPr>
          <p:spPr>
            <a:xfrm>
              <a:off x="2964475" y="3347700"/>
              <a:ext cx="5000" cy="37975"/>
            </a:xfrm>
            <a:custGeom>
              <a:avLst/>
              <a:gdLst/>
              <a:ahLst/>
              <a:cxnLst/>
              <a:rect l="l" t="t" r="r" b="b"/>
              <a:pathLst>
                <a:path w="200" h="1519" extrusionOk="0">
                  <a:moveTo>
                    <a:pt x="34" y="1"/>
                  </a:moveTo>
                  <a:cubicBezTo>
                    <a:pt x="17" y="1"/>
                    <a:pt x="1" y="6"/>
                    <a:pt x="1" y="17"/>
                  </a:cubicBezTo>
                  <a:cubicBezTo>
                    <a:pt x="1" y="304"/>
                    <a:pt x="67" y="569"/>
                    <a:pt x="67" y="856"/>
                  </a:cubicBezTo>
                  <a:cubicBezTo>
                    <a:pt x="67" y="1077"/>
                    <a:pt x="1" y="1254"/>
                    <a:pt x="89" y="1474"/>
                  </a:cubicBezTo>
                  <a:lnTo>
                    <a:pt x="111" y="1519"/>
                  </a:lnTo>
                  <a:lnTo>
                    <a:pt x="177" y="1519"/>
                  </a:lnTo>
                  <a:cubicBezTo>
                    <a:pt x="199" y="1519"/>
                    <a:pt x="199" y="1474"/>
                    <a:pt x="177" y="1474"/>
                  </a:cubicBezTo>
                  <a:cubicBezTo>
                    <a:pt x="67" y="1430"/>
                    <a:pt x="133" y="878"/>
                    <a:pt x="111" y="768"/>
                  </a:cubicBezTo>
                  <a:cubicBezTo>
                    <a:pt x="89" y="525"/>
                    <a:pt x="67" y="260"/>
                    <a:pt x="67" y="17"/>
                  </a:cubicBezTo>
                  <a:cubicBezTo>
                    <a:pt x="67" y="6"/>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1"/>
            <p:cNvSpPr/>
            <p:nvPr/>
          </p:nvSpPr>
          <p:spPr>
            <a:xfrm>
              <a:off x="2968900" y="3332400"/>
              <a:ext cx="5550" cy="42650"/>
            </a:xfrm>
            <a:custGeom>
              <a:avLst/>
              <a:gdLst/>
              <a:ahLst/>
              <a:cxnLst/>
              <a:rect l="l" t="t" r="r" b="b"/>
              <a:pathLst>
                <a:path w="222" h="1706" extrusionOk="0">
                  <a:moveTo>
                    <a:pt x="45" y="0"/>
                  </a:moveTo>
                  <a:cubicBezTo>
                    <a:pt x="33" y="0"/>
                    <a:pt x="22" y="11"/>
                    <a:pt x="22" y="33"/>
                  </a:cubicBezTo>
                  <a:cubicBezTo>
                    <a:pt x="22" y="188"/>
                    <a:pt x="0" y="342"/>
                    <a:pt x="22" y="497"/>
                  </a:cubicBezTo>
                  <a:cubicBezTo>
                    <a:pt x="45" y="651"/>
                    <a:pt x="67" y="828"/>
                    <a:pt x="67" y="983"/>
                  </a:cubicBezTo>
                  <a:cubicBezTo>
                    <a:pt x="45" y="1203"/>
                    <a:pt x="0" y="1446"/>
                    <a:pt x="133" y="1689"/>
                  </a:cubicBezTo>
                  <a:cubicBezTo>
                    <a:pt x="133" y="1700"/>
                    <a:pt x="144" y="1706"/>
                    <a:pt x="155" y="1706"/>
                  </a:cubicBezTo>
                  <a:cubicBezTo>
                    <a:pt x="166" y="1706"/>
                    <a:pt x="177" y="1700"/>
                    <a:pt x="177" y="1689"/>
                  </a:cubicBezTo>
                  <a:cubicBezTo>
                    <a:pt x="221" y="1579"/>
                    <a:pt x="177" y="1446"/>
                    <a:pt x="177" y="1358"/>
                  </a:cubicBezTo>
                  <a:cubicBezTo>
                    <a:pt x="177" y="1336"/>
                    <a:pt x="171" y="1325"/>
                    <a:pt x="166" y="1325"/>
                  </a:cubicBezTo>
                  <a:cubicBezTo>
                    <a:pt x="160" y="1325"/>
                    <a:pt x="155" y="1336"/>
                    <a:pt x="155" y="1358"/>
                  </a:cubicBezTo>
                  <a:lnTo>
                    <a:pt x="155" y="1512"/>
                  </a:lnTo>
                  <a:cubicBezTo>
                    <a:pt x="148" y="1523"/>
                    <a:pt x="143" y="1527"/>
                    <a:pt x="139" y="1527"/>
                  </a:cubicBezTo>
                  <a:cubicBezTo>
                    <a:pt x="117" y="1527"/>
                    <a:pt x="133" y="1395"/>
                    <a:pt x="133" y="1358"/>
                  </a:cubicBezTo>
                  <a:cubicBezTo>
                    <a:pt x="133" y="1203"/>
                    <a:pt x="155" y="1071"/>
                    <a:pt x="155" y="938"/>
                  </a:cubicBezTo>
                  <a:cubicBezTo>
                    <a:pt x="155" y="629"/>
                    <a:pt x="67" y="320"/>
                    <a:pt x="67" y="33"/>
                  </a:cubicBezTo>
                  <a:cubicBezTo>
                    <a:pt x="67" y="11"/>
                    <a:pt x="56"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1"/>
            <p:cNvSpPr/>
            <p:nvPr/>
          </p:nvSpPr>
          <p:spPr>
            <a:xfrm>
              <a:off x="3078500" y="3379025"/>
              <a:ext cx="24525" cy="32825"/>
            </a:xfrm>
            <a:custGeom>
              <a:avLst/>
              <a:gdLst/>
              <a:ahLst/>
              <a:cxnLst/>
              <a:rect l="l" t="t" r="r" b="b"/>
              <a:pathLst>
                <a:path w="981" h="1313" extrusionOk="0">
                  <a:moveTo>
                    <a:pt x="959" y="1"/>
                  </a:moveTo>
                  <a:cubicBezTo>
                    <a:pt x="760" y="199"/>
                    <a:pt x="606" y="442"/>
                    <a:pt x="429" y="663"/>
                  </a:cubicBezTo>
                  <a:cubicBezTo>
                    <a:pt x="385" y="751"/>
                    <a:pt x="296" y="839"/>
                    <a:pt x="252" y="928"/>
                  </a:cubicBezTo>
                  <a:cubicBezTo>
                    <a:pt x="164" y="1038"/>
                    <a:pt x="142" y="1171"/>
                    <a:pt x="32" y="1281"/>
                  </a:cubicBezTo>
                  <a:cubicBezTo>
                    <a:pt x="0" y="1297"/>
                    <a:pt x="24" y="1312"/>
                    <a:pt x="49" y="1312"/>
                  </a:cubicBezTo>
                  <a:cubicBezTo>
                    <a:pt x="59" y="1312"/>
                    <a:pt x="69" y="1310"/>
                    <a:pt x="76" y="1303"/>
                  </a:cubicBezTo>
                  <a:cubicBezTo>
                    <a:pt x="252" y="1149"/>
                    <a:pt x="363" y="884"/>
                    <a:pt x="495" y="707"/>
                  </a:cubicBezTo>
                  <a:lnTo>
                    <a:pt x="981" y="45"/>
                  </a:lnTo>
                  <a:cubicBezTo>
                    <a:pt x="981" y="1"/>
                    <a:pt x="981"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1"/>
            <p:cNvSpPr/>
            <p:nvPr/>
          </p:nvSpPr>
          <p:spPr>
            <a:xfrm>
              <a:off x="3091975" y="3377925"/>
              <a:ext cx="28175" cy="40600"/>
            </a:xfrm>
            <a:custGeom>
              <a:avLst/>
              <a:gdLst/>
              <a:ahLst/>
              <a:cxnLst/>
              <a:rect l="l" t="t" r="r" b="b"/>
              <a:pathLst>
                <a:path w="1127" h="1624" extrusionOk="0">
                  <a:moveTo>
                    <a:pt x="1104" y="0"/>
                  </a:moveTo>
                  <a:cubicBezTo>
                    <a:pt x="861" y="23"/>
                    <a:pt x="773" y="398"/>
                    <a:pt x="641" y="574"/>
                  </a:cubicBezTo>
                  <a:cubicBezTo>
                    <a:pt x="420" y="883"/>
                    <a:pt x="89" y="1170"/>
                    <a:pt x="0" y="1590"/>
                  </a:cubicBezTo>
                  <a:cubicBezTo>
                    <a:pt x="0" y="1612"/>
                    <a:pt x="17" y="1623"/>
                    <a:pt x="33" y="1623"/>
                  </a:cubicBezTo>
                  <a:cubicBezTo>
                    <a:pt x="50" y="1623"/>
                    <a:pt x="67" y="1612"/>
                    <a:pt x="67" y="1590"/>
                  </a:cubicBezTo>
                  <a:cubicBezTo>
                    <a:pt x="111" y="1259"/>
                    <a:pt x="398" y="972"/>
                    <a:pt x="574" y="751"/>
                  </a:cubicBezTo>
                  <a:cubicBezTo>
                    <a:pt x="729" y="574"/>
                    <a:pt x="883" y="89"/>
                    <a:pt x="1104" y="23"/>
                  </a:cubicBezTo>
                  <a:cubicBezTo>
                    <a:pt x="1126" y="23"/>
                    <a:pt x="1104" y="0"/>
                    <a:pt x="1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1"/>
            <p:cNvSpPr/>
            <p:nvPr/>
          </p:nvSpPr>
          <p:spPr>
            <a:xfrm>
              <a:off x="3108525" y="3384000"/>
              <a:ext cx="26525" cy="37775"/>
            </a:xfrm>
            <a:custGeom>
              <a:avLst/>
              <a:gdLst/>
              <a:ahLst/>
              <a:cxnLst/>
              <a:rect l="l" t="t" r="r" b="b"/>
              <a:pathLst>
                <a:path w="1061" h="1511" extrusionOk="0">
                  <a:moveTo>
                    <a:pt x="1016" y="0"/>
                  </a:moveTo>
                  <a:cubicBezTo>
                    <a:pt x="795" y="221"/>
                    <a:pt x="619" y="464"/>
                    <a:pt x="420" y="729"/>
                  </a:cubicBezTo>
                  <a:cubicBezTo>
                    <a:pt x="243" y="950"/>
                    <a:pt x="177" y="1214"/>
                    <a:pt x="1" y="1457"/>
                  </a:cubicBezTo>
                  <a:cubicBezTo>
                    <a:pt x="1" y="1490"/>
                    <a:pt x="36" y="1510"/>
                    <a:pt x="55" y="1510"/>
                  </a:cubicBezTo>
                  <a:cubicBezTo>
                    <a:pt x="62" y="1510"/>
                    <a:pt x="67" y="1507"/>
                    <a:pt x="67" y="1501"/>
                  </a:cubicBezTo>
                  <a:cubicBezTo>
                    <a:pt x="199" y="1281"/>
                    <a:pt x="310" y="1016"/>
                    <a:pt x="442" y="795"/>
                  </a:cubicBezTo>
                  <a:cubicBezTo>
                    <a:pt x="641" y="530"/>
                    <a:pt x="839" y="287"/>
                    <a:pt x="1060" y="22"/>
                  </a:cubicBezTo>
                  <a:cubicBezTo>
                    <a:pt x="1060" y="22"/>
                    <a:pt x="1060" y="0"/>
                    <a:pt x="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1"/>
            <p:cNvSpPr/>
            <p:nvPr/>
          </p:nvSpPr>
          <p:spPr>
            <a:xfrm>
              <a:off x="3108525" y="3395025"/>
              <a:ext cx="23200" cy="35225"/>
            </a:xfrm>
            <a:custGeom>
              <a:avLst/>
              <a:gdLst/>
              <a:ahLst/>
              <a:cxnLst/>
              <a:rect l="l" t="t" r="r" b="b"/>
              <a:pathLst>
                <a:path w="928" h="1409" extrusionOk="0">
                  <a:moveTo>
                    <a:pt x="928" y="1"/>
                  </a:moveTo>
                  <a:cubicBezTo>
                    <a:pt x="707" y="177"/>
                    <a:pt x="552" y="420"/>
                    <a:pt x="398" y="641"/>
                  </a:cubicBezTo>
                  <a:cubicBezTo>
                    <a:pt x="265" y="840"/>
                    <a:pt x="67" y="1127"/>
                    <a:pt x="1" y="1392"/>
                  </a:cubicBezTo>
                  <a:cubicBezTo>
                    <a:pt x="1" y="1403"/>
                    <a:pt x="12" y="1408"/>
                    <a:pt x="23" y="1408"/>
                  </a:cubicBezTo>
                  <a:cubicBezTo>
                    <a:pt x="34" y="1408"/>
                    <a:pt x="45" y="1403"/>
                    <a:pt x="45" y="1392"/>
                  </a:cubicBezTo>
                  <a:cubicBezTo>
                    <a:pt x="67" y="1127"/>
                    <a:pt x="288" y="862"/>
                    <a:pt x="398" y="663"/>
                  </a:cubicBezTo>
                  <a:cubicBezTo>
                    <a:pt x="597" y="442"/>
                    <a:pt x="729" y="199"/>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1"/>
            <p:cNvSpPr/>
            <p:nvPr/>
          </p:nvSpPr>
          <p:spPr>
            <a:xfrm>
              <a:off x="3114050" y="3398350"/>
              <a:ext cx="19900" cy="30375"/>
            </a:xfrm>
            <a:custGeom>
              <a:avLst/>
              <a:gdLst/>
              <a:ahLst/>
              <a:cxnLst/>
              <a:rect l="l" t="t" r="r" b="b"/>
              <a:pathLst>
                <a:path w="796" h="1215" extrusionOk="0">
                  <a:moveTo>
                    <a:pt x="773" y="0"/>
                  </a:moveTo>
                  <a:cubicBezTo>
                    <a:pt x="618" y="221"/>
                    <a:pt x="442" y="486"/>
                    <a:pt x="287" y="663"/>
                  </a:cubicBezTo>
                  <a:cubicBezTo>
                    <a:pt x="221" y="729"/>
                    <a:pt x="199" y="817"/>
                    <a:pt x="177" y="861"/>
                  </a:cubicBezTo>
                  <a:cubicBezTo>
                    <a:pt x="111" y="972"/>
                    <a:pt x="44" y="1082"/>
                    <a:pt x="0" y="1192"/>
                  </a:cubicBezTo>
                  <a:cubicBezTo>
                    <a:pt x="0" y="1214"/>
                    <a:pt x="44" y="1214"/>
                    <a:pt x="44" y="1214"/>
                  </a:cubicBezTo>
                  <a:lnTo>
                    <a:pt x="89" y="1170"/>
                  </a:lnTo>
                  <a:cubicBezTo>
                    <a:pt x="104" y="1155"/>
                    <a:pt x="98" y="1129"/>
                    <a:pt x="86" y="1129"/>
                  </a:cubicBezTo>
                  <a:cubicBezTo>
                    <a:pt x="85" y="1129"/>
                    <a:pt x="83" y="1130"/>
                    <a:pt x="82" y="1130"/>
                  </a:cubicBezTo>
                  <a:lnTo>
                    <a:pt x="82" y="1130"/>
                  </a:lnTo>
                  <a:cubicBezTo>
                    <a:pt x="121" y="1079"/>
                    <a:pt x="157" y="988"/>
                    <a:pt x="177" y="950"/>
                  </a:cubicBezTo>
                  <a:cubicBezTo>
                    <a:pt x="221" y="817"/>
                    <a:pt x="309" y="707"/>
                    <a:pt x="398" y="596"/>
                  </a:cubicBezTo>
                  <a:cubicBezTo>
                    <a:pt x="530" y="398"/>
                    <a:pt x="641" y="199"/>
                    <a:pt x="795" y="44"/>
                  </a:cubicBezTo>
                  <a:cubicBezTo>
                    <a:pt x="795" y="44"/>
                    <a:pt x="795"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1"/>
            <p:cNvSpPr/>
            <p:nvPr/>
          </p:nvSpPr>
          <p:spPr>
            <a:xfrm>
              <a:off x="3133350" y="3408675"/>
              <a:ext cx="17500" cy="28000"/>
            </a:xfrm>
            <a:custGeom>
              <a:avLst/>
              <a:gdLst/>
              <a:ahLst/>
              <a:cxnLst/>
              <a:rect l="l" t="t" r="r" b="b"/>
              <a:pathLst>
                <a:path w="700" h="1120" extrusionOk="0">
                  <a:moveTo>
                    <a:pt x="635" y="1"/>
                  </a:moveTo>
                  <a:cubicBezTo>
                    <a:pt x="629" y="1"/>
                    <a:pt x="623" y="3"/>
                    <a:pt x="619" y="7"/>
                  </a:cubicBezTo>
                  <a:cubicBezTo>
                    <a:pt x="509" y="139"/>
                    <a:pt x="443" y="316"/>
                    <a:pt x="398" y="470"/>
                  </a:cubicBezTo>
                  <a:cubicBezTo>
                    <a:pt x="310" y="713"/>
                    <a:pt x="156" y="890"/>
                    <a:pt x="1" y="1088"/>
                  </a:cubicBezTo>
                  <a:cubicBezTo>
                    <a:pt x="32" y="1104"/>
                    <a:pt x="41" y="1120"/>
                    <a:pt x="52" y="1120"/>
                  </a:cubicBezTo>
                  <a:cubicBezTo>
                    <a:pt x="56" y="1120"/>
                    <a:pt x="61" y="1117"/>
                    <a:pt x="67" y="1110"/>
                  </a:cubicBezTo>
                  <a:cubicBezTo>
                    <a:pt x="222" y="1000"/>
                    <a:pt x="332" y="801"/>
                    <a:pt x="420" y="647"/>
                  </a:cubicBezTo>
                  <a:cubicBezTo>
                    <a:pt x="509" y="448"/>
                    <a:pt x="531" y="227"/>
                    <a:pt x="663" y="73"/>
                  </a:cubicBezTo>
                  <a:cubicBezTo>
                    <a:pt x="699" y="37"/>
                    <a:pt x="662"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1"/>
            <p:cNvSpPr/>
            <p:nvPr/>
          </p:nvSpPr>
          <p:spPr>
            <a:xfrm>
              <a:off x="3174750" y="3403650"/>
              <a:ext cx="22925" cy="37775"/>
            </a:xfrm>
            <a:custGeom>
              <a:avLst/>
              <a:gdLst/>
              <a:ahLst/>
              <a:cxnLst/>
              <a:rect l="l" t="t" r="r" b="b"/>
              <a:pathLst>
                <a:path w="917" h="1511" extrusionOk="0">
                  <a:moveTo>
                    <a:pt x="873" y="0"/>
                  </a:moveTo>
                  <a:cubicBezTo>
                    <a:pt x="866" y="0"/>
                    <a:pt x="862" y="3"/>
                    <a:pt x="862" y="9"/>
                  </a:cubicBezTo>
                  <a:cubicBezTo>
                    <a:pt x="685" y="230"/>
                    <a:pt x="663" y="517"/>
                    <a:pt x="553" y="760"/>
                  </a:cubicBezTo>
                  <a:cubicBezTo>
                    <a:pt x="442" y="870"/>
                    <a:pt x="398" y="980"/>
                    <a:pt x="310" y="1091"/>
                  </a:cubicBezTo>
                  <a:cubicBezTo>
                    <a:pt x="221" y="1223"/>
                    <a:pt x="177" y="1400"/>
                    <a:pt x="45" y="1466"/>
                  </a:cubicBezTo>
                  <a:cubicBezTo>
                    <a:pt x="1" y="1466"/>
                    <a:pt x="45" y="1510"/>
                    <a:pt x="67" y="1510"/>
                  </a:cubicBezTo>
                  <a:cubicBezTo>
                    <a:pt x="266" y="1444"/>
                    <a:pt x="332" y="1157"/>
                    <a:pt x="442" y="980"/>
                  </a:cubicBezTo>
                  <a:cubicBezTo>
                    <a:pt x="531" y="848"/>
                    <a:pt x="619" y="671"/>
                    <a:pt x="707" y="539"/>
                  </a:cubicBezTo>
                  <a:cubicBezTo>
                    <a:pt x="751" y="362"/>
                    <a:pt x="773" y="208"/>
                    <a:pt x="884" y="53"/>
                  </a:cubicBezTo>
                  <a:cubicBezTo>
                    <a:pt x="916" y="21"/>
                    <a:pt x="889"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1"/>
            <p:cNvSpPr/>
            <p:nvPr/>
          </p:nvSpPr>
          <p:spPr>
            <a:xfrm>
              <a:off x="3083150" y="3490825"/>
              <a:ext cx="34450" cy="54900"/>
            </a:xfrm>
            <a:custGeom>
              <a:avLst/>
              <a:gdLst/>
              <a:ahLst/>
              <a:cxnLst/>
              <a:rect l="l" t="t" r="r" b="b"/>
              <a:pathLst>
                <a:path w="1378" h="2196" extrusionOk="0">
                  <a:moveTo>
                    <a:pt x="1347" y="1"/>
                  </a:moveTo>
                  <a:cubicBezTo>
                    <a:pt x="1339" y="1"/>
                    <a:pt x="1331" y="4"/>
                    <a:pt x="1325" y="10"/>
                  </a:cubicBezTo>
                  <a:cubicBezTo>
                    <a:pt x="1192" y="142"/>
                    <a:pt x="1104" y="275"/>
                    <a:pt x="994" y="452"/>
                  </a:cubicBezTo>
                  <a:cubicBezTo>
                    <a:pt x="861" y="694"/>
                    <a:pt x="684" y="937"/>
                    <a:pt x="552" y="1202"/>
                  </a:cubicBezTo>
                  <a:cubicBezTo>
                    <a:pt x="442" y="1379"/>
                    <a:pt x="331" y="1599"/>
                    <a:pt x="199" y="1776"/>
                  </a:cubicBezTo>
                  <a:cubicBezTo>
                    <a:pt x="110" y="1886"/>
                    <a:pt x="0" y="2019"/>
                    <a:pt x="0" y="2151"/>
                  </a:cubicBezTo>
                  <a:cubicBezTo>
                    <a:pt x="0" y="2195"/>
                    <a:pt x="22" y="2195"/>
                    <a:pt x="66" y="2195"/>
                  </a:cubicBezTo>
                  <a:cubicBezTo>
                    <a:pt x="133" y="2129"/>
                    <a:pt x="199" y="2085"/>
                    <a:pt x="243" y="1997"/>
                  </a:cubicBezTo>
                  <a:cubicBezTo>
                    <a:pt x="273" y="1982"/>
                    <a:pt x="262" y="1956"/>
                    <a:pt x="244" y="1956"/>
                  </a:cubicBezTo>
                  <a:cubicBezTo>
                    <a:pt x="237" y="1956"/>
                    <a:pt x="228" y="1961"/>
                    <a:pt x="221" y="1975"/>
                  </a:cubicBezTo>
                  <a:cubicBezTo>
                    <a:pt x="181" y="2015"/>
                    <a:pt x="157" y="2031"/>
                    <a:pt x="145" y="2031"/>
                  </a:cubicBezTo>
                  <a:cubicBezTo>
                    <a:pt x="117" y="2031"/>
                    <a:pt x="153" y="1948"/>
                    <a:pt x="199" y="1886"/>
                  </a:cubicBezTo>
                  <a:cubicBezTo>
                    <a:pt x="199" y="1864"/>
                    <a:pt x="243" y="1798"/>
                    <a:pt x="309" y="1710"/>
                  </a:cubicBezTo>
                  <a:cubicBezTo>
                    <a:pt x="442" y="1555"/>
                    <a:pt x="530" y="1357"/>
                    <a:pt x="640" y="1158"/>
                  </a:cubicBezTo>
                  <a:cubicBezTo>
                    <a:pt x="751" y="937"/>
                    <a:pt x="883" y="761"/>
                    <a:pt x="994" y="562"/>
                  </a:cubicBezTo>
                  <a:cubicBezTo>
                    <a:pt x="1104" y="363"/>
                    <a:pt x="1192" y="165"/>
                    <a:pt x="1347" y="32"/>
                  </a:cubicBezTo>
                  <a:cubicBezTo>
                    <a:pt x="1378" y="16"/>
                    <a:pt x="1365"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1"/>
            <p:cNvSpPr/>
            <p:nvPr/>
          </p:nvSpPr>
          <p:spPr>
            <a:xfrm>
              <a:off x="3094175" y="3496350"/>
              <a:ext cx="24700" cy="49800"/>
            </a:xfrm>
            <a:custGeom>
              <a:avLst/>
              <a:gdLst/>
              <a:ahLst/>
              <a:cxnLst/>
              <a:rect l="l" t="t" r="r" b="b"/>
              <a:pathLst>
                <a:path w="988" h="1992" extrusionOk="0">
                  <a:moveTo>
                    <a:pt x="941" y="1"/>
                  </a:moveTo>
                  <a:cubicBezTo>
                    <a:pt x="933" y="1"/>
                    <a:pt x="928" y="3"/>
                    <a:pt x="928" y="10"/>
                  </a:cubicBezTo>
                  <a:cubicBezTo>
                    <a:pt x="862" y="120"/>
                    <a:pt x="817" y="231"/>
                    <a:pt x="773" y="363"/>
                  </a:cubicBezTo>
                  <a:cubicBezTo>
                    <a:pt x="685" y="606"/>
                    <a:pt x="575" y="804"/>
                    <a:pt x="508" y="1025"/>
                  </a:cubicBezTo>
                  <a:cubicBezTo>
                    <a:pt x="354" y="1334"/>
                    <a:pt x="23" y="1643"/>
                    <a:pt x="1" y="1974"/>
                  </a:cubicBezTo>
                  <a:cubicBezTo>
                    <a:pt x="1" y="1986"/>
                    <a:pt x="6" y="1991"/>
                    <a:pt x="17" y="1991"/>
                  </a:cubicBezTo>
                  <a:cubicBezTo>
                    <a:pt x="28" y="1991"/>
                    <a:pt x="45" y="1986"/>
                    <a:pt x="67" y="1974"/>
                  </a:cubicBezTo>
                  <a:cubicBezTo>
                    <a:pt x="199" y="1643"/>
                    <a:pt x="442" y="1334"/>
                    <a:pt x="575" y="1003"/>
                  </a:cubicBezTo>
                  <a:cubicBezTo>
                    <a:pt x="641" y="871"/>
                    <a:pt x="729" y="694"/>
                    <a:pt x="773" y="562"/>
                  </a:cubicBezTo>
                  <a:cubicBezTo>
                    <a:pt x="817" y="385"/>
                    <a:pt x="862" y="164"/>
                    <a:pt x="972" y="32"/>
                  </a:cubicBezTo>
                  <a:cubicBezTo>
                    <a:pt x="988" y="16"/>
                    <a:pt x="959"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1"/>
            <p:cNvSpPr/>
            <p:nvPr/>
          </p:nvSpPr>
          <p:spPr>
            <a:xfrm>
              <a:off x="3090875" y="3508500"/>
              <a:ext cx="30225" cy="61775"/>
            </a:xfrm>
            <a:custGeom>
              <a:avLst/>
              <a:gdLst/>
              <a:ahLst/>
              <a:cxnLst/>
              <a:rect l="l" t="t" r="r" b="b"/>
              <a:pathLst>
                <a:path w="1209" h="2471" extrusionOk="0">
                  <a:moveTo>
                    <a:pt x="1151" y="1"/>
                  </a:moveTo>
                  <a:cubicBezTo>
                    <a:pt x="1141" y="1"/>
                    <a:pt x="1132" y="4"/>
                    <a:pt x="1126" y="9"/>
                  </a:cubicBezTo>
                  <a:cubicBezTo>
                    <a:pt x="883" y="495"/>
                    <a:pt x="640" y="937"/>
                    <a:pt x="375" y="1400"/>
                  </a:cubicBezTo>
                  <a:cubicBezTo>
                    <a:pt x="243" y="1709"/>
                    <a:pt x="0" y="2107"/>
                    <a:pt x="44" y="2438"/>
                  </a:cubicBezTo>
                  <a:cubicBezTo>
                    <a:pt x="44" y="2460"/>
                    <a:pt x="61" y="2471"/>
                    <a:pt x="77" y="2471"/>
                  </a:cubicBezTo>
                  <a:cubicBezTo>
                    <a:pt x="94" y="2471"/>
                    <a:pt x="111" y="2460"/>
                    <a:pt x="111" y="2438"/>
                  </a:cubicBezTo>
                  <a:cubicBezTo>
                    <a:pt x="155" y="2040"/>
                    <a:pt x="375" y="1599"/>
                    <a:pt x="552" y="1202"/>
                  </a:cubicBezTo>
                  <a:cubicBezTo>
                    <a:pt x="773" y="782"/>
                    <a:pt x="994" y="429"/>
                    <a:pt x="1192" y="54"/>
                  </a:cubicBezTo>
                  <a:cubicBezTo>
                    <a:pt x="1208" y="21"/>
                    <a:pt x="1177" y="1"/>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1"/>
            <p:cNvSpPr/>
            <p:nvPr/>
          </p:nvSpPr>
          <p:spPr>
            <a:xfrm>
              <a:off x="3104675" y="3526775"/>
              <a:ext cx="17575" cy="36475"/>
            </a:xfrm>
            <a:custGeom>
              <a:avLst/>
              <a:gdLst/>
              <a:ahLst/>
              <a:cxnLst/>
              <a:rect l="l" t="t" r="r" b="b"/>
              <a:pathLst>
                <a:path w="703" h="1459" extrusionOk="0">
                  <a:moveTo>
                    <a:pt x="666" y="1"/>
                  </a:moveTo>
                  <a:cubicBezTo>
                    <a:pt x="664" y="1"/>
                    <a:pt x="662" y="3"/>
                    <a:pt x="662" y="7"/>
                  </a:cubicBezTo>
                  <a:cubicBezTo>
                    <a:pt x="464" y="228"/>
                    <a:pt x="419" y="471"/>
                    <a:pt x="309" y="757"/>
                  </a:cubicBezTo>
                  <a:cubicBezTo>
                    <a:pt x="199" y="978"/>
                    <a:pt x="22" y="1199"/>
                    <a:pt x="0" y="1442"/>
                  </a:cubicBezTo>
                  <a:cubicBezTo>
                    <a:pt x="0" y="1453"/>
                    <a:pt x="6" y="1458"/>
                    <a:pt x="11" y="1458"/>
                  </a:cubicBezTo>
                  <a:cubicBezTo>
                    <a:pt x="17" y="1458"/>
                    <a:pt x="22" y="1453"/>
                    <a:pt x="22" y="1442"/>
                  </a:cubicBezTo>
                  <a:cubicBezTo>
                    <a:pt x="110" y="1199"/>
                    <a:pt x="243" y="978"/>
                    <a:pt x="353" y="757"/>
                  </a:cubicBezTo>
                  <a:cubicBezTo>
                    <a:pt x="464" y="493"/>
                    <a:pt x="530" y="250"/>
                    <a:pt x="684" y="51"/>
                  </a:cubicBezTo>
                  <a:cubicBezTo>
                    <a:pt x="702" y="33"/>
                    <a:pt x="677"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1"/>
            <p:cNvSpPr/>
            <p:nvPr/>
          </p:nvSpPr>
          <p:spPr>
            <a:xfrm>
              <a:off x="3114050" y="3528325"/>
              <a:ext cx="13275" cy="29225"/>
            </a:xfrm>
            <a:custGeom>
              <a:avLst/>
              <a:gdLst/>
              <a:ahLst/>
              <a:cxnLst/>
              <a:rect l="l" t="t" r="r" b="b"/>
              <a:pathLst>
                <a:path w="531" h="1169" extrusionOk="0">
                  <a:moveTo>
                    <a:pt x="483" y="0"/>
                  </a:moveTo>
                  <a:cubicBezTo>
                    <a:pt x="464" y="0"/>
                    <a:pt x="442" y="11"/>
                    <a:pt x="442" y="33"/>
                  </a:cubicBezTo>
                  <a:cubicBezTo>
                    <a:pt x="486" y="254"/>
                    <a:pt x="309" y="409"/>
                    <a:pt x="221" y="607"/>
                  </a:cubicBezTo>
                  <a:cubicBezTo>
                    <a:pt x="155" y="762"/>
                    <a:pt x="67" y="938"/>
                    <a:pt x="0" y="1137"/>
                  </a:cubicBezTo>
                  <a:cubicBezTo>
                    <a:pt x="0" y="1153"/>
                    <a:pt x="22" y="1168"/>
                    <a:pt x="43" y="1168"/>
                  </a:cubicBezTo>
                  <a:cubicBezTo>
                    <a:pt x="52" y="1168"/>
                    <a:pt x="60" y="1166"/>
                    <a:pt x="67" y="1159"/>
                  </a:cubicBezTo>
                  <a:cubicBezTo>
                    <a:pt x="67" y="1137"/>
                    <a:pt x="89" y="1137"/>
                    <a:pt x="89" y="1093"/>
                  </a:cubicBezTo>
                  <a:cubicBezTo>
                    <a:pt x="199" y="916"/>
                    <a:pt x="265" y="695"/>
                    <a:pt x="376" y="497"/>
                  </a:cubicBezTo>
                  <a:cubicBezTo>
                    <a:pt x="442" y="320"/>
                    <a:pt x="530" y="210"/>
                    <a:pt x="508" y="33"/>
                  </a:cubicBezTo>
                  <a:cubicBezTo>
                    <a:pt x="519" y="11"/>
                    <a:pt x="503"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1"/>
            <p:cNvSpPr/>
            <p:nvPr/>
          </p:nvSpPr>
          <p:spPr>
            <a:xfrm>
              <a:off x="3130225" y="3524875"/>
              <a:ext cx="10325" cy="17450"/>
            </a:xfrm>
            <a:custGeom>
              <a:avLst/>
              <a:gdLst/>
              <a:ahLst/>
              <a:cxnLst/>
              <a:rect l="l" t="t" r="r" b="b"/>
              <a:pathLst>
                <a:path w="413" h="698" extrusionOk="0">
                  <a:moveTo>
                    <a:pt x="380" y="0"/>
                  </a:moveTo>
                  <a:cubicBezTo>
                    <a:pt x="363" y="0"/>
                    <a:pt x="347" y="6"/>
                    <a:pt x="347" y="17"/>
                  </a:cubicBezTo>
                  <a:cubicBezTo>
                    <a:pt x="325" y="282"/>
                    <a:pt x="126" y="436"/>
                    <a:pt x="16" y="657"/>
                  </a:cubicBezTo>
                  <a:cubicBezTo>
                    <a:pt x="0" y="672"/>
                    <a:pt x="27" y="698"/>
                    <a:pt x="53" y="698"/>
                  </a:cubicBezTo>
                  <a:cubicBezTo>
                    <a:pt x="64" y="698"/>
                    <a:pt x="75" y="693"/>
                    <a:pt x="82" y="679"/>
                  </a:cubicBezTo>
                  <a:cubicBezTo>
                    <a:pt x="214" y="502"/>
                    <a:pt x="413" y="282"/>
                    <a:pt x="413" y="17"/>
                  </a:cubicBezTo>
                  <a:cubicBezTo>
                    <a:pt x="413" y="6"/>
                    <a:pt x="396"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1"/>
            <p:cNvSpPr/>
            <p:nvPr/>
          </p:nvSpPr>
          <p:spPr>
            <a:xfrm>
              <a:off x="3140525" y="3528175"/>
              <a:ext cx="6450" cy="10050"/>
            </a:xfrm>
            <a:custGeom>
              <a:avLst/>
              <a:gdLst/>
              <a:ahLst/>
              <a:cxnLst/>
              <a:rect l="l" t="t" r="r" b="b"/>
              <a:pathLst>
                <a:path w="258" h="402" extrusionOk="0">
                  <a:moveTo>
                    <a:pt x="231" y="1"/>
                  </a:moveTo>
                  <a:cubicBezTo>
                    <a:pt x="221" y="1"/>
                    <a:pt x="208" y="13"/>
                    <a:pt x="200" y="39"/>
                  </a:cubicBezTo>
                  <a:cubicBezTo>
                    <a:pt x="133" y="105"/>
                    <a:pt x="111" y="172"/>
                    <a:pt x="45" y="260"/>
                  </a:cubicBezTo>
                  <a:lnTo>
                    <a:pt x="45" y="194"/>
                  </a:lnTo>
                  <a:cubicBezTo>
                    <a:pt x="45" y="183"/>
                    <a:pt x="40" y="177"/>
                    <a:pt x="34" y="177"/>
                  </a:cubicBezTo>
                  <a:cubicBezTo>
                    <a:pt x="29" y="177"/>
                    <a:pt x="23" y="183"/>
                    <a:pt x="23" y="194"/>
                  </a:cubicBezTo>
                  <a:cubicBezTo>
                    <a:pt x="23" y="260"/>
                    <a:pt x="1" y="304"/>
                    <a:pt x="1" y="370"/>
                  </a:cubicBezTo>
                  <a:cubicBezTo>
                    <a:pt x="1" y="386"/>
                    <a:pt x="23" y="402"/>
                    <a:pt x="36" y="402"/>
                  </a:cubicBezTo>
                  <a:cubicBezTo>
                    <a:pt x="41" y="402"/>
                    <a:pt x="45" y="399"/>
                    <a:pt x="45" y="392"/>
                  </a:cubicBezTo>
                  <a:cubicBezTo>
                    <a:pt x="111" y="282"/>
                    <a:pt x="178" y="194"/>
                    <a:pt x="244" y="83"/>
                  </a:cubicBezTo>
                  <a:cubicBezTo>
                    <a:pt x="257" y="30"/>
                    <a:pt x="246"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1"/>
            <p:cNvSpPr/>
            <p:nvPr/>
          </p:nvSpPr>
          <p:spPr>
            <a:xfrm>
              <a:off x="3127850" y="3470725"/>
              <a:ext cx="15850" cy="20925"/>
            </a:xfrm>
            <a:custGeom>
              <a:avLst/>
              <a:gdLst/>
              <a:ahLst/>
              <a:cxnLst/>
              <a:rect l="l" t="t" r="r" b="b"/>
              <a:pathLst>
                <a:path w="634" h="837" extrusionOk="0">
                  <a:moveTo>
                    <a:pt x="616" y="0"/>
                  </a:moveTo>
                  <a:cubicBezTo>
                    <a:pt x="610" y="0"/>
                    <a:pt x="603" y="6"/>
                    <a:pt x="596" y="19"/>
                  </a:cubicBezTo>
                  <a:cubicBezTo>
                    <a:pt x="486" y="130"/>
                    <a:pt x="398" y="262"/>
                    <a:pt x="309" y="395"/>
                  </a:cubicBezTo>
                  <a:cubicBezTo>
                    <a:pt x="221" y="527"/>
                    <a:pt x="89" y="682"/>
                    <a:pt x="0" y="814"/>
                  </a:cubicBezTo>
                  <a:cubicBezTo>
                    <a:pt x="0" y="814"/>
                    <a:pt x="0" y="836"/>
                    <a:pt x="44" y="836"/>
                  </a:cubicBezTo>
                  <a:cubicBezTo>
                    <a:pt x="155" y="748"/>
                    <a:pt x="221" y="615"/>
                    <a:pt x="309" y="505"/>
                  </a:cubicBezTo>
                  <a:cubicBezTo>
                    <a:pt x="398" y="350"/>
                    <a:pt x="486" y="174"/>
                    <a:pt x="618" y="41"/>
                  </a:cubicBezTo>
                  <a:cubicBezTo>
                    <a:pt x="634" y="26"/>
                    <a:pt x="628"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1"/>
            <p:cNvSpPr/>
            <p:nvPr/>
          </p:nvSpPr>
          <p:spPr>
            <a:xfrm>
              <a:off x="3134475" y="3480225"/>
              <a:ext cx="6075" cy="14575"/>
            </a:xfrm>
            <a:custGeom>
              <a:avLst/>
              <a:gdLst/>
              <a:ahLst/>
              <a:cxnLst/>
              <a:rect l="l" t="t" r="r" b="b"/>
              <a:pathLst>
                <a:path w="243" h="583" extrusionOk="0">
                  <a:moveTo>
                    <a:pt x="218" y="0"/>
                  </a:moveTo>
                  <a:cubicBezTo>
                    <a:pt x="199" y="0"/>
                    <a:pt x="177" y="11"/>
                    <a:pt x="177" y="37"/>
                  </a:cubicBezTo>
                  <a:cubicBezTo>
                    <a:pt x="177" y="191"/>
                    <a:pt x="133" y="257"/>
                    <a:pt x="66" y="346"/>
                  </a:cubicBezTo>
                  <a:cubicBezTo>
                    <a:pt x="44" y="412"/>
                    <a:pt x="0" y="478"/>
                    <a:pt x="0" y="566"/>
                  </a:cubicBezTo>
                  <a:cubicBezTo>
                    <a:pt x="0" y="577"/>
                    <a:pt x="6" y="583"/>
                    <a:pt x="11" y="583"/>
                  </a:cubicBezTo>
                  <a:cubicBezTo>
                    <a:pt x="17" y="583"/>
                    <a:pt x="22" y="577"/>
                    <a:pt x="22" y="566"/>
                  </a:cubicBezTo>
                  <a:cubicBezTo>
                    <a:pt x="44" y="522"/>
                    <a:pt x="44" y="478"/>
                    <a:pt x="66" y="434"/>
                  </a:cubicBezTo>
                  <a:cubicBezTo>
                    <a:pt x="111" y="368"/>
                    <a:pt x="133" y="346"/>
                    <a:pt x="155" y="302"/>
                  </a:cubicBezTo>
                  <a:cubicBezTo>
                    <a:pt x="221" y="213"/>
                    <a:pt x="243" y="125"/>
                    <a:pt x="243" y="15"/>
                  </a:cubicBezTo>
                  <a:cubicBezTo>
                    <a:pt x="243" y="5"/>
                    <a:pt x="232"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1"/>
            <p:cNvSpPr/>
            <p:nvPr/>
          </p:nvSpPr>
          <p:spPr>
            <a:xfrm>
              <a:off x="3138325" y="3484625"/>
              <a:ext cx="8725" cy="17350"/>
            </a:xfrm>
            <a:custGeom>
              <a:avLst/>
              <a:gdLst/>
              <a:ahLst/>
              <a:cxnLst/>
              <a:rect l="l" t="t" r="r" b="b"/>
              <a:pathLst>
                <a:path w="349" h="694" extrusionOk="0">
                  <a:moveTo>
                    <a:pt x="306" y="0"/>
                  </a:moveTo>
                  <a:cubicBezTo>
                    <a:pt x="300" y="0"/>
                    <a:pt x="293" y="5"/>
                    <a:pt x="288" y="15"/>
                  </a:cubicBezTo>
                  <a:cubicBezTo>
                    <a:pt x="199" y="81"/>
                    <a:pt x="199" y="192"/>
                    <a:pt x="133" y="302"/>
                  </a:cubicBezTo>
                  <a:cubicBezTo>
                    <a:pt x="111" y="457"/>
                    <a:pt x="1" y="523"/>
                    <a:pt x="23" y="677"/>
                  </a:cubicBezTo>
                  <a:cubicBezTo>
                    <a:pt x="23" y="688"/>
                    <a:pt x="34" y="694"/>
                    <a:pt x="45" y="694"/>
                  </a:cubicBezTo>
                  <a:cubicBezTo>
                    <a:pt x="56" y="694"/>
                    <a:pt x="67" y="688"/>
                    <a:pt x="67" y="677"/>
                  </a:cubicBezTo>
                  <a:cubicBezTo>
                    <a:pt x="111" y="567"/>
                    <a:pt x="177" y="479"/>
                    <a:pt x="199" y="368"/>
                  </a:cubicBezTo>
                  <a:cubicBezTo>
                    <a:pt x="221" y="258"/>
                    <a:pt x="244" y="148"/>
                    <a:pt x="332" y="59"/>
                  </a:cubicBezTo>
                  <a:cubicBezTo>
                    <a:pt x="349" y="43"/>
                    <a:pt x="327"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1"/>
            <p:cNvSpPr/>
            <p:nvPr/>
          </p:nvSpPr>
          <p:spPr>
            <a:xfrm>
              <a:off x="3034350" y="3538525"/>
              <a:ext cx="32800" cy="47175"/>
            </a:xfrm>
            <a:custGeom>
              <a:avLst/>
              <a:gdLst/>
              <a:ahLst/>
              <a:cxnLst/>
              <a:rect l="l" t="t" r="r" b="b"/>
              <a:pathLst>
                <a:path w="1312" h="1887" extrusionOk="0">
                  <a:moveTo>
                    <a:pt x="1290" y="1"/>
                  </a:moveTo>
                  <a:cubicBezTo>
                    <a:pt x="1069" y="23"/>
                    <a:pt x="937" y="442"/>
                    <a:pt x="826" y="619"/>
                  </a:cubicBezTo>
                  <a:cubicBezTo>
                    <a:pt x="539" y="1016"/>
                    <a:pt x="296" y="1435"/>
                    <a:pt x="31" y="1855"/>
                  </a:cubicBezTo>
                  <a:cubicBezTo>
                    <a:pt x="0" y="1870"/>
                    <a:pt x="13" y="1886"/>
                    <a:pt x="31" y="1886"/>
                  </a:cubicBezTo>
                  <a:cubicBezTo>
                    <a:pt x="39" y="1886"/>
                    <a:pt x="47" y="1883"/>
                    <a:pt x="54" y="1877"/>
                  </a:cubicBezTo>
                  <a:lnTo>
                    <a:pt x="98" y="1833"/>
                  </a:lnTo>
                  <a:cubicBezTo>
                    <a:pt x="98" y="1833"/>
                    <a:pt x="98" y="1789"/>
                    <a:pt x="76" y="1789"/>
                  </a:cubicBezTo>
                  <a:cubicBezTo>
                    <a:pt x="208" y="1744"/>
                    <a:pt x="296" y="1524"/>
                    <a:pt x="363" y="1413"/>
                  </a:cubicBezTo>
                  <a:cubicBezTo>
                    <a:pt x="451" y="1237"/>
                    <a:pt x="583" y="1060"/>
                    <a:pt x="672" y="884"/>
                  </a:cubicBezTo>
                  <a:cubicBezTo>
                    <a:pt x="760" y="751"/>
                    <a:pt x="870" y="619"/>
                    <a:pt x="959" y="464"/>
                  </a:cubicBezTo>
                  <a:cubicBezTo>
                    <a:pt x="1047" y="354"/>
                    <a:pt x="1135" y="89"/>
                    <a:pt x="1290" y="23"/>
                  </a:cubicBezTo>
                  <a:cubicBezTo>
                    <a:pt x="1312" y="23"/>
                    <a:pt x="1290" y="1"/>
                    <a:pt x="1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1"/>
            <p:cNvSpPr/>
            <p:nvPr/>
          </p:nvSpPr>
          <p:spPr>
            <a:xfrm>
              <a:off x="3034225" y="3544375"/>
              <a:ext cx="38300" cy="57800"/>
            </a:xfrm>
            <a:custGeom>
              <a:avLst/>
              <a:gdLst/>
              <a:ahLst/>
              <a:cxnLst/>
              <a:rect l="l" t="t" r="r" b="b"/>
              <a:pathLst>
                <a:path w="1532" h="2312" extrusionOk="0">
                  <a:moveTo>
                    <a:pt x="1501" y="1"/>
                  </a:moveTo>
                  <a:cubicBezTo>
                    <a:pt x="1497" y="1"/>
                    <a:pt x="1493" y="3"/>
                    <a:pt x="1493" y="9"/>
                  </a:cubicBezTo>
                  <a:cubicBezTo>
                    <a:pt x="920" y="716"/>
                    <a:pt x="522" y="1510"/>
                    <a:pt x="36" y="2261"/>
                  </a:cubicBezTo>
                  <a:cubicBezTo>
                    <a:pt x="1" y="2279"/>
                    <a:pt x="37" y="2311"/>
                    <a:pt x="64" y="2311"/>
                  </a:cubicBezTo>
                  <a:cubicBezTo>
                    <a:pt x="71" y="2311"/>
                    <a:pt x="76" y="2309"/>
                    <a:pt x="81" y="2305"/>
                  </a:cubicBezTo>
                  <a:cubicBezTo>
                    <a:pt x="125" y="2261"/>
                    <a:pt x="191" y="2173"/>
                    <a:pt x="257" y="2107"/>
                  </a:cubicBezTo>
                  <a:cubicBezTo>
                    <a:pt x="257" y="2107"/>
                    <a:pt x="257" y="2084"/>
                    <a:pt x="213" y="2084"/>
                  </a:cubicBezTo>
                  <a:cubicBezTo>
                    <a:pt x="390" y="1820"/>
                    <a:pt x="522" y="1510"/>
                    <a:pt x="721" y="1201"/>
                  </a:cubicBezTo>
                  <a:cubicBezTo>
                    <a:pt x="964" y="826"/>
                    <a:pt x="1207" y="429"/>
                    <a:pt x="1516" y="53"/>
                  </a:cubicBezTo>
                  <a:cubicBezTo>
                    <a:pt x="1532" y="21"/>
                    <a:pt x="1512"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1"/>
            <p:cNvSpPr/>
            <p:nvPr/>
          </p:nvSpPr>
          <p:spPr>
            <a:xfrm>
              <a:off x="3037875" y="3561775"/>
              <a:ext cx="26350" cy="46175"/>
            </a:xfrm>
            <a:custGeom>
              <a:avLst/>
              <a:gdLst/>
              <a:ahLst/>
              <a:cxnLst/>
              <a:rect l="l" t="t" r="r" b="b"/>
              <a:pathLst>
                <a:path w="1054" h="1847" extrusionOk="0">
                  <a:moveTo>
                    <a:pt x="1019" y="1"/>
                  </a:moveTo>
                  <a:cubicBezTo>
                    <a:pt x="1010" y="1"/>
                    <a:pt x="1001" y="6"/>
                    <a:pt x="994" y="20"/>
                  </a:cubicBezTo>
                  <a:cubicBezTo>
                    <a:pt x="729" y="351"/>
                    <a:pt x="509" y="660"/>
                    <a:pt x="354" y="1035"/>
                  </a:cubicBezTo>
                  <a:cubicBezTo>
                    <a:pt x="244" y="1278"/>
                    <a:pt x="1" y="1543"/>
                    <a:pt x="45" y="1830"/>
                  </a:cubicBezTo>
                  <a:cubicBezTo>
                    <a:pt x="45" y="1841"/>
                    <a:pt x="51" y="1847"/>
                    <a:pt x="56" y="1847"/>
                  </a:cubicBezTo>
                  <a:cubicBezTo>
                    <a:pt x="62" y="1847"/>
                    <a:pt x="67" y="1841"/>
                    <a:pt x="67" y="1830"/>
                  </a:cubicBezTo>
                  <a:cubicBezTo>
                    <a:pt x="133" y="1499"/>
                    <a:pt x="354" y="1190"/>
                    <a:pt x="487" y="903"/>
                  </a:cubicBezTo>
                  <a:cubicBezTo>
                    <a:pt x="663" y="594"/>
                    <a:pt x="840" y="285"/>
                    <a:pt x="1038" y="42"/>
                  </a:cubicBezTo>
                  <a:cubicBezTo>
                    <a:pt x="1054" y="27"/>
                    <a:pt x="1037" y="1"/>
                    <a:pt x="1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1"/>
            <p:cNvSpPr/>
            <p:nvPr/>
          </p:nvSpPr>
          <p:spPr>
            <a:xfrm>
              <a:off x="3044125" y="3574850"/>
              <a:ext cx="21850" cy="36475"/>
            </a:xfrm>
            <a:custGeom>
              <a:avLst/>
              <a:gdLst/>
              <a:ahLst/>
              <a:cxnLst/>
              <a:rect l="l" t="t" r="r" b="b"/>
              <a:pathLst>
                <a:path w="874" h="1459" extrusionOk="0">
                  <a:moveTo>
                    <a:pt x="800" y="0"/>
                  </a:moveTo>
                  <a:cubicBezTo>
                    <a:pt x="795" y="0"/>
                    <a:pt x="792" y="1"/>
                    <a:pt x="788" y="5"/>
                  </a:cubicBezTo>
                  <a:cubicBezTo>
                    <a:pt x="634" y="159"/>
                    <a:pt x="568" y="424"/>
                    <a:pt x="457" y="623"/>
                  </a:cubicBezTo>
                  <a:cubicBezTo>
                    <a:pt x="303" y="888"/>
                    <a:pt x="192" y="1152"/>
                    <a:pt x="16" y="1417"/>
                  </a:cubicBezTo>
                  <a:cubicBezTo>
                    <a:pt x="1" y="1433"/>
                    <a:pt x="17" y="1458"/>
                    <a:pt x="28" y="1458"/>
                  </a:cubicBezTo>
                  <a:cubicBezTo>
                    <a:pt x="34" y="1458"/>
                    <a:pt x="38" y="1453"/>
                    <a:pt x="38" y="1439"/>
                  </a:cubicBezTo>
                  <a:cubicBezTo>
                    <a:pt x="237" y="1263"/>
                    <a:pt x="325" y="998"/>
                    <a:pt x="457" y="777"/>
                  </a:cubicBezTo>
                  <a:cubicBezTo>
                    <a:pt x="524" y="667"/>
                    <a:pt x="590" y="556"/>
                    <a:pt x="656" y="446"/>
                  </a:cubicBezTo>
                  <a:cubicBezTo>
                    <a:pt x="700" y="291"/>
                    <a:pt x="744" y="159"/>
                    <a:pt x="855" y="71"/>
                  </a:cubicBezTo>
                  <a:cubicBezTo>
                    <a:pt x="874" y="52"/>
                    <a:pt x="827"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1"/>
            <p:cNvSpPr/>
            <p:nvPr/>
          </p:nvSpPr>
          <p:spPr>
            <a:xfrm>
              <a:off x="3055000" y="3579700"/>
              <a:ext cx="13725" cy="32475"/>
            </a:xfrm>
            <a:custGeom>
              <a:avLst/>
              <a:gdLst/>
              <a:ahLst/>
              <a:cxnLst/>
              <a:rect l="l" t="t" r="r" b="b"/>
              <a:pathLst>
                <a:path w="549" h="1299" extrusionOk="0">
                  <a:moveTo>
                    <a:pt x="521" y="0"/>
                  </a:moveTo>
                  <a:cubicBezTo>
                    <a:pt x="512" y="0"/>
                    <a:pt x="499" y="3"/>
                    <a:pt x="486" y="9"/>
                  </a:cubicBezTo>
                  <a:cubicBezTo>
                    <a:pt x="353" y="186"/>
                    <a:pt x="309" y="429"/>
                    <a:pt x="221" y="627"/>
                  </a:cubicBezTo>
                  <a:cubicBezTo>
                    <a:pt x="199" y="694"/>
                    <a:pt x="155" y="804"/>
                    <a:pt x="133" y="892"/>
                  </a:cubicBezTo>
                  <a:cubicBezTo>
                    <a:pt x="111" y="1025"/>
                    <a:pt x="22" y="1135"/>
                    <a:pt x="0" y="1245"/>
                  </a:cubicBezTo>
                  <a:cubicBezTo>
                    <a:pt x="0" y="1278"/>
                    <a:pt x="12" y="1298"/>
                    <a:pt x="27" y="1298"/>
                  </a:cubicBezTo>
                  <a:cubicBezTo>
                    <a:pt x="33" y="1298"/>
                    <a:pt x="38" y="1296"/>
                    <a:pt x="44" y="1290"/>
                  </a:cubicBezTo>
                  <a:lnTo>
                    <a:pt x="111" y="1223"/>
                  </a:lnTo>
                  <a:cubicBezTo>
                    <a:pt x="133" y="1223"/>
                    <a:pt x="111" y="1201"/>
                    <a:pt x="111" y="1201"/>
                  </a:cubicBezTo>
                  <a:lnTo>
                    <a:pt x="89" y="1201"/>
                  </a:lnTo>
                  <a:cubicBezTo>
                    <a:pt x="111" y="1135"/>
                    <a:pt x="133" y="1069"/>
                    <a:pt x="155" y="1003"/>
                  </a:cubicBezTo>
                  <a:cubicBezTo>
                    <a:pt x="199" y="892"/>
                    <a:pt x="221" y="804"/>
                    <a:pt x="243" y="694"/>
                  </a:cubicBezTo>
                  <a:cubicBezTo>
                    <a:pt x="265" y="583"/>
                    <a:pt x="331" y="517"/>
                    <a:pt x="353" y="407"/>
                  </a:cubicBezTo>
                  <a:cubicBezTo>
                    <a:pt x="398" y="296"/>
                    <a:pt x="442" y="120"/>
                    <a:pt x="486" y="31"/>
                  </a:cubicBezTo>
                  <a:cubicBezTo>
                    <a:pt x="548" y="16"/>
                    <a:pt x="545"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1"/>
            <p:cNvSpPr/>
            <p:nvPr/>
          </p:nvSpPr>
          <p:spPr>
            <a:xfrm>
              <a:off x="3066025" y="3588325"/>
              <a:ext cx="8300" cy="21075"/>
            </a:xfrm>
            <a:custGeom>
              <a:avLst/>
              <a:gdLst/>
              <a:ahLst/>
              <a:cxnLst/>
              <a:rect l="l" t="t" r="r" b="b"/>
              <a:pathLst>
                <a:path w="332" h="843" extrusionOk="0">
                  <a:moveTo>
                    <a:pt x="299" y="1"/>
                  </a:moveTo>
                  <a:cubicBezTo>
                    <a:pt x="282" y="1"/>
                    <a:pt x="266" y="6"/>
                    <a:pt x="266" y="17"/>
                  </a:cubicBezTo>
                  <a:cubicBezTo>
                    <a:pt x="310" y="194"/>
                    <a:pt x="199" y="304"/>
                    <a:pt x="133" y="459"/>
                  </a:cubicBezTo>
                  <a:cubicBezTo>
                    <a:pt x="111" y="547"/>
                    <a:pt x="89" y="613"/>
                    <a:pt x="45" y="680"/>
                  </a:cubicBezTo>
                  <a:cubicBezTo>
                    <a:pt x="23" y="746"/>
                    <a:pt x="23" y="768"/>
                    <a:pt x="1" y="790"/>
                  </a:cubicBezTo>
                  <a:cubicBezTo>
                    <a:pt x="1" y="822"/>
                    <a:pt x="13" y="843"/>
                    <a:pt x="28" y="843"/>
                  </a:cubicBezTo>
                  <a:cubicBezTo>
                    <a:pt x="33" y="843"/>
                    <a:pt x="39" y="840"/>
                    <a:pt x="45" y="834"/>
                  </a:cubicBezTo>
                  <a:cubicBezTo>
                    <a:pt x="133" y="768"/>
                    <a:pt x="133" y="636"/>
                    <a:pt x="155" y="547"/>
                  </a:cubicBezTo>
                  <a:cubicBezTo>
                    <a:pt x="155" y="525"/>
                    <a:pt x="155" y="525"/>
                    <a:pt x="199" y="503"/>
                  </a:cubicBezTo>
                  <a:cubicBezTo>
                    <a:pt x="221" y="437"/>
                    <a:pt x="244" y="393"/>
                    <a:pt x="310" y="349"/>
                  </a:cubicBezTo>
                  <a:cubicBezTo>
                    <a:pt x="332" y="349"/>
                    <a:pt x="310" y="326"/>
                    <a:pt x="310" y="326"/>
                  </a:cubicBezTo>
                  <a:cubicBezTo>
                    <a:pt x="290" y="326"/>
                    <a:pt x="280" y="326"/>
                    <a:pt x="273" y="328"/>
                  </a:cubicBezTo>
                  <a:lnTo>
                    <a:pt x="273" y="328"/>
                  </a:lnTo>
                  <a:cubicBezTo>
                    <a:pt x="312" y="225"/>
                    <a:pt x="332" y="121"/>
                    <a:pt x="332" y="17"/>
                  </a:cubicBezTo>
                  <a:cubicBezTo>
                    <a:pt x="332" y="6"/>
                    <a:pt x="31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1"/>
            <p:cNvSpPr/>
            <p:nvPr/>
          </p:nvSpPr>
          <p:spPr>
            <a:xfrm>
              <a:off x="3075425" y="3588050"/>
              <a:ext cx="9175" cy="11075"/>
            </a:xfrm>
            <a:custGeom>
              <a:avLst/>
              <a:gdLst/>
              <a:ahLst/>
              <a:cxnLst/>
              <a:rect l="l" t="t" r="r" b="b"/>
              <a:pathLst>
                <a:path w="367" h="443" extrusionOk="0">
                  <a:moveTo>
                    <a:pt x="304" y="0"/>
                  </a:moveTo>
                  <a:cubicBezTo>
                    <a:pt x="298" y="0"/>
                    <a:pt x="291" y="2"/>
                    <a:pt x="287" y="6"/>
                  </a:cubicBezTo>
                  <a:cubicBezTo>
                    <a:pt x="199" y="117"/>
                    <a:pt x="155" y="227"/>
                    <a:pt x="66" y="337"/>
                  </a:cubicBezTo>
                  <a:lnTo>
                    <a:pt x="66" y="293"/>
                  </a:lnTo>
                  <a:cubicBezTo>
                    <a:pt x="66" y="271"/>
                    <a:pt x="61" y="260"/>
                    <a:pt x="55" y="260"/>
                  </a:cubicBezTo>
                  <a:cubicBezTo>
                    <a:pt x="50" y="260"/>
                    <a:pt x="44" y="271"/>
                    <a:pt x="44" y="293"/>
                  </a:cubicBezTo>
                  <a:cubicBezTo>
                    <a:pt x="0" y="337"/>
                    <a:pt x="0" y="360"/>
                    <a:pt x="44" y="426"/>
                  </a:cubicBezTo>
                  <a:cubicBezTo>
                    <a:pt x="44" y="437"/>
                    <a:pt x="50" y="442"/>
                    <a:pt x="58" y="442"/>
                  </a:cubicBezTo>
                  <a:cubicBezTo>
                    <a:pt x="66" y="442"/>
                    <a:pt x="77" y="437"/>
                    <a:pt x="88" y="426"/>
                  </a:cubicBezTo>
                  <a:cubicBezTo>
                    <a:pt x="199" y="315"/>
                    <a:pt x="265" y="183"/>
                    <a:pt x="331" y="28"/>
                  </a:cubicBezTo>
                  <a:cubicBezTo>
                    <a:pt x="366" y="28"/>
                    <a:pt x="331"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1"/>
            <p:cNvSpPr/>
            <p:nvPr/>
          </p:nvSpPr>
          <p:spPr>
            <a:xfrm>
              <a:off x="2825950" y="3587650"/>
              <a:ext cx="25" cy="1125"/>
            </a:xfrm>
            <a:custGeom>
              <a:avLst/>
              <a:gdLst/>
              <a:ahLst/>
              <a:cxnLst/>
              <a:rect l="l" t="t" r="r" b="b"/>
              <a:pathLst>
                <a:path w="1" h="45" extrusionOk="0">
                  <a:moveTo>
                    <a:pt x="1" y="44"/>
                  </a:moveTo>
                  <a:lnTo>
                    <a:pt x="1" y="4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1"/>
            <p:cNvSpPr/>
            <p:nvPr/>
          </p:nvSpPr>
          <p:spPr>
            <a:xfrm>
              <a:off x="2862925" y="3581575"/>
              <a:ext cx="6650" cy="19350"/>
            </a:xfrm>
            <a:custGeom>
              <a:avLst/>
              <a:gdLst/>
              <a:ahLst/>
              <a:cxnLst/>
              <a:rect l="l" t="t" r="r" b="b"/>
              <a:pathLst>
                <a:path w="266" h="774" extrusionOk="0">
                  <a:moveTo>
                    <a:pt x="222" y="0"/>
                  </a:moveTo>
                  <a:cubicBezTo>
                    <a:pt x="133" y="67"/>
                    <a:pt x="111" y="177"/>
                    <a:pt x="89" y="287"/>
                  </a:cubicBezTo>
                  <a:cubicBezTo>
                    <a:pt x="67" y="464"/>
                    <a:pt x="1" y="596"/>
                    <a:pt x="67" y="773"/>
                  </a:cubicBezTo>
                  <a:cubicBezTo>
                    <a:pt x="89" y="619"/>
                    <a:pt x="89" y="508"/>
                    <a:pt x="111" y="376"/>
                  </a:cubicBezTo>
                  <a:cubicBezTo>
                    <a:pt x="155" y="265"/>
                    <a:pt x="155" y="133"/>
                    <a:pt x="266" y="22"/>
                  </a:cubicBezTo>
                  <a:cubicBezTo>
                    <a:pt x="266" y="22"/>
                    <a:pt x="266"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1"/>
            <p:cNvSpPr/>
            <p:nvPr/>
          </p:nvSpPr>
          <p:spPr>
            <a:xfrm>
              <a:off x="2929150" y="3539500"/>
              <a:ext cx="2250" cy="7025"/>
            </a:xfrm>
            <a:custGeom>
              <a:avLst/>
              <a:gdLst/>
              <a:ahLst/>
              <a:cxnLst/>
              <a:rect l="l" t="t" r="r" b="b"/>
              <a:pathLst>
                <a:path w="90" h="281" extrusionOk="0">
                  <a:moveTo>
                    <a:pt x="67" y="0"/>
                  </a:moveTo>
                  <a:cubicBezTo>
                    <a:pt x="56" y="0"/>
                    <a:pt x="45" y="17"/>
                    <a:pt x="45" y="50"/>
                  </a:cubicBezTo>
                  <a:lnTo>
                    <a:pt x="45" y="204"/>
                  </a:lnTo>
                  <a:cubicBezTo>
                    <a:pt x="1" y="204"/>
                    <a:pt x="1" y="204"/>
                    <a:pt x="1" y="248"/>
                  </a:cubicBezTo>
                  <a:lnTo>
                    <a:pt x="1" y="271"/>
                  </a:lnTo>
                  <a:cubicBezTo>
                    <a:pt x="1" y="278"/>
                    <a:pt x="1" y="280"/>
                    <a:pt x="3" y="280"/>
                  </a:cubicBezTo>
                  <a:cubicBezTo>
                    <a:pt x="8" y="280"/>
                    <a:pt x="23" y="271"/>
                    <a:pt x="67" y="271"/>
                  </a:cubicBezTo>
                  <a:cubicBezTo>
                    <a:pt x="89" y="182"/>
                    <a:pt x="89" y="94"/>
                    <a:pt x="89" y="50"/>
                  </a:cubicBezTo>
                  <a:cubicBezTo>
                    <a:pt x="89" y="17"/>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1"/>
            <p:cNvSpPr/>
            <p:nvPr/>
          </p:nvSpPr>
          <p:spPr>
            <a:xfrm>
              <a:off x="2933575" y="3467325"/>
              <a:ext cx="34250" cy="39125"/>
            </a:xfrm>
            <a:custGeom>
              <a:avLst/>
              <a:gdLst/>
              <a:ahLst/>
              <a:cxnLst/>
              <a:rect l="l" t="t" r="r" b="b"/>
              <a:pathLst>
                <a:path w="1370" h="1565" extrusionOk="0">
                  <a:moveTo>
                    <a:pt x="1347" y="1"/>
                  </a:moveTo>
                  <a:cubicBezTo>
                    <a:pt x="1104" y="89"/>
                    <a:pt x="884" y="442"/>
                    <a:pt x="751" y="641"/>
                  </a:cubicBezTo>
                  <a:cubicBezTo>
                    <a:pt x="597" y="840"/>
                    <a:pt x="464" y="1038"/>
                    <a:pt x="265" y="1193"/>
                  </a:cubicBezTo>
                  <a:cubicBezTo>
                    <a:pt x="155" y="1303"/>
                    <a:pt x="45" y="1392"/>
                    <a:pt x="1" y="1524"/>
                  </a:cubicBezTo>
                  <a:cubicBezTo>
                    <a:pt x="1" y="1539"/>
                    <a:pt x="11" y="1565"/>
                    <a:pt x="18" y="1565"/>
                  </a:cubicBezTo>
                  <a:cubicBezTo>
                    <a:pt x="20" y="1565"/>
                    <a:pt x="23" y="1560"/>
                    <a:pt x="23" y="1546"/>
                  </a:cubicBezTo>
                  <a:cubicBezTo>
                    <a:pt x="89" y="1369"/>
                    <a:pt x="310" y="1215"/>
                    <a:pt x="442" y="1082"/>
                  </a:cubicBezTo>
                  <a:cubicBezTo>
                    <a:pt x="575" y="950"/>
                    <a:pt x="685" y="773"/>
                    <a:pt x="795" y="641"/>
                  </a:cubicBezTo>
                  <a:cubicBezTo>
                    <a:pt x="928" y="442"/>
                    <a:pt x="1126" y="155"/>
                    <a:pt x="1347" y="45"/>
                  </a:cubicBezTo>
                  <a:cubicBezTo>
                    <a:pt x="1369" y="45"/>
                    <a:pt x="1347"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1"/>
            <p:cNvSpPr/>
            <p:nvPr/>
          </p:nvSpPr>
          <p:spPr>
            <a:xfrm>
              <a:off x="2961375" y="3472050"/>
              <a:ext cx="8100" cy="9425"/>
            </a:xfrm>
            <a:custGeom>
              <a:avLst/>
              <a:gdLst/>
              <a:ahLst/>
              <a:cxnLst/>
              <a:rect l="l" t="t" r="r" b="b"/>
              <a:pathLst>
                <a:path w="324" h="377" extrusionOk="0">
                  <a:moveTo>
                    <a:pt x="307" y="1"/>
                  </a:moveTo>
                  <a:cubicBezTo>
                    <a:pt x="304" y="1"/>
                    <a:pt x="301" y="3"/>
                    <a:pt x="301" y="10"/>
                  </a:cubicBezTo>
                  <a:cubicBezTo>
                    <a:pt x="257" y="187"/>
                    <a:pt x="103" y="253"/>
                    <a:pt x="14" y="342"/>
                  </a:cubicBezTo>
                  <a:cubicBezTo>
                    <a:pt x="147" y="253"/>
                    <a:pt x="301" y="187"/>
                    <a:pt x="323" y="10"/>
                  </a:cubicBezTo>
                  <a:cubicBezTo>
                    <a:pt x="323" y="10"/>
                    <a:pt x="314" y="1"/>
                    <a:pt x="307" y="1"/>
                  </a:cubicBezTo>
                  <a:close/>
                  <a:moveTo>
                    <a:pt x="14" y="342"/>
                  </a:moveTo>
                  <a:lnTo>
                    <a:pt x="14" y="342"/>
                  </a:lnTo>
                  <a:cubicBezTo>
                    <a:pt x="1" y="355"/>
                    <a:pt x="4" y="377"/>
                    <a:pt x="8" y="377"/>
                  </a:cubicBezTo>
                  <a:cubicBezTo>
                    <a:pt x="11" y="377"/>
                    <a:pt x="14" y="368"/>
                    <a:pt x="14" y="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1"/>
            <p:cNvSpPr/>
            <p:nvPr/>
          </p:nvSpPr>
          <p:spPr>
            <a:xfrm>
              <a:off x="3010850" y="3501875"/>
              <a:ext cx="5925" cy="9350"/>
            </a:xfrm>
            <a:custGeom>
              <a:avLst/>
              <a:gdLst/>
              <a:ahLst/>
              <a:cxnLst/>
              <a:rect l="l" t="t" r="r" b="b"/>
              <a:pathLst>
                <a:path w="237" h="374" extrusionOk="0">
                  <a:moveTo>
                    <a:pt x="182" y="0"/>
                  </a:moveTo>
                  <a:cubicBezTo>
                    <a:pt x="171" y="0"/>
                    <a:pt x="161" y="3"/>
                    <a:pt x="155" y="10"/>
                  </a:cubicBezTo>
                  <a:cubicBezTo>
                    <a:pt x="66" y="120"/>
                    <a:pt x="22" y="186"/>
                    <a:pt x="0" y="341"/>
                  </a:cubicBezTo>
                  <a:cubicBezTo>
                    <a:pt x="0" y="363"/>
                    <a:pt x="11" y="374"/>
                    <a:pt x="28" y="374"/>
                  </a:cubicBezTo>
                  <a:cubicBezTo>
                    <a:pt x="44" y="374"/>
                    <a:pt x="66" y="363"/>
                    <a:pt x="88" y="341"/>
                  </a:cubicBezTo>
                  <a:cubicBezTo>
                    <a:pt x="111" y="296"/>
                    <a:pt x="111" y="252"/>
                    <a:pt x="133" y="230"/>
                  </a:cubicBezTo>
                  <a:cubicBezTo>
                    <a:pt x="133" y="215"/>
                    <a:pt x="133" y="189"/>
                    <a:pt x="125" y="189"/>
                  </a:cubicBezTo>
                  <a:cubicBezTo>
                    <a:pt x="122" y="189"/>
                    <a:pt x="117" y="195"/>
                    <a:pt x="111" y="208"/>
                  </a:cubicBezTo>
                  <a:cubicBezTo>
                    <a:pt x="133" y="142"/>
                    <a:pt x="155" y="98"/>
                    <a:pt x="221" y="32"/>
                  </a:cubicBezTo>
                  <a:cubicBezTo>
                    <a:pt x="237" y="16"/>
                    <a:pt x="208"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1"/>
            <p:cNvSpPr/>
            <p:nvPr/>
          </p:nvSpPr>
          <p:spPr>
            <a:xfrm>
              <a:off x="3030700" y="3476900"/>
              <a:ext cx="5000" cy="8125"/>
            </a:xfrm>
            <a:custGeom>
              <a:avLst/>
              <a:gdLst/>
              <a:ahLst/>
              <a:cxnLst/>
              <a:rect l="l" t="t" r="r" b="b"/>
              <a:pathLst>
                <a:path w="200" h="325" extrusionOk="0">
                  <a:moveTo>
                    <a:pt x="158" y="1"/>
                  </a:moveTo>
                  <a:cubicBezTo>
                    <a:pt x="145" y="1"/>
                    <a:pt x="133" y="6"/>
                    <a:pt x="133" y="15"/>
                  </a:cubicBezTo>
                  <a:cubicBezTo>
                    <a:pt x="133" y="59"/>
                    <a:pt x="111" y="125"/>
                    <a:pt x="67" y="170"/>
                  </a:cubicBezTo>
                  <a:cubicBezTo>
                    <a:pt x="23" y="214"/>
                    <a:pt x="1" y="258"/>
                    <a:pt x="1" y="280"/>
                  </a:cubicBezTo>
                  <a:cubicBezTo>
                    <a:pt x="23" y="324"/>
                    <a:pt x="23" y="324"/>
                    <a:pt x="67" y="324"/>
                  </a:cubicBezTo>
                  <a:cubicBezTo>
                    <a:pt x="111" y="280"/>
                    <a:pt x="111" y="236"/>
                    <a:pt x="133" y="214"/>
                  </a:cubicBezTo>
                  <a:cubicBezTo>
                    <a:pt x="177" y="148"/>
                    <a:pt x="200" y="103"/>
                    <a:pt x="200" y="37"/>
                  </a:cubicBezTo>
                  <a:cubicBezTo>
                    <a:pt x="200" y="11"/>
                    <a:pt x="177"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1"/>
            <p:cNvSpPr/>
            <p:nvPr/>
          </p:nvSpPr>
          <p:spPr>
            <a:xfrm>
              <a:off x="2862925" y="3702100"/>
              <a:ext cx="6650" cy="42025"/>
            </a:xfrm>
            <a:custGeom>
              <a:avLst/>
              <a:gdLst/>
              <a:ahLst/>
              <a:cxnLst/>
              <a:rect l="l" t="t" r="r" b="b"/>
              <a:pathLst>
                <a:path w="266" h="1681" extrusionOk="0">
                  <a:moveTo>
                    <a:pt x="47" y="1"/>
                  </a:moveTo>
                  <a:cubicBezTo>
                    <a:pt x="27" y="1"/>
                    <a:pt x="1" y="16"/>
                    <a:pt x="1" y="58"/>
                  </a:cubicBezTo>
                  <a:cubicBezTo>
                    <a:pt x="67" y="323"/>
                    <a:pt x="89" y="566"/>
                    <a:pt x="111" y="853"/>
                  </a:cubicBezTo>
                  <a:cubicBezTo>
                    <a:pt x="177" y="1140"/>
                    <a:pt x="111" y="1383"/>
                    <a:pt x="155" y="1648"/>
                  </a:cubicBezTo>
                  <a:cubicBezTo>
                    <a:pt x="155" y="1670"/>
                    <a:pt x="166" y="1681"/>
                    <a:pt x="177" y="1681"/>
                  </a:cubicBezTo>
                  <a:cubicBezTo>
                    <a:pt x="188" y="1681"/>
                    <a:pt x="200" y="1670"/>
                    <a:pt x="200" y="1648"/>
                  </a:cubicBezTo>
                  <a:cubicBezTo>
                    <a:pt x="222" y="1361"/>
                    <a:pt x="222" y="1074"/>
                    <a:pt x="200" y="765"/>
                  </a:cubicBezTo>
                  <a:cubicBezTo>
                    <a:pt x="200" y="544"/>
                    <a:pt x="111" y="301"/>
                    <a:pt x="266" y="146"/>
                  </a:cubicBezTo>
                  <a:cubicBezTo>
                    <a:pt x="266" y="102"/>
                    <a:pt x="266" y="102"/>
                    <a:pt x="222" y="102"/>
                  </a:cubicBezTo>
                  <a:cubicBezTo>
                    <a:pt x="177" y="191"/>
                    <a:pt x="133" y="279"/>
                    <a:pt x="111" y="389"/>
                  </a:cubicBezTo>
                  <a:cubicBezTo>
                    <a:pt x="89" y="279"/>
                    <a:pt x="89" y="146"/>
                    <a:pt x="67" y="14"/>
                  </a:cubicBezTo>
                  <a:cubicBezTo>
                    <a:pt x="67" y="6"/>
                    <a:pt x="58"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1"/>
            <p:cNvSpPr/>
            <p:nvPr/>
          </p:nvSpPr>
          <p:spPr>
            <a:xfrm>
              <a:off x="2875625" y="3706450"/>
              <a:ext cx="8850" cy="44250"/>
            </a:xfrm>
            <a:custGeom>
              <a:avLst/>
              <a:gdLst/>
              <a:ahLst/>
              <a:cxnLst/>
              <a:rect l="l" t="t" r="r" b="b"/>
              <a:pathLst>
                <a:path w="354" h="1770" extrusionOk="0">
                  <a:moveTo>
                    <a:pt x="23" y="0"/>
                  </a:moveTo>
                  <a:cubicBezTo>
                    <a:pt x="12" y="0"/>
                    <a:pt x="1" y="6"/>
                    <a:pt x="1" y="17"/>
                  </a:cubicBezTo>
                  <a:cubicBezTo>
                    <a:pt x="23" y="127"/>
                    <a:pt x="45" y="259"/>
                    <a:pt x="89" y="370"/>
                  </a:cubicBezTo>
                  <a:cubicBezTo>
                    <a:pt x="89" y="569"/>
                    <a:pt x="111" y="767"/>
                    <a:pt x="133" y="966"/>
                  </a:cubicBezTo>
                  <a:lnTo>
                    <a:pt x="133" y="1209"/>
                  </a:lnTo>
                  <a:cubicBezTo>
                    <a:pt x="133" y="1231"/>
                    <a:pt x="155" y="1231"/>
                    <a:pt x="199" y="1231"/>
                  </a:cubicBezTo>
                  <a:cubicBezTo>
                    <a:pt x="221" y="1407"/>
                    <a:pt x="243" y="1584"/>
                    <a:pt x="310" y="1761"/>
                  </a:cubicBezTo>
                  <a:cubicBezTo>
                    <a:pt x="316" y="1767"/>
                    <a:pt x="323" y="1770"/>
                    <a:pt x="328" y="1770"/>
                  </a:cubicBezTo>
                  <a:cubicBezTo>
                    <a:pt x="343" y="1770"/>
                    <a:pt x="354" y="1754"/>
                    <a:pt x="354" y="1739"/>
                  </a:cubicBezTo>
                  <a:cubicBezTo>
                    <a:pt x="354" y="1628"/>
                    <a:pt x="310" y="1518"/>
                    <a:pt x="310" y="1407"/>
                  </a:cubicBezTo>
                  <a:cubicBezTo>
                    <a:pt x="310" y="1253"/>
                    <a:pt x="265" y="1142"/>
                    <a:pt x="243" y="1032"/>
                  </a:cubicBezTo>
                  <a:cubicBezTo>
                    <a:pt x="243" y="1010"/>
                    <a:pt x="243" y="966"/>
                    <a:pt x="221" y="922"/>
                  </a:cubicBezTo>
                  <a:cubicBezTo>
                    <a:pt x="221" y="745"/>
                    <a:pt x="199" y="569"/>
                    <a:pt x="133" y="414"/>
                  </a:cubicBezTo>
                  <a:cubicBezTo>
                    <a:pt x="133" y="304"/>
                    <a:pt x="111" y="215"/>
                    <a:pt x="133" y="105"/>
                  </a:cubicBezTo>
                  <a:cubicBezTo>
                    <a:pt x="133" y="94"/>
                    <a:pt x="122" y="88"/>
                    <a:pt x="111" y="88"/>
                  </a:cubicBezTo>
                  <a:cubicBezTo>
                    <a:pt x="100" y="88"/>
                    <a:pt x="89" y="94"/>
                    <a:pt x="89" y="105"/>
                  </a:cubicBezTo>
                  <a:cubicBezTo>
                    <a:pt x="89" y="83"/>
                    <a:pt x="89" y="39"/>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1"/>
            <p:cNvSpPr/>
            <p:nvPr/>
          </p:nvSpPr>
          <p:spPr>
            <a:xfrm>
              <a:off x="2904325" y="3715950"/>
              <a:ext cx="3900" cy="23350"/>
            </a:xfrm>
            <a:custGeom>
              <a:avLst/>
              <a:gdLst/>
              <a:ahLst/>
              <a:cxnLst/>
              <a:rect l="l" t="t" r="r" b="b"/>
              <a:pathLst>
                <a:path w="156" h="934" extrusionOk="0">
                  <a:moveTo>
                    <a:pt x="67" y="1"/>
                  </a:moveTo>
                  <a:cubicBezTo>
                    <a:pt x="56" y="1"/>
                    <a:pt x="45" y="12"/>
                    <a:pt x="45" y="34"/>
                  </a:cubicBezTo>
                  <a:lnTo>
                    <a:pt x="45" y="498"/>
                  </a:lnTo>
                  <a:cubicBezTo>
                    <a:pt x="45" y="630"/>
                    <a:pt x="1" y="762"/>
                    <a:pt x="67" y="917"/>
                  </a:cubicBezTo>
                  <a:cubicBezTo>
                    <a:pt x="67" y="928"/>
                    <a:pt x="72" y="934"/>
                    <a:pt x="81" y="934"/>
                  </a:cubicBezTo>
                  <a:cubicBezTo>
                    <a:pt x="89" y="934"/>
                    <a:pt x="100" y="928"/>
                    <a:pt x="111" y="917"/>
                  </a:cubicBezTo>
                  <a:cubicBezTo>
                    <a:pt x="155" y="762"/>
                    <a:pt x="155" y="630"/>
                    <a:pt x="155" y="498"/>
                  </a:cubicBezTo>
                  <a:cubicBezTo>
                    <a:pt x="89" y="321"/>
                    <a:pt x="89" y="189"/>
                    <a:pt x="89" y="34"/>
                  </a:cubicBezTo>
                  <a:cubicBezTo>
                    <a:pt x="89" y="12"/>
                    <a:pt x="78"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1"/>
            <p:cNvSpPr/>
            <p:nvPr/>
          </p:nvSpPr>
          <p:spPr>
            <a:xfrm>
              <a:off x="3002575" y="3640350"/>
              <a:ext cx="3875" cy="14100"/>
            </a:xfrm>
            <a:custGeom>
              <a:avLst/>
              <a:gdLst/>
              <a:ahLst/>
              <a:cxnLst/>
              <a:rect l="l" t="t" r="r" b="b"/>
              <a:pathLst>
                <a:path w="155" h="564" extrusionOk="0">
                  <a:moveTo>
                    <a:pt x="77" y="0"/>
                  </a:moveTo>
                  <a:cubicBezTo>
                    <a:pt x="61" y="0"/>
                    <a:pt x="44" y="12"/>
                    <a:pt x="44" y="34"/>
                  </a:cubicBezTo>
                  <a:cubicBezTo>
                    <a:pt x="44" y="208"/>
                    <a:pt x="1" y="427"/>
                    <a:pt x="107" y="559"/>
                  </a:cubicBezTo>
                  <a:lnTo>
                    <a:pt x="107" y="559"/>
                  </a:lnTo>
                  <a:cubicBezTo>
                    <a:pt x="113" y="556"/>
                    <a:pt x="123" y="551"/>
                    <a:pt x="132" y="541"/>
                  </a:cubicBezTo>
                  <a:cubicBezTo>
                    <a:pt x="155" y="475"/>
                    <a:pt x="155" y="409"/>
                    <a:pt x="132" y="343"/>
                  </a:cubicBezTo>
                  <a:cubicBezTo>
                    <a:pt x="132" y="332"/>
                    <a:pt x="127" y="326"/>
                    <a:pt x="121" y="326"/>
                  </a:cubicBezTo>
                  <a:cubicBezTo>
                    <a:pt x="116" y="326"/>
                    <a:pt x="110" y="332"/>
                    <a:pt x="110" y="343"/>
                  </a:cubicBezTo>
                  <a:lnTo>
                    <a:pt x="110" y="431"/>
                  </a:lnTo>
                  <a:cubicBezTo>
                    <a:pt x="66" y="299"/>
                    <a:pt x="110" y="144"/>
                    <a:pt x="110" y="34"/>
                  </a:cubicBezTo>
                  <a:cubicBezTo>
                    <a:pt x="110" y="12"/>
                    <a:pt x="94" y="0"/>
                    <a:pt x="77" y="0"/>
                  </a:cubicBezTo>
                  <a:close/>
                  <a:moveTo>
                    <a:pt x="107" y="559"/>
                  </a:moveTo>
                  <a:cubicBezTo>
                    <a:pt x="100" y="563"/>
                    <a:pt x="98" y="563"/>
                    <a:pt x="110" y="563"/>
                  </a:cubicBezTo>
                  <a:cubicBezTo>
                    <a:pt x="109" y="562"/>
                    <a:pt x="108" y="561"/>
                    <a:pt x="107" y="5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1"/>
            <p:cNvSpPr/>
            <p:nvPr/>
          </p:nvSpPr>
          <p:spPr>
            <a:xfrm>
              <a:off x="3003675" y="3634325"/>
              <a:ext cx="3875" cy="13175"/>
            </a:xfrm>
            <a:custGeom>
              <a:avLst/>
              <a:gdLst/>
              <a:ahLst/>
              <a:cxnLst/>
              <a:rect l="l" t="t" r="r" b="b"/>
              <a:pathLst>
                <a:path w="155" h="527" extrusionOk="0">
                  <a:moveTo>
                    <a:pt x="102" y="1"/>
                  </a:moveTo>
                  <a:cubicBezTo>
                    <a:pt x="94" y="1"/>
                    <a:pt x="88" y="3"/>
                    <a:pt x="88" y="10"/>
                  </a:cubicBezTo>
                  <a:cubicBezTo>
                    <a:pt x="44" y="142"/>
                    <a:pt x="0" y="319"/>
                    <a:pt x="44" y="473"/>
                  </a:cubicBezTo>
                  <a:cubicBezTo>
                    <a:pt x="44" y="510"/>
                    <a:pt x="51" y="526"/>
                    <a:pt x="57" y="526"/>
                  </a:cubicBezTo>
                  <a:cubicBezTo>
                    <a:pt x="62" y="526"/>
                    <a:pt x="66" y="515"/>
                    <a:pt x="66" y="495"/>
                  </a:cubicBezTo>
                  <a:cubicBezTo>
                    <a:pt x="88" y="341"/>
                    <a:pt x="88" y="208"/>
                    <a:pt x="155" y="32"/>
                  </a:cubicBezTo>
                  <a:cubicBezTo>
                    <a:pt x="155" y="16"/>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1"/>
            <p:cNvSpPr/>
            <p:nvPr/>
          </p:nvSpPr>
          <p:spPr>
            <a:xfrm>
              <a:off x="2928600" y="3775850"/>
              <a:ext cx="4450" cy="68450"/>
            </a:xfrm>
            <a:custGeom>
              <a:avLst/>
              <a:gdLst/>
              <a:ahLst/>
              <a:cxnLst/>
              <a:rect l="l" t="t" r="r" b="b"/>
              <a:pathLst>
                <a:path w="178" h="2738" extrusionOk="0">
                  <a:moveTo>
                    <a:pt x="1" y="0"/>
                  </a:moveTo>
                  <a:cubicBezTo>
                    <a:pt x="1" y="442"/>
                    <a:pt x="45" y="861"/>
                    <a:pt x="45" y="1303"/>
                  </a:cubicBezTo>
                  <a:cubicBezTo>
                    <a:pt x="67" y="1788"/>
                    <a:pt x="111" y="2274"/>
                    <a:pt x="133" y="2737"/>
                  </a:cubicBezTo>
                  <a:cubicBezTo>
                    <a:pt x="177" y="2274"/>
                    <a:pt x="111" y="1766"/>
                    <a:pt x="111" y="1303"/>
                  </a:cubicBezTo>
                  <a:cubicBezTo>
                    <a:pt x="111" y="861"/>
                    <a:pt x="67" y="442"/>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1"/>
            <p:cNvSpPr/>
            <p:nvPr/>
          </p:nvSpPr>
          <p:spPr>
            <a:xfrm>
              <a:off x="2938550" y="3826200"/>
              <a:ext cx="3325" cy="36875"/>
            </a:xfrm>
            <a:custGeom>
              <a:avLst/>
              <a:gdLst/>
              <a:ahLst/>
              <a:cxnLst/>
              <a:rect l="l" t="t" r="r" b="b"/>
              <a:pathLst>
                <a:path w="133" h="1475" extrusionOk="0">
                  <a:moveTo>
                    <a:pt x="89" y="1"/>
                  </a:moveTo>
                  <a:cubicBezTo>
                    <a:pt x="77" y="1"/>
                    <a:pt x="66" y="6"/>
                    <a:pt x="66" y="17"/>
                  </a:cubicBezTo>
                  <a:lnTo>
                    <a:pt x="66" y="856"/>
                  </a:lnTo>
                  <a:cubicBezTo>
                    <a:pt x="66" y="1055"/>
                    <a:pt x="0" y="1253"/>
                    <a:pt x="22" y="1474"/>
                  </a:cubicBezTo>
                  <a:cubicBezTo>
                    <a:pt x="22" y="1364"/>
                    <a:pt x="66" y="1275"/>
                    <a:pt x="111" y="1165"/>
                  </a:cubicBezTo>
                  <a:cubicBezTo>
                    <a:pt x="133" y="1055"/>
                    <a:pt x="111" y="966"/>
                    <a:pt x="111" y="856"/>
                  </a:cubicBezTo>
                  <a:lnTo>
                    <a:pt x="111" y="17"/>
                  </a:lnTo>
                  <a:cubicBezTo>
                    <a:pt x="111" y="6"/>
                    <a:pt x="100"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1"/>
            <p:cNvSpPr/>
            <p:nvPr/>
          </p:nvSpPr>
          <p:spPr>
            <a:xfrm>
              <a:off x="2942950" y="3838900"/>
              <a:ext cx="2800" cy="49425"/>
            </a:xfrm>
            <a:custGeom>
              <a:avLst/>
              <a:gdLst/>
              <a:ahLst/>
              <a:cxnLst/>
              <a:rect l="l" t="t" r="r" b="b"/>
              <a:pathLst>
                <a:path w="112" h="1977" extrusionOk="0">
                  <a:moveTo>
                    <a:pt x="89" y="0"/>
                  </a:moveTo>
                  <a:cubicBezTo>
                    <a:pt x="78" y="0"/>
                    <a:pt x="67" y="6"/>
                    <a:pt x="67" y="17"/>
                  </a:cubicBezTo>
                  <a:cubicBezTo>
                    <a:pt x="67" y="348"/>
                    <a:pt x="89" y="657"/>
                    <a:pt x="67" y="988"/>
                  </a:cubicBezTo>
                  <a:cubicBezTo>
                    <a:pt x="67" y="1319"/>
                    <a:pt x="1" y="1628"/>
                    <a:pt x="1" y="1959"/>
                  </a:cubicBezTo>
                  <a:cubicBezTo>
                    <a:pt x="1" y="1971"/>
                    <a:pt x="12" y="1976"/>
                    <a:pt x="23" y="1976"/>
                  </a:cubicBezTo>
                  <a:cubicBezTo>
                    <a:pt x="34" y="1976"/>
                    <a:pt x="45" y="1971"/>
                    <a:pt x="45" y="1959"/>
                  </a:cubicBezTo>
                  <a:cubicBezTo>
                    <a:pt x="67" y="1319"/>
                    <a:pt x="111" y="679"/>
                    <a:pt x="111" y="17"/>
                  </a:cubicBezTo>
                  <a:cubicBezTo>
                    <a:pt x="111" y="6"/>
                    <a:pt x="100"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1"/>
            <p:cNvSpPr/>
            <p:nvPr/>
          </p:nvSpPr>
          <p:spPr>
            <a:xfrm>
              <a:off x="2950675" y="3887975"/>
              <a:ext cx="4450" cy="31250"/>
            </a:xfrm>
            <a:custGeom>
              <a:avLst/>
              <a:gdLst/>
              <a:ahLst/>
              <a:cxnLst/>
              <a:rect l="l" t="t" r="r" b="b"/>
              <a:pathLst>
                <a:path w="178" h="1250" extrusionOk="0">
                  <a:moveTo>
                    <a:pt x="34" y="0"/>
                  </a:moveTo>
                  <a:cubicBezTo>
                    <a:pt x="12" y="0"/>
                    <a:pt x="1" y="31"/>
                    <a:pt x="1" y="63"/>
                  </a:cubicBezTo>
                  <a:cubicBezTo>
                    <a:pt x="177" y="239"/>
                    <a:pt x="111" y="460"/>
                    <a:pt x="89" y="615"/>
                  </a:cubicBezTo>
                  <a:lnTo>
                    <a:pt x="89" y="1233"/>
                  </a:lnTo>
                  <a:cubicBezTo>
                    <a:pt x="89" y="1244"/>
                    <a:pt x="95" y="1249"/>
                    <a:pt x="100" y="1249"/>
                  </a:cubicBezTo>
                  <a:cubicBezTo>
                    <a:pt x="106" y="1249"/>
                    <a:pt x="111" y="1244"/>
                    <a:pt x="111" y="1233"/>
                  </a:cubicBezTo>
                  <a:cubicBezTo>
                    <a:pt x="133" y="990"/>
                    <a:pt x="133" y="703"/>
                    <a:pt x="133" y="460"/>
                  </a:cubicBezTo>
                  <a:cubicBezTo>
                    <a:pt x="133" y="306"/>
                    <a:pt x="133" y="151"/>
                    <a:pt x="67" y="19"/>
                  </a:cubicBezTo>
                  <a:cubicBezTo>
                    <a:pt x="54" y="6"/>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1"/>
            <p:cNvSpPr/>
            <p:nvPr/>
          </p:nvSpPr>
          <p:spPr>
            <a:xfrm>
              <a:off x="2955650" y="3945000"/>
              <a:ext cx="2225" cy="10775"/>
            </a:xfrm>
            <a:custGeom>
              <a:avLst/>
              <a:gdLst/>
              <a:ahLst/>
              <a:cxnLst/>
              <a:rect l="l" t="t" r="r" b="b"/>
              <a:pathLst>
                <a:path w="89" h="431" extrusionOk="0">
                  <a:moveTo>
                    <a:pt x="67" y="0"/>
                  </a:moveTo>
                  <a:cubicBezTo>
                    <a:pt x="56" y="0"/>
                    <a:pt x="45" y="11"/>
                    <a:pt x="45" y="33"/>
                  </a:cubicBezTo>
                  <a:cubicBezTo>
                    <a:pt x="45" y="166"/>
                    <a:pt x="1" y="298"/>
                    <a:pt x="1" y="431"/>
                  </a:cubicBezTo>
                  <a:cubicBezTo>
                    <a:pt x="23" y="298"/>
                    <a:pt x="89" y="188"/>
                    <a:pt x="89" y="33"/>
                  </a:cubicBezTo>
                  <a:cubicBezTo>
                    <a:pt x="89" y="11"/>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1"/>
            <p:cNvSpPr/>
            <p:nvPr/>
          </p:nvSpPr>
          <p:spPr>
            <a:xfrm>
              <a:off x="2845825" y="3832675"/>
              <a:ext cx="5000" cy="55650"/>
            </a:xfrm>
            <a:custGeom>
              <a:avLst/>
              <a:gdLst/>
              <a:ahLst/>
              <a:cxnLst/>
              <a:rect l="l" t="t" r="r" b="b"/>
              <a:pathLst>
                <a:path w="200" h="2226" extrusionOk="0">
                  <a:moveTo>
                    <a:pt x="111" y="1"/>
                  </a:moveTo>
                  <a:cubicBezTo>
                    <a:pt x="89" y="1"/>
                    <a:pt x="67" y="1"/>
                    <a:pt x="67" y="23"/>
                  </a:cubicBezTo>
                  <a:cubicBezTo>
                    <a:pt x="67" y="774"/>
                    <a:pt x="67" y="1480"/>
                    <a:pt x="0" y="2208"/>
                  </a:cubicBezTo>
                  <a:cubicBezTo>
                    <a:pt x="0" y="2220"/>
                    <a:pt x="6" y="2225"/>
                    <a:pt x="12" y="2225"/>
                  </a:cubicBezTo>
                  <a:cubicBezTo>
                    <a:pt x="17" y="2225"/>
                    <a:pt x="23" y="2220"/>
                    <a:pt x="23" y="2208"/>
                  </a:cubicBezTo>
                  <a:cubicBezTo>
                    <a:pt x="199" y="1480"/>
                    <a:pt x="111" y="707"/>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1"/>
            <p:cNvSpPr/>
            <p:nvPr/>
          </p:nvSpPr>
          <p:spPr>
            <a:xfrm>
              <a:off x="2854650" y="3867050"/>
              <a:ext cx="5000" cy="51625"/>
            </a:xfrm>
            <a:custGeom>
              <a:avLst/>
              <a:gdLst/>
              <a:ahLst/>
              <a:cxnLst/>
              <a:rect l="l" t="t" r="r" b="b"/>
              <a:pathLst>
                <a:path w="200" h="2065" extrusionOk="0">
                  <a:moveTo>
                    <a:pt x="34" y="0"/>
                  </a:moveTo>
                  <a:cubicBezTo>
                    <a:pt x="17" y="0"/>
                    <a:pt x="1" y="6"/>
                    <a:pt x="1" y="17"/>
                  </a:cubicBezTo>
                  <a:cubicBezTo>
                    <a:pt x="1" y="348"/>
                    <a:pt x="89" y="679"/>
                    <a:pt x="111" y="1010"/>
                  </a:cubicBezTo>
                  <a:cubicBezTo>
                    <a:pt x="155" y="1341"/>
                    <a:pt x="111" y="1672"/>
                    <a:pt x="155" y="2048"/>
                  </a:cubicBezTo>
                  <a:cubicBezTo>
                    <a:pt x="155" y="2059"/>
                    <a:pt x="161" y="2064"/>
                    <a:pt x="166" y="2064"/>
                  </a:cubicBezTo>
                  <a:cubicBezTo>
                    <a:pt x="172" y="2064"/>
                    <a:pt x="177" y="2059"/>
                    <a:pt x="177" y="2048"/>
                  </a:cubicBezTo>
                  <a:cubicBezTo>
                    <a:pt x="199" y="1717"/>
                    <a:pt x="199" y="1341"/>
                    <a:pt x="177" y="1010"/>
                  </a:cubicBezTo>
                  <a:cubicBezTo>
                    <a:pt x="155" y="679"/>
                    <a:pt x="67" y="348"/>
                    <a:pt x="67" y="17"/>
                  </a:cubicBezTo>
                  <a:cubicBezTo>
                    <a:pt x="67" y="6"/>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1"/>
            <p:cNvSpPr/>
            <p:nvPr/>
          </p:nvSpPr>
          <p:spPr>
            <a:xfrm>
              <a:off x="2864600" y="3907325"/>
              <a:ext cx="2225" cy="45150"/>
            </a:xfrm>
            <a:custGeom>
              <a:avLst/>
              <a:gdLst/>
              <a:ahLst/>
              <a:cxnLst/>
              <a:rect l="l" t="t" r="r" b="b"/>
              <a:pathLst>
                <a:path w="89" h="1806" extrusionOk="0">
                  <a:moveTo>
                    <a:pt x="33" y="1"/>
                  </a:moveTo>
                  <a:cubicBezTo>
                    <a:pt x="28" y="1"/>
                    <a:pt x="22" y="6"/>
                    <a:pt x="22" y="17"/>
                  </a:cubicBezTo>
                  <a:cubicBezTo>
                    <a:pt x="22" y="613"/>
                    <a:pt x="0" y="1209"/>
                    <a:pt x="22" y="1805"/>
                  </a:cubicBezTo>
                  <a:lnTo>
                    <a:pt x="44" y="1805"/>
                  </a:lnTo>
                  <a:cubicBezTo>
                    <a:pt x="88" y="1209"/>
                    <a:pt x="44" y="613"/>
                    <a:pt x="44" y="17"/>
                  </a:cubicBezTo>
                  <a:cubicBezTo>
                    <a:pt x="44" y="6"/>
                    <a:pt x="39"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1"/>
            <p:cNvSpPr/>
            <p:nvPr/>
          </p:nvSpPr>
          <p:spPr>
            <a:xfrm>
              <a:off x="2873425" y="3955350"/>
              <a:ext cx="3325" cy="25275"/>
            </a:xfrm>
            <a:custGeom>
              <a:avLst/>
              <a:gdLst/>
              <a:ahLst/>
              <a:cxnLst/>
              <a:rect l="l" t="t" r="r" b="b"/>
              <a:pathLst>
                <a:path w="133" h="1011" extrusionOk="0">
                  <a:moveTo>
                    <a:pt x="44" y="0"/>
                  </a:moveTo>
                  <a:cubicBezTo>
                    <a:pt x="33" y="0"/>
                    <a:pt x="22" y="6"/>
                    <a:pt x="22" y="17"/>
                  </a:cubicBezTo>
                  <a:lnTo>
                    <a:pt x="22" y="679"/>
                  </a:lnTo>
                  <a:cubicBezTo>
                    <a:pt x="22" y="834"/>
                    <a:pt x="22" y="922"/>
                    <a:pt x="111" y="1010"/>
                  </a:cubicBezTo>
                  <a:lnTo>
                    <a:pt x="133" y="1010"/>
                  </a:lnTo>
                  <a:cubicBezTo>
                    <a:pt x="0" y="856"/>
                    <a:pt x="22" y="723"/>
                    <a:pt x="66" y="547"/>
                  </a:cubicBezTo>
                  <a:lnTo>
                    <a:pt x="66" y="17"/>
                  </a:lnTo>
                  <a:cubicBezTo>
                    <a:pt x="66" y="6"/>
                    <a:pt x="5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1"/>
            <p:cNvSpPr/>
            <p:nvPr/>
          </p:nvSpPr>
          <p:spPr>
            <a:xfrm>
              <a:off x="2882250" y="3991625"/>
              <a:ext cx="25" cy="7750"/>
            </a:xfrm>
            <a:custGeom>
              <a:avLst/>
              <a:gdLst/>
              <a:ahLst/>
              <a:cxnLst/>
              <a:rect l="l" t="t" r="r" b="b"/>
              <a:pathLst>
                <a:path w="1" h="310" extrusionOk="0">
                  <a:moveTo>
                    <a:pt x="0" y="45"/>
                  </a:moveTo>
                  <a:lnTo>
                    <a:pt x="0" y="310"/>
                  </a:lnTo>
                  <a:lnTo>
                    <a:pt x="0" y="310"/>
                  </a:lnTo>
                  <a:lnTo>
                    <a:pt x="0" y="45"/>
                  </a:lnTo>
                  <a:cubicBezTo>
                    <a:pt x="0" y="1"/>
                    <a:pt x="0" y="1"/>
                    <a:pt x="0"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1"/>
            <p:cNvSpPr/>
            <p:nvPr/>
          </p:nvSpPr>
          <p:spPr>
            <a:xfrm>
              <a:off x="2883900" y="3887100"/>
              <a:ext cx="5550" cy="62600"/>
            </a:xfrm>
            <a:custGeom>
              <a:avLst/>
              <a:gdLst/>
              <a:ahLst/>
              <a:cxnLst/>
              <a:rect l="l" t="t" r="r" b="b"/>
              <a:pathLst>
                <a:path w="222" h="2504" extrusionOk="0">
                  <a:moveTo>
                    <a:pt x="209" y="1"/>
                  </a:moveTo>
                  <a:cubicBezTo>
                    <a:pt x="204" y="1"/>
                    <a:pt x="199" y="12"/>
                    <a:pt x="199" y="31"/>
                  </a:cubicBezTo>
                  <a:cubicBezTo>
                    <a:pt x="199" y="473"/>
                    <a:pt x="133" y="870"/>
                    <a:pt x="111" y="1312"/>
                  </a:cubicBezTo>
                  <a:cubicBezTo>
                    <a:pt x="111" y="1709"/>
                    <a:pt x="67" y="2085"/>
                    <a:pt x="1" y="2482"/>
                  </a:cubicBezTo>
                  <a:cubicBezTo>
                    <a:pt x="1" y="2504"/>
                    <a:pt x="23" y="2504"/>
                    <a:pt x="23" y="2504"/>
                  </a:cubicBezTo>
                  <a:cubicBezTo>
                    <a:pt x="155" y="2239"/>
                    <a:pt x="155" y="1820"/>
                    <a:pt x="155" y="1511"/>
                  </a:cubicBezTo>
                  <a:cubicBezTo>
                    <a:pt x="155" y="1025"/>
                    <a:pt x="221" y="539"/>
                    <a:pt x="221" y="54"/>
                  </a:cubicBezTo>
                  <a:cubicBezTo>
                    <a:pt x="221" y="17"/>
                    <a:pt x="215"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1"/>
            <p:cNvSpPr/>
            <p:nvPr/>
          </p:nvSpPr>
          <p:spPr>
            <a:xfrm>
              <a:off x="2890525" y="3935050"/>
              <a:ext cx="3900" cy="38125"/>
            </a:xfrm>
            <a:custGeom>
              <a:avLst/>
              <a:gdLst/>
              <a:ahLst/>
              <a:cxnLst/>
              <a:rect l="l" t="t" r="r" b="b"/>
              <a:pathLst>
                <a:path w="156" h="1525" extrusionOk="0">
                  <a:moveTo>
                    <a:pt x="67" y="1"/>
                  </a:moveTo>
                  <a:cubicBezTo>
                    <a:pt x="56" y="1"/>
                    <a:pt x="45" y="12"/>
                    <a:pt x="45" y="34"/>
                  </a:cubicBezTo>
                  <a:cubicBezTo>
                    <a:pt x="45" y="542"/>
                    <a:pt x="1" y="1027"/>
                    <a:pt x="45" y="1491"/>
                  </a:cubicBezTo>
                  <a:cubicBezTo>
                    <a:pt x="45" y="1513"/>
                    <a:pt x="56" y="1524"/>
                    <a:pt x="67" y="1524"/>
                  </a:cubicBezTo>
                  <a:cubicBezTo>
                    <a:pt x="78" y="1524"/>
                    <a:pt x="89" y="1513"/>
                    <a:pt x="89" y="1491"/>
                  </a:cubicBezTo>
                  <a:cubicBezTo>
                    <a:pt x="155" y="1027"/>
                    <a:pt x="89" y="542"/>
                    <a:pt x="89" y="34"/>
                  </a:cubicBezTo>
                  <a:cubicBezTo>
                    <a:pt x="89" y="12"/>
                    <a:pt x="78"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1"/>
            <p:cNvSpPr/>
            <p:nvPr/>
          </p:nvSpPr>
          <p:spPr>
            <a:xfrm>
              <a:off x="2905425" y="4009975"/>
              <a:ext cx="4450" cy="94125"/>
            </a:xfrm>
            <a:custGeom>
              <a:avLst/>
              <a:gdLst/>
              <a:ahLst/>
              <a:cxnLst/>
              <a:rect l="l" t="t" r="r" b="b"/>
              <a:pathLst>
                <a:path w="178" h="3765" extrusionOk="0">
                  <a:moveTo>
                    <a:pt x="78" y="1"/>
                  </a:moveTo>
                  <a:cubicBezTo>
                    <a:pt x="61" y="1"/>
                    <a:pt x="45" y="6"/>
                    <a:pt x="45" y="17"/>
                  </a:cubicBezTo>
                  <a:cubicBezTo>
                    <a:pt x="45" y="635"/>
                    <a:pt x="1" y="1231"/>
                    <a:pt x="45" y="1850"/>
                  </a:cubicBezTo>
                  <a:cubicBezTo>
                    <a:pt x="133" y="2468"/>
                    <a:pt x="67" y="3108"/>
                    <a:pt x="111" y="3748"/>
                  </a:cubicBezTo>
                  <a:cubicBezTo>
                    <a:pt x="111" y="3759"/>
                    <a:pt x="117" y="3765"/>
                    <a:pt x="122" y="3765"/>
                  </a:cubicBezTo>
                  <a:cubicBezTo>
                    <a:pt x="128" y="3765"/>
                    <a:pt x="133" y="3759"/>
                    <a:pt x="133" y="3748"/>
                  </a:cubicBezTo>
                  <a:cubicBezTo>
                    <a:pt x="155" y="3152"/>
                    <a:pt x="177" y="2578"/>
                    <a:pt x="133" y="2004"/>
                  </a:cubicBezTo>
                  <a:cubicBezTo>
                    <a:pt x="45" y="1342"/>
                    <a:pt x="111" y="680"/>
                    <a:pt x="111" y="17"/>
                  </a:cubicBezTo>
                  <a:cubicBezTo>
                    <a:pt x="111" y="6"/>
                    <a:pt x="94"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1"/>
            <p:cNvSpPr/>
            <p:nvPr/>
          </p:nvSpPr>
          <p:spPr>
            <a:xfrm>
              <a:off x="2912600" y="4036125"/>
              <a:ext cx="10525" cy="81600"/>
            </a:xfrm>
            <a:custGeom>
              <a:avLst/>
              <a:gdLst/>
              <a:ahLst/>
              <a:cxnLst/>
              <a:rect l="l" t="t" r="r" b="b"/>
              <a:pathLst>
                <a:path w="421" h="3264" extrusionOk="0">
                  <a:moveTo>
                    <a:pt x="387" y="0"/>
                  </a:moveTo>
                  <a:cubicBezTo>
                    <a:pt x="371" y="0"/>
                    <a:pt x="352" y="11"/>
                    <a:pt x="332" y="31"/>
                  </a:cubicBezTo>
                  <a:cubicBezTo>
                    <a:pt x="288" y="274"/>
                    <a:pt x="221" y="495"/>
                    <a:pt x="199" y="737"/>
                  </a:cubicBezTo>
                  <a:cubicBezTo>
                    <a:pt x="177" y="1024"/>
                    <a:pt x="221" y="1311"/>
                    <a:pt x="199" y="1598"/>
                  </a:cubicBezTo>
                  <a:cubicBezTo>
                    <a:pt x="177" y="2150"/>
                    <a:pt x="89" y="2680"/>
                    <a:pt x="1" y="3232"/>
                  </a:cubicBezTo>
                  <a:cubicBezTo>
                    <a:pt x="1" y="3248"/>
                    <a:pt x="23" y="3263"/>
                    <a:pt x="43" y="3263"/>
                  </a:cubicBezTo>
                  <a:cubicBezTo>
                    <a:pt x="52" y="3263"/>
                    <a:pt x="60" y="3260"/>
                    <a:pt x="67" y="3254"/>
                  </a:cubicBezTo>
                  <a:cubicBezTo>
                    <a:pt x="177" y="3077"/>
                    <a:pt x="177" y="2835"/>
                    <a:pt x="199" y="2614"/>
                  </a:cubicBezTo>
                  <a:cubicBezTo>
                    <a:pt x="221" y="2371"/>
                    <a:pt x="266" y="2128"/>
                    <a:pt x="266" y="1863"/>
                  </a:cubicBezTo>
                  <a:cubicBezTo>
                    <a:pt x="288" y="1576"/>
                    <a:pt x="266" y="1289"/>
                    <a:pt x="266" y="980"/>
                  </a:cubicBezTo>
                  <a:cubicBezTo>
                    <a:pt x="288" y="649"/>
                    <a:pt x="376" y="362"/>
                    <a:pt x="420" y="53"/>
                  </a:cubicBezTo>
                  <a:cubicBezTo>
                    <a:pt x="420" y="17"/>
                    <a:pt x="407"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1"/>
            <p:cNvSpPr/>
            <p:nvPr/>
          </p:nvSpPr>
          <p:spPr>
            <a:xfrm>
              <a:off x="2919775" y="4062975"/>
              <a:ext cx="13275" cy="63950"/>
            </a:xfrm>
            <a:custGeom>
              <a:avLst/>
              <a:gdLst/>
              <a:ahLst/>
              <a:cxnLst/>
              <a:rect l="l" t="t" r="r" b="b"/>
              <a:pathLst>
                <a:path w="531" h="2558" extrusionOk="0">
                  <a:moveTo>
                    <a:pt x="497" y="0"/>
                  </a:moveTo>
                  <a:cubicBezTo>
                    <a:pt x="481" y="0"/>
                    <a:pt x="464" y="6"/>
                    <a:pt x="464" y="17"/>
                  </a:cubicBezTo>
                  <a:cubicBezTo>
                    <a:pt x="376" y="524"/>
                    <a:pt x="288" y="1054"/>
                    <a:pt x="243" y="1540"/>
                  </a:cubicBezTo>
                  <a:cubicBezTo>
                    <a:pt x="221" y="1716"/>
                    <a:pt x="221" y="1871"/>
                    <a:pt x="199" y="2003"/>
                  </a:cubicBezTo>
                  <a:cubicBezTo>
                    <a:pt x="199" y="2092"/>
                    <a:pt x="155" y="2180"/>
                    <a:pt x="133" y="2290"/>
                  </a:cubicBezTo>
                  <a:cubicBezTo>
                    <a:pt x="133" y="2310"/>
                    <a:pt x="65" y="2500"/>
                    <a:pt x="33" y="2500"/>
                  </a:cubicBezTo>
                  <a:cubicBezTo>
                    <a:pt x="29" y="2500"/>
                    <a:pt x="25" y="2497"/>
                    <a:pt x="23" y="2489"/>
                  </a:cubicBezTo>
                  <a:cubicBezTo>
                    <a:pt x="23" y="2474"/>
                    <a:pt x="20" y="2469"/>
                    <a:pt x="17" y="2469"/>
                  </a:cubicBezTo>
                  <a:cubicBezTo>
                    <a:pt x="10" y="2469"/>
                    <a:pt x="1" y="2489"/>
                    <a:pt x="1" y="2489"/>
                  </a:cubicBezTo>
                  <a:lnTo>
                    <a:pt x="1" y="2533"/>
                  </a:lnTo>
                  <a:cubicBezTo>
                    <a:pt x="1" y="2555"/>
                    <a:pt x="23" y="2555"/>
                    <a:pt x="23" y="2555"/>
                  </a:cubicBezTo>
                  <a:cubicBezTo>
                    <a:pt x="32" y="2557"/>
                    <a:pt x="41" y="2558"/>
                    <a:pt x="50" y="2558"/>
                  </a:cubicBezTo>
                  <a:cubicBezTo>
                    <a:pt x="266" y="2558"/>
                    <a:pt x="267" y="2041"/>
                    <a:pt x="310" y="1871"/>
                  </a:cubicBezTo>
                  <a:cubicBezTo>
                    <a:pt x="354" y="1275"/>
                    <a:pt x="420" y="635"/>
                    <a:pt x="530" y="17"/>
                  </a:cubicBezTo>
                  <a:cubicBezTo>
                    <a:pt x="530" y="6"/>
                    <a:pt x="514"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1"/>
            <p:cNvSpPr/>
            <p:nvPr/>
          </p:nvSpPr>
          <p:spPr>
            <a:xfrm>
              <a:off x="2926950" y="4094975"/>
              <a:ext cx="8850" cy="51675"/>
            </a:xfrm>
            <a:custGeom>
              <a:avLst/>
              <a:gdLst/>
              <a:ahLst/>
              <a:cxnLst/>
              <a:rect l="l" t="t" r="r" b="b"/>
              <a:pathLst>
                <a:path w="354" h="2067" extrusionOk="0">
                  <a:moveTo>
                    <a:pt x="266" y="0"/>
                  </a:moveTo>
                  <a:cubicBezTo>
                    <a:pt x="254" y="0"/>
                    <a:pt x="243" y="6"/>
                    <a:pt x="243" y="17"/>
                  </a:cubicBezTo>
                  <a:cubicBezTo>
                    <a:pt x="243" y="370"/>
                    <a:pt x="266" y="723"/>
                    <a:pt x="199" y="1099"/>
                  </a:cubicBezTo>
                  <a:lnTo>
                    <a:pt x="133" y="1584"/>
                  </a:lnTo>
                  <a:cubicBezTo>
                    <a:pt x="89" y="1695"/>
                    <a:pt x="67" y="1893"/>
                    <a:pt x="67" y="2004"/>
                  </a:cubicBezTo>
                  <a:cubicBezTo>
                    <a:pt x="67" y="1982"/>
                    <a:pt x="61" y="1971"/>
                    <a:pt x="56" y="1971"/>
                  </a:cubicBezTo>
                  <a:cubicBezTo>
                    <a:pt x="50" y="1971"/>
                    <a:pt x="45" y="1982"/>
                    <a:pt x="45" y="2004"/>
                  </a:cubicBezTo>
                  <a:cubicBezTo>
                    <a:pt x="45" y="2004"/>
                    <a:pt x="45" y="2026"/>
                    <a:pt x="1" y="2026"/>
                  </a:cubicBezTo>
                  <a:cubicBezTo>
                    <a:pt x="1" y="2041"/>
                    <a:pt x="22" y="2067"/>
                    <a:pt x="42" y="2067"/>
                  </a:cubicBezTo>
                  <a:cubicBezTo>
                    <a:pt x="51" y="2067"/>
                    <a:pt x="60" y="2062"/>
                    <a:pt x="67" y="2048"/>
                  </a:cubicBezTo>
                  <a:cubicBezTo>
                    <a:pt x="155" y="2004"/>
                    <a:pt x="155" y="1982"/>
                    <a:pt x="155" y="1871"/>
                  </a:cubicBezTo>
                  <a:cubicBezTo>
                    <a:pt x="199" y="1673"/>
                    <a:pt x="243" y="1474"/>
                    <a:pt x="266" y="1253"/>
                  </a:cubicBezTo>
                  <a:cubicBezTo>
                    <a:pt x="354" y="834"/>
                    <a:pt x="310" y="436"/>
                    <a:pt x="288" y="17"/>
                  </a:cubicBezTo>
                  <a:cubicBezTo>
                    <a:pt x="288" y="6"/>
                    <a:pt x="27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1"/>
            <p:cNvSpPr/>
            <p:nvPr/>
          </p:nvSpPr>
          <p:spPr>
            <a:xfrm>
              <a:off x="2933025" y="4115675"/>
              <a:ext cx="8300" cy="38225"/>
            </a:xfrm>
            <a:custGeom>
              <a:avLst/>
              <a:gdLst/>
              <a:ahLst/>
              <a:cxnLst/>
              <a:rect l="l" t="t" r="r" b="b"/>
              <a:pathLst>
                <a:path w="332" h="1529" extrusionOk="0">
                  <a:moveTo>
                    <a:pt x="290" y="0"/>
                  </a:moveTo>
                  <a:cubicBezTo>
                    <a:pt x="271" y="0"/>
                    <a:pt x="254" y="17"/>
                    <a:pt x="265" y="50"/>
                  </a:cubicBezTo>
                  <a:cubicBezTo>
                    <a:pt x="265" y="293"/>
                    <a:pt x="177" y="514"/>
                    <a:pt x="133" y="756"/>
                  </a:cubicBezTo>
                  <a:cubicBezTo>
                    <a:pt x="133" y="823"/>
                    <a:pt x="67" y="1441"/>
                    <a:pt x="23" y="1485"/>
                  </a:cubicBezTo>
                  <a:cubicBezTo>
                    <a:pt x="0" y="1507"/>
                    <a:pt x="23" y="1529"/>
                    <a:pt x="23" y="1529"/>
                  </a:cubicBezTo>
                  <a:lnTo>
                    <a:pt x="67" y="1529"/>
                  </a:lnTo>
                  <a:cubicBezTo>
                    <a:pt x="111" y="1529"/>
                    <a:pt x="111" y="1529"/>
                    <a:pt x="111" y="1507"/>
                  </a:cubicBezTo>
                  <a:cubicBezTo>
                    <a:pt x="155" y="1286"/>
                    <a:pt x="155" y="1065"/>
                    <a:pt x="177" y="845"/>
                  </a:cubicBezTo>
                  <a:cubicBezTo>
                    <a:pt x="221" y="558"/>
                    <a:pt x="332" y="315"/>
                    <a:pt x="332" y="50"/>
                  </a:cubicBezTo>
                  <a:cubicBezTo>
                    <a:pt x="332" y="17"/>
                    <a:pt x="310"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1"/>
            <p:cNvSpPr/>
            <p:nvPr/>
          </p:nvSpPr>
          <p:spPr>
            <a:xfrm>
              <a:off x="2935775" y="4144225"/>
              <a:ext cx="12175" cy="34525"/>
            </a:xfrm>
            <a:custGeom>
              <a:avLst/>
              <a:gdLst/>
              <a:ahLst/>
              <a:cxnLst/>
              <a:rect l="l" t="t" r="r" b="b"/>
              <a:pathLst>
                <a:path w="487" h="1381" extrusionOk="0">
                  <a:moveTo>
                    <a:pt x="464" y="1"/>
                  </a:moveTo>
                  <a:cubicBezTo>
                    <a:pt x="453" y="1"/>
                    <a:pt x="442" y="12"/>
                    <a:pt x="442" y="34"/>
                  </a:cubicBezTo>
                  <a:cubicBezTo>
                    <a:pt x="398" y="188"/>
                    <a:pt x="288" y="365"/>
                    <a:pt x="266" y="519"/>
                  </a:cubicBezTo>
                  <a:cubicBezTo>
                    <a:pt x="244" y="674"/>
                    <a:pt x="244" y="829"/>
                    <a:pt x="177" y="961"/>
                  </a:cubicBezTo>
                  <a:cubicBezTo>
                    <a:pt x="133" y="1115"/>
                    <a:pt x="1" y="1336"/>
                    <a:pt x="155" y="1380"/>
                  </a:cubicBezTo>
                  <a:cubicBezTo>
                    <a:pt x="177" y="1380"/>
                    <a:pt x="177" y="1380"/>
                    <a:pt x="222" y="1358"/>
                  </a:cubicBezTo>
                  <a:cubicBezTo>
                    <a:pt x="244" y="1138"/>
                    <a:pt x="288" y="917"/>
                    <a:pt x="332" y="696"/>
                  </a:cubicBezTo>
                  <a:cubicBezTo>
                    <a:pt x="354" y="519"/>
                    <a:pt x="376" y="387"/>
                    <a:pt x="442" y="255"/>
                  </a:cubicBezTo>
                  <a:cubicBezTo>
                    <a:pt x="464" y="166"/>
                    <a:pt x="487" y="122"/>
                    <a:pt x="487" y="34"/>
                  </a:cubicBezTo>
                  <a:cubicBezTo>
                    <a:pt x="487" y="12"/>
                    <a:pt x="475"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1"/>
            <p:cNvSpPr/>
            <p:nvPr/>
          </p:nvSpPr>
          <p:spPr>
            <a:xfrm>
              <a:off x="2930275" y="4110850"/>
              <a:ext cx="27150" cy="114475"/>
            </a:xfrm>
            <a:custGeom>
              <a:avLst/>
              <a:gdLst/>
              <a:ahLst/>
              <a:cxnLst/>
              <a:rect l="l" t="t" r="r" b="b"/>
              <a:pathLst>
                <a:path w="1086" h="4579" extrusionOk="0">
                  <a:moveTo>
                    <a:pt x="1060" y="0"/>
                  </a:moveTo>
                  <a:cubicBezTo>
                    <a:pt x="1060" y="9"/>
                    <a:pt x="1060" y="17"/>
                    <a:pt x="1059" y="25"/>
                  </a:cubicBezTo>
                  <a:lnTo>
                    <a:pt x="1059" y="25"/>
                  </a:lnTo>
                  <a:cubicBezTo>
                    <a:pt x="1074" y="18"/>
                    <a:pt x="1085" y="13"/>
                    <a:pt x="1060" y="0"/>
                  </a:cubicBezTo>
                  <a:close/>
                  <a:moveTo>
                    <a:pt x="1059" y="25"/>
                  </a:moveTo>
                  <a:cubicBezTo>
                    <a:pt x="1049" y="30"/>
                    <a:pt x="1038" y="35"/>
                    <a:pt x="1038" y="44"/>
                  </a:cubicBezTo>
                  <a:cubicBezTo>
                    <a:pt x="1038" y="243"/>
                    <a:pt x="949" y="420"/>
                    <a:pt x="949" y="618"/>
                  </a:cubicBezTo>
                  <a:cubicBezTo>
                    <a:pt x="949" y="839"/>
                    <a:pt x="927" y="1060"/>
                    <a:pt x="883" y="1280"/>
                  </a:cubicBezTo>
                  <a:cubicBezTo>
                    <a:pt x="795" y="1700"/>
                    <a:pt x="773" y="2119"/>
                    <a:pt x="684" y="2517"/>
                  </a:cubicBezTo>
                  <a:cubicBezTo>
                    <a:pt x="618" y="2892"/>
                    <a:pt x="552" y="3223"/>
                    <a:pt x="397" y="3554"/>
                  </a:cubicBezTo>
                  <a:cubicBezTo>
                    <a:pt x="265" y="3819"/>
                    <a:pt x="265" y="4150"/>
                    <a:pt x="66" y="4393"/>
                  </a:cubicBezTo>
                  <a:cubicBezTo>
                    <a:pt x="66" y="4382"/>
                    <a:pt x="55" y="4377"/>
                    <a:pt x="44" y="4377"/>
                  </a:cubicBezTo>
                  <a:cubicBezTo>
                    <a:pt x="33" y="4377"/>
                    <a:pt x="22" y="4382"/>
                    <a:pt x="22" y="4393"/>
                  </a:cubicBezTo>
                  <a:cubicBezTo>
                    <a:pt x="22" y="4437"/>
                    <a:pt x="22" y="4481"/>
                    <a:pt x="0" y="4504"/>
                  </a:cubicBezTo>
                  <a:cubicBezTo>
                    <a:pt x="0" y="4553"/>
                    <a:pt x="25" y="4578"/>
                    <a:pt x="47" y="4578"/>
                  </a:cubicBezTo>
                  <a:cubicBezTo>
                    <a:pt x="54" y="4578"/>
                    <a:pt x="61" y="4575"/>
                    <a:pt x="66" y="4570"/>
                  </a:cubicBezTo>
                  <a:cubicBezTo>
                    <a:pt x="331" y="4349"/>
                    <a:pt x="331" y="4040"/>
                    <a:pt x="442" y="3731"/>
                  </a:cubicBezTo>
                  <a:cubicBezTo>
                    <a:pt x="486" y="3598"/>
                    <a:pt x="574" y="3466"/>
                    <a:pt x="618" y="3289"/>
                  </a:cubicBezTo>
                  <a:cubicBezTo>
                    <a:pt x="684" y="3113"/>
                    <a:pt x="729" y="2892"/>
                    <a:pt x="773" y="2671"/>
                  </a:cubicBezTo>
                  <a:cubicBezTo>
                    <a:pt x="839" y="2208"/>
                    <a:pt x="883" y="1744"/>
                    <a:pt x="927" y="1280"/>
                  </a:cubicBezTo>
                  <a:cubicBezTo>
                    <a:pt x="949" y="1082"/>
                    <a:pt x="993" y="905"/>
                    <a:pt x="1016" y="729"/>
                  </a:cubicBezTo>
                  <a:cubicBezTo>
                    <a:pt x="1016" y="596"/>
                    <a:pt x="993" y="464"/>
                    <a:pt x="1016" y="287"/>
                  </a:cubicBezTo>
                  <a:cubicBezTo>
                    <a:pt x="1036" y="185"/>
                    <a:pt x="1056" y="121"/>
                    <a:pt x="1059"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1"/>
            <p:cNvSpPr/>
            <p:nvPr/>
          </p:nvSpPr>
          <p:spPr>
            <a:xfrm>
              <a:off x="2991525" y="3645050"/>
              <a:ext cx="16025" cy="82800"/>
            </a:xfrm>
            <a:custGeom>
              <a:avLst/>
              <a:gdLst/>
              <a:ahLst/>
              <a:cxnLst/>
              <a:rect l="l" t="t" r="r" b="b"/>
              <a:pathLst>
                <a:path w="641" h="3312" extrusionOk="0">
                  <a:moveTo>
                    <a:pt x="0" y="0"/>
                  </a:moveTo>
                  <a:lnTo>
                    <a:pt x="0" y="0"/>
                  </a:lnTo>
                  <a:cubicBezTo>
                    <a:pt x="1" y="243"/>
                    <a:pt x="23" y="486"/>
                    <a:pt x="89" y="707"/>
                  </a:cubicBezTo>
                  <a:cubicBezTo>
                    <a:pt x="133" y="994"/>
                    <a:pt x="133" y="1258"/>
                    <a:pt x="199" y="1501"/>
                  </a:cubicBezTo>
                  <a:cubicBezTo>
                    <a:pt x="243" y="1788"/>
                    <a:pt x="310" y="2053"/>
                    <a:pt x="376" y="2340"/>
                  </a:cubicBezTo>
                  <a:cubicBezTo>
                    <a:pt x="442" y="2605"/>
                    <a:pt x="552" y="2870"/>
                    <a:pt x="574" y="3091"/>
                  </a:cubicBezTo>
                  <a:lnTo>
                    <a:pt x="574" y="3245"/>
                  </a:lnTo>
                  <a:lnTo>
                    <a:pt x="574" y="3312"/>
                  </a:lnTo>
                  <a:lnTo>
                    <a:pt x="597" y="3312"/>
                  </a:lnTo>
                  <a:lnTo>
                    <a:pt x="597" y="3245"/>
                  </a:lnTo>
                  <a:cubicBezTo>
                    <a:pt x="641" y="2804"/>
                    <a:pt x="597" y="2362"/>
                    <a:pt x="597" y="1921"/>
                  </a:cubicBezTo>
                  <a:cubicBezTo>
                    <a:pt x="597" y="1910"/>
                    <a:pt x="586" y="1904"/>
                    <a:pt x="574" y="1904"/>
                  </a:cubicBezTo>
                  <a:cubicBezTo>
                    <a:pt x="563" y="1904"/>
                    <a:pt x="552" y="1910"/>
                    <a:pt x="552" y="1921"/>
                  </a:cubicBezTo>
                  <a:cubicBezTo>
                    <a:pt x="552" y="2252"/>
                    <a:pt x="530" y="2605"/>
                    <a:pt x="552" y="2936"/>
                  </a:cubicBezTo>
                  <a:lnTo>
                    <a:pt x="464" y="2605"/>
                  </a:lnTo>
                  <a:cubicBezTo>
                    <a:pt x="376" y="2318"/>
                    <a:pt x="310" y="2031"/>
                    <a:pt x="243" y="1722"/>
                  </a:cubicBezTo>
                  <a:cubicBezTo>
                    <a:pt x="199" y="1457"/>
                    <a:pt x="155" y="1170"/>
                    <a:pt x="133" y="905"/>
                  </a:cubicBezTo>
                  <a:cubicBezTo>
                    <a:pt x="89" y="596"/>
                    <a:pt x="1" y="28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1"/>
            <p:cNvSpPr/>
            <p:nvPr/>
          </p:nvSpPr>
          <p:spPr>
            <a:xfrm>
              <a:off x="3033200" y="3799075"/>
              <a:ext cx="3600" cy="12525"/>
            </a:xfrm>
            <a:custGeom>
              <a:avLst/>
              <a:gdLst/>
              <a:ahLst/>
              <a:cxnLst/>
              <a:rect l="l" t="t" r="r" b="b"/>
              <a:pathLst>
                <a:path w="144" h="501" extrusionOk="0">
                  <a:moveTo>
                    <a:pt x="127" y="1"/>
                  </a:moveTo>
                  <a:cubicBezTo>
                    <a:pt x="124" y="1"/>
                    <a:pt x="122" y="6"/>
                    <a:pt x="122" y="20"/>
                  </a:cubicBezTo>
                  <a:cubicBezTo>
                    <a:pt x="100" y="175"/>
                    <a:pt x="33" y="351"/>
                    <a:pt x="11" y="484"/>
                  </a:cubicBezTo>
                  <a:cubicBezTo>
                    <a:pt x="77" y="307"/>
                    <a:pt x="100" y="175"/>
                    <a:pt x="144" y="20"/>
                  </a:cubicBezTo>
                  <a:cubicBezTo>
                    <a:pt x="144" y="20"/>
                    <a:pt x="134" y="1"/>
                    <a:pt x="127" y="1"/>
                  </a:cubicBezTo>
                  <a:close/>
                  <a:moveTo>
                    <a:pt x="11" y="484"/>
                  </a:moveTo>
                  <a:lnTo>
                    <a:pt x="11" y="484"/>
                  </a:lnTo>
                  <a:cubicBezTo>
                    <a:pt x="0" y="495"/>
                    <a:pt x="0" y="500"/>
                    <a:pt x="3" y="500"/>
                  </a:cubicBezTo>
                  <a:cubicBezTo>
                    <a:pt x="6" y="500"/>
                    <a:pt x="11" y="495"/>
                    <a:pt x="11" y="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1"/>
            <p:cNvSpPr/>
            <p:nvPr/>
          </p:nvSpPr>
          <p:spPr>
            <a:xfrm>
              <a:off x="3049475" y="3893525"/>
              <a:ext cx="6100" cy="24450"/>
            </a:xfrm>
            <a:custGeom>
              <a:avLst/>
              <a:gdLst/>
              <a:ahLst/>
              <a:cxnLst/>
              <a:rect l="l" t="t" r="r" b="b"/>
              <a:pathLst>
                <a:path w="244" h="978" extrusionOk="0">
                  <a:moveTo>
                    <a:pt x="188" y="1"/>
                  </a:moveTo>
                  <a:cubicBezTo>
                    <a:pt x="172" y="1"/>
                    <a:pt x="155" y="6"/>
                    <a:pt x="155" y="17"/>
                  </a:cubicBezTo>
                  <a:cubicBezTo>
                    <a:pt x="155" y="172"/>
                    <a:pt x="111" y="326"/>
                    <a:pt x="45" y="459"/>
                  </a:cubicBezTo>
                  <a:cubicBezTo>
                    <a:pt x="23" y="613"/>
                    <a:pt x="23" y="790"/>
                    <a:pt x="0" y="944"/>
                  </a:cubicBezTo>
                  <a:cubicBezTo>
                    <a:pt x="0" y="967"/>
                    <a:pt x="6" y="978"/>
                    <a:pt x="11" y="978"/>
                  </a:cubicBezTo>
                  <a:cubicBezTo>
                    <a:pt x="17" y="978"/>
                    <a:pt x="23" y="967"/>
                    <a:pt x="23" y="944"/>
                  </a:cubicBezTo>
                  <a:cubicBezTo>
                    <a:pt x="89" y="790"/>
                    <a:pt x="89" y="591"/>
                    <a:pt x="133" y="437"/>
                  </a:cubicBezTo>
                  <a:cubicBezTo>
                    <a:pt x="199" y="282"/>
                    <a:pt x="243" y="172"/>
                    <a:pt x="221" y="17"/>
                  </a:cubicBezTo>
                  <a:cubicBezTo>
                    <a:pt x="221" y="6"/>
                    <a:pt x="205"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1"/>
            <p:cNvSpPr/>
            <p:nvPr/>
          </p:nvSpPr>
          <p:spPr>
            <a:xfrm>
              <a:off x="3005325" y="3696150"/>
              <a:ext cx="16425" cy="63575"/>
            </a:xfrm>
            <a:custGeom>
              <a:avLst/>
              <a:gdLst/>
              <a:ahLst/>
              <a:cxnLst/>
              <a:rect l="l" t="t" r="r" b="b"/>
              <a:pathLst>
                <a:path w="657" h="2543" extrusionOk="0">
                  <a:moveTo>
                    <a:pt x="599" y="1"/>
                  </a:moveTo>
                  <a:cubicBezTo>
                    <a:pt x="589" y="1"/>
                    <a:pt x="580" y="3"/>
                    <a:pt x="574" y="9"/>
                  </a:cubicBezTo>
                  <a:cubicBezTo>
                    <a:pt x="486" y="186"/>
                    <a:pt x="530" y="340"/>
                    <a:pt x="464" y="539"/>
                  </a:cubicBezTo>
                  <a:cubicBezTo>
                    <a:pt x="442" y="760"/>
                    <a:pt x="420" y="981"/>
                    <a:pt x="354" y="1201"/>
                  </a:cubicBezTo>
                  <a:cubicBezTo>
                    <a:pt x="332" y="1466"/>
                    <a:pt x="243" y="1731"/>
                    <a:pt x="199" y="1974"/>
                  </a:cubicBezTo>
                  <a:cubicBezTo>
                    <a:pt x="133" y="2173"/>
                    <a:pt x="22" y="2327"/>
                    <a:pt x="0" y="2526"/>
                  </a:cubicBezTo>
                  <a:cubicBezTo>
                    <a:pt x="0" y="2537"/>
                    <a:pt x="11" y="2542"/>
                    <a:pt x="22" y="2542"/>
                  </a:cubicBezTo>
                  <a:cubicBezTo>
                    <a:pt x="34" y="2542"/>
                    <a:pt x="45" y="2537"/>
                    <a:pt x="45" y="2526"/>
                  </a:cubicBezTo>
                  <a:cubicBezTo>
                    <a:pt x="199" y="2151"/>
                    <a:pt x="332" y="1753"/>
                    <a:pt x="376" y="1334"/>
                  </a:cubicBezTo>
                  <a:cubicBezTo>
                    <a:pt x="464" y="1179"/>
                    <a:pt x="464" y="1003"/>
                    <a:pt x="486" y="848"/>
                  </a:cubicBezTo>
                  <a:cubicBezTo>
                    <a:pt x="530" y="649"/>
                    <a:pt x="552" y="208"/>
                    <a:pt x="641" y="53"/>
                  </a:cubicBezTo>
                  <a:cubicBezTo>
                    <a:pt x="657" y="21"/>
                    <a:pt x="626"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1"/>
            <p:cNvSpPr/>
            <p:nvPr/>
          </p:nvSpPr>
          <p:spPr>
            <a:xfrm>
              <a:off x="3006425" y="3701100"/>
              <a:ext cx="7750" cy="30850"/>
            </a:xfrm>
            <a:custGeom>
              <a:avLst/>
              <a:gdLst/>
              <a:ahLst/>
              <a:cxnLst/>
              <a:rect l="l" t="t" r="r" b="b"/>
              <a:pathLst>
                <a:path w="310" h="1234" extrusionOk="0">
                  <a:moveTo>
                    <a:pt x="275" y="1"/>
                  </a:moveTo>
                  <a:cubicBezTo>
                    <a:pt x="269" y="1"/>
                    <a:pt x="265" y="3"/>
                    <a:pt x="265" y="10"/>
                  </a:cubicBezTo>
                  <a:cubicBezTo>
                    <a:pt x="221" y="209"/>
                    <a:pt x="155" y="429"/>
                    <a:pt x="111" y="606"/>
                  </a:cubicBezTo>
                  <a:cubicBezTo>
                    <a:pt x="89" y="783"/>
                    <a:pt x="111" y="981"/>
                    <a:pt x="45" y="1136"/>
                  </a:cubicBezTo>
                  <a:lnTo>
                    <a:pt x="1" y="1136"/>
                  </a:lnTo>
                  <a:lnTo>
                    <a:pt x="1" y="1202"/>
                  </a:lnTo>
                  <a:cubicBezTo>
                    <a:pt x="1" y="1218"/>
                    <a:pt x="23" y="1233"/>
                    <a:pt x="43" y="1233"/>
                  </a:cubicBezTo>
                  <a:cubicBezTo>
                    <a:pt x="52" y="1233"/>
                    <a:pt x="60" y="1230"/>
                    <a:pt x="67" y="1224"/>
                  </a:cubicBezTo>
                  <a:cubicBezTo>
                    <a:pt x="155" y="1114"/>
                    <a:pt x="155" y="959"/>
                    <a:pt x="177" y="783"/>
                  </a:cubicBezTo>
                  <a:cubicBezTo>
                    <a:pt x="199" y="540"/>
                    <a:pt x="288" y="297"/>
                    <a:pt x="310" y="32"/>
                  </a:cubicBezTo>
                  <a:cubicBezTo>
                    <a:pt x="310" y="16"/>
                    <a:pt x="288"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1"/>
            <p:cNvSpPr/>
            <p:nvPr/>
          </p:nvSpPr>
          <p:spPr>
            <a:xfrm>
              <a:off x="2988775" y="3842200"/>
              <a:ext cx="3325" cy="50950"/>
            </a:xfrm>
            <a:custGeom>
              <a:avLst/>
              <a:gdLst/>
              <a:ahLst/>
              <a:cxnLst/>
              <a:rect l="l" t="t" r="r" b="b"/>
              <a:pathLst>
                <a:path w="133" h="2038" extrusionOk="0">
                  <a:moveTo>
                    <a:pt x="66" y="1"/>
                  </a:moveTo>
                  <a:cubicBezTo>
                    <a:pt x="55" y="1"/>
                    <a:pt x="44" y="6"/>
                    <a:pt x="44" y="17"/>
                  </a:cubicBezTo>
                  <a:cubicBezTo>
                    <a:pt x="44" y="680"/>
                    <a:pt x="0" y="1342"/>
                    <a:pt x="44" y="2004"/>
                  </a:cubicBezTo>
                  <a:cubicBezTo>
                    <a:pt x="44" y="2026"/>
                    <a:pt x="55" y="2037"/>
                    <a:pt x="66" y="2037"/>
                  </a:cubicBezTo>
                  <a:cubicBezTo>
                    <a:pt x="77" y="2037"/>
                    <a:pt x="88" y="2026"/>
                    <a:pt x="88" y="2004"/>
                  </a:cubicBezTo>
                  <a:cubicBezTo>
                    <a:pt x="133" y="1342"/>
                    <a:pt x="110" y="680"/>
                    <a:pt x="88" y="17"/>
                  </a:cubicBezTo>
                  <a:cubicBezTo>
                    <a:pt x="88" y="6"/>
                    <a:pt x="77"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1"/>
            <p:cNvSpPr/>
            <p:nvPr/>
          </p:nvSpPr>
          <p:spPr>
            <a:xfrm>
              <a:off x="3000900" y="3870500"/>
              <a:ext cx="3900" cy="40275"/>
            </a:xfrm>
            <a:custGeom>
              <a:avLst/>
              <a:gdLst/>
              <a:ahLst/>
              <a:cxnLst/>
              <a:rect l="l" t="t" r="r" b="b"/>
              <a:pathLst>
                <a:path w="156" h="1611" extrusionOk="0">
                  <a:moveTo>
                    <a:pt x="122" y="0"/>
                  </a:moveTo>
                  <a:cubicBezTo>
                    <a:pt x="106" y="0"/>
                    <a:pt x="89" y="11"/>
                    <a:pt x="89" y="33"/>
                  </a:cubicBezTo>
                  <a:lnTo>
                    <a:pt x="89" y="938"/>
                  </a:lnTo>
                  <a:cubicBezTo>
                    <a:pt x="89" y="1159"/>
                    <a:pt x="1" y="1380"/>
                    <a:pt x="45" y="1601"/>
                  </a:cubicBezTo>
                  <a:cubicBezTo>
                    <a:pt x="45" y="1608"/>
                    <a:pt x="47" y="1610"/>
                    <a:pt x="51" y="1610"/>
                  </a:cubicBezTo>
                  <a:cubicBezTo>
                    <a:pt x="57" y="1610"/>
                    <a:pt x="67" y="1601"/>
                    <a:pt x="67" y="1601"/>
                  </a:cubicBezTo>
                  <a:cubicBezTo>
                    <a:pt x="67" y="1468"/>
                    <a:pt x="155" y="1358"/>
                    <a:pt x="155" y="1203"/>
                  </a:cubicBezTo>
                  <a:lnTo>
                    <a:pt x="155" y="850"/>
                  </a:lnTo>
                  <a:lnTo>
                    <a:pt x="155" y="33"/>
                  </a:lnTo>
                  <a:cubicBezTo>
                    <a:pt x="155" y="11"/>
                    <a:pt x="139"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1"/>
            <p:cNvSpPr/>
            <p:nvPr/>
          </p:nvSpPr>
          <p:spPr>
            <a:xfrm>
              <a:off x="3008625" y="3901675"/>
              <a:ext cx="4450" cy="32850"/>
            </a:xfrm>
            <a:custGeom>
              <a:avLst/>
              <a:gdLst/>
              <a:ahLst/>
              <a:cxnLst/>
              <a:rect l="l" t="t" r="r" b="b"/>
              <a:pathLst>
                <a:path w="178" h="1314" extrusionOk="0">
                  <a:moveTo>
                    <a:pt x="89" y="0"/>
                  </a:moveTo>
                  <a:cubicBezTo>
                    <a:pt x="67" y="0"/>
                    <a:pt x="1" y="22"/>
                    <a:pt x="23" y="45"/>
                  </a:cubicBezTo>
                  <a:cubicBezTo>
                    <a:pt x="133" y="243"/>
                    <a:pt x="111" y="464"/>
                    <a:pt x="89" y="663"/>
                  </a:cubicBezTo>
                  <a:cubicBezTo>
                    <a:pt x="89" y="839"/>
                    <a:pt x="45" y="1060"/>
                    <a:pt x="89" y="1281"/>
                  </a:cubicBezTo>
                  <a:cubicBezTo>
                    <a:pt x="89" y="1303"/>
                    <a:pt x="95" y="1314"/>
                    <a:pt x="103" y="1314"/>
                  </a:cubicBezTo>
                  <a:cubicBezTo>
                    <a:pt x="111" y="1314"/>
                    <a:pt x="122" y="1303"/>
                    <a:pt x="133" y="1281"/>
                  </a:cubicBezTo>
                  <a:cubicBezTo>
                    <a:pt x="177" y="1038"/>
                    <a:pt x="133" y="773"/>
                    <a:pt x="177" y="508"/>
                  </a:cubicBezTo>
                  <a:cubicBezTo>
                    <a:pt x="177" y="332"/>
                    <a:pt x="177" y="155"/>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1"/>
            <p:cNvSpPr/>
            <p:nvPr/>
          </p:nvSpPr>
          <p:spPr>
            <a:xfrm>
              <a:off x="3019675" y="3948725"/>
              <a:ext cx="3875" cy="24450"/>
            </a:xfrm>
            <a:custGeom>
              <a:avLst/>
              <a:gdLst/>
              <a:ahLst/>
              <a:cxnLst/>
              <a:rect l="l" t="t" r="r" b="b"/>
              <a:pathLst>
                <a:path w="155" h="978" extrusionOk="0">
                  <a:moveTo>
                    <a:pt x="91" y="0"/>
                  </a:moveTo>
                  <a:cubicBezTo>
                    <a:pt x="78" y="0"/>
                    <a:pt x="67" y="6"/>
                    <a:pt x="67" y="17"/>
                  </a:cubicBezTo>
                  <a:cubicBezTo>
                    <a:pt x="67" y="326"/>
                    <a:pt x="22" y="613"/>
                    <a:pt x="0" y="944"/>
                  </a:cubicBezTo>
                  <a:cubicBezTo>
                    <a:pt x="0" y="966"/>
                    <a:pt x="6" y="977"/>
                    <a:pt x="17" y="977"/>
                  </a:cubicBezTo>
                  <a:cubicBezTo>
                    <a:pt x="28" y="977"/>
                    <a:pt x="45" y="966"/>
                    <a:pt x="67" y="944"/>
                  </a:cubicBezTo>
                  <a:cubicBezTo>
                    <a:pt x="155" y="679"/>
                    <a:pt x="133" y="326"/>
                    <a:pt x="133" y="17"/>
                  </a:cubicBezTo>
                  <a:cubicBezTo>
                    <a:pt x="122" y="6"/>
                    <a:pt x="105"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1"/>
            <p:cNvSpPr/>
            <p:nvPr/>
          </p:nvSpPr>
          <p:spPr>
            <a:xfrm>
              <a:off x="3035125" y="4039825"/>
              <a:ext cx="4450" cy="37375"/>
            </a:xfrm>
            <a:custGeom>
              <a:avLst/>
              <a:gdLst/>
              <a:ahLst/>
              <a:cxnLst/>
              <a:rect l="l" t="t" r="r" b="b"/>
              <a:pathLst>
                <a:path w="178" h="1495" extrusionOk="0">
                  <a:moveTo>
                    <a:pt x="127" y="1"/>
                  </a:moveTo>
                  <a:cubicBezTo>
                    <a:pt x="118" y="1"/>
                    <a:pt x="111" y="6"/>
                    <a:pt x="111" y="15"/>
                  </a:cubicBezTo>
                  <a:lnTo>
                    <a:pt x="111" y="788"/>
                  </a:lnTo>
                  <a:cubicBezTo>
                    <a:pt x="111" y="920"/>
                    <a:pt x="67" y="1362"/>
                    <a:pt x="0" y="1472"/>
                  </a:cubicBezTo>
                  <a:cubicBezTo>
                    <a:pt x="0" y="1494"/>
                    <a:pt x="0" y="1494"/>
                    <a:pt x="23" y="1494"/>
                  </a:cubicBezTo>
                  <a:cubicBezTo>
                    <a:pt x="155" y="1362"/>
                    <a:pt x="133" y="1119"/>
                    <a:pt x="155" y="943"/>
                  </a:cubicBezTo>
                  <a:cubicBezTo>
                    <a:pt x="177" y="656"/>
                    <a:pt x="177" y="324"/>
                    <a:pt x="155" y="37"/>
                  </a:cubicBezTo>
                  <a:cubicBezTo>
                    <a:pt x="155" y="12"/>
                    <a:pt x="140"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1"/>
            <p:cNvSpPr/>
            <p:nvPr/>
          </p:nvSpPr>
          <p:spPr>
            <a:xfrm>
              <a:off x="3039550" y="4067975"/>
              <a:ext cx="6625" cy="32950"/>
            </a:xfrm>
            <a:custGeom>
              <a:avLst/>
              <a:gdLst/>
              <a:ahLst/>
              <a:cxnLst/>
              <a:rect l="l" t="t" r="r" b="b"/>
              <a:pathLst>
                <a:path w="265" h="1318" extrusionOk="0">
                  <a:moveTo>
                    <a:pt x="210" y="1"/>
                  </a:moveTo>
                  <a:cubicBezTo>
                    <a:pt x="192" y="1"/>
                    <a:pt x="177" y="6"/>
                    <a:pt x="177" y="15"/>
                  </a:cubicBezTo>
                  <a:cubicBezTo>
                    <a:pt x="177" y="258"/>
                    <a:pt x="177" y="479"/>
                    <a:pt x="110" y="744"/>
                  </a:cubicBezTo>
                  <a:cubicBezTo>
                    <a:pt x="88" y="876"/>
                    <a:pt x="88" y="1185"/>
                    <a:pt x="0" y="1296"/>
                  </a:cubicBezTo>
                  <a:cubicBezTo>
                    <a:pt x="0" y="1296"/>
                    <a:pt x="0" y="1318"/>
                    <a:pt x="44" y="1318"/>
                  </a:cubicBezTo>
                  <a:cubicBezTo>
                    <a:pt x="155" y="1185"/>
                    <a:pt x="110" y="987"/>
                    <a:pt x="177" y="810"/>
                  </a:cubicBezTo>
                  <a:cubicBezTo>
                    <a:pt x="265" y="567"/>
                    <a:pt x="265" y="324"/>
                    <a:pt x="265" y="37"/>
                  </a:cubicBezTo>
                  <a:cubicBezTo>
                    <a:pt x="265" y="11"/>
                    <a:pt x="23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1"/>
            <p:cNvSpPr/>
            <p:nvPr/>
          </p:nvSpPr>
          <p:spPr>
            <a:xfrm>
              <a:off x="2992625" y="4107800"/>
              <a:ext cx="7750" cy="37825"/>
            </a:xfrm>
            <a:custGeom>
              <a:avLst/>
              <a:gdLst/>
              <a:ahLst/>
              <a:cxnLst/>
              <a:rect l="l" t="t" r="r" b="b"/>
              <a:pathLst>
                <a:path w="310" h="1513" extrusionOk="0">
                  <a:moveTo>
                    <a:pt x="299" y="1"/>
                  </a:moveTo>
                  <a:cubicBezTo>
                    <a:pt x="293" y="1"/>
                    <a:pt x="288" y="12"/>
                    <a:pt x="288" y="34"/>
                  </a:cubicBezTo>
                  <a:cubicBezTo>
                    <a:pt x="288" y="100"/>
                    <a:pt x="288" y="188"/>
                    <a:pt x="266" y="277"/>
                  </a:cubicBezTo>
                  <a:cubicBezTo>
                    <a:pt x="221" y="277"/>
                    <a:pt x="199" y="277"/>
                    <a:pt x="199" y="299"/>
                  </a:cubicBezTo>
                  <a:lnTo>
                    <a:pt x="199" y="542"/>
                  </a:lnTo>
                  <a:lnTo>
                    <a:pt x="199" y="630"/>
                  </a:lnTo>
                  <a:cubicBezTo>
                    <a:pt x="199" y="740"/>
                    <a:pt x="177" y="851"/>
                    <a:pt x="155" y="961"/>
                  </a:cubicBezTo>
                  <a:cubicBezTo>
                    <a:pt x="155" y="1049"/>
                    <a:pt x="155" y="1093"/>
                    <a:pt x="111" y="1182"/>
                  </a:cubicBezTo>
                  <a:cubicBezTo>
                    <a:pt x="155" y="1292"/>
                    <a:pt x="111" y="1380"/>
                    <a:pt x="45" y="1425"/>
                  </a:cubicBezTo>
                  <a:cubicBezTo>
                    <a:pt x="45" y="1417"/>
                    <a:pt x="40" y="1415"/>
                    <a:pt x="33" y="1415"/>
                  </a:cubicBezTo>
                  <a:cubicBezTo>
                    <a:pt x="20" y="1415"/>
                    <a:pt x="1" y="1425"/>
                    <a:pt x="1" y="1425"/>
                  </a:cubicBezTo>
                  <a:lnTo>
                    <a:pt x="1" y="1491"/>
                  </a:lnTo>
                  <a:cubicBezTo>
                    <a:pt x="1" y="1491"/>
                    <a:pt x="1" y="1513"/>
                    <a:pt x="45" y="1513"/>
                  </a:cubicBezTo>
                  <a:lnTo>
                    <a:pt x="89" y="1513"/>
                  </a:lnTo>
                  <a:cubicBezTo>
                    <a:pt x="89" y="1513"/>
                    <a:pt x="111" y="1513"/>
                    <a:pt x="111" y="1491"/>
                  </a:cubicBezTo>
                  <a:cubicBezTo>
                    <a:pt x="155" y="1380"/>
                    <a:pt x="177" y="1270"/>
                    <a:pt x="177" y="1160"/>
                  </a:cubicBezTo>
                  <a:cubicBezTo>
                    <a:pt x="288" y="939"/>
                    <a:pt x="266" y="696"/>
                    <a:pt x="266" y="475"/>
                  </a:cubicBezTo>
                  <a:cubicBezTo>
                    <a:pt x="288" y="321"/>
                    <a:pt x="310" y="166"/>
                    <a:pt x="310" y="34"/>
                  </a:cubicBezTo>
                  <a:cubicBezTo>
                    <a:pt x="310" y="12"/>
                    <a:pt x="30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1"/>
            <p:cNvSpPr/>
            <p:nvPr/>
          </p:nvSpPr>
          <p:spPr>
            <a:xfrm>
              <a:off x="2998150" y="4134700"/>
              <a:ext cx="2775" cy="9550"/>
            </a:xfrm>
            <a:custGeom>
              <a:avLst/>
              <a:gdLst/>
              <a:ahLst/>
              <a:cxnLst/>
              <a:rect l="l" t="t" r="r" b="b"/>
              <a:pathLst>
                <a:path w="111" h="382" extrusionOk="0">
                  <a:moveTo>
                    <a:pt x="78" y="1"/>
                  </a:moveTo>
                  <a:cubicBezTo>
                    <a:pt x="72" y="1"/>
                    <a:pt x="67" y="6"/>
                    <a:pt x="67" y="17"/>
                  </a:cubicBezTo>
                  <a:cubicBezTo>
                    <a:pt x="67" y="84"/>
                    <a:pt x="67" y="172"/>
                    <a:pt x="45" y="216"/>
                  </a:cubicBezTo>
                  <a:cubicBezTo>
                    <a:pt x="0" y="282"/>
                    <a:pt x="0" y="304"/>
                    <a:pt x="0" y="349"/>
                  </a:cubicBezTo>
                  <a:cubicBezTo>
                    <a:pt x="0" y="371"/>
                    <a:pt x="11" y="382"/>
                    <a:pt x="22" y="382"/>
                  </a:cubicBezTo>
                  <a:cubicBezTo>
                    <a:pt x="34" y="382"/>
                    <a:pt x="45" y="371"/>
                    <a:pt x="45" y="349"/>
                  </a:cubicBezTo>
                  <a:cubicBezTo>
                    <a:pt x="67" y="304"/>
                    <a:pt x="67" y="238"/>
                    <a:pt x="89" y="194"/>
                  </a:cubicBezTo>
                  <a:cubicBezTo>
                    <a:pt x="111" y="128"/>
                    <a:pt x="111" y="84"/>
                    <a:pt x="89" y="17"/>
                  </a:cubicBezTo>
                  <a:cubicBezTo>
                    <a:pt x="89" y="6"/>
                    <a:pt x="83"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1"/>
            <p:cNvSpPr/>
            <p:nvPr/>
          </p:nvSpPr>
          <p:spPr>
            <a:xfrm>
              <a:off x="2856300" y="3744100"/>
              <a:ext cx="2250" cy="42675"/>
            </a:xfrm>
            <a:custGeom>
              <a:avLst/>
              <a:gdLst/>
              <a:ahLst/>
              <a:cxnLst/>
              <a:rect l="l" t="t" r="r" b="b"/>
              <a:pathLst>
                <a:path w="90" h="1707" extrusionOk="0">
                  <a:moveTo>
                    <a:pt x="34" y="1"/>
                  </a:moveTo>
                  <a:cubicBezTo>
                    <a:pt x="29" y="1"/>
                    <a:pt x="23" y="12"/>
                    <a:pt x="23" y="34"/>
                  </a:cubicBezTo>
                  <a:cubicBezTo>
                    <a:pt x="23" y="586"/>
                    <a:pt x="1" y="1138"/>
                    <a:pt x="23" y="1690"/>
                  </a:cubicBezTo>
                  <a:cubicBezTo>
                    <a:pt x="23" y="1701"/>
                    <a:pt x="29" y="1706"/>
                    <a:pt x="34" y="1706"/>
                  </a:cubicBezTo>
                  <a:cubicBezTo>
                    <a:pt x="40" y="1706"/>
                    <a:pt x="45" y="1701"/>
                    <a:pt x="45" y="1690"/>
                  </a:cubicBezTo>
                  <a:cubicBezTo>
                    <a:pt x="89" y="1138"/>
                    <a:pt x="45" y="586"/>
                    <a:pt x="45" y="34"/>
                  </a:cubicBezTo>
                  <a:cubicBezTo>
                    <a:pt x="45" y="12"/>
                    <a:pt x="4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1"/>
            <p:cNvSpPr/>
            <p:nvPr/>
          </p:nvSpPr>
          <p:spPr>
            <a:xfrm>
              <a:off x="2864025" y="3765625"/>
              <a:ext cx="3900" cy="30925"/>
            </a:xfrm>
            <a:custGeom>
              <a:avLst/>
              <a:gdLst/>
              <a:ahLst/>
              <a:cxnLst/>
              <a:rect l="l" t="t" r="r" b="b"/>
              <a:pathLst>
                <a:path w="156" h="1237" extrusionOk="0">
                  <a:moveTo>
                    <a:pt x="133" y="1"/>
                  </a:moveTo>
                  <a:cubicBezTo>
                    <a:pt x="122" y="1"/>
                    <a:pt x="111" y="12"/>
                    <a:pt x="111" y="34"/>
                  </a:cubicBezTo>
                  <a:cubicBezTo>
                    <a:pt x="111" y="431"/>
                    <a:pt x="1" y="806"/>
                    <a:pt x="45" y="1204"/>
                  </a:cubicBezTo>
                  <a:cubicBezTo>
                    <a:pt x="45" y="1226"/>
                    <a:pt x="51" y="1237"/>
                    <a:pt x="56" y="1237"/>
                  </a:cubicBezTo>
                  <a:cubicBezTo>
                    <a:pt x="62" y="1237"/>
                    <a:pt x="67" y="1226"/>
                    <a:pt x="67" y="1204"/>
                  </a:cubicBezTo>
                  <a:cubicBezTo>
                    <a:pt x="111" y="983"/>
                    <a:pt x="67" y="762"/>
                    <a:pt x="67" y="586"/>
                  </a:cubicBezTo>
                  <a:cubicBezTo>
                    <a:pt x="111" y="409"/>
                    <a:pt x="156" y="210"/>
                    <a:pt x="156" y="34"/>
                  </a:cubicBezTo>
                  <a:cubicBezTo>
                    <a:pt x="156" y="12"/>
                    <a:pt x="144"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1"/>
            <p:cNvSpPr/>
            <p:nvPr/>
          </p:nvSpPr>
          <p:spPr>
            <a:xfrm>
              <a:off x="2866800" y="3794200"/>
              <a:ext cx="4425" cy="43750"/>
            </a:xfrm>
            <a:custGeom>
              <a:avLst/>
              <a:gdLst/>
              <a:ahLst/>
              <a:cxnLst/>
              <a:rect l="l" t="t" r="r" b="b"/>
              <a:pathLst>
                <a:path w="177" h="1750" extrusionOk="0">
                  <a:moveTo>
                    <a:pt x="155" y="0"/>
                  </a:moveTo>
                  <a:cubicBezTo>
                    <a:pt x="144" y="0"/>
                    <a:pt x="133" y="6"/>
                    <a:pt x="133" y="17"/>
                  </a:cubicBezTo>
                  <a:cubicBezTo>
                    <a:pt x="133" y="348"/>
                    <a:pt x="111" y="679"/>
                    <a:pt x="67" y="1010"/>
                  </a:cubicBezTo>
                  <a:cubicBezTo>
                    <a:pt x="67" y="1143"/>
                    <a:pt x="67" y="1253"/>
                    <a:pt x="45" y="1363"/>
                  </a:cubicBezTo>
                  <a:cubicBezTo>
                    <a:pt x="22" y="1496"/>
                    <a:pt x="0" y="1584"/>
                    <a:pt x="0" y="1717"/>
                  </a:cubicBezTo>
                  <a:cubicBezTo>
                    <a:pt x="0" y="1739"/>
                    <a:pt x="6" y="1750"/>
                    <a:pt x="11" y="1750"/>
                  </a:cubicBezTo>
                  <a:cubicBezTo>
                    <a:pt x="17" y="1750"/>
                    <a:pt x="22" y="1739"/>
                    <a:pt x="22" y="1717"/>
                  </a:cubicBezTo>
                  <a:cubicBezTo>
                    <a:pt x="22" y="1606"/>
                    <a:pt x="67" y="1474"/>
                    <a:pt x="111" y="1363"/>
                  </a:cubicBezTo>
                  <a:cubicBezTo>
                    <a:pt x="133" y="1209"/>
                    <a:pt x="111" y="1032"/>
                    <a:pt x="133" y="900"/>
                  </a:cubicBezTo>
                  <a:cubicBezTo>
                    <a:pt x="155" y="591"/>
                    <a:pt x="177" y="326"/>
                    <a:pt x="177" y="17"/>
                  </a:cubicBezTo>
                  <a:cubicBezTo>
                    <a:pt x="177" y="6"/>
                    <a:pt x="166"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1"/>
            <p:cNvSpPr/>
            <p:nvPr/>
          </p:nvSpPr>
          <p:spPr>
            <a:xfrm>
              <a:off x="2870650" y="3830625"/>
              <a:ext cx="2800" cy="22375"/>
            </a:xfrm>
            <a:custGeom>
              <a:avLst/>
              <a:gdLst/>
              <a:ahLst/>
              <a:cxnLst/>
              <a:rect l="l" t="t" r="r" b="b"/>
              <a:pathLst>
                <a:path w="112" h="895" extrusionOk="0">
                  <a:moveTo>
                    <a:pt x="81" y="0"/>
                  </a:moveTo>
                  <a:cubicBezTo>
                    <a:pt x="73" y="0"/>
                    <a:pt x="67" y="6"/>
                    <a:pt x="67" y="17"/>
                  </a:cubicBezTo>
                  <a:cubicBezTo>
                    <a:pt x="67" y="326"/>
                    <a:pt x="1" y="591"/>
                    <a:pt x="1" y="878"/>
                  </a:cubicBezTo>
                  <a:cubicBezTo>
                    <a:pt x="1" y="889"/>
                    <a:pt x="6" y="894"/>
                    <a:pt x="12" y="894"/>
                  </a:cubicBezTo>
                  <a:cubicBezTo>
                    <a:pt x="17" y="894"/>
                    <a:pt x="23" y="889"/>
                    <a:pt x="23" y="878"/>
                  </a:cubicBezTo>
                  <a:cubicBezTo>
                    <a:pt x="111" y="591"/>
                    <a:pt x="111" y="304"/>
                    <a:pt x="111" y="17"/>
                  </a:cubicBezTo>
                  <a:cubicBezTo>
                    <a:pt x="100" y="6"/>
                    <a:pt x="89"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1"/>
            <p:cNvSpPr/>
            <p:nvPr/>
          </p:nvSpPr>
          <p:spPr>
            <a:xfrm>
              <a:off x="2873425" y="3855450"/>
              <a:ext cx="1675" cy="9125"/>
            </a:xfrm>
            <a:custGeom>
              <a:avLst/>
              <a:gdLst/>
              <a:ahLst/>
              <a:cxnLst/>
              <a:rect l="l" t="t" r="r" b="b"/>
              <a:pathLst>
                <a:path w="67" h="365" extrusionOk="0">
                  <a:moveTo>
                    <a:pt x="11" y="1"/>
                  </a:moveTo>
                  <a:cubicBezTo>
                    <a:pt x="6" y="1"/>
                    <a:pt x="0" y="6"/>
                    <a:pt x="0" y="17"/>
                  </a:cubicBezTo>
                  <a:cubicBezTo>
                    <a:pt x="0" y="127"/>
                    <a:pt x="0" y="260"/>
                    <a:pt x="22" y="348"/>
                  </a:cubicBezTo>
                  <a:cubicBezTo>
                    <a:pt x="66" y="238"/>
                    <a:pt x="22" y="127"/>
                    <a:pt x="22" y="17"/>
                  </a:cubicBezTo>
                  <a:cubicBezTo>
                    <a:pt x="22" y="6"/>
                    <a:pt x="17" y="1"/>
                    <a:pt x="11" y="1"/>
                  </a:cubicBezTo>
                  <a:close/>
                  <a:moveTo>
                    <a:pt x="22" y="348"/>
                  </a:moveTo>
                  <a:lnTo>
                    <a:pt x="22" y="348"/>
                  </a:lnTo>
                  <a:cubicBezTo>
                    <a:pt x="11" y="359"/>
                    <a:pt x="11" y="365"/>
                    <a:pt x="14" y="365"/>
                  </a:cubicBezTo>
                  <a:cubicBezTo>
                    <a:pt x="17" y="365"/>
                    <a:pt x="22" y="359"/>
                    <a:pt x="22" y="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1"/>
            <p:cNvSpPr/>
            <p:nvPr/>
          </p:nvSpPr>
          <p:spPr>
            <a:xfrm>
              <a:off x="2413125" y="3850475"/>
              <a:ext cx="10700" cy="16450"/>
            </a:xfrm>
            <a:custGeom>
              <a:avLst/>
              <a:gdLst/>
              <a:ahLst/>
              <a:cxnLst/>
              <a:rect l="l" t="t" r="r" b="b"/>
              <a:pathLst>
                <a:path w="428" h="658" extrusionOk="0">
                  <a:moveTo>
                    <a:pt x="418" y="537"/>
                  </a:moveTo>
                  <a:cubicBezTo>
                    <a:pt x="413" y="537"/>
                    <a:pt x="406" y="540"/>
                    <a:pt x="398" y="547"/>
                  </a:cubicBezTo>
                  <a:cubicBezTo>
                    <a:pt x="428" y="547"/>
                    <a:pt x="428" y="537"/>
                    <a:pt x="418" y="537"/>
                  </a:cubicBezTo>
                  <a:close/>
                  <a:moveTo>
                    <a:pt x="34" y="1"/>
                  </a:moveTo>
                  <a:cubicBezTo>
                    <a:pt x="18" y="1"/>
                    <a:pt x="1" y="6"/>
                    <a:pt x="1" y="17"/>
                  </a:cubicBezTo>
                  <a:cubicBezTo>
                    <a:pt x="1" y="238"/>
                    <a:pt x="89" y="658"/>
                    <a:pt x="354" y="658"/>
                  </a:cubicBezTo>
                  <a:cubicBezTo>
                    <a:pt x="398" y="658"/>
                    <a:pt x="398" y="636"/>
                    <a:pt x="398" y="636"/>
                  </a:cubicBezTo>
                  <a:lnTo>
                    <a:pt x="398" y="547"/>
                  </a:lnTo>
                  <a:cubicBezTo>
                    <a:pt x="398" y="569"/>
                    <a:pt x="398" y="569"/>
                    <a:pt x="354" y="613"/>
                  </a:cubicBezTo>
                  <a:cubicBezTo>
                    <a:pt x="133" y="547"/>
                    <a:pt x="89" y="216"/>
                    <a:pt x="67" y="17"/>
                  </a:cubicBezTo>
                  <a:cubicBezTo>
                    <a:pt x="67" y="6"/>
                    <a:pt x="51"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1"/>
            <p:cNvSpPr/>
            <p:nvPr/>
          </p:nvSpPr>
          <p:spPr>
            <a:xfrm>
              <a:off x="2594150" y="3812550"/>
              <a:ext cx="9425" cy="29400"/>
            </a:xfrm>
            <a:custGeom>
              <a:avLst/>
              <a:gdLst/>
              <a:ahLst/>
              <a:cxnLst/>
              <a:rect l="l" t="t" r="r" b="b"/>
              <a:pathLst>
                <a:path w="377" h="1176" extrusionOk="0">
                  <a:moveTo>
                    <a:pt x="166" y="0"/>
                  </a:moveTo>
                  <a:cubicBezTo>
                    <a:pt x="150" y="0"/>
                    <a:pt x="133" y="11"/>
                    <a:pt x="133" y="33"/>
                  </a:cubicBezTo>
                  <a:cubicBezTo>
                    <a:pt x="111" y="386"/>
                    <a:pt x="1" y="828"/>
                    <a:pt x="200" y="1159"/>
                  </a:cubicBezTo>
                  <a:cubicBezTo>
                    <a:pt x="211" y="1170"/>
                    <a:pt x="222" y="1176"/>
                    <a:pt x="233" y="1176"/>
                  </a:cubicBezTo>
                  <a:cubicBezTo>
                    <a:pt x="244" y="1176"/>
                    <a:pt x="255" y="1170"/>
                    <a:pt x="266" y="1159"/>
                  </a:cubicBezTo>
                  <a:cubicBezTo>
                    <a:pt x="354" y="1071"/>
                    <a:pt x="354" y="1027"/>
                    <a:pt x="376" y="916"/>
                  </a:cubicBezTo>
                  <a:lnTo>
                    <a:pt x="332" y="916"/>
                  </a:lnTo>
                  <a:cubicBezTo>
                    <a:pt x="332" y="960"/>
                    <a:pt x="266" y="1027"/>
                    <a:pt x="244" y="1049"/>
                  </a:cubicBezTo>
                  <a:cubicBezTo>
                    <a:pt x="111" y="740"/>
                    <a:pt x="200" y="364"/>
                    <a:pt x="200" y="33"/>
                  </a:cubicBezTo>
                  <a:cubicBezTo>
                    <a:pt x="200" y="11"/>
                    <a:pt x="183"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1"/>
            <p:cNvSpPr/>
            <p:nvPr/>
          </p:nvSpPr>
          <p:spPr>
            <a:xfrm>
              <a:off x="2611825" y="3812600"/>
              <a:ext cx="7750" cy="21225"/>
            </a:xfrm>
            <a:custGeom>
              <a:avLst/>
              <a:gdLst/>
              <a:ahLst/>
              <a:cxnLst/>
              <a:rect l="l" t="t" r="r" b="b"/>
              <a:pathLst>
                <a:path w="310" h="849" extrusionOk="0">
                  <a:moveTo>
                    <a:pt x="163" y="1"/>
                  </a:moveTo>
                  <a:cubicBezTo>
                    <a:pt x="158" y="1"/>
                    <a:pt x="155" y="3"/>
                    <a:pt x="155" y="9"/>
                  </a:cubicBezTo>
                  <a:cubicBezTo>
                    <a:pt x="89" y="296"/>
                    <a:pt x="0" y="539"/>
                    <a:pt x="67" y="826"/>
                  </a:cubicBezTo>
                  <a:cubicBezTo>
                    <a:pt x="67" y="848"/>
                    <a:pt x="89" y="848"/>
                    <a:pt x="111" y="848"/>
                  </a:cubicBezTo>
                  <a:cubicBezTo>
                    <a:pt x="199" y="848"/>
                    <a:pt x="287" y="826"/>
                    <a:pt x="309" y="738"/>
                  </a:cubicBezTo>
                  <a:cubicBezTo>
                    <a:pt x="309" y="716"/>
                    <a:pt x="287" y="716"/>
                    <a:pt x="265" y="716"/>
                  </a:cubicBezTo>
                  <a:cubicBezTo>
                    <a:pt x="221" y="738"/>
                    <a:pt x="199" y="760"/>
                    <a:pt x="155" y="760"/>
                  </a:cubicBezTo>
                  <a:cubicBezTo>
                    <a:pt x="89" y="517"/>
                    <a:pt x="177" y="296"/>
                    <a:pt x="199" y="53"/>
                  </a:cubicBezTo>
                  <a:cubicBezTo>
                    <a:pt x="199" y="21"/>
                    <a:pt x="175"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1"/>
            <p:cNvSpPr/>
            <p:nvPr/>
          </p:nvSpPr>
          <p:spPr>
            <a:xfrm>
              <a:off x="2625200" y="3819350"/>
              <a:ext cx="5400" cy="9875"/>
            </a:xfrm>
            <a:custGeom>
              <a:avLst/>
              <a:gdLst/>
              <a:ahLst/>
              <a:cxnLst/>
              <a:rect l="l" t="t" r="r" b="b"/>
              <a:pathLst>
                <a:path w="216" h="395" extrusionOk="0">
                  <a:moveTo>
                    <a:pt x="189" y="1"/>
                  </a:moveTo>
                  <a:cubicBezTo>
                    <a:pt x="180" y="1"/>
                    <a:pt x="172" y="7"/>
                    <a:pt x="172" y="26"/>
                  </a:cubicBezTo>
                  <a:cubicBezTo>
                    <a:pt x="172" y="114"/>
                    <a:pt x="172" y="159"/>
                    <a:pt x="128" y="247"/>
                  </a:cubicBezTo>
                  <a:cubicBezTo>
                    <a:pt x="83" y="269"/>
                    <a:pt x="61" y="313"/>
                    <a:pt x="17" y="335"/>
                  </a:cubicBezTo>
                  <a:cubicBezTo>
                    <a:pt x="0" y="352"/>
                    <a:pt x="35" y="394"/>
                    <a:pt x="62" y="394"/>
                  </a:cubicBezTo>
                  <a:cubicBezTo>
                    <a:pt x="70" y="394"/>
                    <a:pt x="78" y="390"/>
                    <a:pt x="83" y="379"/>
                  </a:cubicBezTo>
                  <a:lnTo>
                    <a:pt x="106" y="357"/>
                  </a:lnTo>
                  <a:cubicBezTo>
                    <a:pt x="216" y="269"/>
                    <a:pt x="216" y="137"/>
                    <a:pt x="216" y="26"/>
                  </a:cubicBezTo>
                  <a:cubicBezTo>
                    <a:pt x="216" y="13"/>
                    <a:pt x="201"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1"/>
            <p:cNvSpPr/>
            <p:nvPr/>
          </p:nvSpPr>
          <p:spPr>
            <a:xfrm>
              <a:off x="2642175" y="3809925"/>
              <a:ext cx="5550" cy="8350"/>
            </a:xfrm>
            <a:custGeom>
              <a:avLst/>
              <a:gdLst/>
              <a:ahLst/>
              <a:cxnLst/>
              <a:rect l="l" t="t" r="r" b="b"/>
              <a:pathLst>
                <a:path w="222" h="334" extrusionOk="0">
                  <a:moveTo>
                    <a:pt x="34" y="0"/>
                  </a:moveTo>
                  <a:cubicBezTo>
                    <a:pt x="17" y="0"/>
                    <a:pt x="0" y="17"/>
                    <a:pt x="0" y="50"/>
                  </a:cubicBezTo>
                  <a:lnTo>
                    <a:pt x="0" y="293"/>
                  </a:lnTo>
                  <a:cubicBezTo>
                    <a:pt x="0" y="308"/>
                    <a:pt x="32" y="334"/>
                    <a:pt x="59" y="334"/>
                  </a:cubicBezTo>
                  <a:cubicBezTo>
                    <a:pt x="71" y="334"/>
                    <a:pt x="82" y="329"/>
                    <a:pt x="89" y="315"/>
                  </a:cubicBezTo>
                  <a:cubicBezTo>
                    <a:pt x="155" y="249"/>
                    <a:pt x="221" y="160"/>
                    <a:pt x="221" y="50"/>
                  </a:cubicBezTo>
                  <a:cubicBezTo>
                    <a:pt x="221" y="28"/>
                    <a:pt x="199" y="28"/>
                    <a:pt x="199" y="28"/>
                  </a:cubicBezTo>
                  <a:cubicBezTo>
                    <a:pt x="155" y="94"/>
                    <a:pt x="111" y="160"/>
                    <a:pt x="67" y="182"/>
                  </a:cubicBezTo>
                  <a:lnTo>
                    <a:pt x="67" y="50"/>
                  </a:lnTo>
                  <a:cubicBezTo>
                    <a:pt x="67" y="17"/>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1"/>
            <p:cNvSpPr/>
            <p:nvPr/>
          </p:nvSpPr>
          <p:spPr>
            <a:xfrm>
              <a:off x="2545750" y="3937275"/>
              <a:ext cx="7050" cy="10350"/>
            </a:xfrm>
            <a:custGeom>
              <a:avLst/>
              <a:gdLst/>
              <a:ahLst/>
              <a:cxnLst/>
              <a:rect l="l" t="t" r="r" b="b"/>
              <a:pathLst>
                <a:path w="282" h="414" extrusionOk="0">
                  <a:moveTo>
                    <a:pt x="60" y="0"/>
                  </a:moveTo>
                  <a:cubicBezTo>
                    <a:pt x="49" y="0"/>
                    <a:pt x="38" y="11"/>
                    <a:pt x="38" y="33"/>
                  </a:cubicBezTo>
                  <a:cubicBezTo>
                    <a:pt x="38" y="157"/>
                    <a:pt x="0" y="413"/>
                    <a:pt x="172" y="413"/>
                  </a:cubicBezTo>
                  <a:cubicBezTo>
                    <a:pt x="185" y="413"/>
                    <a:pt x="199" y="412"/>
                    <a:pt x="215" y="409"/>
                  </a:cubicBezTo>
                  <a:cubicBezTo>
                    <a:pt x="259" y="409"/>
                    <a:pt x="259" y="409"/>
                    <a:pt x="259" y="387"/>
                  </a:cubicBezTo>
                  <a:cubicBezTo>
                    <a:pt x="281" y="320"/>
                    <a:pt x="281" y="276"/>
                    <a:pt x="259" y="188"/>
                  </a:cubicBezTo>
                  <a:cubicBezTo>
                    <a:pt x="259" y="177"/>
                    <a:pt x="248" y="171"/>
                    <a:pt x="237" y="171"/>
                  </a:cubicBezTo>
                  <a:cubicBezTo>
                    <a:pt x="226" y="171"/>
                    <a:pt x="215" y="177"/>
                    <a:pt x="215" y="188"/>
                  </a:cubicBezTo>
                  <a:cubicBezTo>
                    <a:pt x="215" y="254"/>
                    <a:pt x="215" y="276"/>
                    <a:pt x="193" y="342"/>
                  </a:cubicBezTo>
                  <a:cubicBezTo>
                    <a:pt x="60" y="342"/>
                    <a:pt x="83" y="144"/>
                    <a:pt x="83" y="33"/>
                  </a:cubicBezTo>
                  <a:cubicBezTo>
                    <a:pt x="83" y="11"/>
                    <a:pt x="71"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1"/>
            <p:cNvSpPr/>
            <p:nvPr/>
          </p:nvSpPr>
          <p:spPr>
            <a:xfrm>
              <a:off x="2553875" y="3929950"/>
              <a:ext cx="7750" cy="9125"/>
            </a:xfrm>
            <a:custGeom>
              <a:avLst/>
              <a:gdLst/>
              <a:ahLst/>
              <a:cxnLst/>
              <a:rect l="l" t="t" r="r" b="b"/>
              <a:pathLst>
                <a:path w="310" h="365" extrusionOk="0">
                  <a:moveTo>
                    <a:pt x="89" y="1"/>
                  </a:moveTo>
                  <a:cubicBezTo>
                    <a:pt x="78" y="1"/>
                    <a:pt x="67" y="6"/>
                    <a:pt x="67" y="17"/>
                  </a:cubicBezTo>
                  <a:cubicBezTo>
                    <a:pt x="67" y="128"/>
                    <a:pt x="0" y="260"/>
                    <a:pt x="111" y="348"/>
                  </a:cubicBezTo>
                  <a:cubicBezTo>
                    <a:pt x="144" y="359"/>
                    <a:pt x="171" y="365"/>
                    <a:pt x="196" y="365"/>
                  </a:cubicBezTo>
                  <a:cubicBezTo>
                    <a:pt x="221" y="365"/>
                    <a:pt x="243" y="359"/>
                    <a:pt x="265" y="348"/>
                  </a:cubicBezTo>
                  <a:cubicBezTo>
                    <a:pt x="287" y="282"/>
                    <a:pt x="309" y="238"/>
                    <a:pt x="287" y="216"/>
                  </a:cubicBezTo>
                  <a:cubicBezTo>
                    <a:pt x="287" y="205"/>
                    <a:pt x="282" y="199"/>
                    <a:pt x="276" y="199"/>
                  </a:cubicBezTo>
                  <a:cubicBezTo>
                    <a:pt x="271" y="199"/>
                    <a:pt x="265" y="205"/>
                    <a:pt x="265" y="216"/>
                  </a:cubicBezTo>
                  <a:cubicBezTo>
                    <a:pt x="265" y="238"/>
                    <a:pt x="265" y="326"/>
                    <a:pt x="199" y="326"/>
                  </a:cubicBezTo>
                  <a:cubicBezTo>
                    <a:pt x="155" y="326"/>
                    <a:pt x="155" y="260"/>
                    <a:pt x="111" y="238"/>
                  </a:cubicBezTo>
                  <a:cubicBezTo>
                    <a:pt x="89" y="194"/>
                    <a:pt x="111" y="106"/>
                    <a:pt x="111" y="17"/>
                  </a:cubicBezTo>
                  <a:cubicBezTo>
                    <a:pt x="111" y="6"/>
                    <a:pt x="100"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1"/>
            <p:cNvSpPr/>
            <p:nvPr/>
          </p:nvSpPr>
          <p:spPr>
            <a:xfrm>
              <a:off x="2572625" y="3916975"/>
              <a:ext cx="7200" cy="12875"/>
            </a:xfrm>
            <a:custGeom>
              <a:avLst/>
              <a:gdLst/>
              <a:ahLst/>
              <a:cxnLst/>
              <a:rect l="l" t="t" r="r" b="b"/>
              <a:pathLst>
                <a:path w="288" h="515" extrusionOk="0">
                  <a:moveTo>
                    <a:pt x="56" y="1"/>
                  </a:moveTo>
                  <a:cubicBezTo>
                    <a:pt x="40" y="1"/>
                    <a:pt x="23" y="18"/>
                    <a:pt x="23" y="51"/>
                  </a:cubicBezTo>
                  <a:cubicBezTo>
                    <a:pt x="23" y="183"/>
                    <a:pt x="1" y="338"/>
                    <a:pt x="23" y="492"/>
                  </a:cubicBezTo>
                  <a:cubicBezTo>
                    <a:pt x="23" y="514"/>
                    <a:pt x="67" y="514"/>
                    <a:pt x="67" y="514"/>
                  </a:cubicBezTo>
                  <a:cubicBezTo>
                    <a:pt x="200" y="514"/>
                    <a:pt x="288" y="426"/>
                    <a:pt x="244" y="293"/>
                  </a:cubicBezTo>
                  <a:cubicBezTo>
                    <a:pt x="244" y="282"/>
                    <a:pt x="238" y="277"/>
                    <a:pt x="233" y="277"/>
                  </a:cubicBezTo>
                  <a:cubicBezTo>
                    <a:pt x="227" y="277"/>
                    <a:pt x="222" y="282"/>
                    <a:pt x="222" y="293"/>
                  </a:cubicBezTo>
                  <a:cubicBezTo>
                    <a:pt x="200" y="338"/>
                    <a:pt x="178" y="404"/>
                    <a:pt x="111" y="426"/>
                  </a:cubicBezTo>
                  <a:cubicBezTo>
                    <a:pt x="89" y="293"/>
                    <a:pt x="111" y="183"/>
                    <a:pt x="89" y="51"/>
                  </a:cubicBezTo>
                  <a:cubicBezTo>
                    <a:pt x="89" y="18"/>
                    <a:pt x="7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1"/>
            <p:cNvSpPr/>
            <p:nvPr/>
          </p:nvSpPr>
          <p:spPr>
            <a:xfrm>
              <a:off x="2584225" y="3910425"/>
              <a:ext cx="1675" cy="5625"/>
            </a:xfrm>
            <a:custGeom>
              <a:avLst/>
              <a:gdLst/>
              <a:ahLst/>
              <a:cxnLst/>
              <a:rect l="l" t="t" r="r" b="b"/>
              <a:pathLst>
                <a:path w="67" h="225" extrusionOk="0">
                  <a:moveTo>
                    <a:pt x="24" y="0"/>
                  </a:moveTo>
                  <a:cubicBezTo>
                    <a:pt x="12" y="0"/>
                    <a:pt x="1" y="7"/>
                    <a:pt x="1" y="26"/>
                  </a:cubicBezTo>
                  <a:lnTo>
                    <a:pt x="1" y="224"/>
                  </a:lnTo>
                  <a:lnTo>
                    <a:pt x="45" y="224"/>
                  </a:lnTo>
                  <a:cubicBezTo>
                    <a:pt x="67" y="158"/>
                    <a:pt x="45" y="92"/>
                    <a:pt x="45" y="26"/>
                  </a:cubicBezTo>
                  <a:cubicBezTo>
                    <a:pt x="57" y="13"/>
                    <a:pt x="41"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1"/>
            <p:cNvSpPr/>
            <p:nvPr/>
          </p:nvSpPr>
          <p:spPr>
            <a:xfrm>
              <a:off x="2600225" y="3897025"/>
              <a:ext cx="5550" cy="5775"/>
            </a:xfrm>
            <a:custGeom>
              <a:avLst/>
              <a:gdLst/>
              <a:ahLst/>
              <a:cxnLst/>
              <a:rect l="l" t="t" r="r" b="b"/>
              <a:pathLst>
                <a:path w="222" h="231" extrusionOk="0">
                  <a:moveTo>
                    <a:pt x="34" y="1"/>
                  </a:moveTo>
                  <a:cubicBezTo>
                    <a:pt x="12" y="1"/>
                    <a:pt x="1" y="16"/>
                    <a:pt x="1" y="32"/>
                  </a:cubicBezTo>
                  <a:cubicBezTo>
                    <a:pt x="67" y="120"/>
                    <a:pt x="89" y="186"/>
                    <a:pt x="177" y="231"/>
                  </a:cubicBezTo>
                  <a:cubicBezTo>
                    <a:pt x="177" y="231"/>
                    <a:pt x="199" y="231"/>
                    <a:pt x="199" y="208"/>
                  </a:cubicBezTo>
                  <a:lnTo>
                    <a:pt x="199" y="120"/>
                  </a:lnTo>
                  <a:cubicBezTo>
                    <a:pt x="221" y="98"/>
                    <a:pt x="199" y="98"/>
                    <a:pt x="199" y="98"/>
                  </a:cubicBezTo>
                  <a:cubicBezTo>
                    <a:pt x="199" y="120"/>
                    <a:pt x="199" y="120"/>
                    <a:pt x="177" y="142"/>
                  </a:cubicBezTo>
                  <a:cubicBezTo>
                    <a:pt x="111" y="120"/>
                    <a:pt x="89" y="76"/>
                    <a:pt x="67" y="10"/>
                  </a:cubicBezTo>
                  <a:cubicBezTo>
                    <a:pt x="54" y="3"/>
                    <a:pt x="4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1"/>
            <p:cNvSpPr/>
            <p:nvPr/>
          </p:nvSpPr>
          <p:spPr>
            <a:xfrm>
              <a:off x="2706750" y="3761500"/>
              <a:ext cx="105425" cy="41550"/>
            </a:xfrm>
            <a:custGeom>
              <a:avLst/>
              <a:gdLst/>
              <a:ahLst/>
              <a:cxnLst/>
              <a:rect l="l" t="t" r="r" b="b"/>
              <a:pathLst>
                <a:path w="4217" h="1662" extrusionOk="0">
                  <a:moveTo>
                    <a:pt x="4195" y="0"/>
                  </a:moveTo>
                  <a:cubicBezTo>
                    <a:pt x="3797" y="0"/>
                    <a:pt x="3466" y="111"/>
                    <a:pt x="3113" y="243"/>
                  </a:cubicBezTo>
                  <a:cubicBezTo>
                    <a:pt x="2672" y="442"/>
                    <a:pt x="2252" y="596"/>
                    <a:pt x="1788" y="773"/>
                  </a:cubicBezTo>
                  <a:cubicBezTo>
                    <a:pt x="1215" y="949"/>
                    <a:pt x="398" y="1016"/>
                    <a:pt x="22" y="1568"/>
                  </a:cubicBezTo>
                  <a:cubicBezTo>
                    <a:pt x="0" y="1590"/>
                    <a:pt x="22" y="1612"/>
                    <a:pt x="45" y="1612"/>
                  </a:cubicBezTo>
                  <a:cubicBezTo>
                    <a:pt x="146" y="1647"/>
                    <a:pt x="251" y="1662"/>
                    <a:pt x="357" y="1662"/>
                  </a:cubicBezTo>
                  <a:cubicBezTo>
                    <a:pt x="849" y="1662"/>
                    <a:pt x="1375" y="1337"/>
                    <a:pt x="1811" y="1192"/>
                  </a:cubicBezTo>
                  <a:cubicBezTo>
                    <a:pt x="2164" y="1038"/>
                    <a:pt x="2561" y="994"/>
                    <a:pt x="2914" y="883"/>
                  </a:cubicBezTo>
                  <a:cubicBezTo>
                    <a:pt x="3268" y="773"/>
                    <a:pt x="3599" y="640"/>
                    <a:pt x="3996" y="574"/>
                  </a:cubicBezTo>
                  <a:cubicBezTo>
                    <a:pt x="4018" y="574"/>
                    <a:pt x="3996" y="552"/>
                    <a:pt x="3996" y="552"/>
                  </a:cubicBezTo>
                  <a:cubicBezTo>
                    <a:pt x="3956" y="547"/>
                    <a:pt x="3917" y="544"/>
                    <a:pt x="3879" y="544"/>
                  </a:cubicBezTo>
                  <a:cubicBezTo>
                    <a:pt x="3596" y="544"/>
                    <a:pt x="3341" y="676"/>
                    <a:pt x="3069" y="773"/>
                  </a:cubicBezTo>
                  <a:cubicBezTo>
                    <a:pt x="2694" y="883"/>
                    <a:pt x="2274" y="949"/>
                    <a:pt x="1899" y="1082"/>
                  </a:cubicBezTo>
                  <a:cubicBezTo>
                    <a:pt x="1568" y="1192"/>
                    <a:pt x="1281" y="1325"/>
                    <a:pt x="950" y="1435"/>
                  </a:cubicBezTo>
                  <a:cubicBezTo>
                    <a:pt x="817" y="1479"/>
                    <a:pt x="641" y="1545"/>
                    <a:pt x="486" y="1568"/>
                  </a:cubicBezTo>
                  <a:cubicBezTo>
                    <a:pt x="437" y="1580"/>
                    <a:pt x="340" y="1613"/>
                    <a:pt x="263" y="1613"/>
                  </a:cubicBezTo>
                  <a:cubicBezTo>
                    <a:pt x="203" y="1613"/>
                    <a:pt x="155" y="1592"/>
                    <a:pt x="155" y="1523"/>
                  </a:cubicBezTo>
                  <a:cubicBezTo>
                    <a:pt x="155" y="1457"/>
                    <a:pt x="331" y="1369"/>
                    <a:pt x="376" y="1347"/>
                  </a:cubicBezTo>
                  <a:cubicBezTo>
                    <a:pt x="618" y="1192"/>
                    <a:pt x="928" y="1126"/>
                    <a:pt x="1215" y="1038"/>
                  </a:cubicBezTo>
                  <a:cubicBezTo>
                    <a:pt x="1546" y="949"/>
                    <a:pt x="1833" y="861"/>
                    <a:pt x="2164" y="707"/>
                  </a:cubicBezTo>
                  <a:cubicBezTo>
                    <a:pt x="2804" y="486"/>
                    <a:pt x="3488" y="22"/>
                    <a:pt x="4195" y="22"/>
                  </a:cubicBezTo>
                  <a:cubicBezTo>
                    <a:pt x="4217" y="22"/>
                    <a:pt x="4217" y="0"/>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1"/>
            <p:cNvSpPr/>
            <p:nvPr/>
          </p:nvSpPr>
          <p:spPr>
            <a:xfrm>
              <a:off x="2605200" y="3776175"/>
              <a:ext cx="208900" cy="74200"/>
            </a:xfrm>
            <a:custGeom>
              <a:avLst/>
              <a:gdLst/>
              <a:ahLst/>
              <a:cxnLst/>
              <a:rect l="l" t="t" r="r" b="b"/>
              <a:pathLst>
                <a:path w="8356" h="2968" extrusionOk="0">
                  <a:moveTo>
                    <a:pt x="8321" y="1"/>
                  </a:moveTo>
                  <a:cubicBezTo>
                    <a:pt x="8314" y="1"/>
                    <a:pt x="8307" y="3"/>
                    <a:pt x="8301" y="9"/>
                  </a:cubicBezTo>
                  <a:cubicBezTo>
                    <a:pt x="8036" y="318"/>
                    <a:pt x="7594" y="384"/>
                    <a:pt x="7219" y="539"/>
                  </a:cubicBezTo>
                  <a:cubicBezTo>
                    <a:pt x="6888" y="716"/>
                    <a:pt x="6601" y="892"/>
                    <a:pt x="6270" y="1047"/>
                  </a:cubicBezTo>
                  <a:cubicBezTo>
                    <a:pt x="5872" y="1214"/>
                    <a:pt x="5434" y="1402"/>
                    <a:pt x="4976" y="1402"/>
                  </a:cubicBezTo>
                  <a:cubicBezTo>
                    <a:pt x="4951" y="1402"/>
                    <a:pt x="4926" y="1401"/>
                    <a:pt x="4901" y="1400"/>
                  </a:cubicBezTo>
                  <a:cubicBezTo>
                    <a:pt x="4649" y="1400"/>
                    <a:pt x="4435" y="1297"/>
                    <a:pt x="4201" y="1297"/>
                  </a:cubicBezTo>
                  <a:cubicBezTo>
                    <a:pt x="4128" y="1297"/>
                    <a:pt x="4053" y="1307"/>
                    <a:pt x="3974" y="1334"/>
                  </a:cubicBezTo>
                  <a:cubicBezTo>
                    <a:pt x="3643" y="1444"/>
                    <a:pt x="3356" y="1621"/>
                    <a:pt x="3025" y="1753"/>
                  </a:cubicBezTo>
                  <a:cubicBezTo>
                    <a:pt x="2848" y="1841"/>
                    <a:pt x="2627" y="1864"/>
                    <a:pt x="2407" y="1930"/>
                  </a:cubicBezTo>
                  <a:cubicBezTo>
                    <a:pt x="2208" y="1974"/>
                    <a:pt x="2009" y="2062"/>
                    <a:pt x="1855" y="2106"/>
                  </a:cubicBezTo>
                  <a:cubicBezTo>
                    <a:pt x="1457" y="2261"/>
                    <a:pt x="1082" y="2393"/>
                    <a:pt x="685" y="2548"/>
                  </a:cubicBezTo>
                  <a:cubicBezTo>
                    <a:pt x="464" y="2636"/>
                    <a:pt x="199" y="2747"/>
                    <a:pt x="22" y="2945"/>
                  </a:cubicBezTo>
                  <a:cubicBezTo>
                    <a:pt x="0" y="2967"/>
                    <a:pt x="22" y="2967"/>
                    <a:pt x="45" y="2967"/>
                  </a:cubicBezTo>
                  <a:cubicBezTo>
                    <a:pt x="376" y="2658"/>
                    <a:pt x="795" y="2592"/>
                    <a:pt x="1148" y="2482"/>
                  </a:cubicBezTo>
                  <a:cubicBezTo>
                    <a:pt x="1546" y="2327"/>
                    <a:pt x="1899" y="2195"/>
                    <a:pt x="2296" y="2062"/>
                  </a:cubicBezTo>
                  <a:cubicBezTo>
                    <a:pt x="2649" y="1952"/>
                    <a:pt x="2981" y="1864"/>
                    <a:pt x="3312" y="1731"/>
                  </a:cubicBezTo>
                  <a:cubicBezTo>
                    <a:pt x="3603" y="1585"/>
                    <a:pt x="3970" y="1394"/>
                    <a:pt x="4313" y="1394"/>
                  </a:cubicBezTo>
                  <a:cubicBezTo>
                    <a:pt x="4385" y="1394"/>
                    <a:pt x="4457" y="1403"/>
                    <a:pt x="4526" y="1422"/>
                  </a:cubicBezTo>
                  <a:cubicBezTo>
                    <a:pt x="4674" y="1462"/>
                    <a:pt x="4823" y="1479"/>
                    <a:pt x="4972" y="1479"/>
                  </a:cubicBezTo>
                  <a:cubicBezTo>
                    <a:pt x="5489" y="1479"/>
                    <a:pt x="6001" y="1269"/>
                    <a:pt x="6447" y="1047"/>
                  </a:cubicBezTo>
                  <a:cubicBezTo>
                    <a:pt x="6778" y="870"/>
                    <a:pt x="7109" y="649"/>
                    <a:pt x="7440" y="517"/>
                  </a:cubicBezTo>
                  <a:cubicBezTo>
                    <a:pt x="7749" y="384"/>
                    <a:pt x="8102" y="318"/>
                    <a:pt x="8323" y="53"/>
                  </a:cubicBezTo>
                  <a:cubicBezTo>
                    <a:pt x="8355" y="21"/>
                    <a:pt x="8340" y="1"/>
                    <a:pt x="8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1"/>
            <p:cNvSpPr/>
            <p:nvPr/>
          </p:nvSpPr>
          <p:spPr>
            <a:xfrm>
              <a:off x="2579950" y="3826625"/>
              <a:ext cx="94250" cy="61500"/>
            </a:xfrm>
            <a:custGeom>
              <a:avLst/>
              <a:gdLst/>
              <a:ahLst/>
              <a:cxnLst/>
              <a:rect l="l" t="t" r="r" b="b"/>
              <a:pathLst>
                <a:path w="3770" h="2460" extrusionOk="0">
                  <a:moveTo>
                    <a:pt x="3748" y="0"/>
                  </a:moveTo>
                  <a:cubicBezTo>
                    <a:pt x="3483" y="44"/>
                    <a:pt x="3262" y="199"/>
                    <a:pt x="3086" y="375"/>
                  </a:cubicBezTo>
                  <a:cubicBezTo>
                    <a:pt x="2710" y="640"/>
                    <a:pt x="2379" y="927"/>
                    <a:pt x="2004" y="1170"/>
                  </a:cubicBezTo>
                  <a:cubicBezTo>
                    <a:pt x="1606" y="1413"/>
                    <a:pt x="1231" y="1634"/>
                    <a:pt x="834" y="1899"/>
                  </a:cubicBezTo>
                  <a:cubicBezTo>
                    <a:pt x="569" y="2053"/>
                    <a:pt x="238" y="2186"/>
                    <a:pt x="17" y="2406"/>
                  </a:cubicBezTo>
                  <a:cubicBezTo>
                    <a:pt x="1" y="2439"/>
                    <a:pt x="8" y="2459"/>
                    <a:pt x="22" y="2459"/>
                  </a:cubicBezTo>
                  <a:cubicBezTo>
                    <a:pt x="27" y="2459"/>
                    <a:pt x="33" y="2456"/>
                    <a:pt x="39" y="2450"/>
                  </a:cubicBezTo>
                  <a:cubicBezTo>
                    <a:pt x="326" y="2186"/>
                    <a:pt x="657" y="2053"/>
                    <a:pt x="988" y="1854"/>
                  </a:cubicBezTo>
                  <a:cubicBezTo>
                    <a:pt x="1319" y="1656"/>
                    <a:pt x="1673" y="1479"/>
                    <a:pt x="2004" y="1258"/>
                  </a:cubicBezTo>
                  <a:cubicBezTo>
                    <a:pt x="2313" y="1038"/>
                    <a:pt x="2600" y="817"/>
                    <a:pt x="2887" y="596"/>
                  </a:cubicBezTo>
                  <a:cubicBezTo>
                    <a:pt x="3152" y="375"/>
                    <a:pt x="3395" y="88"/>
                    <a:pt x="3748" y="44"/>
                  </a:cubicBezTo>
                  <a:cubicBezTo>
                    <a:pt x="3770" y="44"/>
                    <a:pt x="3748" y="0"/>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1"/>
            <p:cNvSpPr/>
            <p:nvPr/>
          </p:nvSpPr>
          <p:spPr>
            <a:xfrm>
              <a:off x="2236525" y="3795500"/>
              <a:ext cx="352000" cy="43700"/>
            </a:xfrm>
            <a:custGeom>
              <a:avLst/>
              <a:gdLst/>
              <a:ahLst/>
              <a:cxnLst/>
              <a:rect l="l" t="t" r="r" b="b"/>
              <a:pathLst>
                <a:path w="14080" h="1748" extrusionOk="0">
                  <a:moveTo>
                    <a:pt x="14049" y="0"/>
                  </a:moveTo>
                  <a:cubicBezTo>
                    <a:pt x="14041" y="0"/>
                    <a:pt x="14031" y="3"/>
                    <a:pt x="14019" y="9"/>
                  </a:cubicBezTo>
                  <a:cubicBezTo>
                    <a:pt x="13710" y="230"/>
                    <a:pt x="13335" y="208"/>
                    <a:pt x="12981" y="230"/>
                  </a:cubicBezTo>
                  <a:cubicBezTo>
                    <a:pt x="12496" y="318"/>
                    <a:pt x="12010" y="450"/>
                    <a:pt x="11546" y="561"/>
                  </a:cubicBezTo>
                  <a:cubicBezTo>
                    <a:pt x="11039" y="671"/>
                    <a:pt x="10509" y="781"/>
                    <a:pt x="10023" y="870"/>
                  </a:cubicBezTo>
                  <a:cubicBezTo>
                    <a:pt x="9780" y="936"/>
                    <a:pt x="9516" y="1002"/>
                    <a:pt x="9251" y="1046"/>
                  </a:cubicBezTo>
                  <a:lnTo>
                    <a:pt x="9251" y="1046"/>
                  </a:lnTo>
                  <a:cubicBezTo>
                    <a:pt x="9408" y="1028"/>
                    <a:pt x="9562" y="1002"/>
                    <a:pt x="9714" y="958"/>
                  </a:cubicBezTo>
                  <a:cubicBezTo>
                    <a:pt x="10222" y="826"/>
                    <a:pt x="10752" y="759"/>
                    <a:pt x="11259" y="649"/>
                  </a:cubicBezTo>
                  <a:cubicBezTo>
                    <a:pt x="11900" y="539"/>
                    <a:pt x="12452" y="384"/>
                    <a:pt x="13025" y="296"/>
                  </a:cubicBezTo>
                  <a:cubicBezTo>
                    <a:pt x="13357" y="230"/>
                    <a:pt x="13776" y="274"/>
                    <a:pt x="14063" y="53"/>
                  </a:cubicBezTo>
                  <a:cubicBezTo>
                    <a:pt x="14079" y="21"/>
                    <a:pt x="14072" y="0"/>
                    <a:pt x="14049" y="0"/>
                  </a:cubicBezTo>
                  <a:close/>
                  <a:moveTo>
                    <a:pt x="9251" y="1046"/>
                  </a:moveTo>
                  <a:cubicBezTo>
                    <a:pt x="9250" y="1046"/>
                    <a:pt x="9250" y="1046"/>
                    <a:pt x="9250" y="1046"/>
                  </a:cubicBezTo>
                  <a:lnTo>
                    <a:pt x="9250" y="1046"/>
                  </a:lnTo>
                  <a:cubicBezTo>
                    <a:pt x="9250" y="1046"/>
                    <a:pt x="9250" y="1046"/>
                    <a:pt x="9250" y="1046"/>
                  </a:cubicBezTo>
                  <a:cubicBezTo>
                    <a:pt x="9251" y="1046"/>
                    <a:pt x="9251" y="1046"/>
                    <a:pt x="9251" y="1046"/>
                  </a:cubicBezTo>
                  <a:close/>
                  <a:moveTo>
                    <a:pt x="9250" y="1046"/>
                  </a:moveTo>
                  <a:cubicBezTo>
                    <a:pt x="9128" y="1057"/>
                    <a:pt x="8996" y="1057"/>
                    <a:pt x="8864" y="1057"/>
                  </a:cubicBezTo>
                  <a:cubicBezTo>
                    <a:pt x="8732" y="1057"/>
                    <a:pt x="8599" y="1057"/>
                    <a:pt x="8478" y="1068"/>
                  </a:cubicBezTo>
                  <a:cubicBezTo>
                    <a:pt x="7970" y="1113"/>
                    <a:pt x="7507" y="1179"/>
                    <a:pt x="7021" y="1201"/>
                  </a:cubicBezTo>
                  <a:cubicBezTo>
                    <a:pt x="6906" y="1206"/>
                    <a:pt x="6792" y="1208"/>
                    <a:pt x="6679" y="1208"/>
                  </a:cubicBezTo>
                  <a:cubicBezTo>
                    <a:pt x="6477" y="1208"/>
                    <a:pt x="6277" y="1202"/>
                    <a:pt x="6076" y="1202"/>
                  </a:cubicBezTo>
                  <a:cubicBezTo>
                    <a:pt x="5892" y="1202"/>
                    <a:pt x="5707" y="1207"/>
                    <a:pt x="5520" y="1223"/>
                  </a:cubicBezTo>
                  <a:cubicBezTo>
                    <a:pt x="5078" y="1289"/>
                    <a:pt x="4615" y="1289"/>
                    <a:pt x="4173" y="1378"/>
                  </a:cubicBezTo>
                  <a:cubicBezTo>
                    <a:pt x="3768" y="1474"/>
                    <a:pt x="3430" y="1655"/>
                    <a:pt x="3028" y="1655"/>
                  </a:cubicBezTo>
                  <a:cubicBezTo>
                    <a:pt x="2970" y="1655"/>
                    <a:pt x="2910" y="1651"/>
                    <a:pt x="2848" y="1642"/>
                  </a:cubicBezTo>
                  <a:cubicBezTo>
                    <a:pt x="2562" y="1620"/>
                    <a:pt x="2407" y="1444"/>
                    <a:pt x="2164" y="1333"/>
                  </a:cubicBezTo>
                  <a:cubicBezTo>
                    <a:pt x="2010" y="1289"/>
                    <a:pt x="1855" y="1289"/>
                    <a:pt x="1678" y="1289"/>
                  </a:cubicBezTo>
                  <a:lnTo>
                    <a:pt x="884" y="1289"/>
                  </a:lnTo>
                  <a:cubicBezTo>
                    <a:pt x="795" y="1289"/>
                    <a:pt x="1" y="1289"/>
                    <a:pt x="89" y="1157"/>
                  </a:cubicBezTo>
                  <a:lnTo>
                    <a:pt x="89" y="1157"/>
                  </a:lnTo>
                  <a:cubicBezTo>
                    <a:pt x="67" y="1179"/>
                    <a:pt x="67" y="1201"/>
                    <a:pt x="45" y="1201"/>
                  </a:cubicBezTo>
                  <a:lnTo>
                    <a:pt x="45" y="1223"/>
                  </a:lnTo>
                  <a:cubicBezTo>
                    <a:pt x="221" y="1289"/>
                    <a:pt x="332" y="1378"/>
                    <a:pt x="553" y="1378"/>
                  </a:cubicBezTo>
                  <a:lnTo>
                    <a:pt x="1303" y="1378"/>
                  </a:lnTo>
                  <a:cubicBezTo>
                    <a:pt x="1436" y="1378"/>
                    <a:pt x="1600" y="1354"/>
                    <a:pt x="1758" y="1354"/>
                  </a:cubicBezTo>
                  <a:cubicBezTo>
                    <a:pt x="1863" y="1354"/>
                    <a:pt x="1965" y="1364"/>
                    <a:pt x="2054" y="1400"/>
                  </a:cubicBezTo>
                  <a:cubicBezTo>
                    <a:pt x="2208" y="1444"/>
                    <a:pt x="2363" y="1620"/>
                    <a:pt x="2539" y="1665"/>
                  </a:cubicBezTo>
                  <a:cubicBezTo>
                    <a:pt x="2684" y="1724"/>
                    <a:pt x="2832" y="1748"/>
                    <a:pt x="2981" y="1748"/>
                  </a:cubicBezTo>
                  <a:cubicBezTo>
                    <a:pt x="3218" y="1748"/>
                    <a:pt x="3457" y="1688"/>
                    <a:pt x="3687" y="1620"/>
                  </a:cubicBezTo>
                  <a:cubicBezTo>
                    <a:pt x="3864" y="1554"/>
                    <a:pt x="4063" y="1444"/>
                    <a:pt x="4261" y="1422"/>
                  </a:cubicBezTo>
                  <a:cubicBezTo>
                    <a:pt x="4570" y="1378"/>
                    <a:pt x="4835" y="1378"/>
                    <a:pt x="5144" y="1333"/>
                  </a:cubicBezTo>
                  <a:cubicBezTo>
                    <a:pt x="5674" y="1289"/>
                    <a:pt x="6160" y="1289"/>
                    <a:pt x="6690" y="1267"/>
                  </a:cubicBezTo>
                  <a:cubicBezTo>
                    <a:pt x="7220" y="1267"/>
                    <a:pt x="7727" y="1179"/>
                    <a:pt x="8257" y="1113"/>
                  </a:cubicBezTo>
                  <a:cubicBezTo>
                    <a:pt x="8598" y="1083"/>
                    <a:pt x="8929" y="1083"/>
                    <a:pt x="9250" y="10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1"/>
            <p:cNvSpPr/>
            <p:nvPr/>
          </p:nvSpPr>
          <p:spPr>
            <a:xfrm>
              <a:off x="2396025" y="3806125"/>
              <a:ext cx="105450" cy="14450"/>
            </a:xfrm>
            <a:custGeom>
              <a:avLst/>
              <a:gdLst/>
              <a:ahLst/>
              <a:cxnLst/>
              <a:rect l="l" t="t" r="r" b="b"/>
              <a:pathLst>
                <a:path w="4218" h="578" extrusionOk="0">
                  <a:moveTo>
                    <a:pt x="4124" y="0"/>
                  </a:moveTo>
                  <a:cubicBezTo>
                    <a:pt x="3883" y="0"/>
                    <a:pt x="3642" y="96"/>
                    <a:pt x="3400" y="136"/>
                  </a:cubicBezTo>
                  <a:cubicBezTo>
                    <a:pt x="3047" y="224"/>
                    <a:pt x="2650" y="202"/>
                    <a:pt x="2297" y="268"/>
                  </a:cubicBezTo>
                  <a:cubicBezTo>
                    <a:pt x="1943" y="334"/>
                    <a:pt x="1546" y="334"/>
                    <a:pt x="1193" y="379"/>
                  </a:cubicBezTo>
                  <a:cubicBezTo>
                    <a:pt x="795" y="445"/>
                    <a:pt x="442" y="533"/>
                    <a:pt x="23" y="533"/>
                  </a:cubicBezTo>
                  <a:cubicBezTo>
                    <a:pt x="1" y="533"/>
                    <a:pt x="1" y="577"/>
                    <a:pt x="23" y="577"/>
                  </a:cubicBezTo>
                  <a:cubicBezTo>
                    <a:pt x="332" y="577"/>
                    <a:pt x="641" y="555"/>
                    <a:pt x="950" y="511"/>
                  </a:cubicBezTo>
                  <a:cubicBezTo>
                    <a:pt x="1325" y="423"/>
                    <a:pt x="1745" y="423"/>
                    <a:pt x="2120" y="356"/>
                  </a:cubicBezTo>
                  <a:cubicBezTo>
                    <a:pt x="2517" y="312"/>
                    <a:pt x="2870" y="268"/>
                    <a:pt x="3268" y="224"/>
                  </a:cubicBezTo>
                  <a:cubicBezTo>
                    <a:pt x="3538" y="182"/>
                    <a:pt x="3828" y="23"/>
                    <a:pt x="4137" y="23"/>
                  </a:cubicBezTo>
                  <a:cubicBezTo>
                    <a:pt x="4156" y="23"/>
                    <a:pt x="4176" y="24"/>
                    <a:pt x="4195" y="25"/>
                  </a:cubicBezTo>
                  <a:cubicBezTo>
                    <a:pt x="4217" y="25"/>
                    <a:pt x="4217" y="3"/>
                    <a:pt x="4195" y="3"/>
                  </a:cubicBezTo>
                  <a:cubicBezTo>
                    <a:pt x="4171" y="1"/>
                    <a:pt x="4148" y="0"/>
                    <a:pt x="4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1"/>
            <p:cNvSpPr/>
            <p:nvPr/>
          </p:nvSpPr>
          <p:spPr>
            <a:xfrm>
              <a:off x="2505300" y="3790150"/>
              <a:ext cx="146825" cy="34875"/>
            </a:xfrm>
            <a:custGeom>
              <a:avLst/>
              <a:gdLst/>
              <a:ahLst/>
              <a:cxnLst/>
              <a:rect l="l" t="t" r="r" b="b"/>
              <a:pathLst>
                <a:path w="5873" h="1395" extrusionOk="0">
                  <a:moveTo>
                    <a:pt x="5783" y="1"/>
                  </a:moveTo>
                  <a:cubicBezTo>
                    <a:pt x="5328" y="1"/>
                    <a:pt x="4948" y="207"/>
                    <a:pt x="4548" y="333"/>
                  </a:cubicBezTo>
                  <a:cubicBezTo>
                    <a:pt x="4018" y="510"/>
                    <a:pt x="3489" y="620"/>
                    <a:pt x="2937" y="731"/>
                  </a:cubicBezTo>
                  <a:cubicBezTo>
                    <a:pt x="2473" y="819"/>
                    <a:pt x="2032" y="973"/>
                    <a:pt x="1568" y="1084"/>
                  </a:cubicBezTo>
                  <a:cubicBezTo>
                    <a:pt x="1325" y="1150"/>
                    <a:pt x="1104" y="1172"/>
                    <a:pt x="840" y="1216"/>
                  </a:cubicBezTo>
                  <a:cubicBezTo>
                    <a:pt x="598" y="1277"/>
                    <a:pt x="338" y="1374"/>
                    <a:pt x="94" y="1374"/>
                  </a:cubicBezTo>
                  <a:cubicBezTo>
                    <a:pt x="70" y="1374"/>
                    <a:pt x="46" y="1373"/>
                    <a:pt x="23" y="1371"/>
                  </a:cubicBezTo>
                  <a:cubicBezTo>
                    <a:pt x="1" y="1371"/>
                    <a:pt x="1" y="1393"/>
                    <a:pt x="23" y="1393"/>
                  </a:cubicBezTo>
                  <a:cubicBezTo>
                    <a:pt x="52" y="1394"/>
                    <a:pt x="81" y="1395"/>
                    <a:pt x="110" y="1395"/>
                  </a:cubicBezTo>
                  <a:cubicBezTo>
                    <a:pt x="525" y="1395"/>
                    <a:pt x="957" y="1255"/>
                    <a:pt x="1369" y="1172"/>
                  </a:cubicBezTo>
                  <a:cubicBezTo>
                    <a:pt x="1877" y="1084"/>
                    <a:pt x="2363" y="929"/>
                    <a:pt x="2848" y="819"/>
                  </a:cubicBezTo>
                  <a:cubicBezTo>
                    <a:pt x="3378" y="731"/>
                    <a:pt x="3864" y="620"/>
                    <a:pt x="4372" y="488"/>
                  </a:cubicBezTo>
                  <a:cubicBezTo>
                    <a:pt x="4879" y="333"/>
                    <a:pt x="5343" y="157"/>
                    <a:pt x="5851" y="68"/>
                  </a:cubicBezTo>
                  <a:cubicBezTo>
                    <a:pt x="5873" y="68"/>
                    <a:pt x="5873" y="2"/>
                    <a:pt x="5851" y="2"/>
                  </a:cubicBezTo>
                  <a:cubicBezTo>
                    <a:pt x="5828" y="1"/>
                    <a:pt x="5805" y="1"/>
                    <a:pt x="5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1"/>
            <p:cNvSpPr/>
            <p:nvPr/>
          </p:nvSpPr>
          <p:spPr>
            <a:xfrm>
              <a:off x="3075425" y="3709200"/>
              <a:ext cx="6625" cy="39075"/>
            </a:xfrm>
            <a:custGeom>
              <a:avLst/>
              <a:gdLst/>
              <a:ahLst/>
              <a:cxnLst/>
              <a:rect l="l" t="t" r="r" b="b"/>
              <a:pathLst>
                <a:path w="265" h="1563" extrusionOk="0">
                  <a:moveTo>
                    <a:pt x="33" y="0"/>
                  </a:moveTo>
                  <a:cubicBezTo>
                    <a:pt x="17" y="0"/>
                    <a:pt x="0" y="6"/>
                    <a:pt x="0" y="17"/>
                  </a:cubicBezTo>
                  <a:cubicBezTo>
                    <a:pt x="0" y="238"/>
                    <a:pt x="88" y="459"/>
                    <a:pt x="88" y="679"/>
                  </a:cubicBezTo>
                  <a:cubicBezTo>
                    <a:pt x="88" y="812"/>
                    <a:pt x="66" y="966"/>
                    <a:pt x="66" y="1099"/>
                  </a:cubicBezTo>
                  <a:cubicBezTo>
                    <a:pt x="66" y="1209"/>
                    <a:pt x="44" y="1562"/>
                    <a:pt x="221" y="1562"/>
                  </a:cubicBezTo>
                  <a:cubicBezTo>
                    <a:pt x="265" y="1562"/>
                    <a:pt x="265" y="1540"/>
                    <a:pt x="265" y="1518"/>
                  </a:cubicBezTo>
                  <a:cubicBezTo>
                    <a:pt x="110" y="1319"/>
                    <a:pt x="177" y="1077"/>
                    <a:pt x="177" y="856"/>
                  </a:cubicBezTo>
                  <a:lnTo>
                    <a:pt x="177" y="481"/>
                  </a:lnTo>
                  <a:cubicBezTo>
                    <a:pt x="177" y="326"/>
                    <a:pt x="88" y="194"/>
                    <a:pt x="66" y="17"/>
                  </a:cubicBezTo>
                  <a:cubicBezTo>
                    <a:pt x="66" y="6"/>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1"/>
            <p:cNvSpPr/>
            <p:nvPr/>
          </p:nvSpPr>
          <p:spPr>
            <a:xfrm>
              <a:off x="3086450" y="3713200"/>
              <a:ext cx="7200" cy="18325"/>
            </a:xfrm>
            <a:custGeom>
              <a:avLst/>
              <a:gdLst/>
              <a:ahLst/>
              <a:cxnLst/>
              <a:rect l="l" t="t" r="r" b="b"/>
              <a:pathLst>
                <a:path w="288" h="733" extrusionOk="0">
                  <a:moveTo>
                    <a:pt x="67" y="0"/>
                  </a:moveTo>
                  <a:cubicBezTo>
                    <a:pt x="56" y="0"/>
                    <a:pt x="45" y="12"/>
                    <a:pt x="45" y="34"/>
                  </a:cubicBezTo>
                  <a:cubicBezTo>
                    <a:pt x="1" y="254"/>
                    <a:pt x="89" y="541"/>
                    <a:pt x="221" y="718"/>
                  </a:cubicBezTo>
                  <a:cubicBezTo>
                    <a:pt x="221" y="727"/>
                    <a:pt x="233" y="732"/>
                    <a:pt x="246" y="732"/>
                  </a:cubicBezTo>
                  <a:cubicBezTo>
                    <a:pt x="265" y="732"/>
                    <a:pt x="288" y="722"/>
                    <a:pt x="288" y="696"/>
                  </a:cubicBezTo>
                  <a:cubicBezTo>
                    <a:pt x="265" y="696"/>
                    <a:pt x="265" y="696"/>
                    <a:pt x="221" y="630"/>
                  </a:cubicBezTo>
                  <a:cubicBezTo>
                    <a:pt x="155" y="475"/>
                    <a:pt x="67" y="210"/>
                    <a:pt x="89" y="34"/>
                  </a:cubicBezTo>
                  <a:cubicBezTo>
                    <a:pt x="89" y="12"/>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1"/>
            <p:cNvSpPr/>
            <p:nvPr/>
          </p:nvSpPr>
          <p:spPr>
            <a:xfrm>
              <a:off x="3095825" y="3707000"/>
              <a:ext cx="3900" cy="14725"/>
            </a:xfrm>
            <a:custGeom>
              <a:avLst/>
              <a:gdLst/>
              <a:ahLst/>
              <a:cxnLst/>
              <a:rect l="l" t="t" r="r" b="b"/>
              <a:pathLst>
                <a:path w="156" h="589" extrusionOk="0">
                  <a:moveTo>
                    <a:pt x="23" y="0"/>
                  </a:moveTo>
                  <a:cubicBezTo>
                    <a:pt x="12" y="0"/>
                    <a:pt x="1" y="6"/>
                    <a:pt x="1" y="17"/>
                  </a:cubicBezTo>
                  <a:cubicBezTo>
                    <a:pt x="1" y="105"/>
                    <a:pt x="1" y="215"/>
                    <a:pt x="23" y="304"/>
                  </a:cubicBezTo>
                  <a:cubicBezTo>
                    <a:pt x="45" y="392"/>
                    <a:pt x="45" y="502"/>
                    <a:pt x="111" y="569"/>
                  </a:cubicBezTo>
                  <a:cubicBezTo>
                    <a:pt x="111" y="583"/>
                    <a:pt x="114" y="588"/>
                    <a:pt x="117" y="588"/>
                  </a:cubicBezTo>
                  <a:cubicBezTo>
                    <a:pt x="123" y="588"/>
                    <a:pt x="133" y="569"/>
                    <a:pt x="133" y="569"/>
                  </a:cubicBezTo>
                  <a:cubicBezTo>
                    <a:pt x="155" y="502"/>
                    <a:pt x="111" y="414"/>
                    <a:pt x="111" y="348"/>
                  </a:cubicBezTo>
                  <a:cubicBezTo>
                    <a:pt x="67" y="215"/>
                    <a:pt x="45" y="105"/>
                    <a:pt x="45" y="17"/>
                  </a:cubicBezTo>
                  <a:cubicBezTo>
                    <a:pt x="45" y="6"/>
                    <a:pt x="34"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1"/>
            <p:cNvSpPr/>
            <p:nvPr/>
          </p:nvSpPr>
          <p:spPr>
            <a:xfrm>
              <a:off x="2218875" y="2829725"/>
              <a:ext cx="1369975" cy="1417450"/>
            </a:xfrm>
            <a:custGeom>
              <a:avLst/>
              <a:gdLst/>
              <a:ahLst/>
              <a:cxnLst/>
              <a:rect l="l" t="t" r="r" b="b"/>
              <a:pathLst>
                <a:path w="54799" h="56698" extrusionOk="0">
                  <a:moveTo>
                    <a:pt x="33710" y="625"/>
                  </a:moveTo>
                  <a:cubicBezTo>
                    <a:pt x="33600" y="647"/>
                    <a:pt x="33489" y="647"/>
                    <a:pt x="33423" y="647"/>
                  </a:cubicBezTo>
                  <a:lnTo>
                    <a:pt x="33247" y="647"/>
                  </a:lnTo>
                  <a:cubicBezTo>
                    <a:pt x="33379" y="625"/>
                    <a:pt x="33556" y="625"/>
                    <a:pt x="33710" y="625"/>
                  </a:cubicBezTo>
                  <a:close/>
                  <a:moveTo>
                    <a:pt x="32834" y="483"/>
                  </a:moveTo>
                  <a:cubicBezTo>
                    <a:pt x="33139" y="483"/>
                    <a:pt x="33445" y="500"/>
                    <a:pt x="33754" y="537"/>
                  </a:cubicBezTo>
                  <a:cubicBezTo>
                    <a:pt x="33578" y="537"/>
                    <a:pt x="33423" y="559"/>
                    <a:pt x="33269" y="581"/>
                  </a:cubicBezTo>
                  <a:cubicBezTo>
                    <a:pt x="33180" y="596"/>
                    <a:pt x="33090" y="601"/>
                    <a:pt x="32997" y="601"/>
                  </a:cubicBezTo>
                  <a:cubicBezTo>
                    <a:pt x="32812" y="601"/>
                    <a:pt x="32621" y="581"/>
                    <a:pt x="32430" y="581"/>
                  </a:cubicBezTo>
                  <a:cubicBezTo>
                    <a:pt x="32341" y="581"/>
                    <a:pt x="32275" y="581"/>
                    <a:pt x="32231" y="625"/>
                  </a:cubicBezTo>
                  <a:lnTo>
                    <a:pt x="32099" y="625"/>
                  </a:lnTo>
                  <a:cubicBezTo>
                    <a:pt x="32010" y="581"/>
                    <a:pt x="31922" y="581"/>
                    <a:pt x="31812" y="581"/>
                  </a:cubicBezTo>
                  <a:cubicBezTo>
                    <a:pt x="31591" y="625"/>
                    <a:pt x="31348" y="647"/>
                    <a:pt x="31127" y="714"/>
                  </a:cubicBezTo>
                  <a:cubicBezTo>
                    <a:pt x="31061" y="714"/>
                    <a:pt x="30995" y="736"/>
                    <a:pt x="30929" y="736"/>
                  </a:cubicBezTo>
                  <a:cubicBezTo>
                    <a:pt x="30951" y="714"/>
                    <a:pt x="31017" y="714"/>
                    <a:pt x="31039" y="669"/>
                  </a:cubicBezTo>
                  <a:cubicBezTo>
                    <a:pt x="31628" y="552"/>
                    <a:pt x="32226" y="483"/>
                    <a:pt x="32834" y="483"/>
                  </a:cubicBezTo>
                  <a:close/>
                  <a:moveTo>
                    <a:pt x="32430" y="647"/>
                  </a:moveTo>
                  <a:cubicBezTo>
                    <a:pt x="32606" y="647"/>
                    <a:pt x="32783" y="647"/>
                    <a:pt x="32982" y="669"/>
                  </a:cubicBezTo>
                  <a:lnTo>
                    <a:pt x="32783" y="669"/>
                  </a:lnTo>
                  <a:cubicBezTo>
                    <a:pt x="32562" y="669"/>
                    <a:pt x="32341" y="714"/>
                    <a:pt x="32143" y="736"/>
                  </a:cubicBezTo>
                  <a:lnTo>
                    <a:pt x="32143" y="669"/>
                  </a:lnTo>
                  <a:lnTo>
                    <a:pt x="32209" y="669"/>
                  </a:lnTo>
                  <a:cubicBezTo>
                    <a:pt x="32275" y="669"/>
                    <a:pt x="32341" y="647"/>
                    <a:pt x="32430" y="647"/>
                  </a:cubicBezTo>
                  <a:close/>
                  <a:moveTo>
                    <a:pt x="31776" y="716"/>
                  </a:moveTo>
                  <a:cubicBezTo>
                    <a:pt x="31752" y="721"/>
                    <a:pt x="31719" y="736"/>
                    <a:pt x="31701" y="736"/>
                  </a:cubicBezTo>
                  <a:cubicBezTo>
                    <a:pt x="31569" y="758"/>
                    <a:pt x="31392" y="780"/>
                    <a:pt x="31260" y="846"/>
                  </a:cubicBezTo>
                  <a:cubicBezTo>
                    <a:pt x="31159" y="846"/>
                    <a:pt x="31059" y="846"/>
                    <a:pt x="30975" y="863"/>
                  </a:cubicBezTo>
                  <a:lnTo>
                    <a:pt x="30975" y="863"/>
                  </a:lnTo>
                  <a:cubicBezTo>
                    <a:pt x="31164" y="820"/>
                    <a:pt x="31333" y="779"/>
                    <a:pt x="31503" y="758"/>
                  </a:cubicBezTo>
                  <a:cubicBezTo>
                    <a:pt x="31594" y="740"/>
                    <a:pt x="31685" y="721"/>
                    <a:pt x="31776" y="716"/>
                  </a:cubicBezTo>
                  <a:close/>
                  <a:moveTo>
                    <a:pt x="31679" y="868"/>
                  </a:moveTo>
                  <a:cubicBezTo>
                    <a:pt x="31613" y="890"/>
                    <a:pt x="31569" y="934"/>
                    <a:pt x="31480" y="956"/>
                  </a:cubicBezTo>
                  <a:cubicBezTo>
                    <a:pt x="31480" y="890"/>
                    <a:pt x="31503" y="890"/>
                    <a:pt x="31547" y="890"/>
                  </a:cubicBezTo>
                  <a:cubicBezTo>
                    <a:pt x="31591" y="868"/>
                    <a:pt x="31613" y="868"/>
                    <a:pt x="31679" y="868"/>
                  </a:cubicBezTo>
                  <a:close/>
                  <a:moveTo>
                    <a:pt x="32364" y="1089"/>
                  </a:moveTo>
                  <a:cubicBezTo>
                    <a:pt x="32165" y="1111"/>
                    <a:pt x="31988" y="1177"/>
                    <a:pt x="31790" y="1221"/>
                  </a:cubicBezTo>
                  <a:cubicBezTo>
                    <a:pt x="31767" y="1221"/>
                    <a:pt x="31767" y="1221"/>
                    <a:pt x="31723" y="1266"/>
                  </a:cubicBezTo>
                  <a:lnTo>
                    <a:pt x="31657" y="1266"/>
                  </a:lnTo>
                  <a:cubicBezTo>
                    <a:pt x="31613" y="1266"/>
                    <a:pt x="31591" y="1266"/>
                    <a:pt x="31569" y="1288"/>
                  </a:cubicBezTo>
                  <a:lnTo>
                    <a:pt x="31392" y="1288"/>
                  </a:lnTo>
                  <a:cubicBezTo>
                    <a:pt x="31436" y="1288"/>
                    <a:pt x="31436" y="1266"/>
                    <a:pt x="31436" y="1221"/>
                  </a:cubicBezTo>
                  <a:cubicBezTo>
                    <a:pt x="31657" y="1177"/>
                    <a:pt x="31900" y="1133"/>
                    <a:pt x="32121" y="1111"/>
                  </a:cubicBezTo>
                  <a:cubicBezTo>
                    <a:pt x="32209" y="1089"/>
                    <a:pt x="32275" y="1089"/>
                    <a:pt x="32364" y="1089"/>
                  </a:cubicBezTo>
                  <a:close/>
                  <a:moveTo>
                    <a:pt x="33114" y="1001"/>
                  </a:moveTo>
                  <a:lnTo>
                    <a:pt x="33114" y="1001"/>
                  </a:lnTo>
                  <a:cubicBezTo>
                    <a:pt x="32937" y="1067"/>
                    <a:pt x="32783" y="1111"/>
                    <a:pt x="32650" y="1177"/>
                  </a:cubicBezTo>
                  <a:cubicBezTo>
                    <a:pt x="32496" y="1221"/>
                    <a:pt x="32386" y="1288"/>
                    <a:pt x="32275" y="1310"/>
                  </a:cubicBezTo>
                  <a:cubicBezTo>
                    <a:pt x="32319" y="1288"/>
                    <a:pt x="32275" y="1221"/>
                    <a:pt x="32253" y="1221"/>
                  </a:cubicBezTo>
                  <a:cubicBezTo>
                    <a:pt x="32275" y="1221"/>
                    <a:pt x="32275" y="1199"/>
                    <a:pt x="32253" y="1199"/>
                  </a:cubicBezTo>
                  <a:lnTo>
                    <a:pt x="32584" y="1111"/>
                  </a:lnTo>
                  <a:lnTo>
                    <a:pt x="32827" y="1023"/>
                  </a:lnTo>
                  <a:cubicBezTo>
                    <a:pt x="32915" y="1023"/>
                    <a:pt x="33004" y="1023"/>
                    <a:pt x="33114" y="1001"/>
                  </a:cubicBezTo>
                  <a:close/>
                  <a:moveTo>
                    <a:pt x="30995" y="1332"/>
                  </a:moveTo>
                  <a:lnTo>
                    <a:pt x="30995" y="1376"/>
                  </a:lnTo>
                  <a:lnTo>
                    <a:pt x="30884" y="1376"/>
                  </a:lnTo>
                  <a:cubicBezTo>
                    <a:pt x="30906" y="1376"/>
                    <a:pt x="30951" y="1332"/>
                    <a:pt x="30995" y="1332"/>
                  </a:cubicBezTo>
                  <a:close/>
                  <a:moveTo>
                    <a:pt x="29852" y="1212"/>
                  </a:moveTo>
                  <a:cubicBezTo>
                    <a:pt x="29871" y="1212"/>
                    <a:pt x="29891" y="1221"/>
                    <a:pt x="29891" y="1221"/>
                  </a:cubicBezTo>
                  <a:lnTo>
                    <a:pt x="29957" y="1221"/>
                  </a:lnTo>
                  <a:cubicBezTo>
                    <a:pt x="29957" y="1266"/>
                    <a:pt x="29935" y="1288"/>
                    <a:pt x="29935" y="1310"/>
                  </a:cubicBezTo>
                  <a:lnTo>
                    <a:pt x="29935" y="1332"/>
                  </a:lnTo>
                  <a:cubicBezTo>
                    <a:pt x="29714" y="1398"/>
                    <a:pt x="29472" y="1486"/>
                    <a:pt x="29251" y="1530"/>
                  </a:cubicBezTo>
                  <a:cubicBezTo>
                    <a:pt x="29339" y="1508"/>
                    <a:pt x="29383" y="1442"/>
                    <a:pt x="29472" y="1420"/>
                  </a:cubicBezTo>
                  <a:cubicBezTo>
                    <a:pt x="29582" y="1376"/>
                    <a:pt x="29714" y="1310"/>
                    <a:pt x="29825" y="1221"/>
                  </a:cubicBezTo>
                  <a:cubicBezTo>
                    <a:pt x="29832" y="1214"/>
                    <a:pt x="29842" y="1212"/>
                    <a:pt x="29852" y="1212"/>
                  </a:cubicBezTo>
                  <a:close/>
                  <a:moveTo>
                    <a:pt x="30818" y="1398"/>
                  </a:moveTo>
                  <a:cubicBezTo>
                    <a:pt x="30818" y="1420"/>
                    <a:pt x="30818" y="1442"/>
                    <a:pt x="30840" y="1442"/>
                  </a:cubicBezTo>
                  <a:cubicBezTo>
                    <a:pt x="30708" y="1486"/>
                    <a:pt x="30597" y="1508"/>
                    <a:pt x="30465" y="1530"/>
                  </a:cubicBezTo>
                  <a:cubicBezTo>
                    <a:pt x="30553" y="1508"/>
                    <a:pt x="30597" y="1486"/>
                    <a:pt x="30686" y="1442"/>
                  </a:cubicBezTo>
                  <a:cubicBezTo>
                    <a:pt x="30730" y="1420"/>
                    <a:pt x="30774" y="1420"/>
                    <a:pt x="30818" y="1398"/>
                  </a:cubicBezTo>
                  <a:close/>
                  <a:moveTo>
                    <a:pt x="29361" y="1530"/>
                  </a:moveTo>
                  <a:cubicBezTo>
                    <a:pt x="29356" y="1535"/>
                    <a:pt x="29349" y="1539"/>
                    <a:pt x="29341" y="1542"/>
                  </a:cubicBezTo>
                  <a:lnTo>
                    <a:pt x="29341" y="1542"/>
                  </a:lnTo>
                  <a:cubicBezTo>
                    <a:pt x="29348" y="1538"/>
                    <a:pt x="29354" y="1535"/>
                    <a:pt x="29361" y="1530"/>
                  </a:cubicBezTo>
                  <a:close/>
                  <a:moveTo>
                    <a:pt x="31989" y="1332"/>
                  </a:moveTo>
                  <a:cubicBezTo>
                    <a:pt x="31941" y="1352"/>
                    <a:pt x="31890" y="1374"/>
                    <a:pt x="31834" y="1398"/>
                  </a:cubicBezTo>
                  <a:cubicBezTo>
                    <a:pt x="31613" y="1420"/>
                    <a:pt x="31370" y="1486"/>
                    <a:pt x="31171" y="1553"/>
                  </a:cubicBezTo>
                  <a:lnTo>
                    <a:pt x="31149" y="1553"/>
                  </a:lnTo>
                  <a:cubicBezTo>
                    <a:pt x="31326" y="1464"/>
                    <a:pt x="31480" y="1420"/>
                    <a:pt x="31657" y="1376"/>
                  </a:cubicBezTo>
                  <a:cubicBezTo>
                    <a:pt x="31679" y="1376"/>
                    <a:pt x="31723" y="1332"/>
                    <a:pt x="31767" y="1332"/>
                  </a:cubicBezTo>
                  <a:lnTo>
                    <a:pt x="31988" y="1332"/>
                  </a:lnTo>
                  <a:cubicBezTo>
                    <a:pt x="31989" y="1332"/>
                    <a:pt x="31989" y="1332"/>
                    <a:pt x="31989" y="1332"/>
                  </a:cubicBezTo>
                  <a:close/>
                  <a:moveTo>
                    <a:pt x="31282" y="1619"/>
                  </a:moveTo>
                  <a:cubicBezTo>
                    <a:pt x="31260" y="1619"/>
                    <a:pt x="31238" y="1641"/>
                    <a:pt x="31238" y="1641"/>
                  </a:cubicBezTo>
                  <a:cubicBezTo>
                    <a:pt x="31238" y="1619"/>
                    <a:pt x="31260" y="1619"/>
                    <a:pt x="31282" y="1619"/>
                  </a:cubicBezTo>
                  <a:close/>
                  <a:moveTo>
                    <a:pt x="30575" y="1420"/>
                  </a:moveTo>
                  <a:cubicBezTo>
                    <a:pt x="30443" y="1486"/>
                    <a:pt x="30266" y="1530"/>
                    <a:pt x="30112" y="1619"/>
                  </a:cubicBezTo>
                  <a:cubicBezTo>
                    <a:pt x="30046" y="1619"/>
                    <a:pt x="30001" y="1641"/>
                    <a:pt x="29935" y="1641"/>
                  </a:cubicBezTo>
                  <a:cubicBezTo>
                    <a:pt x="29913" y="1641"/>
                    <a:pt x="29891" y="1641"/>
                    <a:pt x="29825" y="1663"/>
                  </a:cubicBezTo>
                  <a:cubicBezTo>
                    <a:pt x="30023" y="1575"/>
                    <a:pt x="30222" y="1508"/>
                    <a:pt x="30377" y="1442"/>
                  </a:cubicBezTo>
                  <a:cubicBezTo>
                    <a:pt x="30443" y="1420"/>
                    <a:pt x="30487" y="1420"/>
                    <a:pt x="30575" y="1420"/>
                  </a:cubicBezTo>
                  <a:close/>
                  <a:moveTo>
                    <a:pt x="31017" y="1641"/>
                  </a:moveTo>
                  <a:cubicBezTo>
                    <a:pt x="30995" y="1663"/>
                    <a:pt x="30951" y="1663"/>
                    <a:pt x="30929" y="1685"/>
                  </a:cubicBezTo>
                  <a:lnTo>
                    <a:pt x="30886" y="1685"/>
                  </a:lnTo>
                  <a:cubicBezTo>
                    <a:pt x="30924" y="1675"/>
                    <a:pt x="30956" y="1654"/>
                    <a:pt x="30995" y="1641"/>
                  </a:cubicBezTo>
                  <a:close/>
                  <a:moveTo>
                    <a:pt x="32319" y="1663"/>
                  </a:moveTo>
                  <a:cubicBezTo>
                    <a:pt x="32281" y="1663"/>
                    <a:pt x="32243" y="1663"/>
                    <a:pt x="32190" y="1692"/>
                  </a:cubicBezTo>
                  <a:lnTo>
                    <a:pt x="32190" y="1692"/>
                  </a:lnTo>
                  <a:cubicBezTo>
                    <a:pt x="32232" y="1679"/>
                    <a:pt x="32279" y="1663"/>
                    <a:pt x="32319" y="1663"/>
                  </a:cubicBezTo>
                  <a:close/>
                  <a:moveTo>
                    <a:pt x="31480" y="1597"/>
                  </a:moveTo>
                  <a:lnTo>
                    <a:pt x="31480" y="1597"/>
                  </a:lnTo>
                  <a:cubicBezTo>
                    <a:pt x="31436" y="1619"/>
                    <a:pt x="31348" y="1641"/>
                    <a:pt x="31238" y="1707"/>
                  </a:cubicBezTo>
                  <a:cubicBezTo>
                    <a:pt x="31326" y="1641"/>
                    <a:pt x="31392" y="1619"/>
                    <a:pt x="31480" y="1597"/>
                  </a:cubicBezTo>
                  <a:close/>
                  <a:moveTo>
                    <a:pt x="29847" y="1486"/>
                  </a:moveTo>
                  <a:cubicBezTo>
                    <a:pt x="29803" y="1508"/>
                    <a:pt x="29714" y="1530"/>
                    <a:pt x="29670" y="1597"/>
                  </a:cubicBezTo>
                  <a:cubicBezTo>
                    <a:pt x="29494" y="1641"/>
                    <a:pt x="29295" y="1707"/>
                    <a:pt x="29140" y="1773"/>
                  </a:cubicBezTo>
                  <a:cubicBezTo>
                    <a:pt x="29361" y="1641"/>
                    <a:pt x="29604" y="1553"/>
                    <a:pt x="29847" y="1486"/>
                  </a:cubicBezTo>
                  <a:close/>
                  <a:moveTo>
                    <a:pt x="30288" y="868"/>
                  </a:moveTo>
                  <a:lnTo>
                    <a:pt x="30288" y="868"/>
                  </a:lnTo>
                  <a:cubicBezTo>
                    <a:pt x="30068" y="956"/>
                    <a:pt x="29891" y="1067"/>
                    <a:pt x="29692" y="1177"/>
                  </a:cubicBezTo>
                  <a:cubicBezTo>
                    <a:pt x="29405" y="1266"/>
                    <a:pt x="29163" y="1376"/>
                    <a:pt x="28942" y="1530"/>
                  </a:cubicBezTo>
                  <a:cubicBezTo>
                    <a:pt x="28853" y="1597"/>
                    <a:pt x="28743" y="1641"/>
                    <a:pt x="28633" y="1729"/>
                  </a:cubicBezTo>
                  <a:lnTo>
                    <a:pt x="28390" y="1817"/>
                  </a:lnTo>
                  <a:lnTo>
                    <a:pt x="28368" y="1817"/>
                  </a:lnTo>
                  <a:cubicBezTo>
                    <a:pt x="28589" y="1641"/>
                    <a:pt x="28831" y="1508"/>
                    <a:pt x="29074" y="1398"/>
                  </a:cubicBezTo>
                  <a:cubicBezTo>
                    <a:pt x="29472" y="1155"/>
                    <a:pt x="29891" y="979"/>
                    <a:pt x="30288" y="868"/>
                  </a:cubicBezTo>
                  <a:close/>
                  <a:moveTo>
                    <a:pt x="29127" y="1610"/>
                  </a:moveTo>
                  <a:cubicBezTo>
                    <a:pt x="28983" y="1679"/>
                    <a:pt x="28855" y="1748"/>
                    <a:pt x="28699" y="1817"/>
                  </a:cubicBezTo>
                  <a:cubicBezTo>
                    <a:pt x="28787" y="1751"/>
                    <a:pt x="28898" y="1663"/>
                    <a:pt x="28964" y="1619"/>
                  </a:cubicBezTo>
                  <a:cubicBezTo>
                    <a:pt x="29025" y="1619"/>
                    <a:pt x="29079" y="1616"/>
                    <a:pt x="29127" y="1610"/>
                  </a:cubicBezTo>
                  <a:close/>
                  <a:moveTo>
                    <a:pt x="30553" y="1619"/>
                  </a:moveTo>
                  <a:lnTo>
                    <a:pt x="30553" y="1619"/>
                  </a:lnTo>
                  <a:cubicBezTo>
                    <a:pt x="30333" y="1663"/>
                    <a:pt x="30112" y="1729"/>
                    <a:pt x="29913" y="1817"/>
                  </a:cubicBezTo>
                  <a:cubicBezTo>
                    <a:pt x="29957" y="1773"/>
                    <a:pt x="30046" y="1729"/>
                    <a:pt x="30112" y="1707"/>
                  </a:cubicBezTo>
                  <a:cubicBezTo>
                    <a:pt x="30244" y="1663"/>
                    <a:pt x="30399" y="1641"/>
                    <a:pt x="30553" y="1619"/>
                  </a:cubicBezTo>
                  <a:close/>
                  <a:moveTo>
                    <a:pt x="29626" y="1817"/>
                  </a:moveTo>
                  <a:cubicBezTo>
                    <a:pt x="29626" y="1817"/>
                    <a:pt x="29604" y="1817"/>
                    <a:pt x="29582" y="1840"/>
                  </a:cubicBezTo>
                  <a:lnTo>
                    <a:pt x="29604" y="1817"/>
                  </a:lnTo>
                  <a:close/>
                  <a:moveTo>
                    <a:pt x="28514" y="1878"/>
                  </a:moveTo>
                  <a:cubicBezTo>
                    <a:pt x="28493" y="1894"/>
                    <a:pt x="28473" y="1911"/>
                    <a:pt x="28456" y="1928"/>
                  </a:cubicBezTo>
                  <a:cubicBezTo>
                    <a:pt x="28416" y="1948"/>
                    <a:pt x="28394" y="1968"/>
                    <a:pt x="28357" y="1988"/>
                  </a:cubicBezTo>
                  <a:lnTo>
                    <a:pt x="28357" y="1988"/>
                  </a:lnTo>
                  <a:cubicBezTo>
                    <a:pt x="28376" y="1972"/>
                    <a:pt x="28396" y="1958"/>
                    <a:pt x="28412" y="1950"/>
                  </a:cubicBezTo>
                  <a:cubicBezTo>
                    <a:pt x="28443" y="1919"/>
                    <a:pt x="28480" y="1897"/>
                    <a:pt x="28514" y="1878"/>
                  </a:cubicBezTo>
                  <a:close/>
                  <a:moveTo>
                    <a:pt x="32364" y="1751"/>
                  </a:moveTo>
                  <a:cubicBezTo>
                    <a:pt x="32319" y="1773"/>
                    <a:pt x="32253" y="1773"/>
                    <a:pt x="32231" y="1817"/>
                  </a:cubicBezTo>
                  <a:cubicBezTo>
                    <a:pt x="31988" y="1862"/>
                    <a:pt x="31767" y="1928"/>
                    <a:pt x="31569" y="1994"/>
                  </a:cubicBezTo>
                  <a:cubicBezTo>
                    <a:pt x="31569" y="1978"/>
                    <a:pt x="31558" y="1963"/>
                    <a:pt x="31536" y="1963"/>
                  </a:cubicBezTo>
                  <a:cubicBezTo>
                    <a:pt x="31527" y="1963"/>
                    <a:pt x="31515" y="1965"/>
                    <a:pt x="31503" y="1972"/>
                  </a:cubicBezTo>
                  <a:lnTo>
                    <a:pt x="31547" y="1950"/>
                  </a:lnTo>
                  <a:cubicBezTo>
                    <a:pt x="31790" y="1862"/>
                    <a:pt x="32054" y="1840"/>
                    <a:pt x="32275" y="1773"/>
                  </a:cubicBezTo>
                  <a:cubicBezTo>
                    <a:pt x="32319" y="1773"/>
                    <a:pt x="32341" y="1751"/>
                    <a:pt x="32364" y="1751"/>
                  </a:cubicBezTo>
                  <a:close/>
                  <a:moveTo>
                    <a:pt x="28235" y="2038"/>
                  </a:moveTo>
                  <a:cubicBezTo>
                    <a:pt x="28250" y="2038"/>
                    <a:pt x="28255" y="2048"/>
                    <a:pt x="28250" y="2048"/>
                  </a:cubicBezTo>
                  <a:cubicBezTo>
                    <a:pt x="28248" y="2048"/>
                    <a:pt x="28243" y="2046"/>
                    <a:pt x="28235" y="2038"/>
                  </a:cubicBezTo>
                  <a:close/>
                  <a:moveTo>
                    <a:pt x="31213" y="1933"/>
                  </a:moveTo>
                  <a:cubicBezTo>
                    <a:pt x="31243" y="1933"/>
                    <a:pt x="31282" y="1939"/>
                    <a:pt x="31326" y="1950"/>
                  </a:cubicBezTo>
                  <a:cubicBezTo>
                    <a:pt x="31260" y="1972"/>
                    <a:pt x="31216" y="1994"/>
                    <a:pt x="31171" y="2038"/>
                  </a:cubicBezTo>
                  <a:cubicBezTo>
                    <a:pt x="30995" y="2104"/>
                    <a:pt x="30730" y="2149"/>
                    <a:pt x="30620" y="2193"/>
                  </a:cubicBezTo>
                  <a:lnTo>
                    <a:pt x="30597" y="2193"/>
                  </a:lnTo>
                  <a:cubicBezTo>
                    <a:pt x="30796" y="2104"/>
                    <a:pt x="30951" y="2038"/>
                    <a:pt x="31149" y="1950"/>
                  </a:cubicBezTo>
                  <a:cubicBezTo>
                    <a:pt x="31160" y="1939"/>
                    <a:pt x="31182" y="1933"/>
                    <a:pt x="31213" y="1933"/>
                  </a:cubicBezTo>
                  <a:close/>
                  <a:moveTo>
                    <a:pt x="28478" y="1840"/>
                  </a:moveTo>
                  <a:cubicBezTo>
                    <a:pt x="28478" y="1840"/>
                    <a:pt x="28456" y="1840"/>
                    <a:pt x="28456" y="1862"/>
                  </a:cubicBezTo>
                  <a:cubicBezTo>
                    <a:pt x="28191" y="1994"/>
                    <a:pt x="27970" y="2149"/>
                    <a:pt x="27728" y="2281"/>
                  </a:cubicBezTo>
                  <a:cubicBezTo>
                    <a:pt x="27860" y="2104"/>
                    <a:pt x="28037" y="1994"/>
                    <a:pt x="28191" y="1884"/>
                  </a:cubicBezTo>
                  <a:cubicBezTo>
                    <a:pt x="28235" y="1884"/>
                    <a:pt x="28257" y="1862"/>
                    <a:pt x="28302" y="1862"/>
                  </a:cubicBezTo>
                  <a:cubicBezTo>
                    <a:pt x="28368" y="1862"/>
                    <a:pt x="28412" y="1840"/>
                    <a:pt x="28478" y="1840"/>
                  </a:cubicBezTo>
                  <a:close/>
                  <a:moveTo>
                    <a:pt x="31691" y="2259"/>
                  </a:moveTo>
                  <a:cubicBezTo>
                    <a:pt x="31665" y="2259"/>
                    <a:pt x="31639" y="2259"/>
                    <a:pt x="31613" y="2259"/>
                  </a:cubicBezTo>
                  <a:cubicBezTo>
                    <a:pt x="31606" y="2259"/>
                    <a:pt x="31596" y="2261"/>
                    <a:pt x="31585" y="2265"/>
                  </a:cubicBezTo>
                  <a:lnTo>
                    <a:pt x="31585" y="2265"/>
                  </a:lnTo>
                  <a:cubicBezTo>
                    <a:pt x="31575" y="2272"/>
                    <a:pt x="31566" y="2277"/>
                    <a:pt x="31555" y="2281"/>
                  </a:cubicBezTo>
                  <a:lnTo>
                    <a:pt x="31555" y="2281"/>
                  </a:lnTo>
                  <a:cubicBezTo>
                    <a:pt x="31559" y="2281"/>
                    <a:pt x="31564" y="2281"/>
                    <a:pt x="31569" y="2281"/>
                  </a:cubicBezTo>
                  <a:cubicBezTo>
                    <a:pt x="31576" y="2281"/>
                    <a:pt x="31583" y="2283"/>
                    <a:pt x="31589" y="2286"/>
                  </a:cubicBezTo>
                  <a:lnTo>
                    <a:pt x="31589" y="2286"/>
                  </a:lnTo>
                  <a:cubicBezTo>
                    <a:pt x="31624" y="2278"/>
                    <a:pt x="31658" y="2268"/>
                    <a:pt x="31691" y="2259"/>
                  </a:cubicBezTo>
                  <a:close/>
                  <a:moveTo>
                    <a:pt x="33113" y="1910"/>
                  </a:moveTo>
                  <a:cubicBezTo>
                    <a:pt x="32888" y="1910"/>
                    <a:pt x="32648" y="2007"/>
                    <a:pt x="32452" y="2060"/>
                  </a:cubicBezTo>
                  <a:cubicBezTo>
                    <a:pt x="32275" y="2104"/>
                    <a:pt x="32099" y="2171"/>
                    <a:pt x="31922" y="2215"/>
                  </a:cubicBezTo>
                  <a:cubicBezTo>
                    <a:pt x="31846" y="2215"/>
                    <a:pt x="31771" y="2236"/>
                    <a:pt x="31691" y="2259"/>
                  </a:cubicBezTo>
                  <a:lnTo>
                    <a:pt x="31691" y="2259"/>
                  </a:lnTo>
                  <a:cubicBezTo>
                    <a:pt x="31813" y="2259"/>
                    <a:pt x="31937" y="2258"/>
                    <a:pt x="32062" y="2254"/>
                  </a:cubicBezTo>
                  <a:lnTo>
                    <a:pt x="32062" y="2254"/>
                  </a:lnTo>
                  <a:cubicBezTo>
                    <a:pt x="32059" y="2256"/>
                    <a:pt x="32057" y="2257"/>
                    <a:pt x="32054" y="2259"/>
                  </a:cubicBezTo>
                  <a:lnTo>
                    <a:pt x="32054" y="2303"/>
                  </a:lnTo>
                  <a:lnTo>
                    <a:pt x="32272" y="2303"/>
                  </a:lnTo>
                  <a:cubicBezTo>
                    <a:pt x="32310" y="2295"/>
                    <a:pt x="32348" y="2288"/>
                    <a:pt x="32386" y="2281"/>
                  </a:cubicBezTo>
                  <a:cubicBezTo>
                    <a:pt x="32452" y="2259"/>
                    <a:pt x="32496" y="2259"/>
                    <a:pt x="32562" y="2215"/>
                  </a:cubicBezTo>
                  <a:lnTo>
                    <a:pt x="32562" y="2215"/>
                  </a:lnTo>
                  <a:cubicBezTo>
                    <a:pt x="32399" y="2238"/>
                    <a:pt x="32230" y="2249"/>
                    <a:pt x="32062" y="2254"/>
                  </a:cubicBezTo>
                  <a:lnTo>
                    <a:pt x="32062" y="2254"/>
                  </a:lnTo>
                  <a:cubicBezTo>
                    <a:pt x="32124" y="2215"/>
                    <a:pt x="32166" y="2214"/>
                    <a:pt x="32209" y="2193"/>
                  </a:cubicBezTo>
                  <a:cubicBezTo>
                    <a:pt x="32540" y="2082"/>
                    <a:pt x="32915" y="1994"/>
                    <a:pt x="33269" y="1950"/>
                  </a:cubicBezTo>
                  <a:cubicBezTo>
                    <a:pt x="33313" y="1950"/>
                    <a:pt x="33313" y="1928"/>
                    <a:pt x="33269" y="1928"/>
                  </a:cubicBezTo>
                  <a:cubicBezTo>
                    <a:pt x="33218" y="1915"/>
                    <a:pt x="33166" y="1910"/>
                    <a:pt x="33113" y="1910"/>
                  </a:cubicBezTo>
                  <a:close/>
                  <a:moveTo>
                    <a:pt x="31396" y="2302"/>
                  </a:moveTo>
                  <a:cubicBezTo>
                    <a:pt x="31375" y="2306"/>
                    <a:pt x="31354" y="2310"/>
                    <a:pt x="31333" y="2315"/>
                  </a:cubicBezTo>
                  <a:lnTo>
                    <a:pt x="31333" y="2315"/>
                  </a:lnTo>
                  <a:cubicBezTo>
                    <a:pt x="31347" y="2309"/>
                    <a:pt x="31359" y="2303"/>
                    <a:pt x="31370" y="2303"/>
                  </a:cubicBezTo>
                  <a:cubicBezTo>
                    <a:pt x="31380" y="2303"/>
                    <a:pt x="31388" y="2303"/>
                    <a:pt x="31396" y="2302"/>
                  </a:cubicBezTo>
                  <a:close/>
                  <a:moveTo>
                    <a:pt x="31149" y="2259"/>
                  </a:moveTo>
                  <a:cubicBezTo>
                    <a:pt x="31039" y="2281"/>
                    <a:pt x="30929" y="2303"/>
                    <a:pt x="30840" y="2325"/>
                  </a:cubicBezTo>
                  <a:cubicBezTo>
                    <a:pt x="30906" y="2303"/>
                    <a:pt x="30951" y="2281"/>
                    <a:pt x="31017" y="2281"/>
                  </a:cubicBezTo>
                  <a:cubicBezTo>
                    <a:pt x="31039" y="2281"/>
                    <a:pt x="31105" y="2259"/>
                    <a:pt x="31127" y="2259"/>
                  </a:cubicBezTo>
                  <a:close/>
                  <a:moveTo>
                    <a:pt x="29052" y="1884"/>
                  </a:moveTo>
                  <a:lnTo>
                    <a:pt x="28876" y="1972"/>
                  </a:lnTo>
                  <a:cubicBezTo>
                    <a:pt x="28633" y="2082"/>
                    <a:pt x="28412" y="2171"/>
                    <a:pt x="28235" y="2369"/>
                  </a:cubicBezTo>
                  <a:cubicBezTo>
                    <a:pt x="28125" y="2413"/>
                    <a:pt x="28015" y="2436"/>
                    <a:pt x="27860" y="2502"/>
                  </a:cubicBezTo>
                  <a:cubicBezTo>
                    <a:pt x="28015" y="2413"/>
                    <a:pt x="28081" y="2325"/>
                    <a:pt x="28191" y="2259"/>
                  </a:cubicBezTo>
                  <a:cubicBezTo>
                    <a:pt x="28346" y="2171"/>
                    <a:pt x="28478" y="2104"/>
                    <a:pt x="28611" y="2038"/>
                  </a:cubicBezTo>
                  <a:cubicBezTo>
                    <a:pt x="28677" y="1994"/>
                    <a:pt x="28743" y="1972"/>
                    <a:pt x="28809" y="1950"/>
                  </a:cubicBezTo>
                  <a:cubicBezTo>
                    <a:pt x="28898" y="1928"/>
                    <a:pt x="28964" y="1928"/>
                    <a:pt x="29052" y="1884"/>
                  </a:cubicBezTo>
                  <a:close/>
                  <a:moveTo>
                    <a:pt x="30377" y="2480"/>
                  </a:moveTo>
                  <a:cubicBezTo>
                    <a:pt x="30377" y="2480"/>
                    <a:pt x="30355" y="2480"/>
                    <a:pt x="30333" y="2502"/>
                  </a:cubicBezTo>
                  <a:cubicBezTo>
                    <a:pt x="30288" y="2502"/>
                    <a:pt x="30266" y="2524"/>
                    <a:pt x="30222" y="2524"/>
                  </a:cubicBezTo>
                  <a:cubicBezTo>
                    <a:pt x="30266" y="2502"/>
                    <a:pt x="30333" y="2480"/>
                    <a:pt x="30377" y="2480"/>
                  </a:cubicBezTo>
                  <a:close/>
                  <a:moveTo>
                    <a:pt x="31988" y="2502"/>
                  </a:moveTo>
                  <a:cubicBezTo>
                    <a:pt x="31878" y="2502"/>
                    <a:pt x="31790" y="2524"/>
                    <a:pt x="31679" y="2546"/>
                  </a:cubicBezTo>
                  <a:cubicBezTo>
                    <a:pt x="31646" y="2535"/>
                    <a:pt x="31615" y="2528"/>
                    <a:pt x="31586" y="2525"/>
                  </a:cubicBezTo>
                  <a:lnTo>
                    <a:pt x="31586" y="2525"/>
                  </a:lnTo>
                  <a:cubicBezTo>
                    <a:pt x="31708" y="2515"/>
                    <a:pt x="31831" y="2510"/>
                    <a:pt x="31944" y="2502"/>
                  </a:cubicBezTo>
                  <a:close/>
                  <a:moveTo>
                    <a:pt x="30774" y="1729"/>
                  </a:moveTo>
                  <a:cubicBezTo>
                    <a:pt x="30774" y="1751"/>
                    <a:pt x="30774" y="1773"/>
                    <a:pt x="30796" y="1773"/>
                  </a:cubicBezTo>
                  <a:lnTo>
                    <a:pt x="30884" y="1773"/>
                  </a:lnTo>
                  <a:cubicBezTo>
                    <a:pt x="30818" y="1817"/>
                    <a:pt x="30796" y="1817"/>
                    <a:pt x="30730" y="1840"/>
                  </a:cubicBezTo>
                  <a:cubicBezTo>
                    <a:pt x="30333" y="1950"/>
                    <a:pt x="29891" y="2016"/>
                    <a:pt x="29472" y="2126"/>
                  </a:cubicBezTo>
                  <a:cubicBezTo>
                    <a:pt x="28964" y="2281"/>
                    <a:pt x="28500" y="2480"/>
                    <a:pt x="28037" y="2634"/>
                  </a:cubicBezTo>
                  <a:cubicBezTo>
                    <a:pt x="28125" y="2546"/>
                    <a:pt x="28235" y="2502"/>
                    <a:pt x="28368" y="2436"/>
                  </a:cubicBezTo>
                  <a:cubicBezTo>
                    <a:pt x="28412" y="2413"/>
                    <a:pt x="28478" y="2391"/>
                    <a:pt x="28522" y="2325"/>
                  </a:cubicBezTo>
                  <a:cubicBezTo>
                    <a:pt x="28743" y="2259"/>
                    <a:pt x="28964" y="2193"/>
                    <a:pt x="29185" y="2104"/>
                  </a:cubicBezTo>
                  <a:cubicBezTo>
                    <a:pt x="29427" y="2038"/>
                    <a:pt x="29714" y="1950"/>
                    <a:pt x="29957" y="1884"/>
                  </a:cubicBezTo>
                  <a:cubicBezTo>
                    <a:pt x="29957" y="1884"/>
                    <a:pt x="29957" y="1928"/>
                    <a:pt x="30001" y="1928"/>
                  </a:cubicBezTo>
                  <a:cubicBezTo>
                    <a:pt x="30244" y="1928"/>
                    <a:pt x="30509" y="1840"/>
                    <a:pt x="30774" y="1729"/>
                  </a:cubicBezTo>
                  <a:close/>
                  <a:moveTo>
                    <a:pt x="31462" y="2537"/>
                  </a:moveTo>
                  <a:cubicBezTo>
                    <a:pt x="31425" y="2548"/>
                    <a:pt x="31388" y="2566"/>
                    <a:pt x="31348" y="2590"/>
                  </a:cubicBezTo>
                  <a:cubicBezTo>
                    <a:pt x="31238" y="2612"/>
                    <a:pt x="31105" y="2634"/>
                    <a:pt x="30995" y="2656"/>
                  </a:cubicBezTo>
                  <a:cubicBezTo>
                    <a:pt x="31130" y="2589"/>
                    <a:pt x="31293" y="2556"/>
                    <a:pt x="31462" y="2537"/>
                  </a:cubicBezTo>
                  <a:close/>
                  <a:moveTo>
                    <a:pt x="30170" y="2656"/>
                  </a:moveTo>
                  <a:cubicBezTo>
                    <a:pt x="30165" y="2658"/>
                    <a:pt x="30161" y="2659"/>
                    <a:pt x="30156" y="2660"/>
                  </a:cubicBezTo>
                  <a:lnTo>
                    <a:pt x="30156" y="2660"/>
                  </a:lnTo>
                  <a:cubicBezTo>
                    <a:pt x="30156" y="2659"/>
                    <a:pt x="30156" y="2658"/>
                    <a:pt x="30156" y="2656"/>
                  </a:cubicBezTo>
                  <a:cubicBezTo>
                    <a:pt x="30160" y="2656"/>
                    <a:pt x="30165" y="2656"/>
                    <a:pt x="30170" y="2656"/>
                  </a:cubicBezTo>
                  <a:close/>
                  <a:moveTo>
                    <a:pt x="30995" y="2612"/>
                  </a:moveTo>
                  <a:lnTo>
                    <a:pt x="30995" y="2612"/>
                  </a:lnTo>
                  <a:cubicBezTo>
                    <a:pt x="30951" y="2634"/>
                    <a:pt x="30929" y="2634"/>
                    <a:pt x="30884" y="2656"/>
                  </a:cubicBezTo>
                  <a:lnTo>
                    <a:pt x="30818" y="2656"/>
                  </a:lnTo>
                  <a:cubicBezTo>
                    <a:pt x="30735" y="2656"/>
                    <a:pt x="30633" y="2695"/>
                    <a:pt x="30566" y="2718"/>
                  </a:cubicBezTo>
                  <a:lnTo>
                    <a:pt x="30566" y="2718"/>
                  </a:lnTo>
                  <a:cubicBezTo>
                    <a:pt x="30584" y="2707"/>
                    <a:pt x="30602" y="2678"/>
                    <a:pt x="30620" y="2678"/>
                  </a:cubicBezTo>
                  <a:cubicBezTo>
                    <a:pt x="30730" y="2656"/>
                    <a:pt x="30884" y="2634"/>
                    <a:pt x="30995" y="2612"/>
                  </a:cubicBezTo>
                  <a:close/>
                  <a:moveTo>
                    <a:pt x="27838" y="2634"/>
                  </a:moveTo>
                  <a:cubicBezTo>
                    <a:pt x="27791" y="2669"/>
                    <a:pt x="27750" y="2698"/>
                    <a:pt x="27709" y="2731"/>
                  </a:cubicBezTo>
                  <a:lnTo>
                    <a:pt x="27709" y="2731"/>
                  </a:lnTo>
                  <a:cubicBezTo>
                    <a:pt x="27735" y="2654"/>
                    <a:pt x="27796" y="2634"/>
                    <a:pt x="27838" y="2634"/>
                  </a:cubicBezTo>
                  <a:close/>
                  <a:moveTo>
                    <a:pt x="27926" y="2413"/>
                  </a:moveTo>
                  <a:lnTo>
                    <a:pt x="27926" y="2413"/>
                  </a:lnTo>
                  <a:cubicBezTo>
                    <a:pt x="27838" y="2480"/>
                    <a:pt x="27794" y="2546"/>
                    <a:pt x="27705" y="2612"/>
                  </a:cubicBezTo>
                  <a:cubicBezTo>
                    <a:pt x="27595" y="2656"/>
                    <a:pt x="27485" y="2700"/>
                    <a:pt x="27352" y="2745"/>
                  </a:cubicBezTo>
                  <a:cubicBezTo>
                    <a:pt x="27419" y="2656"/>
                    <a:pt x="27507" y="2612"/>
                    <a:pt x="27595" y="2546"/>
                  </a:cubicBezTo>
                  <a:cubicBezTo>
                    <a:pt x="27705" y="2502"/>
                    <a:pt x="27816" y="2480"/>
                    <a:pt x="27926" y="2413"/>
                  </a:cubicBezTo>
                  <a:close/>
                  <a:moveTo>
                    <a:pt x="29494" y="2618"/>
                  </a:moveTo>
                  <a:lnTo>
                    <a:pt x="29494" y="2618"/>
                  </a:lnTo>
                  <a:cubicBezTo>
                    <a:pt x="29479" y="2624"/>
                    <a:pt x="29464" y="2634"/>
                    <a:pt x="29449" y="2634"/>
                  </a:cubicBezTo>
                  <a:cubicBezTo>
                    <a:pt x="29339" y="2656"/>
                    <a:pt x="29251" y="2700"/>
                    <a:pt x="29140" y="2723"/>
                  </a:cubicBezTo>
                  <a:cubicBezTo>
                    <a:pt x="29074" y="2723"/>
                    <a:pt x="29008" y="2745"/>
                    <a:pt x="28942" y="2745"/>
                  </a:cubicBezTo>
                  <a:cubicBezTo>
                    <a:pt x="29132" y="2723"/>
                    <a:pt x="29323" y="2662"/>
                    <a:pt x="29494" y="2618"/>
                  </a:cubicBezTo>
                  <a:close/>
                  <a:moveTo>
                    <a:pt x="29494" y="2259"/>
                  </a:moveTo>
                  <a:cubicBezTo>
                    <a:pt x="29361" y="2303"/>
                    <a:pt x="29229" y="2369"/>
                    <a:pt x="29052" y="2413"/>
                  </a:cubicBezTo>
                  <a:cubicBezTo>
                    <a:pt x="28743" y="2524"/>
                    <a:pt x="28412" y="2612"/>
                    <a:pt x="28147" y="2723"/>
                  </a:cubicBezTo>
                  <a:cubicBezTo>
                    <a:pt x="28081" y="2745"/>
                    <a:pt x="28037" y="2767"/>
                    <a:pt x="27970" y="2767"/>
                  </a:cubicBezTo>
                  <a:lnTo>
                    <a:pt x="27959" y="2767"/>
                  </a:lnTo>
                  <a:lnTo>
                    <a:pt x="28235" y="2656"/>
                  </a:lnTo>
                  <a:cubicBezTo>
                    <a:pt x="28633" y="2524"/>
                    <a:pt x="29052" y="2391"/>
                    <a:pt x="29494" y="2259"/>
                  </a:cubicBezTo>
                  <a:close/>
                  <a:moveTo>
                    <a:pt x="29935" y="2303"/>
                  </a:moveTo>
                  <a:cubicBezTo>
                    <a:pt x="29692" y="2391"/>
                    <a:pt x="29472" y="2480"/>
                    <a:pt x="29229" y="2546"/>
                  </a:cubicBezTo>
                  <a:cubicBezTo>
                    <a:pt x="28964" y="2634"/>
                    <a:pt x="28721" y="2700"/>
                    <a:pt x="28456" y="2767"/>
                  </a:cubicBezTo>
                  <a:lnTo>
                    <a:pt x="28412" y="2767"/>
                  </a:lnTo>
                  <a:cubicBezTo>
                    <a:pt x="28500" y="2745"/>
                    <a:pt x="28566" y="2723"/>
                    <a:pt x="28633" y="2700"/>
                  </a:cubicBezTo>
                  <a:cubicBezTo>
                    <a:pt x="29030" y="2546"/>
                    <a:pt x="29383" y="2436"/>
                    <a:pt x="29803" y="2325"/>
                  </a:cubicBezTo>
                  <a:cubicBezTo>
                    <a:pt x="29847" y="2325"/>
                    <a:pt x="29891" y="2303"/>
                    <a:pt x="29935" y="2303"/>
                  </a:cubicBezTo>
                  <a:close/>
                  <a:moveTo>
                    <a:pt x="33442" y="2556"/>
                  </a:moveTo>
                  <a:cubicBezTo>
                    <a:pt x="33245" y="2586"/>
                    <a:pt x="33050" y="2643"/>
                    <a:pt x="32871" y="2656"/>
                  </a:cubicBezTo>
                  <a:cubicBezTo>
                    <a:pt x="32606" y="2700"/>
                    <a:pt x="32386" y="2723"/>
                    <a:pt x="32143" y="2767"/>
                  </a:cubicBezTo>
                  <a:cubicBezTo>
                    <a:pt x="32209" y="2745"/>
                    <a:pt x="32253" y="2723"/>
                    <a:pt x="32275" y="2700"/>
                  </a:cubicBezTo>
                  <a:lnTo>
                    <a:pt x="32341" y="2700"/>
                  </a:lnTo>
                  <a:cubicBezTo>
                    <a:pt x="32688" y="2639"/>
                    <a:pt x="33072" y="2597"/>
                    <a:pt x="33442" y="2556"/>
                  </a:cubicBezTo>
                  <a:close/>
                  <a:moveTo>
                    <a:pt x="28015" y="2193"/>
                  </a:moveTo>
                  <a:cubicBezTo>
                    <a:pt x="27816" y="2281"/>
                    <a:pt x="27639" y="2413"/>
                    <a:pt x="27485" y="2546"/>
                  </a:cubicBezTo>
                  <a:cubicBezTo>
                    <a:pt x="27463" y="2590"/>
                    <a:pt x="27419" y="2590"/>
                    <a:pt x="27396" y="2612"/>
                  </a:cubicBezTo>
                  <a:lnTo>
                    <a:pt x="27396" y="2634"/>
                  </a:lnTo>
                  <a:cubicBezTo>
                    <a:pt x="27308" y="2700"/>
                    <a:pt x="27198" y="2767"/>
                    <a:pt x="27132" y="2811"/>
                  </a:cubicBezTo>
                  <a:cubicBezTo>
                    <a:pt x="27198" y="2723"/>
                    <a:pt x="27286" y="2656"/>
                    <a:pt x="27374" y="2590"/>
                  </a:cubicBezTo>
                  <a:cubicBezTo>
                    <a:pt x="27485" y="2480"/>
                    <a:pt x="27617" y="2391"/>
                    <a:pt x="27794" y="2303"/>
                  </a:cubicBezTo>
                  <a:cubicBezTo>
                    <a:pt x="27838" y="2281"/>
                    <a:pt x="27926" y="2215"/>
                    <a:pt x="27970" y="2193"/>
                  </a:cubicBezTo>
                  <a:close/>
                  <a:moveTo>
                    <a:pt x="27574" y="2848"/>
                  </a:moveTo>
                  <a:cubicBezTo>
                    <a:pt x="27573" y="2850"/>
                    <a:pt x="27573" y="2852"/>
                    <a:pt x="27573" y="2855"/>
                  </a:cubicBezTo>
                  <a:cubicBezTo>
                    <a:pt x="27573" y="2853"/>
                    <a:pt x="27573" y="2851"/>
                    <a:pt x="27573" y="2849"/>
                  </a:cubicBezTo>
                  <a:lnTo>
                    <a:pt x="27573" y="2849"/>
                  </a:lnTo>
                  <a:cubicBezTo>
                    <a:pt x="27573" y="2849"/>
                    <a:pt x="27574" y="2848"/>
                    <a:pt x="27574" y="2848"/>
                  </a:cubicBezTo>
                  <a:close/>
                  <a:moveTo>
                    <a:pt x="31922" y="2855"/>
                  </a:moveTo>
                  <a:cubicBezTo>
                    <a:pt x="31900" y="2855"/>
                    <a:pt x="31834" y="2877"/>
                    <a:pt x="31812" y="2877"/>
                  </a:cubicBezTo>
                  <a:cubicBezTo>
                    <a:pt x="31878" y="2877"/>
                    <a:pt x="31900" y="2855"/>
                    <a:pt x="31922" y="2855"/>
                  </a:cubicBezTo>
                  <a:close/>
                  <a:moveTo>
                    <a:pt x="27885" y="2797"/>
                  </a:moveTo>
                  <a:cubicBezTo>
                    <a:pt x="27882" y="2805"/>
                    <a:pt x="27882" y="2811"/>
                    <a:pt x="27882" y="2811"/>
                  </a:cubicBezTo>
                  <a:cubicBezTo>
                    <a:pt x="27823" y="2840"/>
                    <a:pt x="27754" y="2860"/>
                    <a:pt x="27668" y="2883"/>
                  </a:cubicBezTo>
                  <a:lnTo>
                    <a:pt x="27668" y="2883"/>
                  </a:lnTo>
                  <a:lnTo>
                    <a:pt x="27885" y="2797"/>
                  </a:lnTo>
                  <a:close/>
                  <a:moveTo>
                    <a:pt x="28180" y="2858"/>
                  </a:moveTo>
                  <a:cubicBezTo>
                    <a:pt x="28099" y="2881"/>
                    <a:pt x="28055" y="2921"/>
                    <a:pt x="27970" y="2921"/>
                  </a:cubicBezTo>
                  <a:cubicBezTo>
                    <a:pt x="28040" y="2886"/>
                    <a:pt x="28110" y="2865"/>
                    <a:pt x="28180" y="2858"/>
                  </a:cubicBezTo>
                  <a:close/>
                  <a:moveTo>
                    <a:pt x="27529" y="2921"/>
                  </a:moveTo>
                  <a:cubicBezTo>
                    <a:pt x="27529" y="2943"/>
                    <a:pt x="27507" y="2943"/>
                    <a:pt x="27485" y="2943"/>
                  </a:cubicBezTo>
                  <a:cubicBezTo>
                    <a:pt x="27507" y="2943"/>
                    <a:pt x="27507" y="2921"/>
                    <a:pt x="27529" y="2921"/>
                  </a:cubicBezTo>
                  <a:close/>
                  <a:moveTo>
                    <a:pt x="31679" y="2987"/>
                  </a:moveTo>
                  <a:cubicBezTo>
                    <a:pt x="31613" y="3032"/>
                    <a:pt x="31569" y="3032"/>
                    <a:pt x="31480" y="3054"/>
                  </a:cubicBezTo>
                  <a:cubicBezTo>
                    <a:pt x="31503" y="3032"/>
                    <a:pt x="31569" y="2987"/>
                    <a:pt x="31591" y="2987"/>
                  </a:cubicBezTo>
                  <a:close/>
                  <a:moveTo>
                    <a:pt x="29372" y="3095"/>
                  </a:moveTo>
                  <a:lnTo>
                    <a:pt x="29372" y="3095"/>
                  </a:lnTo>
                  <a:cubicBezTo>
                    <a:pt x="29347" y="3100"/>
                    <a:pt x="29322" y="3106"/>
                    <a:pt x="29296" y="3112"/>
                  </a:cubicBezTo>
                  <a:lnTo>
                    <a:pt x="29296" y="3112"/>
                  </a:lnTo>
                  <a:cubicBezTo>
                    <a:pt x="29320" y="3105"/>
                    <a:pt x="29346" y="3100"/>
                    <a:pt x="29372" y="3095"/>
                  </a:cubicBezTo>
                  <a:close/>
                  <a:moveTo>
                    <a:pt x="28876" y="2855"/>
                  </a:moveTo>
                  <a:cubicBezTo>
                    <a:pt x="28743" y="2877"/>
                    <a:pt x="28611" y="2943"/>
                    <a:pt x="28478" y="2987"/>
                  </a:cubicBezTo>
                  <a:cubicBezTo>
                    <a:pt x="28279" y="3054"/>
                    <a:pt x="28103" y="3076"/>
                    <a:pt x="27926" y="3098"/>
                  </a:cubicBezTo>
                  <a:cubicBezTo>
                    <a:pt x="27897" y="3092"/>
                    <a:pt x="27867" y="3089"/>
                    <a:pt x="27838" y="3089"/>
                  </a:cubicBezTo>
                  <a:cubicBezTo>
                    <a:pt x="27757" y="3089"/>
                    <a:pt x="27676" y="3110"/>
                    <a:pt x="27595" y="3142"/>
                  </a:cubicBezTo>
                  <a:cubicBezTo>
                    <a:pt x="27705" y="3076"/>
                    <a:pt x="27816" y="3054"/>
                    <a:pt x="27926" y="3054"/>
                  </a:cubicBezTo>
                  <a:cubicBezTo>
                    <a:pt x="27948" y="3054"/>
                    <a:pt x="28015" y="3054"/>
                    <a:pt x="28037" y="3032"/>
                  </a:cubicBezTo>
                  <a:lnTo>
                    <a:pt x="28059" y="3032"/>
                  </a:lnTo>
                  <a:cubicBezTo>
                    <a:pt x="28235" y="2987"/>
                    <a:pt x="28412" y="2943"/>
                    <a:pt x="28589" y="2877"/>
                  </a:cubicBezTo>
                  <a:cubicBezTo>
                    <a:pt x="28611" y="2877"/>
                    <a:pt x="28677" y="2855"/>
                    <a:pt x="28699" y="2855"/>
                  </a:cubicBezTo>
                  <a:close/>
                  <a:moveTo>
                    <a:pt x="30068" y="3076"/>
                  </a:moveTo>
                  <a:lnTo>
                    <a:pt x="29913" y="3164"/>
                  </a:lnTo>
                  <a:cubicBezTo>
                    <a:pt x="29846" y="3181"/>
                    <a:pt x="29779" y="3198"/>
                    <a:pt x="29702" y="3205"/>
                  </a:cubicBezTo>
                  <a:lnTo>
                    <a:pt x="29702" y="3205"/>
                  </a:lnTo>
                  <a:cubicBezTo>
                    <a:pt x="29716" y="3202"/>
                    <a:pt x="29726" y="3196"/>
                    <a:pt x="29736" y="3186"/>
                  </a:cubicBezTo>
                  <a:cubicBezTo>
                    <a:pt x="29781" y="3186"/>
                    <a:pt x="29781" y="3164"/>
                    <a:pt x="29781" y="3142"/>
                  </a:cubicBezTo>
                  <a:lnTo>
                    <a:pt x="29803" y="3142"/>
                  </a:lnTo>
                  <a:cubicBezTo>
                    <a:pt x="29891" y="3098"/>
                    <a:pt x="29957" y="3076"/>
                    <a:pt x="30046" y="3076"/>
                  </a:cubicBezTo>
                  <a:close/>
                  <a:moveTo>
                    <a:pt x="28147" y="3120"/>
                  </a:moveTo>
                  <a:cubicBezTo>
                    <a:pt x="27960" y="3182"/>
                    <a:pt x="27812" y="3225"/>
                    <a:pt x="27630" y="3230"/>
                  </a:cubicBezTo>
                  <a:lnTo>
                    <a:pt x="27630" y="3230"/>
                  </a:lnTo>
                  <a:lnTo>
                    <a:pt x="27794" y="3186"/>
                  </a:lnTo>
                  <a:cubicBezTo>
                    <a:pt x="27904" y="3164"/>
                    <a:pt x="28015" y="3164"/>
                    <a:pt x="28147" y="3120"/>
                  </a:cubicBezTo>
                  <a:close/>
                  <a:moveTo>
                    <a:pt x="31171" y="3252"/>
                  </a:moveTo>
                  <a:cubicBezTo>
                    <a:pt x="31149" y="3252"/>
                    <a:pt x="31149" y="3252"/>
                    <a:pt x="31127" y="3274"/>
                  </a:cubicBezTo>
                  <a:cubicBezTo>
                    <a:pt x="31116" y="3263"/>
                    <a:pt x="31100" y="3258"/>
                    <a:pt x="31080" y="3258"/>
                  </a:cubicBezTo>
                  <a:cubicBezTo>
                    <a:pt x="31077" y="3258"/>
                    <a:pt x="31073" y="3258"/>
                    <a:pt x="31069" y="3258"/>
                  </a:cubicBezTo>
                  <a:lnTo>
                    <a:pt x="31069" y="3258"/>
                  </a:lnTo>
                  <a:cubicBezTo>
                    <a:pt x="31105" y="3252"/>
                    <a:pt x="31143" y="3252"/>
                    <a:pt x="31171" y="3252"/>
                  </a:cubicBezTo>
                  <a:close/>
                  <a:moveTo>
                    <a:pt x="32165" y="3186"/>
                  </a:moveTo>
                  <a:lnTo>
                    <a:pt x="31922" y="3274"/>
                  </a:lnTo>
                  <a:cubicBezTo>
                    <a:pt x="31834" y="3274"/>
                    <a:pt x="31767" y="3297"/>
                    <a:pt x="31679" y="3319"/>
                  </a:cubicBezTo>
                  <a:cubicBezTo>
                    <a:pt x="31723" y="3274"/>
                    <a:pt x="31812" y="3252"/>
                    <a:pt x="31878" y="3252"/>
                  </a:cubicBezTo>
                  <a:cubicBezTo>
                    <a:pt x="31988" y="3208"/>
                    <a:pt x="32054" y="3186"/>
                    <a:pt x="32121" y="3186"/>
                  </a:cubicBezTo>
                  <a:close/>
                  <a:moveTo>
                    <a:pt x="28346" y="3274"/>
                  </a:moveTo>
                  <a:lnTo>
                    <a:pt x="28346" y="3274"/>
                  </a:lnTo>
                  <a:cubicBezTo>
                    <a:pt x="28257" y="3297"/>
                    <a:pt x="28169" y="3319"/>
                    <a:pt x="28059" y="3341"/>
                  </a:cubicBezTo>
                  <a:cubicBezTo>
                    <a:pt x="27970" y="3385"/>
                    <a:pt x="27926" y="3385"/>
                    <a:pt x="27860" y="3407"/>
                  </a:cubicBezTo>
                  <a:cubicBezTo>
                    <a:pt x="28015" y="3319"/>
                    <a:pt x="28169" y="3297"/>
                    <a:pt x="28346" y="3274"/>
                  </a:cubicBezTo>
                  <a:close/>
                  <a:moveTo>
                    <a:pt x="28624" y="3374"/>
                  </a:moveTo>
                  <a:cubicBezTo>
                    <a:pt x="28610" y="3380"/>
                    <a:pt x="28599" y="3385"/>
                    <a:pt x="28589" y="3385"/>
                  </a:cubicBezTo>
                  <a:cubicBezTo>
                    <a:pt x="28522" y="3407"/>
                    <a:pt x="28478" y="3407"/>
                    <a:pt x="28412" y="3407"/>
                  </a:cubicBezTo>
                  <a:cubicBezTo>
                    <a:pt x="28499" y="3389"/>
                    <a:pt x="28559" y="3386"/>
                    <a:pt x="28624" y="3374"/>
                  </a:cubicBezTo>
                  <a:close/>
                  <a:moveTo>
                    <a:pt x="27529" y="3054"/>
                  </a:moveTo>
                  <a:lnTo>
                    <a:pt x="27529" y="3054"/>
                  </a:lnTo>
                  <a:cubicBezTo>
                    <a:pt x="27507" y="3076"/>
                    <a:pt x="27485" y="3076"/>
                    <a:pt x="27463" y="3098"/>
                  </a:cubicBezTo>
                  <a:cubicBezTo>
                    <a:pt x="27419" y="3120"/>
                    <a:pt x="27463" y="3164"/>
                    <a:pt x="27485" y="3164"/>
                  </a:cubicBezTo>
                  <a:lnTo>
                    <a:pt x="27419" y="3208"/>
                  </a:lnTo>
                  <a:lnTo>
                    <a:pt x="27374" y="3208"/>
                  </a:lnTo>
                  <a:cubicBezTo>
                    <a:pt x="27308" y="3208"/>
                    <a:pt x="27308" y="3297"/>
                    <a:pt x="27374" y="3297"/>
                  </a:cubicBezTo>
                  <a:lnTo>
                    <a:pt x="27396" y="3297"/>
                  </a:lnTo>
                  <a:cubicBezTo>
                    <a:pt x="27286" y="3341"/>
                    <a:pt x="27176" y="3429"/>
                    <a:pt x="27065" y="3451"/>
                  </a:cubicBezTo>
                  <a:cubicBezTo>
                    <a:pt x="27065" y="3341"/>
                    <a:pt x="27132" y="3230"/>
                    <a:pt x="27242" y="3120"/>
                  </a:cubicBezTo>
                  <a:cubicBezTo>
                    <a:pt x="27352" y="3098"/>
                    <a:pt x="27419" y="3076"/>
                    <a:pt x="27529" y="3054"/>
                  </a:cubicBezTo>
                  <a:close/>
                  <a:moveTo>
                    <a:pt x="31126" y="3076"/>
                  </a:moveTo>
                  <a:cubicBezTo>
                    <a:pt x="31060" y="3076"/>
                    <a:pt x="30994" y="3098"/>
                    <a:pt x="30906" y="3142"/>
                  </a:cubicBezTo>
                  <a:cubicBezTo>
                    <a:pt x="30774" y="3164"/>
                    <a:pt x="30620" y="3208"/>
                    <a:pt x="30509" y="3252"/>
                  </a:cubicBezTo>
                  <a:cubicBezTo>
                    <a:pt x="30355" y="3252"/>
                    <a:pt x="30178" y="3297"/>
                    <a:pt x="30023" y="3341"/>
                  </a:cubicBezTo>
                  <a:cubicBezTo>
                    <a:pt x="29825" y="3407"/>
                    <a:pt x="29626" y="3429"/>
                    <a:pt x="29449" y="3495"/>
                  </a:cubicBezTo>
                  <a:lnTo>
                    <a:pt x="29383" y="3495"/>
                  </a:lnTo>
                  <a:cubicBezTo>
                    <a:pt x="29361" y="3495"/>
                    <a:pt x="29361" y="3495"/>
                    <a:pt x="29361" y="3451"/>
                  </a:cubicBezTo>
                  <a:lnTo>
                    <a:pt x="29472" y="3407"/>
                  </a:lnTo>
                  <a:cubicBezTo>
                    <a:pt x="29648" y="3385"/>
                    <a:pt x="29847" y="3319"/>
                    <a:pt x="30046" y="3274"/>
                  </a:cubicBezTo>
                  <a:cubicBezTo>
                    <a:pt x="30244" y="3208"/>
                    <a:pt x="30399" y="3164"/>
                    <a:pt x="30597" y="3120"/>
                  </a:cubicBezTo>
                  <a:cubicBezTo>
                    <a:pt x="30708" y="3120"/>
                    <a:pt x="30840" y="3120"/>
                    <a:pt x="30951" y="3098"/>
                  </a:cubicBezTo>
                  <a:cubicBezTo>
                    <a:pt x="31016" y="3098"/>
                    <a:pt x="31060" y="3076"/>
                    <a:pt x="31126" y="3076"/>
                  </a:cubicBezTo>
                  <a:close/>
                  <a:moveTo>
                    <a:pt x="30001" y="2678"/>
                  </a:moveTo>
                  <a:lnTo>
                    <a:pt x="29825" y="2767"/>
                  </a:lnTo>
                  <a:cubicBezTo>
                    <a:pt x="29825" y="2767"/>
                    <a:pt x="29803" y="2767"/>
                    <a:pt x="29803" y="2789"/>
                  </a:cubicBezTo>
                  <a:cubicBezTo>
                    <a:pt x="29670" y="2855"/>
                    <a:pt x="29560" y="2877"/>
                    <a:pt x="29405" y="2943"/>
                  </a:cubicBezTo>
                  <a:cubicBezTo>
                    <a:pt x="29361" y="2965"/>
                    <a:pt x="29339" y="2965"/>
                    <a:pt x="29273" y="2987"/>
                  </a:cubicBezTo>
                  <a:cubicBezTo>
                    <a:pt x="29229" y="2987"/>
                    <a:pt x="29163" y="3032"/>
                    <a:pt x="29074" y="3032"/>
                  </a:cubicBezTo>
                  <a:cubicBezTo>
                    <a:pt x="28743" y="3098"/>
                    <a:pt x="28390" y="3164"/>
                    <a:pt x="28059" y="3274"/>
                  </a:cubicBezTo>
                  <a:cubicBezTo>
                    <a:pt x="27948" y="3297"/>
                    <a:pt x="27794" y="3341"/>
                    <a:pt x="27705" y="3451"/>
                  </a:cubicBezTo>
                  <a:cubicBezTo>
                    <a:pt x="27595" y="3495"/>
                    <a:pt x="27507" y="3517"/>
                    <a:pt x="27396" y="3539"/>
                  </a:cubicBezTo>
                  <a:cubicBezTo>
                    <a:pt x="27573" y="3451"/>
                    <a:pt x="27750" y="3407"/>
                    <a:pt x="27904" y="3297"/>
                  </a:cubicBezTo>
                  <a:cubicBezTo>
                    <a:pt x="28125" y="3252"/>
                    <a:pt x="28279" y="3164"/>
                    <a:pt x="28456" y="3098"/>
                  </a:cubicBezTo>
                  <a:lnTo>
                    <a:pt x="28853" y="2943"/>
                  </a:lnTo>
                  <a:lnTo>
                    <a:pt x="29449" y="2767"/>
                  </a:lnTo>
                  <a:cubicBezTo>
                    <a:pt x="29516" y="2745"/>
                    <a:pt x="29626" y="2745"/>
                    <a:pt x="29714" y="2723"/>
                  </a:cubicBezTo>
                  <a:cubicBezTo>
                    <a:pt x="29803" y="2723"/>
                    <a:pt x="29913" y="2678"/>
                    <a:pt x="30001" y="2678"/>
                  </a:cubicBezTo>
                  <a:close/>
                  <a:moveTo>
                    <a:pt x="30664" y="3429"/>
                  </a:moveTo>
                  <a:cubicBezTo>
                    <a:pt x="30620" y="3473"/>
                    <a:pt x="30575" y="3473"/>
                    <a:pt x="30553" y="3495"/>
                  </a:cubicBezTo>
                  <a:cubicBezTo>
                    <a:pt x="30407" y="3514"/>
                    <a:pt x="30275" y="3532"/>
                    <a:pt x="30134" y="3575"/>
                  </a:cubicBezTo>
                  <a:lnTo>
                    <a:pt x="30134" y="3575"/>
                  </a:lnTo>
                  <a:cubicBezTo>
                    <a:pt x="30303" y="3515"/>
                    <a:pt x="30473" y="3492"/>
                    <a:pt x="30664" y="3429"/>
                  </a:cubicBezTo>
                  <a:close/>
                  <a:moveTo>
                    <a:pt x="30108" y="3584"/>
                  </a:moveTo>
                  <a:cubicBezTo>
                    <a:pt x="30087" y="3590"/>
                    <a:pt x="30067" y="3598"/>
                    <a:pt x="30046" y="3606"/>
                  </a:cubicBezTo>
                  <a:cubicBezTo>
                    <a:pt x="30064" y="3587"/>
                    <a:pt x="30097" y="3584"/>
                    <a:pt x="30108" y="3584"/>
                  </a:cubicBezTo>
                  <a:close/>
                  <a:moveTo>
                    <a:pt x="28015" y="3495"/>
                  </a:moveTo>
                  <a:cubicBezTo>
                    <a:pt x="27926" y="3517"/>
                    <a:pt x="27838" y="3583"/>
                    <a:pt x="27728" y="3628"/>
                  </a:cubicBezTo>
                  <a:cubicBezTo>
                    <a:pt x="27794" y="3539"/>
                    <a:pt x="27860" y="3517"/>
                    <a:pt x="27948" y="3495"/>
                  </a:cubicBezTo>
                  <a:close/>
                  <a:moveTo>
                    <a:pt x="29892" y="3531"/>
                  </a:moveTo>
                  <a:cubicBezTo>
                    <a:pt x="29714" y="3590"/>
                    <a:pt x="29567" y="3632"/>
                    <a:pt x="29383" y="3694"/>
                  </a:cubicBezTo>
                  <a:cubicBezTo>
                    <a:pt x="29516" y="3606"/>
                    <a:pt x="29670" y="3583"/>
                    <a:pt x="29781" y="3539"/>
                  </a:cubicBezTo>
                  <a:cubicBezTo>
                    <a:pt x="29812" y="3539"/>
                    <a:pt x="29855" y="3539"/>
                    <a:pt x="29892" y="3531"/>
                  </a:cubicBezTo>
                  <a:close/>
                  <a:moveTo>
                    <a:pt x="28279" y="3473"/>
                  </a:moveTo>
                  <a:cubicBezTo>
                    <a:pt x="28257" y="3495"/>
                    <a:pt x="28257" y="3517"/>
                    <a:pt x="28279" y="3539"/>
                  </a:cubicBezTo>
                  <a:cubicBezTo>
                    <a:pt x="28235" y="3583"/>
                    <a:pt x="28169" y="3583"/>
                    <a:pt x="28125" y="3606"/>
                  </a:cubicBezTo>
                  <a:cubicBezTo>
                    <a:pt x="28015" y="3628"/>
                    <a:pt x="27860" y="3694"/>
                    <a:pt x="27728" y="3716"/>
                  </a:cubicBezTo>
                  <a:cubicBezTo>
                    <a:pt x="27794" y="3650"/>
                    <a:pt x="27838" y="3628"/>
                    <a:pt x="27926" y="3606"/>
                  </a:cubicBezTo>
                  <a:cubicBezTo>
                    <a:pt x="28015" y="3539"/>
                    <a:pt x="28125" y="3517"/>
                    <a:pt x="28235" y="3473"/>
                  </a:cubicBezTo>
                  <a:close/>
                  <a:moveTo>
                    <a:pt x="40267" y="4952"/>
                  </a:moveTo>
                  <a:cubicBezTo>
                    <a:pt x="40289" y="4974"/>
                    <a:pt x="40333" y="5040"/>
                    <a:pt x="40399" y="5063"/>
                  </a:cubicBezTo>
                  <a:cubicBezTo>
                    <a:pt x="40421" y="5129"/>
                    <a:pt x="40487" y="5129"/>
                    <a:pt x="40532" y="5151"/>
                  </a:cubicBezTo>
                  <a:cubicBezTo>
                    <a:pt x="40311" y="5372"/>
                    <a:pt x="40002" y="5526"/>
                    <a:pt x="39759" y="5703"/>
                  </a:cubicBezTo>
                  <a:cubicBezTo>
                    <a:pt x="39450" y="5924"/>
                    <a:pt x="39185" y="6166"/>
                    <a:pt x="38832" y="6255"/>
                  </a:cubicBezTo>
                  <a:cubicBezTo>
                    <a:pt x="38788" y="6255"/>
                    <a:pt x="38832" y="6277"/>
                    <a:pt x="38832" y="6277"/>
                  </a:cubicBezTo>
                  <a:cubicBezTo>
                    <a:pt x="39273" y="6188"/>
                    <a:pt x="39560" y="5924"/>
                    <a:pt x="39936" y="5681"/>
                  </a:cubicBezTo>
                  <a:cubicBezTo>
                    <a:pt x="40112" y="5526"/>
                    <a:pt x="40443" y="5394"/>
                    <a:pt x="40620" y="5151"/>
                  </a:cubicBezTo>
                  <a:cubicBezTo>
                    <a:pt x="40730" y="5173"/>
                    <a:pt x="40841" y="5195"/>
                    <a:pt x="40929" y="5239"/>
                  </a:cubicBezTo>
                  <a:cubicBezTo>
                    <a:pt x="41503" y="5394"/>
                    <a:pt x="42055" y="5570"/>
                    <a:pt x="42585" y="5857"/>
                  </a:cubicBezTo>
                  <a:cubicBezTo>
                    <a:pt x="42761" y="6012"/>
                    <a:pt x="43026" y="6144"/>
                    <a:pt x="43203" y="6277"/>
                  </a:cubicBezTo>
                  <a:cubicBezTo>
                    <a:pt x="43357" y="6387"/>
                    <a:pt x="43512" y="6409"/>
                    <a:pt x="43269" y="6497"/>
                  </a:cubicBezTo>
                  <a:cubicBezTo>
                    <a:pt x="43212" y="6518"/>
                    <a:pt x="43152" y="6526"/>
                    <a:pt x="43089" y="6526"/>
                  </a:cubicBezTo>
                  <a:cubicBezTo>
                    <a:pt x="42810" y="6526"/>
                    <a:pt x="42488" y="6361"/>
                    <a:pt x="42253" y="6343"/>
                  </a:cubicBezTo>
                  <a:cubicBezTo>
                    <a:pt x="41724" y="6299"/>
                    <a:pt x="41194" y="6188"/>
                    <a:pt x="40664" y="6188"/>
                  </a:cubicBezTo>
                  <a:cubicBezTo>
                    <a:pt x="40289" y="6188"/>
                    <a:pt x="39891" y="6343"/>
                    <a:pt x="39516" y="6343"/>
                  </a:cubicBezTo>
                  <a:cubicBezTo>
                    <a:pt x="39119" y="6343"/>
                    <a:pt x="38743" y="6387"/>
                    <a:pt x="38346" y="6409"/>
                  </a:cubicBezTo>
                  <a:cubicBezTo>
                    <a:pt x="38240" y="6428"/>
                    <a:pt x="38136" y="6434"/>
                    <a:pt x="38031" y="6434"/>
                  </a:cubicBezTo>
                  <a:cubicBezTo>
                    <a:pt x="37810" y="6434"/>
                    <a:pt x="37590" y="6406"/>
                    <a:pt x="37357" y="6406"/>
                  </a:cubicBezTo>
                  <a:cubicBezTo>
                    <a:pt x="37312" y="6406"/>
                    <a:pt x="37266" y="6407"/>
                    <a:pt x="37220" y="6409"/>
                  </a:cubicBezTo>
                  <a:cubicBezTo>
                    <a:pt x="37397" y="6343"/>
                    <a:pt x="37529" y="6277"/>
                    <a:pt x="37728" y="6233"/>
                  </a:cubicBezTo>
                  <a:cubicBezTo>
                    <a:pt x="38103" y="6144"/>
                    <a:pt x="38434" y="6056"/>
                    <a:pt x="38788" y="5924"/>
                  </a:cubicBezTo>
                  <a:cubicBezTo>
                    <a:pt x="39317" y="5703"/>
                    <a:pt x="39891" y="5416"/>
                    <a:pt x="40267" y="4952"/>
                  </a:cubicBezTo>
                  <a:close/>
                  <a:moveTo>
                    <a:pt x="37794" y="7182"/>
                  </a:moveTo>
                  <a:cubicBezTo>
                    <a:pt x="37772" y="7182"/>
                    <a:pt x="37728" y="7182"/>
                    <a:pt x="37684" y="7248"/>
                  </a:cubicBezTo>
                  <a:cubicBezTo>
                    <a:pt x="37684" y="7270"/>
                    <a:pt x="37662" y="7270"/>
                    <a:pt x="37662" y="7292"/>
                  </a:cubicBezTo>
                  <a:cubicBezTo>
                    <a:pt x="37640" y="7358"/>
                    <a:pt x="37573" y="7381"/>
                    <a:pt x="37529" y="7403"/>
                  </a:cubicBezTo>
                  <a:cubicBezTo>
                    <a:pt x="37419" y="7491"/>
                    <a:pt x="37397" y="7579"/>
                    <a:pt x="37353" y="7623"/>
                  </a:cubicBezTo>
                  <a:cubicBezTo>
                    <a:pt x="37529" y="7491"/>
                    <a:pt x="37662" y="7358"/>
                    <a:pt x="37794" y="7182"/>
                  </a:cubicBezTo>
                  <a:close/>
                  <a:moveTo>
                    <a:pt x="22518" y="11796"/>
                  </a:moveTo>
                  <a:cubicBezTo>
                    <a:pt x="22518" y="11840"/>
                    <a:pt x="22496" y="11906"/>
                    <a:pt x="22496" y="11950"/>
                  </a:cubicBezTo>
                  <a:cubicBezTo>
                    <a:pt x="22429" y="12039"/>
                    <a:pt x="22407" y="12105"/>
                    <a:pt x="22341" y="12171"/>
                  </a:cubicBezTo>
                  <a:cubicBezTo>
                    <a:pt x="22341" y="12149"/>
                    <a:pt x="22385" y="12105"/>
                    <a:pt x="22385" y="12039"/>
                  </a:cubicBezTo>
                  <a:lnTo>
                    <a:pt x="22385" y="12016"/>
                  </a:lnTo>
                  <a:cubicBezTo>
                    <a:pt x="22429" y="11928"/>
                    <a:pt x="22451" y="11884"/>
                    <a:pt x="22518" y="11796"/>
                  </a:cubicBezTo>
                  <a:close/>
                  <a:moveTo>
                    <a:pt x="22211" y="11984"/>
                  </a:moveTo>
                  <a:cubicBezTo>
                    <a:pt x="22209" y="12017"/>
                    <a:pt x="22209" y="12052"/>
                    <a:pt x="22209" y="12083"/>
                  </a:cubicBezTo>
                  <a:cubicBezTo>
                    <a:pt x="22209" y="12127"/>
                    <a:pt x="22187" y="12149"/>
                    <a:pt x="22164" y="12215"/>
                  </a:cubicBezTo>
                  <a:lnTo>
                    <a:pt x="22211" y="11984"/>
                  </a:lnTo>
                  <a:close/>
                  <a:moveTo>
                    <a:pt x="25086" y="17240"/>
                  </a:moveTo>
                  <a:cubicBezTo>
                    <a:pt x="25082" y="17240"/>
                    <a:pt x="25078" y="17242"/>
                    <a:pt x="25078" y="17248"/>
                  </a:cubicBezTo>
                  <a:cubicBezTo>
                    <a:pt x="24990" y="17359"/>
                    <a:pt x="24990" y="17469"/>
                    <a:pt x="24990" y="17624"/>
                  </a:cubicBezTo>
                  <a:cubicBezTo>
                    <a:pt x="24990" y="17844"/>
                    <a:pt x="24946" y="18087"/>
                    <a:pt x="24946" y="18308"/>
                  </a:cubicBezTo>
                  <a:cubicBezTo>
                    <a:pt x="24902" y="18838"/>
                    <a:pt x="24836" y="19323"/>
                    <a:pt x="24792" y="19853"/>
                  </a:cubicBezTo>
                  <a:lnTo>
                    <a:pt x="24792" y="19853"/>
                  </a:lnTo>
                  <a:cubicBezTo>
                    <a:pt x="24813" y="19852"/>
                    <a:pt x="24836" y="19847"/>
                    <a:pt x="24836" y="19831"/>
                  </a:cubicBezTo>
                  <a:cubicBezTo>
                    <a:pt x="24836" y="19721"/>
                    <a:pt x="24880" y="19633"/>
                    <a:pt x="24880" y="19522"/>
                  </a:cubicBezTo>
                  <a:cubicBezTo>
                    <a:pt x="24946" y="19191"/>
                    <a:pt x="24968" y="18860"/>
                    <a:pt x="24990" y="18529"/>
                  </a:cubicBezTo>
                  <a:cubicBezTo>
                    <a:pt x="24990" y="18308"/>
                    <a:pt x="25012" y="18087"/>
                    <a:pt x="25056" y="17844"/>
                  </a:cubicBezTo>
                  <a:cubicBezTo>
                    <a:pt x="25078" y="17646"/>
                    <a:pt x="24990" y="17447"/>
                    <a:pt x="25101" y="17293"/>
                  </a:cubicBezTo>
                  <a:cubicBezTo>
                    <a:pt x="25117" y="17260"/>
                    <a:pt x="25097" y="17240"/>
                    <a:pt x="25086" y="17240"/>
                  </a:cubicBezTo>
                  <a:close/>
                  <a:moveTo>
                    <a:pt x="31503" y="19721"/>
                  </a:moveTo>
                  <a:cubicBezTo>
                    <a:pt x="31569" y="19831"/>
                    <a:pt x="31657" y="19942"/>
                    <a:pt x="31723" y="20052"/>
                  </a:cubicBezTo>
                  <a:cubicBezTo>
                    <a:pt x="31679" y="20162"/>
                    <a:pt x="31591" y="20229"/>
                    <a:pt x="31503" y="20317"/>
                  </a:cubicBezTo>
                  <a:lnTo>
                    <a:pt x="31503" y="19897"/>
                  </a:lnTo>
                  <a:lnTo>
                    <a:pt x="31503" y="19721"/>
                  </a:lnTo>
                  <a:close/>
                  <a:moveTo>
                    <a:pt x="31282" y="19279"/>
                  </a:moveTo>
                  <a:lnTo>
                    <a:pt x="31282" y="19655"/>
                  </a:lnTo>
                  <a:cubicBezTo>
                    <a:pt x="31282" y="19853"/>
                    <a:pt x="31348" y="20052"/>
                    <a:pt x="31348" y="20251"/>
                  </a:cubicBezTo>
                  <a:cubicBezTo>
                    <a:pt x="31348" y="20266"/>
                    <a:pt x="31370" y="20282"/>
                    <a:pt x="31399" y="20282"/>
                  </a:cubicBezTo>
                  <a:cubicBezTo>
                    <a:pt x="31410" y="20282"/>
                    <a:pt x="31423" y="20279"/>
                    <a:pt x="31436" y="20273"/>
                  </a:cubicBezTo>
                  <a:lnTo>
                    <a:pt x="31436" y="20317"/>
                  </a:lnTo>
                  <a:lnTo>
                    <a:pt x="31458" y="20361"/>
                  </a:lnTo>
                  <a:cubicBezTo>
                    <a:pt x="31392" y="20405"/>
                    <a:pt x="31348" y="20494"/>
                    <a:pt x="31326" y="20538"/>
                  </a:cubicBezTo>
                  <a:cubicBezTo>
                    <a:pt x="31282" y="20582"/>
                    <a:pt x="31260" y="20626"/>
                    <a:pt x="31238" y="20648"/>
                  </a:cubicBezTo>
                  <a:cubicBezTo>
                    <a:pt x="31238" y="20383"/>
                    <a:pt x="31260" y="20074"/>
                    <a:pt x="31238" y="19765"/>
                  </a:cubicBezTo>
                  <a:cubicBezTo>
                    <a:pt x="31216" y="19655"/>
                    <a:pt x="31216" y="19522"/>
                    <a:pt x="31171" y="19412"/>
                  </a:cubicBezTo>
                  <a:cubicBezTo>
                    <a:pt x="31216" y="19368"/>
                    <a:pt x="31238" y="19324"/>
                    <a:pt x="31282" y="19279"/>
                  </a:cubicBezTo>
                  <a:close/>
                  <a:moveTo>
                    <a:pt x="31105" y="19500"/>
                  </a:moveTo>
                  <a:cubicBezTo>
                    <a:pt x="31105" y="19544"/>
                    <a:pt x="31127" y="19633"/>
                    <a:pt x="31127" y="19677"/>
                  </a:cubicBezTo>
                  <a:cubicBezTo>
                    <a:pt x="31171" y="20008"/>
                    <a:pt x="31127" y="20383"/>
                    <a:pt x="31127" y="20714"/>
                  </a:cubicBezTo>
                  <a:cubicBezTo>
                    <a:pt x="31127" y="20736"/>
                    <a:pt x="31127" y="20736"/>
                    <a:pt x="31149" y="20736"/>
                  </a:cubicBezTo>
                  <a:cubicBezTo>
                    <a:pt x="31105" y="20781"/>
                    <a:pt x="31061" y="20869"/>
                    <a:pt x="31017" y="20935"/>
                  </a:cubicBezTo>
                  <a:lnTo>
                    <a:pt x="31017" y="19544"/>
                  </a:lnTo>
                  <a:cubicBezTo>
                    <a:pt x="31039" y="19544"/>
                    <a:pt x="31061" y="19522"/>
                    <a:pt x="31105" y="19500"/>
                  </a:cubicBezTo>
                  <a:close/>
                  <a:moveTo>
                    <a:pt x="32319" y="20714"/>
                  </a:moveTo>
                  <a:cubicBezTo>
                    <a:pt x="32249" y="20800"/>
                    <a:pt x="32176" y="20886"/>
                    <a:pt x="32103" y="20972"/>
                  </a:cubicBezTo>
                  <a:lnTo>
                    <a:pt x="32103" y="20972"/>
                  </a:lnTo>
                  <a:cubicBezTo>
                    <a:pt x="32168" y="20866"/>
                    <a:pt x="32233" y="20801"/>
                    <a:pt x="32319" y="20714"/>
                  </a:cubicBezTo>
                  <a:close/>
                  <a:moveTo>
                    <a:pt x="34770" y="21156"/>
                  </a:moveTo>
                  <a:cubicBezTo>
                    <a:pt x="34770" y="21156"/>
                    <a:pt x="34770" y="21178"/>
                    <a:pt x="34748" y="21178"/>
                  </a:cubicBezTo>
                  <a:cubicBezTo>
                    <a:pt x="34704" y="21178"/>
                    <a:pt x="34704" y="21156"/>
                    <a:pt x="34704" y="21156"/>
                  </a:cubicBezTo>
                  <a:close/>
                  <a:moveTo>
                    <a:pt x="31270" y="21354"/>
                  </a:moveTo>
                  <a:lnTo>
                    <a:pt x="31193" y="21421"/>
                  </a:lnTo>
                  <a:cubicBezTo>
                    <a:pt x="31220" y="21403"/>
                    <a:pt x="31246" y="21379"/>
                    <a:pt x="31270" y="21354"/>
                  </a:cubicBezTo>
                  <a:close/>
                  <a:moveTo>
                    <a:pt x="32087" y="20991"/>
                  </a:moveTo>
                  <a:lnTo>
                    <a:pt x="32087" y="20991"/>
                  </a:lnTo>
                  <a:cubicBezTo>
                    <a:pt x="31957" y="21144"/>
                    <a:pt x="31825" y="21300"/>
                    <a:pt x="31701" y="21465"/>
                  </a:cubicBezTo>
                  <a:cubicBezTo>
                    <a:pt x="31787" y="21294"/>
                    <a:pt x="31975" y="21103"/>
                    <a:pt x="32087" y="20991"/>
                  </a:cubicBezTo>
                  <a:close/>
                  <a:moveTo>
                    <a:pt x="32606" y="20692"/>
                  </a:moveTo>
                  <a:cubicBezTo>
                    <a:pt x="32650" y="20714"/>
                    <a:pt x="32673" y="20714"/>
                    <a:pt x="32695" y="20736"/>
                  </a:cubicBezTo>
                  <a:cubicBezTo>
                    <a:pt x="32695" y="20736"/>
                    <a:pt x="32673" y="20758"/>
                    <a:pt x="32650" y="20758"/>
                  </a:cubicBezTo>
                  <a:cubicBezTo>
                    <a:pt x="32540" y="20913"/>
                    <a:pt x="32430" y="21001"/>
                    <a:pt x="32275" y="21134"/>
                  </a:cubicBezTo>
                  <a:cubicBezTo>
                    <a:pt x="32165" y="21244"/>
                    <a:pt x="32054" y="21377"/>
                    <a:pt x="31944" y="21487"/>
                  </a:cubicBezTo>
                  <a:cubicBezTo>
                    <a:pt x="31939" y="21492"/>
                    <a:pt x="31934" y="21496"/>
                    <a:pt x="31929" y="21499"/>
                  </a:cubicBezTo>
                  <a:lnTo>
                    <a:pt x="31929" y="21499"/>
                  </a:lnTo>
                  <a:cubicBezTo>
                    <a:pt x="32162" y="21242"/>
                    <a:pt x="32394" y="20947"/>
                    <a:pt x="32606" y="20692"/>
                  </a:cubicBezTo>
                  <a:close/>
                  <a:moveTo>
                    <a:pt x="31392" y="21200"/>
                  </a:moveTo>
                  <a:cubicBezTo>
                    <a:pt x="31370" y="21200"/>
                    <a:pt x="31370" y="21200"/>
                    <a:pt x="31370" y="21244"/>
                  </a:cubicBezTo>
                  <a:cubicBezTo>
                    <a:pt x="31343" y="21271"/>
                    <a:pt x="31308" y="21314"/>
                    <a:pt x="31270" y="21354"/>
                  </a:cubicBezTo>
                  <a:lnTo>
                    <a:pt x="31270" y="21354"/>
                  </a:lnTo>
                  <a:lnTo>
                    <a:pt x="31370" y="21266"/>
                  </a:lnTo>
                  <a:lnTo>
                    <a:pt x="31370" y="21399"/>
                  </a:lnTo>
                  <a:lnTo>
                    <a:pt x="31370" y="21509"/>
                  </a:lnTo>
                  <a:lnTo>
                    <a:pt x="31392" y="21509"/>
                  </a:lnTo>
                  <a:cubicBezTo>
                    <a:pt x="31436" y="21487"/>
                    <a:pt x="31392" y="21421"/>
                    <a:pt x="31392" y="21399"/>
                  </a:cubicBezTo>
                  <a:lnTo>
                    <a:pt x="31392" y="21222"/>
                  </a:lnTo>
                  <a:lnTo>
                    <a:pt x="31392" y="21200"/>
                  </a:lnTo>
                  <a:close/>
                  <a:moveTo>
                    <a:pt x="33821" y="20847"/>
                  </a:moveTo>
                  <a:cubicBezTo>
                    <a:pt x="33578" y="20869"/>
                    <a:pt x="33445" y="21156"/>
                    <a:pt x="33247" y="21310"/>
                  </a:cubicBezTo>
                  <a:cubicBezTo>
                    <a:pt x="33139" y="21397"/>
                    <a:pt x="33052" y="21504"/>
                    <a:pt x="32986" y="21592"/>
                  </a:cubicBezTo>
                  <a:lnTo>
                    <a:pt x="32986" y="21592"/>
                  </a:lnTo>
                  <a:cubicBezTo>
                    <a:pt x="33026" y="21554"/>
                    <a:pt x="33068" y="21519"/>
                    <a:pt x="33114" y="21487"/>
                  </a:cubicBezTo>
                  <a:cubicBezTo>
                    <a:pt x="33224" y="21399"/>
                    <a:pt x="33313" y="21310"/>
                    <a:pt x="33423" y="21244"/>
                  </a:cubicBezTo>
                  <a:cubicBezTo>
                    <a:pt x="33556" y="21134"/>
                    <a:pt x="33644" y="20935"/>
                    <a:pt x="33821" y="20869"/>
                  </a:cubicBezTo>
                  <a:cubicBezTo>
                    <a:pt x="33865" y="20869"/>
                    <a:pt x="33821" y="20847"/>
                    <a:pt x="33821" y="20847"/>
                  </a:cubicBezTo>
                  <a:close/>
                  <a:moveTo>
                    <a:pt x="32986" y="21592"/>
                  </a:moveTo>
                  <a:lnTo>
                    <a:pt x="32986" y="21592"/>
                  </a:lnTo>
                  <a:cubicBezTo>
                    <a:pt x="32986" y="21592"/>
                    <a:pt x="32985" y="21592"/>
                    <a:pt x="32985" y="21592"/>
                  </a:cubicBezTo>
                  <a:lnTo>
                    <a:pt x="32985" y="21592"/>
                  </a:lnTo>
                  <a:cubicBezTo>
                    <a:pt x="32984" y="21594"/>
                    <a:pt x="32983" y="21596"/>
                    <a:pt x="32982" y="21597"/>
                  </a:cubicBezTo>
                  <a:cubicBezTo>
                    <a:pt x="32983" y="21595"/>
                    <a:pt x="32984" y="21594"/>
                    <a:pt x="32986" y="21592"/>
                  </a:cubicBezTo>
                  <a:close/>
                  <a:moveTo>
                    <a:pt x="32982" y="21244"/>
                  </a:moveTo>
                  <a:lnTo>
                    <a:pt x="32982" y="21244"/>
                  </a:lnTo>
                  <a:cubicBezTo>
                    <a:pt x="32827" y="21421"/>
                    <a:pt x="32673" y="21619"/>
                    <a:pt x="32540" y="21796"/>
                  </a:cubicBezTo>
                  <a:cubicBezTo>
                    <a:pt x="32452" y="21862"/>
                    <a:pt x="32364" y="21973"/>
                    <a:pt x="32275" y="22061"/>
                  </a:cubicBezTo>
                  <a:cubicBezTo>
                    <a:pt x="32341" y="21862"/>
                    <a:pt x="32540" y="21708"/>
                    <a:pt x="32673" y="21553"/>
                  </a:cubicBezTo>
                  <a:cubicBezTo>
                    <a:pt x="32783" y="21465"/>
                    <a:pt x="32871" y="21332"/>
                    <a:pt x="32982" y="21244"/>
                  </a:cubicBezTo>
                  <a:close/>
                  <a:moveTo>
                    <a:pt x="34902" y="21487"/>
                  </a:moveTo>
                  <a:lnTo>
                    <a:pt x="34991" y="21575"/>
                  </a:lnTo>
                  <a:cubicBezTo>
                    <a:pt x="34660" y="21972"/>
                    <a:pt x="34329" y="22347"/>
                    <a:pt x="34020" y="22722"/>
                  </a:cubicBezTo>
                  <a:lnTo>
                    <a:pt x="34020" y="22722"/>
                  </a:lnTo>
                  <a:cubicBezTo>
                    <a:pt x="34029" y="22707"/>
                    <a:pt x="34036" y="22693"/>
                    <a:pt x="34041" y="22679"/>
                  </a:cubicBezTo>
                  <a:cubicBezTo>
                    <a:pt x="34152" y="22502"/>
                    <a:pt x="34240" y="22370"/>
                    <a:pt x="34372" y="22193"/>
                  </a:cubicBezTo>
                  <a:cubicBezTo>
                    <a:pt x="34571" y="21973"/>
                    <a:pt x="34704" y="21708"/>
                    <a:pt x="34902" y="21487"/>
                  </a:cubicBezTo>
                  <a:close/>
                  <a:moveTo>
                    <a:pt x="34150" y="22085"/>
                  </a:moveTo>
                  <a:cubicBezTo>
                    <a:pt x="34064" y="22208"/>
                    <a:pt x="33986" y="22329"/>
                    <a:pt x="33909" y="22458"/>
                  </a:cubicBezTo>
                  <a:cubicBezTo>
                    <a:pt x="33821" y="22613"/>
                    <a:pt x="33732" y="22723"/>
                    <a:pt x="33600" y="22834"/>
                  </a:cubicBezTo>
                  <a:cubicBezTo>
                    <a:pt x="33500" y="22933"/>
                    <a:pt x="33425" y="23058"/>
                    <a:pt x="33328" y="23170"/>
                  </a:cubicBezTo>
                  <a:lnTo>
                    <a:pt x="33328" y="23170"/>
                  </a:lnTo>
                  <a:cubicBezTo>
                    <a:pt x="33325" y="23167"/>
                    <a:pt x="33320" y="23165"/>
                    <a:pt x="33313" y="23165"/>
                  </a:cubicBezTo>
                  <a:cubicBezTo>
                    <a:pt x="33423" y="23032"/>
                    <a:pt x="33489" y="22900"/>
                    <a:pt x="33600" y="22723"/>
                  </a:cubicBezTo>
                  <a:cubicBezTo>
                    <a:pt x="33798" y="22503"/>
                    <a:pt x="33974" y="22283"/>
                    <a:pt x="34150" y="22085"/>
                  </a:cubicBezTo>
                  <a:close/>
                  <a:moveTo>
                    <a:pt x="36116" y="22039"/>
                  </a:moveTo>
                  <a:lnTo>
                    <a:pt x="36116" y="22039"/>
                  </a:lnTo>
                  <a:cubicBezTo>
                    <a:pt x="35937" y="22432"/>
                    <a:pt x="35585" y="22826"/>
                    <a:pt x="35316" y="23208"/>
                  </a:cubicBezTo>
                  <a:lnTo>
                    <a:pt x="35316" y="23208"/>
                  </a:lnTo>
                  <a:cubicBezTo>
                    <a:pt x="35334" y="23165"/>
                    <a:pt x="35348" y="23121"/>
                    <a:pt x="35366" y="23076"/>
                  </a:cubicBezTo>
                  <a:cubicBezTo>
                    <a:pt x="35454" y="22944"/>
                    <a:pt x="35565" y="22834"/>
                    <a:pt x="35653" y="22701"/>
                  </a:cubicBezTo>
                  <a:cubicBezTo>
                    <a:pt x="35807" y="22480"/>
                    <a:pt x="35962" y="22260"/>
                    <a:pt x="36116" y="22039"/>
                  </a:cubicBezTo>
                  <a:close/>
                  <a:moveTo>
                    <a:pt x="19118" y="23143"/>
                  </a:moveTo>
                  <a:lnTo>
                    <a:pt x="19118" y="23143"/>
                  </a:lnTo>
                  <a:cubicBezTo>
                    <a:pt x="19184" y="23253"/>
                    <a:pt x="19206" y="23341"/>
                    <a:pt x="19250" y="23452"/>
                  </a:cubicBezTo>
                  <a:lnTo>
                    <a:pt x="19228" y="23452"/>
                  </a:lnTo>
                  <a:lnTo>
                    <a:pt x="19228" y="23717"/>
                  </a:lnTo>
                  <a:cubicBezTo>
                    <a:pt x="19206" y="23606"/>
                    <a:pt x="19206" y="23496"/>
                    <a:pt x="19184" y="23385"/>
                  </a:cubicBezTo>
                  <a:cubicBezTo>
                    <a:pt x="19140" y="23297"/>
                    <a:pt x="19140" y="23231"/>
                    <a:pt x="19118" y="23143"/>
                  </a:cubicBezTo>
                  <a:close/>
                  <a:moveTo>
                    <a:pt x="19750" y="24451"/>
                  </a:moveTo>
                  <a:cubicBezTo>
                    <a:pt x="19753" y="24451"/>
                    <a:pt x="19758" y="24456"/>
                    <a:pt x="19758" y="24467"/>
                  </a:cubicBezTo>
                  <a:cubicBezTo>
                    <a:pt x="19747" y="24456"/>
                    <a:pt x="19747" y="24451"/>
                    <a:pt x="19750" y="24451"/>
                  </a:cubicBezTo>
                  <a:close/>
                  <a:moveTo>
                    <a:pt x="38081" y="23805"/>
                  </a:moveTo>
                  <a:cubicBezTo>
                    <a:pt x="38059" y="23849"/>
                    <a:pt x="37993" y="23915"/>
                    <a:pt x="37971" y="23937"/>
                  </a:cubicBezTo>
                  <a:lnTo>
                    <a:pt x="37971" y="23871"/>
                  </a:lnTo>
                  <a:cubicBezTo>
                    <a:pt x="37971" y="23849"/>
                    <a:pt x="37954" y="23838"/>
                    <a:pt x="37938" y="23838"/>
                  </a:cubicBezTo>
                  <a:cubicBezTo>
                    <a:pt x="37921" y="23838"/>
                    <a:pt x="37905" y="23849"/>
                    <a:pt x="37905" y="23871"/>
                  </a:cubicBezTo>
                  <a:cubicBezTo>
                    <a:pt x="37905" y="23982"/>
                    <a:pt x="37838" y="24092"/>
                    <a:pt x="37772" y="24202"/>
                  </a:cubicBezTo>
                  <a:cubicBezTo>
                    <a:pt x="37728" y="24313"/>
                    <a:pt x="37662" y="24401"/>
                    <a:pt x="37573" y="24489"/>
                  </a:cubicBezTo>
                  <a:cubicBezTo>
                    <a:pt x="37544" y="24528"/>
                    <a:pt x="37498" y="24563"/>
                    <a:pt x="37459" y="24603"/>
                  </a:cubicBezTo>
                  <a:lnTo>
                    <a:pt x="37459" y="24603"/>
                  </a:lnTo>
                  <a:cubicBezTo>
                    <a:pt x="37584" y="24351"/>
                    <a:pt x="37692" y="23941"/>
                    <a:pt x="37882" y="23827"/>
                  </a:cubicBezTo>
                  <a:cubicBezTo>
                    <a:pt x="37905" y="23827"/>
                    <a:pt x="37905" y="23805"/>
                    <a:pt x="37949" y="23805"/>
                  </a:cubicBezTo>
                  <a:close/>
                  <a:moveTo>
                    <a:pt x="19228" y="23474"/>
                  </a:moveTo>
                  <a:lnTo>
                    <a:pt x="19228" y="23474"/>
                  </a:lnTo>
                  <a:cubicBezTo>
                    <a:pt x="19250" y="23518"/>
                    <a:pt x="19295" y="23562"/>
                    <a:pt x="19295" y="23584"/>
                  </a:cubicBezTo>
                  <a:cubicBezTo>
                    <a:pt x="19317" y="23937"/>
                    <a:pt x="19427" y="24268"/>
                    <a:pt x="19449" y="24600"/>
                  </a:cubicBezTo>
                  <a:cubicBezTo>
                    <a:pt x="19449" y="24666"/>
                    <a:pt x="19471" y="24732"/>
                    <a:pt x="19471" y="24798"/>
                  </a:cubicBezTo>
                  <a:cubicBezTo>
                    <a:pt x="19361" y="24357"/>
                    <a:pt x="19250" y="23915"/>
                    <a:pt x="19228" y="23474"/>
                  </a:cubicBezTo>
                  <a:close/>
                  <a:moveTo>
                    <a:pt x="19648" y="24335"/>
                  </a:moveTo>
                  <a:lnTo>
                    <a:pt x="19648" y="24335"/>
                  </a:lnTo>
                  <a:cubicBezTo>
                    <a:pt x="19670" y="24489"/>
                    <a:pt x="19736" y="24688"/>
                    <a:pt x="19758" y="24887"/>
                  </a:cubicBezTo>
                  <a:cubicBezTo>
                    <a:pt x="19736" y="24798"/>
                    <a:pt x="19692" y="24732"/>
                    <a:pt x="19670" y="24666"/>
                  </a:cubicBezTo>
                  <a:cubicBezTo>
                    <a:pt x="19648" y="24555"/>
                    <a:pt x="19648" y="24423"/>
                    <a:pt x="19648" y="24335"/>
                  </a:cubicBezTo>
                  <a:close/>
                  <a:moveTo>
                    <a:pt x="19427" y="23827"/>
                  </a:moveTo>
                  <a:cubicBezTo>
                    <a:pt x="19471" y="23959"/>
                    <a:pt x="19560" y="24136"/>
                    <a:pt x="19648" y="24246"/>
                  </a:cubicBezTo>
                  <a:cubicBezTo>
                    <a:pt x="19582" y="24357"/>
                    <a:pt x="19582" y="24467"/>
                    <a:pt x="19626" y="24578"/>
                  </a:cubicBezTo>
                  <a:cubicBezTo>
                    <a:pt x="19648" y="24732"/>
                    <a:pt x="19736" y="24909"/>
                    <a:pt x="19758" y="25063"/>
                  </a:cubicBezTo>
                  <a:cubicBezTo>
                    <a:pt x="19780" y="25284"/>
                    <a:pt x="19802" y="25483"/>
                    <a:pt x="19846" y="25703"/>
                  </a:cubicBezTo>
                  <a:cubicBezTo>
                    <a:pt x="19736" y="25615"/>
                    <a:pt x="19670" y="25152"/>
                    <a:pt x="19648" y="25063"/>
                  </a:cubicBezTo>
                  <a:cubicBezTo>
                    <a:pt x="19582" y="24820"/>
                    <a:pt x="19560" y="24600"/>
                    <a:pt x="19537" y="24357"/>
                  </a:cubicBezTo>
                  <a:cubicBezTo>
                    <a:pt x="19515" y="24180"/>
                    <a:pt x="19449" y="24004"/>
                    <a:pt x="19427" y="23827"/>
                  </a:cubicBezTo>
                  <a:close/>
                  <a:moveTo>
                    <a:pt x="19780" y="25792"/>
                  </a:moveTo>
                  <a:cubicBezTo>
                    <a:pt x="19802" y="25792"/>
                    <a:pt x="19802" y="25814"/>
                    <a:pt x="19846" y="25814"/>
                  </a:cubicBezTo>
                  <a:lnTo>
                    <a:pt x="19846" y="25836"/>
                  </a:lnTo>
                  <a:lnTo>
                    <a:pt x="19846" y="25924"/>
                  </a:lnTo>
                  <a:cubicBezTo>
                    <a:pt x="19846" y="25880"/>
                    <a:pt x="19802" y="25836"/>
                    <a:pt x="19780" y="25792"/>
                  </a:cubicBezTo>
                  <a:close/>
                  <a:moveTo>
                    <a:pt x="19802" y="24555"/>
                  </a:moveTo>
                  <a:lnTo>
                    <a:pt x="19802" y="24555"/>
                  </a:lnTo>
                  <a:cubicBezTo>
                    <a:pt x="19869" y="24622"/>
                    <a:pt x="19957" y="24710"/>
                    <a:pt x="20001" y="24820"/>
                  </a:cubicBezTo>
                  <a:cubicBezTo>
                    <a:pt x="20001" y="25041"/>
                    <a:pt x="20001" y="25262"/>
                    <a:pt x="20067" y="25505"/>
                  </a:cubicBezTo>
                  <a:cubicBezTo>
                    <a:pt x="20111" y="25770"/>
                    <a:pt x="20133" y="26012"/>
                    <a:pt x="20200" y="26255"/>
                  </a:cubicBezTo>
                  <a:cubicBezTo>
                    <a:pt x="20133" y="26035"/>
                    <a:pt x="20089" y="25814"/>
                    <a:pt x="20023" y="25615"/>
                  </a:cubicBezTo>
                  <a:cubicBezTo>
                    <a:pt x="19957" y="25262"/>
                    <a:pt x="19846" y="24909"/>
                    <a:pt x="19802" y="24555"/>
                  </a:cubicBezTo>
                  <a:close/>
                  <a:moveTo>
                    <a:pt x="19802" y="25085"/>
                  </a:moveTo>
                  <a:cubicBezTo>
                    <a:pt x="19846" y="25196"/>
                    <a:pt x="19869" y="25284"/>
                    <a:pt x="19891" y="25394"/>
                  </a:cubicBezTo>
                  <a:cubicBezTo>
                    <a:pt x="19913" y="25527"/>
                    <a:pt x="19979" y="25637"/>
                    <a:pt x="20001" y="25792"/>
                  </a:cubicBezTo>
                  <a:cubicBezTo>
                    <a:pt x="20045" y="26012"/>
                    <a:pt x="20089" y="26233"/>
                    <a:pt x="20133" y="26454"/>
                  </a:cubicBezTo>
                  <a:cubicBezTo>
                    <a:pt x="20089" y="26344"/>
                    <a:pt x="20001" y="26233"/>
                    <a:pt x="19957" y="26123"/>
                  </a:cubicBezTo>
                  <a:cubicBezTo>
                    <a:pt x="19913" y="26012"/>
                    <a:pt x="19913" y="25880"/>
                    <a:pt x="19891" y="25770"/>
                  </a:cubicBezTo>
                  <a:lnTo>
                    <a:pt x="19913" y="25725"/>
                  </a:lnTo>
                  <a:cubicBezTo>
                    <a:pt x="19913" y="25710"/>
                    <a:pt x="19913" y="25694"/>
                    <a:pt x="19905" y="25694"/>
                  </a:cubicBezTo>
                  <a:cubicBezTo>
                    <a:pt x="19902" y="25694"/>
                    <a:pt x="19897" y="25697"/>
                    <a:pt x="19891" y="25703"/>
                  </a:cubicBezTo>
                  <a:cubicBezTo>
                    <a:pt x="19891" y="25637"/>
                    <a:pt x="19891" y="25593"/>
                    <a:pt x="19869" y="25505"/>
                  </a:cubicBezTo>
                  <a:cubicBezTo>
                    <a:pt x="19824" y="25372"/>
                    <a:pt x="19824" y="25240"/>
                    <a:pt x="19802" y="25085"/>
                  </a:cubicBezTo>
                  <a:close/>
                  <a:moveTo>
                    <a:pt x="31834" y="20184"/>
                  </a:moveTo>
                  <a:cubicBezTo>
                    <a:pt x="31922" y="20229"/>
                    <a:pt x="32010" y="20295"/>
                    <a:pt x="32099" y="20317"/>
                  </a:cubicBezTo>
                  <a:cubicBezTo>
                    <a:pt x="32010" y="20427"/>
                    <a:pt x="31944" y="20538"/>
                    <a:pt x="31878" y="20648"/>
                  </a:cubicBezTo>
                  <a:cubicBezTo>
                    <a:pt x="31701" y="20847"/>
                    <a:pt x="31569" y="21001"/>
                    <a:pt x="31392" y="21200"/>
                  </a:cubicBezTo>
                  <a:cubicBezTo>
                    <a:pt x="31569" y="21045"/>
                    <a:pt x="31723" y="20847"/>
                    <a:pt x="31878" y="20670"/>
                  </a:cubicBezTo>
                  <a:lnTo>
                    <a:pt x="32121" y="20339"/>
                  </a:lnTo>
                  <a:cubicBezTo>
                    <a:pt x="32165" y="20383"/>
                    <a:pt x="32231" y="20383"/>
                    <a:pt x="32275" y="20383"/>
                  </a:cubicBezTo>
                  <a:cubicBezTo>
                    <a:pt x="32165" y="20494"/>
                    <a:pt x="32032" y="20604"/>
                    <a:pt x="31922" y="20736"/>
                  </a:cubicBezTo>
                  <a:cubicBezTo>
                    <a:pt x="31812" y="20869"/>
                    <a:pt x="31723" y="21001"/>
                    <a:pt x="31613" y="21112"/>
                  </a:cubicBezTo>
                  <a:cubicBezTo>
                    <a:pt x="31525" y="21200"/>
                    <a:pt x="31458" y="21222"/>
                    <a:pt x="31458" y="21377"/>
                  </a:cubicBezTo>
                  <a:cubicBezTo>
                    <a:pt x="31458" y="21388"/>
                    <a:pt x="31464" y="21393"/>
                    <a:pt x="31469" y="21393"/>
                  </a:cubicBezTo>
                  <a:cubicBezTo>
                    <a:pt x="31475" y="21393"/>
                    <a:pt x="31480" y="21388"/>
                    <a:pt x="31480" y="21377"/>
                  </a:cubicBezTo>
                  <a:cubicBezTo>
                    <a:pt x="31503" y="21266"/>
                    <a:pt x="31679" y="21156"/>
                    <a:pt x="31723" y="21068"/>
                  </a:cubicBezTo>
                  <a:cubicBezTo>
                    <a:pt x="31812" y="20957"/>
                    <a:pt x="31922" y="20825"/>
                    <a:pt x="32010" y="20714"/>
                  </a:cubicBezTo>
                  <a:lnTo>
                    <a:pt x="32341" y="20383"/>
                  </a:lnTo>
                  <a:cubicBezTo>
                    <a:pt x="32364" y="20427"/>
                    <a:pt x="32386" y="20494"/>
                    <a:pt x="32452" y="20538"/>
                  </a:cubicBezTo>
                  <a:cubicBezTo>
                    <a:pt x="32253" y="20736"/>
                    <a:pt x="32077" y="20935"/>
                    <a:pt x="31922" y="21156"/>
                  </a:cubicBezTo>
                  <a:cubicBezTo>
                    <a:pt x="31834" y="21266"/>
                    <a:pt x="31679" y="21399"/>
                    <a:pt x="31635" y="21553"/>
                  </a:cubicBezTo>
                  <a:cubicBezTo>
                    <a:pt x="31149" y="22171"/>
                    <a:pt x="30620" y="22745"/>
                    <a:pt x="30200" y="23408"/>
                  </a:cubicBezTo>
                  <a:cubicBezTo>
                    <a:pt x="29913" y="23915"/>
                    <a:pt x="29516" y="24313"/>
                    <a:pt x="29185" y="24820"/>
                  </a:cubicBezTo>
                  <a:cubicBezTo>
                    <a:pt x="28831" y="25394"/>
                    <a:pt x="28544" y="26057"/>
                    <a:pt x="28081" y="26586"/>
                  </a:cubicBezTo>
                  <a:cubicBezTo>
                    <a:pt x="28257" y="26255"/>
                    <a:pt x="28390" y="25924"/>
                    <a:pt x="28589" y="25615"/>
                  </a:cubicBezTo>
                  <a:cubicBezTo>
                    <a:pt x="28942" y="24953"/>
                    <a:pt x="29405" y="24379"/>
                    <a:pt x="29759" y="23717"/>
                  </a:cubicBezTo>
                  <a:cubicBezTo>
                    <a:pt x="30156" y="22988"/>
                    <a:pt x="30642" y="22392"/>
                    <a:pt x="31017" y="21641"/>
                  </a:cubicBezTo>
                  <a:cubicBezTo>
                    <a:pt x="31149" y="21266"/>
                    <a:pt x="31326" y="20979"/>
                    <a:pt x="31503" y="20692"/>
                  </a:cubicBezTo>
                  <a:cubicBezTo>
                    <a:pt x="31613" y="20516"/>
                    <a:pt x="31767" y="20361"/>
                    <a:pt x="31834" y="20184"/>
                  </a:cubicBezTo>
                  <a:close/>
                  <a:moveTo>
                    <a:pt x="20067" y="24887"/>
                  </a:moveTo>
                  <a:cubicBezTo>
                    <a:pt x="20111" y="24953"/>
                    <a:pt x="20200" y="25041"/>
                    <a:pt x="20244" y="25129"/>
                  </a:cubicBezTo>
                  <a:cubicBezTo>
                    <a:pt x="20244" y="25593"/>
                    <a:pt x="20332" y="26057"/>
                    <a:pt x="20443" y="26498"/>
                  </a:cubicBezTo>
                  <a:cubicBezTo>
                    <a:pt x="20494" y="26705"/>
                    <a:pt x="20519" y="26912"/>
                    <a:pt x="20580" y="27108"/>
                  </a:cubicBezTo>
                  <a:lnTo>
                    <a:pt x="20580" y="27108"/>
                  </a:lnTo>
                  <a:cubicBezTo>
                    <a:pt x="20542" y="27042"/>
                    <a:pt x="20492" y="26980"/>
                    <a:pt x="20443" y="26918"/>
                  </a:cubicBezTo>
                  <a:cubicBezTo>
                    <a:pt x="20420" y="26829"/>
                    <a:pt x="20398" y="26807"/>
                    <a:pt x="20398" y="26785"/>
                  </a:cubicBezTo>
                  <a:cubicBezTo>
                    <a:pt x="20332" y="26586"/>
                    <a:pt x="20310" y="26388"/>
                    <a:pt x="20244" y="26233"/>
                  </a:cubicBezTo>
                  <a:cubicBezTo>
                    <a:pt x="20200" y="25990"/>
                    <a:pt x="20178" y="25725"/>
                    <a:pt x="20111" y="25483"/>
                  </a:cubicBezTo>
                  <a:cubicBezTo>
                    <a:pt x="20067" y="25284"/>
                    <a:pt x="20067" y="25063"/>
                    <a:pt x="20067" y="24887"/>
                  </a:cubicBezTo>
                  <a:close/>
                  <a:moveTo>
                    <a:pt x="20752" y="27425"/>
                  </a:moveTo>
                  <a:cubicBezTo>
                    <a:pt x="20774" y="27425"/>
                    <a:pt x="20774" y="27447"/>
                    <a:pt x="20796" y="27469"/>
                  </a:cubicBezTo>
                  <a:lnTo>
                    <a:pt x="20796" y="27536"/>
                  </a:lnTo>
                  <a:cubicBezTo>
                    <a:pt x="20774" y="27492"/>
                    <a:pt x="20774" y="27447"/>
                    <a:pt x="20752" y="27425"/>
                  </a:cubicBezTo>
                  <a:close/>
                  <a:moveTo>
                    <a:pt x="32761" y="20758"/>
                  </a:moveTo>
                  <a:cubicBezTo>
                    <a:pt x="32805" y="20803"/>
                    <a:pt x="32893" y="20847"/>
                    <a:pt x="32937" y="20869"/>
                  </a:cubicBezTo>
                  <a:cubicBezTo>
                    <a:pt x="32540" y="21244"/>
                    <a:pt x="32209" y="21664"/>
                    <a:pt x="31922" y="22149"/>
                  </a:cubicBezTo>
                  <a:cubicBezTo>
                    <a:pt x="31922" y="22156"/>
                    <a:pt x="31924" y="22160"/>
                    <a:pt x="31927" y="22164"/>
                  </a:cubicBezTo>
                  <a:lnTo>
                    <a:pt x="31927" y="22164"/>
                  </a:lnTo>
                  <a:cubicBezTo>
                    <a:pt x="32213" y="21703"/>
                    <a:pt x="32586" y="21308"/>
                    <a:pt x="32915" y="20913"/>
                  </a:cubicBezTo>
                  <a:cubicBezTo>
                    <a:pt x="32915" y="20913"/>
                    <a:pt x="32937" y="20913"/>
                    <a:pt x="32937" y="20935"/>
                  </a:cubicBezTo>
                  <a:cubicBezTo>
                    <a:pt x="32969" y="20943"/>
                    <a:pt x="32998" y="20951"/>
                    <a:pt x="33025" y="20958"/>
                  </a:cubicBezTo>
                  <a:lnTo>
                    <a:pt x="33025" y="20958"/>
                  </a:lnTo>
                  <a:cubicBezTo>
                    <a:pt x="32805" y="21156"/>
                    <a:pt x="32606" y="21377"/>
                    <a:pt x="32430" y="21597"/>
                  </a:cubicBezTo>
                  <a:cubicBezTo>
                    <a:pt x="32255" y="21794"/>
                    <a:pt x="32102" y="21947"/>
                    <a:pt x="31927" y="22164"/>
                  </a:cubicBezTo>
                  <a:lnTo>
                    <a:pt x="31927" y="22164"/>
                  </a:lnTo>
                  <a:cubicBezTo>
                    <a:pt x="31927" y="22164"/>
                    <a:pt x="31927" y="22164"/>
                    <a:pt x="31927" y="22164"/>
                  </a:cubicBezTo>
                  <a:lnTo>
                    <a:pt x="31927" y="22164"/>
                  </a:lnTo>
                  <a:cubicBezTo>
                    <a:pt x="31925" y="22166"/>
                    <a:pt x="31924" y="22169"/>
                    <a:pt x="31922" y="22171"/>
                  </a:cubicBezTo>
                  <a:cubicBezTo>
                    <a:pt x="31924" y="22169"/>
                    <a:pt x="31926" y="22167"/>
                    <a:pt x="31927" y="22164"/>
                  </a:cubicBezTo>
                  <a:lnTo>
                    <a:pt x="31927" y="22164"/>
                  </a:lnTo>
                  <a:cubicBezTo>
                    <a:pt x="31934" y="22171"/>
                    <a:pt x="31944" y="22171"/>
                    <a:pt x="31944" y="22171"/>
                  </a:cubicBezTo>
                  <a:lnTo>
                    <a:pt x="31922" y="22193"/>
                  </a:lnTo>
                  <a:cubicBezTo>
                    <a:pt x="31906" y="22226"/>
                    <a:pt x="31925" y="22246"/>
                    <a:pt x="31937" y="22246"/>
                  </a:cubicBezTo>
                  <a:cubicBezTo>
                    <a:pt x="31941" y="22246"/>
                    <a:pt x="31944" y="22243"/>
                    <a:pt x="31944" y="22238"/>
                  </a:cubicBezTo>
                  <a:cubicBezTo>
                    <a:pt x="32143" y="21973"/>
                    <a:pt x="32364" y="21796"/>
                    <a:pt x="32540" y="21575"/>
                  </a:cubicBezTo>
                  <a:cubicBezTo>
                    <a:pt x="32606" y="21465"/>
                    <a:pt x="32695" y="21354"/>
                    <a:pt x="32783" y="21266"/>
                  </a:cubicBezTo>
                  <a:cubicBezTo>
                    <a:pt x="32893" y="21156"/>
                    <a:pt x="33004" y="21090"/>
                    <a:pt x="33048" y="20979"/>
                  </a:cubicBezTo>
                  <a:cubicBezTo>
                    <a:pt x="33056" y="20975"/>
                    <a:pt x="33061" y="20971"/>
                    <a:pt x="33062" y="20967"/>
                  </a:cubicBezTo>
                  <a:lnTo>
                    <a:pt x="33062" y="20967"/>
                  </a:lnTo>
                  <a:cubicBezTo>
                    <a:pt x="33096" y="20974"/>
                    <a:pt x="33127" y="20979"/>
                    <a:pt x="33158" y="20979"/>
                  </a:cubicBezTo>
                  <a:cubicBezTo>
                    <a:pt x="33136" y="21023"/>
                    <a:pt x="33114" y="21068"/>
                    <a:pt x="33092" y="21090"/>
                  </a:cubicBezTo>
                  <a:cubicBezTo>
                    <a:pt x="32871" y="21200"/>
                    <a:pt x="32717" y="21465"/>
                    <a:pt x="32562" y="21619"/>
                  </a:cubicBezTo>
                  <a:cubicBezTo>
                    <a:pt x="32430" y="21796"/>
                    <a:pt x="32231" y="21951"/>
                    <a:pt x="32209" y="22171"/>
                  </a:cubicBezTo>
                  <a:cubicBezTo>
                    <a:pt x="31944" y="22458"/>
                    <a:pt x="31679" y="22723"/>
                    <a:pt x="31458" y="23010"/>
                  </a:cubicBezTo>
                  <a:cubicBezTo>
                    <a:pt x="31149" y="23385"/>
                    <a:pt x="30884" y="23827"/>
                    <a:pt x="30575" y="24224"/>
                  </a:cubicBezTo>
                  <a:cubicBezTo>
                    <a:pt x="30266" y="24600"/>
                    <a:pt x="29891" y="24931"/>
                    <a:pt x="29582" y="25284"/>
                  </a:cubicBezTo>
                  <a:cubicBezTo>
                    <a:pt x="29030" y="25946"/>
                    <a:pt x="28456" y="26586"/>
                    <a:pt x="27904" y="27249"/>
                  </a:cubicBezTo>
                  <a:cubicBezTo>
                    <a:pt x="27735" y="27439"/>
                    <a:pt x="27586" y="27589"/>
                    <a:pt x="27438" y="27775"/>
                  </a:cubicBezTo>
                  <a:lnTo>
                    <a:pt x="27438" y="27775"/>
                  </a:lnTo>
                  <a:cubicBezTo>
                    <a:pt x="27517" y="27673"/>
                    <a:pt x="27578" y="27571"/>
                    <a:pt x="27639" y="27469"/>
                  </a:cubicBezTo>
                  <a:cubicBezTo>
                    <a:pt x="27816" y="27138"/>
                    <a:pt x="27948" y="26896"/>
                    <a:pt x="28081" y="26609"/>
                  </a:cubicBezTo>
                  <a:cubicBezTo>
                    <a:pt x="28081" y="26641"/>
                    <a:pt x="28104" y="26661"/>
                    <a:pt x="28126" y="26661"/>
                  </a:cubicBezTo>
                  <a:cubicBezTo>
                    <a:pt x="28134" y="26661"/>
                    <a:pt x="28141" y="26659"/>
                    <a:pt x="28147" y="26653"/>
                  </a:cubicBezTo>
                  <a:cubicBezTo>
                    <a:pt x="28522" y="26233"/>
                    <a:pt x="28831" y="25725"/>
                    <a:pt x="29140" y="25240"/>
                  </a:cubicBezTo>
                  <a:cubicBezTo>
                    <a:pt x="29472" y="24710"/>
                    <a:pt x="29825" y="24224"/>
                    <a:pt x="30244" y="23739"/>
                  </a:cubicBezTo>
                  <a:cubicBezTo>
                    <a:pt x="30686" y="23231"/>
                    <a:pt x="31017" y="22613"/>
                    <a:pt x="31458" y="22083"/>
                  </a:cubicBezTo>
                  <a:cubicBezTo>
                    <a:pt x="31591" y="21928"/>
                    <a:pt x="31723" y="21752"/>
                    <a:pt x="31900" y="21597"/>
                  </a:cubicBezTo>
                  <a:lnTo>
                    <a:pt x="31900" y="21597"/>
                  </a:lnTo>
                  <a:cubicBezTo>
                    <a:pt x="31878" y="21619"/>
                    <a:pt x="31878" y="21641"/>
                    <a:pt x="31878" y="21686"/>
                  </a:cubicBezTo>
                  <a:cubicBezTo>
                    <a:pt x="31878" y="21697"/>
                    <a:pt x="31883" y="21702"/>
                    <a:pt x="31889" y="21702"/>
                  </a:cubicBezTo>
                  <a:cubicBezTo>
                    <a:pt x="31894" y="21702"/>
                    <a:pt x="31900" y="21697"/>
                    <a:pt x="31900" y="21686"/>
                  </a:cubicBezTo>
                  <a:cubicBezTo>
                    <a:pt x="31922" y="21597"/>
                    <a:pt x="32121" y="21421"/>
                    <a:pt x="32209" y="21354"/>
                  </a:cubicBezTo>
                  <a:cubicBezTo>
                    <a:pt x="32275" y="21244"/>
                    <a:pt x="32386" y="21134"/>
                    <a:pt x="32496" y="21045"/>
                  </a:cubicBezTo>
                  <a:cubicBezTo>
                    <a:pt x="32584" y="20957"/>
                    <a:pt x="32673" y="20847"/>
                    <a:pt x="32761" y="20758"/>
                  </a:cubicBezTo>
                  <a:close/>
                  <a:moveTo>
                    <a:pt x="20332" y="25218"/>
                  </a:moveTo>
                  <a:lnTo>
                    <a:pt x="20332" y="25218"/>
                  </a:lnTo>
                  <a:cubicBezTo>
                    <a:pt x="20509" y="25394"/>
                    <a:pt x="20685" y="25571"/>
                    <a:pt x="20862" y="25725"/>
                  </a:cubicBezTo>
                  <a:cubicBezTo>
                    <a:pt x="20862" y="25880"/>
                    <a:pt x="20862" y="26035"/>
                    <a:pt x="20884" y="26211"/>
                  </a:cubicBezTo>
                  <a:cubicBezTo>
                    <a:pt x="20906" y="26432"/>
                    <a:pt x="20972" y="26675"/>
                    <a:pt x="21017" y="26896"/>
                  </a:cubicBezTo>
                  <a:cubicBezTo>
                    <a:pt x="21061" y="27205"/>
                    <a:pt x="21105" y="27536"/>
                    <a:pt x="21193" y="27823"/>
                  </a:cubicBezTo>
                  <a:cubicBezTo>
                    <a:pt x="21193" y="27823"/>
                    <a:pt x="21171" y="27823"/>
                    <a:pt x="21171" y="27867"/>
                  </a:cubicBezTo>
                  <a:cubicBezTo>
                    <a:pt x="21171" y="27886"/>
                    <a:pt x="21166" y="27894"/>
                    <a:pt x="21157" y="27894"/>
                  </a:cubicBezTo>
                  <a:cubicBezTo>
                    <a:pt x="21115" y="27894"/>
                    <a:pt x="20991" y="27709"/>
                    <a:pt x="20972" y="27690"/>
                  </a:cubicBezTo>
                  <a:cubicBezTo>
                    <a:pt x="20950" y="27668"/>
                    <a:pt x="20950" y="27602"/>
                    <a:pt x="20906" y="27558"/>
                  </a:cubicBezTo>
                  <a:cubicBezTo>
                    <a:pt x="20950" y="27558"/>
                    <a:pt x="20950" y="27514"/>
                    <a:pt x="20950" y="27492"/>
                  </a:cubicBezTo>
                  <a:cubicBezTo>
                    <a:pt x="20906" y="27469"/>
                    <a:pt x="20906" y="27447"/>
                    <a:pt x="20884" y="27447"/>
                  </a:cubicBezTo>
                  <a:cubicBezTo>
                    <a:pt x="20862" y="27271"/>
                    <a:pt x="20840" y="27138"/>
                    <a:pt x="20796" y="26984"/>
                  </a:cubicBezTo>
                  <a:cubicBezTo>
                    <a:pt x="20752" y="26542"/>
                    <a:pt x="20685" y="26057"/>
                    <a:pt x="20663" y="25615"/>
                  </a:cubicBezTo>
                  <a:cubicBezTo>
                    <a:pt x="20663" y="25604"/>
                    <a:pt x="20652" y="25599"/>
                    <a:pt x="20641" y="25599"/>
                  </a:cubicBezTo>
                  <a:cubicBezTo>
                    <a:pt x="20630" y="25599"/>
                    <a:pt x="20619" y="25604"/>
                    <a:pt x="20619" y="25615"/>
                  </a:cubicBezTo>
                  <a:cubicBezTo>
                    <a:pt x="20619" y="26123"/>
                    <a:pt x="20663" y="26653"/>
                    <a:pt x="20730" y="27138"/>
                  </a:cubicBezTo>
                  <a:cubicBezTo>
                    <a:pt x="20730" y="27149"/>
                    <a:pt x="20730" y="27166"/>
                    <a:pt x="20732" y="27182"/>
                  </a:cubicBezTo>
                  <a:lnTo>
                    <a:pt x="20732" y="27182"/>
                  </a:lnTo>
                  <a:cubicBezTo>
                    <a:pt x="20633" y="26944"/>
                    <a:pt x="20572" y="26637"/>
                    <a:pt x="20531" y="26388"/>
                  </a:cubicBezTo>
                  <a:cubicBezTo>
                    <a:pt x="20420" y="26012"/>
                    <a:pt x="20354" y="25593"/>
                    <a:pt x="20332" y="25218"/>
                  </a:cubicBezTo>
                  <a:close/>
                  <a:moveTo>
                    <a:pt x="23544" y="27411"/>
                  </a:moveTo>
                  <a:cubicBezTo>
                    <a:pt x="23411" y="27521"/>
                    <a:pt x="23317" y="27718"/>
                    <a:pt x="23224" y="27867"/>
                  </a:cubicBezTo>
                  <a:cubicBezTo>
                    <a:pt x="23092" y="28043"/>
                    <a:pt x="22893" y="28220"/>
                    <a:pt x="22761" y="28419"/>
                  </a:cubicBezTo>
                  <a:cubicBezTo>
                    <a:pt x="22614" y="28592"/>
                    <a:pt x="22516" y="28773"/>
                    <a:pt x="22427" y="28962"/>
                  </a:cubicBezTo>
                  <a:lnTo>
                    <a:pt x="22427" y="28962"/>
                  </a:lnTo>
                  <a:cubicBezTo>
                    <a:pt x="22509" y="28813"/>
                    <a:pt x="22609" y="28675"/>
                    <a:pt x="22672" y="28573"/>
                  </a:cubicBezTo>
                  <a:cubicBezTo>
                    <a:pt x="22871" y="28286"/>
                    <a:pt x="23114" y="28066"/>
                    <a:pt x="23334" y="27823"/>
                  </a:cubicBezTo>
                  <a:cubicBezTo>
                    <a:pt x="23445" y="27668"/>
                    <a:pt x="23533" y="27536"/>
                    <a:pt x="23688" y="27447"/>
                  </a:cubicBezTo>
                  <a:cubicBezTo>
                    <a:pt x="23640" y="27436"/>
                    <a:pt x="23592" y="27424"/>
                    <a:pt x="23544" y="27411"/>
                  </a:cubicBezTo>
                  <a:close/>
                  <a:moveTo>
                    <a:pt x="22427" y="28962"/>
                  </a:moveTo>
                  <a:cubicBezTo>
                    <a:pt x="22388" y="29033"/>
                    <a:pt x="22353" y="29106"/>
                    <a:pt x="22329" y="29179"/>
                  </a:cubicBezTo>
                  <a:lnTo>
                    <a:pt x="22329" y="29179"/>
                  </a:lnTo>
                  <a:cubicBezTo>
                    <a:pt x="22361" y="29106"/>
                    <a:pt x="22393" y="29033"/>
                    <a:pt x="22427" y="28962"/>
                  </a:cubicBezTo>
                  <a:close/>
                  <a:moveTo>
                    <a:pt x="33887" y="20736"/>
                  </a:moveTo>
                  <a:lnTo>
                    <a:pt x="33887" y="20758"/>
                  </a:lnTo>
                  <a:cubicBezTo>
                    <a:pt x="33909" y="20825"/>
                    <a:pt x="33931" y="20869"/>
                    <a:pt x="33997" y="20935"/>
                  </a:cubicBezTo>
                  <a:cubicBezTo>
                    <a:pt x="33931" y="20957"/>
                    <a:pt x="33909" y="20979"/>
                    <a:pt x="33865" y="21045"/>
                  </a:cubicBezTo>
                  <a:cubicBezTo>
                    <a:pt x="33710" y="21178"/>
                    <a:pt x="33578" y="21354"/>
                    <a:pt x="33467" y="21487"/>
                  </a:cubicBezTo>
                  <a:cubicBezTo>
                    <a:pt x="33335" y="21641"/>
                    <a:pt x="33158" y="21752"/>
                    <a:pt x="33026" y="21928"/>
                  </a:cubicBezTo>
                  <a:cubicBezTo>
                    <a:pt x="32871" y="22083"/>
                    <a:pt x="32761" y="22260"/>
                    <a:pt x="32606" y="22458"/>
                  </a:cubicBezTo>
                  <a:cubicBezTo>
                    <a:pt x="32591" y="22474"/>
                    <a:pt x="32619" y="22489"/>
                    <a:pt x="32637" y="22489"/>
                  </a:cubicBezTo>
                  <a:cubicBezTo>
                    <a:pt x="32645" y="22489"/>
                    <a:pt x="32650" y="22487"/>
                    <a:pt x="32650" y="22480"/>
                  </a:cubicBezTo>
                  <a:cubicBezTo>
                    <a:pt x="32717" y="22370"/>
                    <a:pt x="32805" y="22282"/>
                    <a:pt x="32893" y="22171"/>
                  </a:cubicBezTo>
                  <a:cubicBezTo>
                    <a:pt x="33026" y="22017"/>
                    <a:pt x="33158" y="21862"/>
                    <a:pt x="33335" y="21730"/>
                  </a:cubicBezTo>
                  <a:cubicBezTo>
                    <a:pt x="33467" y="21619"/>
                    <a:pt x="33556" y="21465"/>
                    <a:pt x="33666" y="21354"/>
                  </a:cubicBezTo>
                  <a:cubicBezTo>
                    <a:pt x="33776" y="21244"/>
                    <a:pt x="33887" y="21068"/>
                    <a:pt x="34019" y="20979"/>
                  </a:cubicBezTo>
                  <a:cubicBezTo>
                    <a:pt x="34041" y="20979"/>
                    <a:pt x="34041" y="21023"/>
                    <a:pt x="34085" y="21023"/>
                  </a:cubicBezTo>
                  <a:cubicBezTo>
                    <a:pt x="33975" y="21178"/>
                    <a:pt x="33865" y="21310"/>
                    <a:pt x="33710" y="21465"/>
                  </a:cubicBezTo>
                  <a:cubicBezTo>
                    <a:pt x="33534" y="21686"/>
                    <a:pt x="33335" y="21928"/>
                    <a:pt x="33136" y="22149"/>
                  </a:cubicBezTo>
                  <a:cubicBezTo>
                    <a:pt x="33026" y="22282"/>
                    <a:pt x="32893" y="22414"/>
                    <a:pt x="32805" y="22569"/>
                  </a:cubicBezTo>
                  <a:cubicBezTo>
                    <a:pt x="32805" y="22591"/>
                    <a:pt x="32827" y="22591"/>
                    <a:pt x="32827" y="22591"/>
                  </a:cubicBezTo>
                  <a:cubicBezTo>
                    <a:pt x="32915" y="22414"/>
                    <a:pt x="33114" y="22238"/>
                    <a:pt x="33247" y="22083"/>
                  </a:cubicBezTo>
                  <a:cubicBezTo>
                    <a:pt x="33423" y="21906"/>
                    <a:pt x="33578" y="21730"/>
                    <a:pt x="33710" y="21531"/>
                  </a:cubicBezTo>
                  <a:cubicBezTo>
                    <a:pt x="33798" y="21421"/>
                    <a:pt x="33909" y="21354"/>
                    <a:pt x="33997" y="21244"/>
                  </a:cubicBezTo>
                  <a:cubicBezTo>
                    <a:pt x="34019" y="21200"/>
                    <a:pt x="34085" y="21134"/>
                    <a:pt x="34130" y="21045"/>
                  </a:cubicBezTo>
                  <a:lnTo>
                    <a:pt x="34372" y="21134"/>
                  </a:lnTo>
                  <a:cubicBezTo>
                    <a:pt x="34328" y="21178"/>
                    <a:pt x="34262" y="21244"/>
                    <a:pt x="34218" y="21310"/>
                  </a:cubicBezTo>
                  <a:cubicBezTo>
                    <a:pt x="33997" y="21354"/>
                    <a:pt x="33798" y="21730"/>
                    <a:pt x="33666" y="21906"/>
                  </a:cubicBezTo>
                  <a:cubicBezTo>
                    <a:pt x="33556" y="22017"/>
                    <a:pt x="33445" y="22149"/>
                    <a:pt x="33335" y="22282"/>
                  </a:cubicBezTo>
                  <a:cubicBezTo>
                    <a:pt x="33247" y="22392"/>
                    <a:pt x="33136" y="22701"/>
                    <a:pt x="33004" y="22723"/>
                  </a:cubicBezTo>
                  <a:cubicBezTo>
                    <a:pt x="32982" y="22723"/>
                    <a:pt x="32982" y="22789"/>
                    <a:pt x="33004" y="22789"/>
                  </a:cubicBezTo>
                  <a:cubicBezTo>
                    <a:pt x="33114" y="22745"/>
                    <a:pt x="33114" y="22723"/>
                    <a:pt x="33158" y="22635"/>
                  </a:cubicBezTo>
                  <a:cubicBezTo>
                    <a:pt x="33269" y="22480"/>
                    <a:pt x="33357" y="22304"/>
                    <a:pt x="33489" y="22149"/>
                  </a:cubicBezTo>
                  <a:cubicBezTo>
                    <a:pt x="33666" y="21951"/>
                    <a:pt x="33865" y="21686"/>
                    <a:pt x="34085" y="21487"/>
                  </a:cubicBezTo>
                  <a:lnTo>
                    <a:pt x="34085" y="21487"/>
                  </a:lnTo>
                  <a:cubicBezTo>
                    <a:pt x="33688" y="21951"/>
                    <a:pt x="33335" y="22480"/>
                    <a:pt x="33004" y="23010"/>
                  </a:cubicBezTo>
                  <a:cubicBezTo>
                    <a:pt x="32364" y="23739"/>
                    <a:pt x="31790" y="24555"/>
                    <a:pt x="31149" y="25284"/>
                  </a:cubicBezTo>
                  <a:cubicBezTo>
                    <a:pt x="30443" y="26101"/>
                    <a:pt x="29670" y="26896"/>
                    <a:pt x="28898" y="27646"/>
                  </a:cubicBezTo>
                  <a:cubicBezTo>
                    <a:pt x="28522" y="27999"/>
                    <a:pt x="28147" y="28330"/>
                    <a:pt x="27794" y="28684"/>
                  </a:cubicBezTo>
                  <a:cubicBezTo>
                    <a:pt x="27617" y="28860"/>
                    <a:pt x="27463" y="29037"/>
                    <a:pt x="27264" y="29213"/>
                  </a:cubicBezTo>
                  <a:lnTo>
                    <a:pt x="27264" y="29147"/>
                  </a:lnTo>
                  <a:cubicBezTo>
                    <a:pt x="27264" y="29136"/>
                    <a:pt x="27247" y="29131"/>
                    <a:pt x="27231" y="29131"/>
                  </a:cubicBezTo>
                  <a:cubicBezTo>
                    <a:pt x="27214" y="29131"/>
                    <a:pt x="27198" y="29136"/>
                    <a:pt x="27198" y="29147"/>
                  </a:cubicBezTo>
                  <a:lnTo>
                    <a:pt x="27198" y="29236"/>
                  </a:lnTo>
                  <a:cubicBezTo>
                    <a:pt x="27065" y="29346"/>
                    <a:pt x="26933" y="29434"/>
                    <a:pt x="26800" y="29478"/>
                  </a:cubicBezTo>
                  <a:cubicBezTo>
                    <a:pt x="26800" y="29467"/>
                    <a:pt x="26784" y="29462"/>
                    <a:pt x="26767" y="29462"/>
                  </a:cubicBezTo>
                  <a:cubicBezTo>
                    <a:pt x="26751" y="29462"/>
                    <a:pt x="26734" y="29467"/>
                    <a:pt x="26734" y="29478"/>
                  </a:cubicBezTo>
                  <a:lnTo>
                    <a:pt x="26734" y="29523"/>
                  </a:lnTo>
                  <a:lnTo>
                    <a:pt x="26403" y="29589"/>
                  </a:lnTo>
                  <a:lnTo>
                    <a:pt x="26403" y="29567"/>
                  </a:lnTo>
                  <a:cubicBezTo>
                    <a:pt x="26403" y="29556"/>
                    <a:pt x="26392" y="29550"/>
                    <a:pt x="26381" y="29550"/>
                  </a:cubicBezTo>
                  <a:cubicBezTo>
                    <a:pt x="26370" y="29550"/>
                    <a:pt x="26359" y="29556"/>
                    <a:pt x="26359" y="29567"/>
                  </a:cubicBezTo>
                  <a:lnTo>
                    <a:pt x="26359" y="29633"/>
                  </a:lnTo>
                  <a:cubicBezTo>
                    <a:pt x="26293" y="29633"/>
                    <a:pt x="26271" y="29633"/>
                    <a:pt x="26204" y="29655"/>
                  </a:cubicBezTo>
                  <a:cubicBezTo>
                    <a:pt x="26381" y="29412"/>
                    <a:pt x="26535" y="29125"/>
                    <a:pt x="26712" y="28882"/>
                  </a:cubicBezTo>
                  <a:lnTo>
                    <a:pt x="26712" y="28926"/>
                  </a:lnTo>
                  <a:cubicBezTo>
                    <a:pt x="26722" y="28946"/>
                    <a:pt x="26745" y="28957"/>
                    <a:pt x="26768" y="28957"/>
                  </a:cubicBezTo>
                  <a:cubicBezTo>
                    <a:pt x="26796" y="28957"/>
                    <a:pt x="26822" y="28941"/>
                    <a:pt x="26822" y="28904"/>
                  </a:cubicBezTo>
                  <a:cubicBezTo>
                    <a:pt x="26867" y="28662"/>
                    <a:pt x="27419" y="27999"/>
                    <a:pt x="27595" y="27823"/>
                  </a:cubicBezTo>
                  <a:cubicBezTo>
                    <a:pt x="27838" y="27580"/>
                    <a:pt x="28059" y="27315"/>
                    <a:pt x="28302" y="27028"/>
                  </a:cubicBezTo>
                  <a:cubicBezTo>
                    <a:pt x="28412" y="26896"/>
                    <a:pt x="28566" y="26763"/>
                    <a:pt x="28677" y="26609"/>
                  </a:cubicBezTo>
                  <a:cubicBezTo>
                    <a:pt x="28853" y="26388"/>
                    <a:pt x="29074" y="26167"/>
                    <a:pt x="29273" y="25924"/>
                  </a:cubicBezTo>
                  <a:cubicBezTo>
                    <a:pt x="29295" y="25902"/>
                    <a:pt x="29339" y="25880"/>
                    <a:pt x="29361" y="25814"/>
                  </a:cubicBezTo>
                  <a:cubicBezTo>
                    <a:pt x="29604" y="25549"/>
                    <a:pt x="29825" y="25262"/>
                    <a:pt x="30068" y="25019"/>
                  </a:cubicBezTo>
                  <a:cubicBezTo>
                    <a:pt x="30708" y="24357"/>
                    <a:pt x="31216" y="23584"/>
                    <a:pt x="31812" y="22856"/>
                  </a:cubicBezTo>
                  <a:cubicBezTo>
                    <a:pt x="32054" y="22591"/>
                    <a:pt x="32319" y="22348"/>
                    <a:pt x="32540" y="22061"/>
                  </a:cubicBezTo>
                  <a:lnTo>
                    <a:pt x="32562" y="22061"/>
                  </a:lnTo>
                  <a:cubicBezTo>
                    <a:pt x="32719" y="21904"/>
                    <a:pt x="32835" y="21733"/>
                    <a:pt x="32985" y="21592"/>
                  </a:cubicBezTo>
                  <a:lnTo>
                    <a:pt x="32985" y="21592"/>
                  </a:lnTo>
                  <a:cubicBezTo>
                    <a:pt x="33139" y="21373"/>
                    <a:pt x="33314" y="21154"/>
                    <a:pt x="33489" y="20935"/>
                  </a:cubicBezTo>
                  <a:cubicBezTo>
                    <a:pt x="33644" y="20913"/>
                    <a:pt x="33754" y="20825"/>
                    <a:pt x="33887" y="20736"/>
                  </a:cubicBezTo>
                  <a:close/>
                  <a:moveTo>
                    <a:pt x="51216" y="30008"/>
                  </a:moveTo>
                  <a:cubicBezTo>
                    <a:pt x="51207" y="30008"/>
                    <a:pt x="51201" y="30012"/>
                    <a:pt x="51198" y="30017"/>
                  </a:cubicBezTo>
                  <a:lnTo>
                    <a:pt x="51198" y="30017"/>
                  </a:lnTo>
                  <a:cubicBezTo>
                    <a:pt x="51204" y="30014"/>
                    <a:pt x="51210" y="30011"/>
                    <a:pt x="51216" y="30008"/>
                  </a:cubicBezTo>
                  <a:close/>
                  <a:moveTo>
                    <a:pt x="51328" y="29975"/>
                  </a:moveTo>
                  <a:cubicBezTo>
                    <a:pt x="51321" y="29978"/>
                    <a:pt x="51313" y="29982"/>
                    <a:pt x="51305" y="29986"/>
                  </a:cubicBezTo>
                  <a:cubicBezTo>
                    <a:pt x="51300" y="29998"/>
                    <a:pt x="51295" y="30010"/>
                    <a:pt x="51291" y="30023"/>
                  </a:cubicBezTo>
                  <a:lnTo>
                    <a:pt x="51291" y="30023"/>
                  </a:lnTo>
                  <a:cubicBezTo>
                    <a:pt x="51303" y="30018"/>
                    <a:pt x="51315" y="30013"/>
                    <a:pt x="51327" y="30008"/>
                  </a:cubicBezTo>
                  <a:lnTo>
                    <a:pt x="51327" y="29986"/>
                  </a:lnTo>
                  <a:cubicBezTo>
                    <a:pt x="51327" y="29982"/>
                    <a:pt x="51328" y="29978"/>
                    <a:pt x="51328" y="29975"/>
                  </a:cubicBezTo>
                  <a:close/>
                  <a:moveTo>
                    <a:pt x="50854" y="30131"/>
                  </a:moveTo>
                  <a:cubicBezTo>
                    <a:pt x="50843" y="30134"/>
                    <a:pt x="50831" y="30137"/>
                    <a:pt x="50819" y="30141"/>
                  </a:cubicBezTo>
                  <a:cubicBezTo>
                    <a:pt x="50819" y="30159"/>
                    <a:pt x="50817" y="30175"/>
                    <a:pt x="50815" y="30190"/>
                  </a:cubicBezTo>
                  <a:lnTo>
                    <a:pt x="50815" y="30190"/>
                  </a:lnTo>
                  <a:cubicBezTo>
                    <a:pt x="50824" y="30188"/>
                    <a:pt x="50832" y="30187"/>
                    <a:pt x="50841" y="30185"/>
                  </a:cubicBezTo>
                  <a:cubicBezTo>
                    <a:pt x="50846" y="30166"/>
                    <a:pt x="50850" y="30148"/>
                    <a:pt x="50854" y="30131"/>
                  </a:cubicBezTo>
                  <a:close/>
                  <a:moveTo>
                    <a:pt x="52099" y="29677"/>
                  </a:moveTo>
                  <a:lnTo>
                    <a:pt x="52099" y="29677"/>
                  </a:lnTo>
                  <a:cubicBezTo>
                    <a:pt x="52099" y="29699"/>
                    <a:pt x="52077" y="29699"/>
                    <a:pt x="52077" y="29699"/>
                  </a:cubicBezTo>
                  <a:cubicBezTo>
                    <a:pt x="51967" y="29743"/>
                    <a:pt x="51856" y="29787"/>
                    <a:pt x="51746" y="29810"/>
                  </a:cubicBezTo>
                  <a:cubicBezTo>
                    <a:pt x="51746" y="29828"/>
                    <a:pt x="51746" y="29846"/>
                    <a:pt x="51746" y="29863"/>
                  </a:cubicBezTo>
                  <a:lnTo>
                    <a:pt x="51746" y="29863"/>
                  </a:lnTo>
                  <a:cubicBezTo>
                    <a:pt x="51842" y="29834"/>
                    <a:pt x="51937" y="29804"/>
                    <a:pt x="52033" y="29765"/>
                  </a:cubicBezTo>
                  <a:cubicBezTo>
                    <a:pt x="52057" y="29757"/>
                    <a:pt x="52079" y="29752"/>
                    <a:pt x="52099" y="29747"/>
                  </a:cubicBezTo>
                  <a:lnTo>
                    <a:pt x="52099" y="29747"/>
                  </a:lnTo>
                  <a:cubicBezTo>
                    <a:pt x="52098" y="29930"/>
                    <a:pt x="52087" y="30131"/>
                    <a:pt x="51989" y="30229"/>
                  </a:cubicBezTo>
                  <a:lnTo>
                    <a:pt x="51989" y="30207"/>
                  </a:lnTo>
                  <a:cubicBezTo>
                    <a:pt x="51980" y="30198"/>
                    <a:pt x="51967" y="30192"/>
                    <a:pt x="51955" y="30192"/>
                  </a:cubicBezTo>
                  <a:cubicBezTo>
                    <a:pt x="51938" y="30192"/>
                    <a:pt x="51923" y="30203"/>
                    <a:pt x="51923" y="30229"/>
                  </a:cubicBezTo>
                  <a:lnTo>
                    <a:pt x="51923" y="30317"/>
                  </a:lnTo>
                  <a:cubicBezTo>
                    <a:pt x="51923" y="30339"/>
                    <a:pt x="51967" y="30361"/>
                    <a:pt x="51989" y="30361"/>
                  </a:cubicBezTo>
                  <a:cubicBezTo>
                    <a:pt x="52221" y="30298"/>
                    <a:pt x="52211" y="29953"/>
                    <a:pt x="52191" y="29711"/>
                  </a:cubicBezTo>
                  <a:lnTo>
                    <a:pt x="52191" y="29711"/>
                  </a:lnTo>
                  <a:cubicBezTo>
                    <a:pt x="52157" y="29730"/>
                    <a:pt x="52129" y="29739"/>
                    <a:pt x="52099" y="29747"/>
                  </a:cubicBezTo>
                  <a:lnTo>
                    <a:pt x="52099" y="29747"/>
                  </a:lnTo>
                  <a:cubicBezTo>
                    <a:pt x="52099" y="29723"/>
                    <a:pt x="52099" y="29700"/>
                    <a:pt x="52099" y="29677"/>
                  </a:cubicBezTo>
                  <a:close/>
                  <a:moveTo>
                    <a:pt x="50131" y="30367"/>
                  </a:moveTo>
                  <a:cubicBezTo>
                    <a:pt x="50105" y="30378"/>
                    <a:pt x="50077" y="30390"/>
                    <a:pt x="50046" y="30406"/>
                  </a:cubicBezTo>
                  <a:lnTo>
                    <a:pt x="50046" y="30469"/>
                  </a:lnTo>
                  <a:lnTo>
                    <a:pt x="50046" y="30469"/>
                  </a:lnTo>
                  <a:cubicBezTo>
                    <a:pt x="50069" y="30461"/>
                    <a:pt x="50091" y="30455"/>
                    <a:pt x="50113" y="30450"/>
                  </a:cubicBezTo>
                  <a:cubicBezTo>
                    <a:pt x="50123" y="30429"/>
                    <a:pt x="50128" y="30399"/>
                    <a:pt x="50131" y="30367"/>
                  </a:cubicBezTo>
                  <a:close/>
                  <a:moveTo>
                    <a:pt x="49781" y="30475"/>
                  </a:moveTo>
                  <a:cubicBezTo>
                    <a:pt x="49752" y="30482"/>
                    <a:pt x="49723" y="30488"/>
                    <a:pt x="49693" y="30494"/>
                  </a:cubicBezTo>
                  <a:cubicBezTo>
                    <a:pt x="49671" y="30538"/>
                    <a:pt x="49671" y="30560"/>
                    <a:pt x="49671" y="30582"/>
                  </a:cubicBezTo>
                  <a:cubicBezTo>
                    <a:pt x="49671" y="30583"/>
                    <a:pt x="49671" y="30584"/>
                    <a:pt x="49671" y="30585"/>
                  </a:cubicBezTo>
                  <a:lnTo>
                    <a:pt x="49671" y="30585"/>
                  </a:lnTo>
                  <a:cubicBezTo>
                    <a:pt x="49694" y="30576"/>
                    <a:pt x="49717" y="30567"/>
                    <a:pt x="49737" y="30560"/>
                  </a:cubicBezTo>
                  <a:cubicBezTo>
                    <a:pt x="49775" y="30541"/>
                    <a:pt x="49780" y="30522"/>
                    <a:pt x="49781" y="30475"/>
                  </a:cubicBezTo>
                  <a:close/>
                  <a:moveTo>
                    <a:pt x="50157" y="30234"/>
                  </a:moveTo>
                  <a:cubicBezTo>
                    <a:pt x="50146" y="30234"/>
                    <a:pt x="50135" y="30240"/>
                    <a:pt x="50135" y="30251"/>
                  </a:cubicBezTo>
                  <a:cubicBezTo>
                    <a:pt x="50135" y="30287"/>
                    <a:pt x="50135" y="30329"/>
                    <a:pt x="50131" y="30367"/>
                  </a:cubicBezTo>
                  <a:lnTo>
                    <a:pt x="50131" y="30367"/>
                  </a:lnTo>
                  <a:cubicBezTo>
                    <a:pt x="50140" y="30363"/>
                    <a:pt x="50149" y="30359"/>
                    <a:pt x="50158" y="30356"/>
                  </a:cubicBezTo>
                  <a:lnTo>
                    <a:pt x="50158" y="30356"/>
                  </a:lnTo>
                  <a:cubicBezTo>
                    <a:pt x="50157" y="30378"/>
                    <a:pt x="50157" y="30401"/>
                    <a:pt x="50157" y="30428"/>
                  </a:cubicBezTo>
                  <a:cubicBezTo>
                    <a:pt x="50179" y="30406"/>
                    <a:pt x="50179" y="30406"/>
                    <a:pt x="50223" y="30406"/>
                  </a:cubicBezTo>
                  <a:cubicBezTo>
                    <a:pt x="50239" y="30395"/>
                    <a:pt x="50257" y="30386"/>
                    <a:pt x="50277" y="30377"/>
                  </a:cubicBezTo>
                  <a:lnTo>
                    <a:pt x="50277" y="30377"/>
                  </a:lnTo>
                  <a:cubicBezTo>
                    <a:pt x="50267" y="30413"/>
                    <a:pt x="50267" y="30453"/>
                    <a:pt x="50267" y="30494"/>
                  </a:cubicBezTo>
                  <a:cubicBezTo>
                    <a:pt x="50245" y="30560"/>
                    <a:pt x="50223" y="30604"/>
                    <a:pt x="50223" y="30670"/>
                  </a:cubicBezTo>
                  <a:lnTo>
                    <a:pt x="50223" y="30737"/>
                  </a:lnTo>
                  <a:cubicBezTo>
                    <a:pt x="50223" y="30759"/>
                    <a:pt x="50245" y="30770"/>
                    <a:pt x="50267" y="30770"/>
                  </a:cubicBezTo>
                  <a:cubicBezTo>
                    <a:pt x="50289" y="30770"/>
                    <a:pt x="50311" y="30759"/>
                    <a:pt x="50311" y="30737"/>
                  </a:cubicBezTo>
                  <a:cubicBezTo>
                    <a:pt x="50311" y="30670"/>
                    <a:pt x="50355" y="30648"/>
                    <a:pt x="50377" y="30560"/>
                  </a:cubicBezTo>
                  <a:lnTo>
                    <a:pt x="50377" y="30450"/>
                  </a:lnTo>
                  <a:cubicBezTo>
                    <a:pt x="50422" y="30406"/>
                    <a:pt x="50444" y="30361"/>
                    <a:pt x="50466" y="30339"/>
                  </a:cubicBezTo>
                  <a:cubicBezTo>
                    <a:pt x="50472" y="30333"/>
                    <a:pt x="50475" y="30326"/>
                    <a:pt x="50475" y="30320"/>
                  </a:cubicBezTo>
                  <a:lnTo>
                    <a:pt x="50475" y="30320"/>
                  </a:lnTo>
                  <a:cubicBezTo>
                    <a:pt x="50455" y="30325"/>
                    <a:pt x="50435" y="30330"/>
                    <a:pt x="50415" y="30335"/>
                  </a:cubicBezTo>
                  <a:lnTo>
                    <a:pt x="50415" y="30335"/>
                  </a:lnTo>
                  <a:cubicBezTo>
                    <a:pt x="50426" y="30325"/>
                    <a:pt x="50431" y="30317"/>
                    <a:pt x="50444" y="30317"/>
                  </a:cubicBezTo>
                  <a:cubicBezTo>
                    <a:pt x="50450" y="30311"/>
                    <a:pt x="50457" y="30308"/>
                    <a:pt x="50462" y="30308"/>
                  </a:cubicBezTo>
                  <a:cubicBezTo>
                    <a:pt x="50469" y="30308"/>
                    <a:pt x="50475" y="30313"/>
                    <a:pt x="50475" y="30320"/>
                  </a:cubicBezTo>
                  <a:lnTo>
                    <a:pt x="50475" y="30320"/>
                  </a:lnTo>
                  <a:cubicBezTo>
                    <a:pt x="50479" y="30319"/>
                    <a:pt x="50484" y="30318"/>
                    <a:pt x="50488" y="30317"/>
                  </a:cubicBezTo>
                  <a:cubicBezTo>
                    <a:pt x="50493" y="30296"/>
                    <a:pt x="50496" y="30276"/>
                    <a:pt x="50497" y="30255"/>
                  </a:cubicBezTo>
                  <a:lnTo>
                    <a:pt x="50497" y="30255"/>
                  </a:lnTo>
                  <a:cubicBezTo>
                    <a:pt x="50472" y="30262"/>
                    <a:pt x="50447" y="30268"/>
                    <a:pt x="50422" y="30273"/>
                  </a:cubicBezTo>
                  <a:cubicBezTo>
                    <a:pt x="50391" y="30318"/>
                    <a:pt x="50382" y="30333"/>
                    <a:pt x="50379" y="30344"/>
                  </a:cubicBezTo>
                  <a:lnTo>
                    <a:pt x="50379" y="30344"/>
                  </a:lnTo>
                  <a:cubicBezTo>
                    <a:pt x="50391" y="30341"/>
                    <a:pt x="50403" y="30338"/>
                    <a:pt x="50415" y="30335"/>
                  </a:cubicBezTo>
                  <a:lnTo>
                    <a:pt x="50415" y="30335"/>
                  </a:lnTo>
                  <a:cubicBezTo>
                    <a:pt x="50407" y="30343"/>
                    <a:pt x="50396" y="30352"/>
                    <a:pt x="50377" y="30361"/>
                  </a:cubicBezTo>
                  <a:cubicBezTo>
                    <a:pt x="50377" y="30354"/>
                    <a:pt x="50377" y="30350"/>
                    <a:pt x="50379" y="30344"/>
                  </a:cubicBezTo>
                  <a:lnTo>
                    <a:pt x="50379" y="30344"/>
                  </a:lnTo>
                  <a:cubicBezTo>
                    <a:pt x="50343" y="30354"/>
                    <a:pt x="50308" y="30364"/>
                    <a:pt x="50277" y="30377"/>
                  </a:cubicBezTo>
                  <a:lnTo>
                    <a:pt x="50277" y="30377"/>
                  </a:lnTo>
                  <a:cubicBezTo>
                    <a:pt x="50284" y="30355"/>
                    <a:pt x="50294" y="30334"/>
                    <a:pt x="50311" y="30317"/>
                  </a:cubicBezTo>
                  <a:lnTo>
                    <a:pt x="50267" y="30317"/>
                  </a:lnTo>
                  <a:cubicBezTo>
                    <a:pt x="50232" y="30329"/>
                    <a:pt x="50197" y="30341"/>
                    <a:pt x="50158" y="30356"/>
                  </a:cubicBezTo>
                  <a:lnTo>
                    <a:pt x="50158" y="30356"/>
                  </a:lnTo>
                  <a:cubicBezTo>
                    <a:pt x="50160" y="30322"/>
                    <a:pt x="50166" y="30291"/>
                    <a:pt x="50179" y="30251"/>
                  </a:cubicBezTo>
                  <a:cubicBezTo>
                    <a:pt x="50179" y="30240"/>
                    <a:pt x="50168" y="30234"/>
                    <a:pt x="50157" y="30234"/>
                  </a:cubicBezTo>
                  <a:close/>
                  <a:moveTo>
                    <a:pt x="49154" y="30743"/>
                  </a:moveTo>
                  <a:cubicBezTo>
                    <a:pt x="49115" y="30759"/>
                    <a:pt x="49084" y="30759"/>
                    <a:pt x="49053" y="30759"/>
                  </a:cubicBezTo>
                  <a:cubicBezTo>
                    <a:pt x="49047" y="30771"/>
                    <a:pt x="49042" y="30786"/>
                    <a:pt x="49039" y="30801"/>
                  </a:cubicBezTo>
                  <a:lnTo>
                    <a:pt x="49039" y="30801"/>
                  </a:lnTo>
                  <a:cubicBezTo>
                    <a:pt x="49071" y="30795"/>
                    <a:pt x="49106" y="30790"/>
                    <a:pt x="49141" y="30781"/>
                  </a:cubicBezTo>
                  <a:cubicBezTo>
                    <a:pt x="49147" y="30770"/>
                    <a:pt x="49151" y="30757"/>
                    <a:pt x="49154" y="30743"/>
                  </a:cubicBezTo>
                  <a:close/>
                  <a:moveTo>
                    <a:pt x="49605" y="30538"/>
                  </a:moveTo>
                  <a:cubicBezTo>
                    <a:pt x="49583" y="30538"/>
                    <a:pt x="49561" y="30560"/>
                    <a:pt x="49539" y="30560"/>
                  </a:cubicBezTo>
                  <a:cubicBezTo>
                    <a:pt x="49362" y="30604"/>
                    <a:pt x="49340" y="30670"/>
                    <a:pt x="49207" y="30715"/>
                  </a:cubicBezTo>
                  <a:cubicBezTo>
                    <a:pt x="49201" y="30719"/>
                    <a:pt x="49195" y="30722"/>
                    <a:pt x="49189" y="30726"/>
                  </a:cubicBezTo>
                  <a:lnTo>
                    <a:pt x="49189" y="30726"/>
                  </a:lnTo>
                  <a:cubicBezTo>
                    <a:pt x="49200" y="30684"/>
                    <a:pt x="49229" y="30662"/>
                    <a:pt x="49229" y="30626"/>
                  </a:cubicBezTo>
                  <a:cubicBezTo>
                    <a:pt x="49229" y="30604"/>
                    <a:pt x="49213" y="30593"/>
                    <a:pt x="49196" y="30593"/>
                  </a:cubicBezTo>
                  <a:cubicBezTo>
                    <a:pt x="49180" y="30593"/>
                    <a:pt x="49163" y="30604"/>
                    <a:pt x="49163" y="30626"/>
                  </a:cubicBezTo>
                  <a:cubicBezTo>
                    <a:pt x="49163" y="30659"/>
                    <a:pt x="49163" y="30704"/>
                    <a:pt x="49154" y="30743"/>
                  </a:cubicBezTo>
                  <a:lnTo>
                    <a:pt x="49154" y="30743"/>
                  </a:lnTo>
                  <a:cubicBezTo>
                    <a:pt x="49165" y="30739"/>
                    <a:pt x="49177" y="30733"/>
                    <a:pt x="49189" y="30726"/>
                  </a:cubicBezTo>
                  <a:lnTo>
                    <a:pt x="49189" y="30726"/>
                  </a:lnTo>
                  <a:cubicBezTo>
                    <a:pt x="49187" y="30736"/>
                    <a:pt x="49185" y="30746"/>
                    <a:pt x="49185" y="30759"/>
                  </a:cubicBezTo>
                  <a:cubicBezTo>
                    <a:pt x="49252" y="30737"/>
                    <a:pt x="49296" y="30737"/>
                    <a:pt x="49362" y="30693"/>
                  </a:cubicBezTo>
                  <a:cubicBezTo>
                    <a:pt x="49406" y="30670"/>
                    <a:pt x="49450" y="30648"/>
                    <a:pt x="49516" y="30626"/>
                  </a:cubicBezTo>
                  <a:cubicBezTo>
                    <a:pt x="49542" y="30626"/>
                    <a:pt x="49571" y="30620"/>
                    <a:pt x="49601" y="30610"/>
                  </a:cubicBezTo>
                  <a:lnTo>
                    <a:pt x="49601" y="30610"/>
                  </a:lnTo>
                  <a:cubicBezTo>
                    <a:pt x="49559" y="30673"/>
                    <a:pt x="49539" y="30717"/>
                    <a:pt x="49539" y="30803"/>
                  </a:cubicBezTo>
                  <a:cubicBezTo>
                    <a:pt x="49539" y="30818"/>
                    <a:pt x="49549" y="30844"/>
                    <a:pt x="49563" y="30844"/>
                  </a:cubicBezTo>
                  <a:cubicBezTo>
                    <a:pt x="49569" y="30844"/>
                    <a:pt x="49576" y="30839"/>
                    <a:pt x="49583" y="30825"/>
                  </a:cubicBezTo>
                  <a:cubicBezTo>
                    <a:pt x="49692" y="30759"/>
                    <a:pt x="49671" y="30694"/>
                    <a:pt x="49671" y="30585"/>
                  </a:cubicBezTo>
                  <a:lnTo>
                    <a:pt x="49671" y="30585"/>
                  </a:lnTo>
                  <a:cubicBezTo>
                    <a:pt x="49648" y="30594"/>
                    <a:pt x="49624" y="30603"/>
                    <a:pt x="49601" y="30610"/>
                  </a:cubicBezTo>
                  <a:lnTo>
                    <a:pt x="49601" y="30610"/>
                  </a:lnTo>
                  <a:cubicBezTo>
                    <a:pt x="49602" y="30608"/>
                    <a:pt x="49603" y="30606"/>
                    <a:pt x="49605" y="30604"/>
                  </a:cubicBezTo>
                  <a:lnTo>
                    <a:pt x="49605" y="30538"/>
                  </a:lnTo>
                  <a:close/>
                  <a:moveTo>
                    <a:pt x="31569" y="25262"/>
                  </a:moveTo>
                  <a:cubicBezTo>
                    <a:pt x="31216" y="25770"/>
                    <a:pt x="30951" y="26277"/>
                    <a:pt x="30553" y="26785"/>
                  </a:cubicBezTo>
                  <a:cubicBezTo>
                    <a:pt x="29803" y="27712"/>
                    <a:pt x="29074" y="28662"/>
                    <a:pt x="28235" y="29523"/>
                  </a:cubicBezTo>
                  <a:cubicBezTo>
                    <a:pt x="27750" y="29986"/>
                    <a:pt x="27264" y="30361"/>
                    <a:pt x="26756" y="30803"/>
                  </a:cubicBezTo>
                  <a:cubicBezTo>
                    <a:pt x="26535" y="31002"/>
                    <a:pt x="26271" y="31222"/>
                    <a:pt x="25962" y="31311"/>
                  </a:cubicBezTo>
                  <a:lnTo>
                    <a:pt x="25939" y="31311"/>
                  </a:lnTo>
                  <a:cubicBezTo>
                    <a:pt x="25895" y="31322"/>
                    <a:pt x="25846" y="31327"/>
                    <a:pt x="25790" y="31327"/>
                  </a:cubicBezTo>
                  <a:cubicBezTo>
                    <a:pt x="25735" y="31327"/>
                    <a:pt x="25675" y="31322"/>
                    <a:pt x="25608" y="31311"/>
                  </a:cubicBezTo>
                  <a:cubicBezTo>
                    <a:pt x="25608" y="31289"/>
                    <a:pt x="25630" y="31289"/>
                    <a:pt x="25630" y="31244"/>
                  </a:cubicBezTo>
                  <a:cubicBezTo>
                    <a:pt x="25646" y="31229"/>
                    <a:pt x="25640" y="31213"/>
                    <a:pt x="25627" y="31213"/>
                  </a:cubicBezTo>
                  <a:cubicBezTo>
                    <a:pt x="25621" y="31213"/>
                    <a:pt x="25615" y="31216"/>
                    <a:pt x="25608" y="31222"/>
                  </a:cubicBezTo>
                  <a:cubicBezTo>
                    <a:pt x="25586" y="31244"/>
                    <a:pt x="25586" y="31289"/>
                    <a:pt x="25542" y="31311"/>
                  </a:cubicBezTo>
                  <a:cubicBezTo>
                    <a:pt x="25388" y="31289"/>
                    <a:pt x="25211" y="31222"/>
                    <a:pt x="25167" y="31112"/>
                  </a:cubicBezTo>
                  <a:cubicBezTo>
                    <a:pt x="25211" y="31024"/>
                    <a:pt x="25299" y="30980"/>
                    <a:pt x="25365" y="30891"/>
                  </a:cubicBezTo>
                  <a:cubicBezTo>
                    <a:pt x="25630" y="30516"/>
                    <a:pt x="25917" y="30141"/>
                    <a:pt x="26160" y="29765"/>
                  </a:cubicBezTo>
                  <a:lnTo>
                    <a:pt x="26359" y="29765"/>
                  </a:lnTo>
                  <a:cubicBezTo>
                    <a:pt x="26271" y="29986"/>
                    <a:pt x="26072" y="30185"/>
                    <a:pt x="26050" y="30428"/>
                  </a:cubicBezTo>
                  <a:cubicBezTo>
                    <a:pt x="26050" y="30439"/>
                    <a:pt x="26055" y="30444"/>
                    <a:pt x="26064" y="30444"/>
                  </a:cubicBezTo>
                  <a:cubicBezTo>
                    <a:pt x="26072" y="30444"/>
                    <a:pt x="26083" y="30439"/>
                    <a:pt x="26094" y="30428"/>
                  </a:cubicBezTo>
                  <a:cubicBezTo>
                    <a:pt x="26182" y="30207"/>
                    <a:pt x="26337" y="29986"/>
                    <a:pt x="26403" y="29765"/>
                  </a:cubicBezTo>
                  <a:cubicBezTo>
                    <a:pt x="26513" y="29765"/>
                    <a:pt x="26624" y="29743"/>
                    <a:pt x="26734" y="29699"/>
                  </a:cubicBezTo>
                  <a:lnTo>
                    <a:pt x="26734" y="29699"/>
                  </a:lnTo>
                  <a:cubicBezTo>
                    <a:pt x="26646" y="29898"/>
                    <a:pt x="26491" y="30074"/>
                    <a:pt x="26491" y="30295"/>
                  </a:cubicBezTo>
                  <a:cubicBezTo>
                    <a:pt x="26491" y="30311"/>
                    <a:pt x="26513" y="30326"/>
                    <a:pt x="26542" y="30326"/>
                  </a:cubicBezTo>
                  <a:cubicBezTo>
                    <a:pt x="26554" y="30326"/>
                    <a:pt x="26567" y="30324"/>
                    <a:pt x="26580" y="30317"/>
                  </a:cubicBezTo>
                  <a:cubicBezTo>
                    <a:pt x="26602" y="30229"/>
                    <a:pt x="26668" y="30207"/>
                    <a:pt x="26712" y="30119"/>
                  </a:cubicBezTo>
                  <a:cubicBezTo>
                    <a:pt x="26712" y="30096"/>
                    <a:pt x="26668" y="30096"/>
                    <a:pt x="26668" y="30096"/>
                  </a:cubicBezTo>
                  <a:lnTo>
                    <a:pt x="26602" y="30185"/>
                  </a:lnTo>
                  <a:cubicBezTo>
                    <a:pt x="26624" y="30008"/>
                    <a:pt x="26756" y="29876"/>
                    <a:pt x="26822" y="29699"/>
                  </a:cubicBezTo>
                  <a:cubicBezTo>
                    <a:pt x="26955" y="29655"/>
                    <a:pt x="27087" y="29589"/>
                    <a:pt x="27220" y="29523"/>
                  </a:cubicBezTo>
                  <a:lnTo>
                    <a:pt x="27220" y="29567"/>
                  </a:lnTo>
                  <a:cubicBezTo>
                    <a:pt x="27220" y="29655"/>
                    <a:pt x="27220" y="29765"/>
                    <a:pt x="27176" y="29810"/>
                  </a:cubicBezTo>
                  <a:cubicBezTo>
                    <a:pt x="27160" y="29842"/>
                    <a:pt x="27179" y="29862"/>
                    <a:pt x="27199" y="29862"/>
                  </a:cubicBezTo>
                  <a:cubicBezTo>
                    <a:pt x="27206" y="29862"/>
                    <a:pt x="27214" y="29860"/>
                    <a:pt x="27220" y="29854"/>
                  </a:cubicBezTo>
                  <a:cubicBezTo>
                    <a:pt x="27286" y="29787"/>
                    <a:pt x="27286" y="29677"/>
                    <a:pt x="27286" y="29633"/>
                  </a:cubicBezTo>
                  <a:cubicBezTo>
                    <a:pt x="27286" y="29567"/>
                    <a:pt x="27286" y="29523"/>
                    <a:pt x="27308" y="29456"/>
                  </a:cubicBezTo>
                  <a:cubicBezTo>
                    <a:pt x="27485" y="29346"/>
                    <a:pt x="27639" y="29213"/>
                    <a:pt x="27772" y="29081"/>
                  </a:cubicBezTo>
                  <a:lnTo>
                    <a:pt x="27772" y="29081"/>
                  </a:lnTo>
                  <a:cubicBezTo>
                    <a:pt x="27750" y="29147"/>
                    <a:pt x="27728" y="29258"/>
                    <a:pt x="27683" y="29346"/>
                  </a:cubicBezTo>
                  <a:cubicBezTo>
                    <a:pt x="27639" y="29368"/>
                    <a:pt x="27617" y="29412"/>
                    <a:pt x="27595" y="29456"/>
                  </a:cubicBezTo>
                  <a:cubicBezTo>
                    <a:pt x="27557" y="29475"/>
                    <a:pt x="27601" y="29527"/>
                    <a:pt x="27628" y="29527"/>
                  </a:cubicBezTo>
                  <a:cubicBezTo>
                    <a:pt x="27632" y="29527"/>
                    <a:pt x="27636" y="29526"/>
                    <a:pt x="27639" y="29523"/>
                  </a:cubicBezTo>
                  <a:cubicBezTo>
                    <a:pt x="27705" y="29478"/>
                    <a:pt x="27728" y="29434"/>
                    <a:pt x="27750" y="29368"/>
                  </a:cubicBezTo>
                  <a:cubicBezTo>
                    <a:pt x="27772" y="29346"/>
                    <a:pt x="27772" y="29324"/>
                    <a:pt x="27772" y="29302"/>
                  </a:cubicBezTo>
                  <a:cubicBezTo>
                    <a:pt x="27816" y="29191"/>
                    <a:pt x="27838" y="29081"/>
                    <a:pt x="27926" y="28993"/>
                  </a:cubicBezTo>
                  <a:cubicBezTo>
                    <a:pt x="27948" y="28971"/>
                    <a:pt x="27926" y="28971"/>
                    <a:pt x="27926" y="28926"/>
                  </a:cubicBezTo>
                  <a:cubicBezTo>
                    <a:pt x="28103" y="28772"/>
                    <a:pt x="28279" y="28573"/>
                    <a:pt x="28478" y="28419"/>
                  </a:cubicBezTo>
                  <a:cubicBezTo>
                    <a:pt x="29383" y="27558"/>
                    <a:pt x="30244" y="26653"/>
                    <a:pt x="31127" y="25770"/>
                  </a:cubicBezTo>
                  <a:cubicBezTo>
                    <a:pt x="31282" y="25593"/>
                    <a:pt x="31436" y="25439"/>
                    <a:pt x="31569" y="25262"/>
                  </a:cubicBezTo>
                  <a:close/>
                  <a:moveTo>
                    <a:pt x="46271" y="30119"/>
                  </a:moveTo>
                  <a:lnTo>
                    <a:pt x="46271" y="30119"/>
                  </a:lnTo>
                  <a:cubicBezTo>
                    <a:pt x="45719" y="30428"/>
                    <a:pt x="45123" y="30648"/>
                    <a:pt x="44505" y="30869"/>
                  </a:cubicBezTo>
                  <a:cubicBezTo>
                    <a:pt x="44351" y="30913"/>
                    <a:pt x="44174" y="30957"/>
                    <a:pt x="44020" y="31024"/>
                  </a:cubicBezTo>
                  <a:cubicBezTo>
                    <a:pt x="43821" y="31112"/>
                    <a:pt x="43688" y="31244"/>
                    <a:pt x="43490" y="31333"/>
                  </a:cubicBezTo>
                  <a:cubicBezTo>
                    <a:pt x="43357" y="31399"/>
                    <a:pt x="43203" y="31421"/>
                    <a:pt x="43070" y="31509"/>
                  </a:cubicBezTo>
                  <a:cubicBezTo>
                    <a:pt x="43534" y="31134"/>
                    <a:pt x="43865" y="30693"/>
                    <a:pt x="44395" y="30450"/>
                  </a:cubicBezTo>
                  <a:cubicBezTo>
                    <a:pt x="45035" y="30141"/>
                    <a:pt x="45631" y="30207"/>
                    <a:pt x="46271" y="30119"/>
                  </a:cubicBezTo>
                  <a:close/>
                  <a:moveTo>
                    <a:pt x="28687" y="9050"/>
                  </a:moveTo>
                  <a:cubicBezTo>
                    <a:pt x="28739" y="9050"/>
                    <a:pt x="28794" y="9052"/>
                    <a:pt x="28853" y="9058"/>
                  </a:cubicBezTo>
                  <a:cubicBezTo>
                    <a:pt x="29163" y="9125"/>
                    <a:pt x="29494" y="9213"/>
                    <a:pt x="29803" y="9279"/>
                  </a:cubicBezTo>
                  <a:cubicBezTo>
                    <a:pt x="30134" y="9367"/>
                    <a:pt x="30465" y="9544"/>
                    <a:pt x="30730" y="9721"/>
                  </a:cubicBezTo>
                  <a:lnTo>
                    <a:pt x="30642" y="9721"/>
                  </a:lnTo>
                  <a:cubicBezTo>
                    <a:pt x="30620" y="9721"/>
                    <a:pt x="30620" y="9787"/>
                    <a:pt x="30642" y="9787"/>
                  </a:cubicBezTo>
                  <a:lnTo>
                    <a:pt x="30818" y="9787"/>
                  </a:lnTo>
                  <a:cubicBezTo>
                    <a:pt x="31370" y="10118"/>
                    <a:pt x="31856" y="10537"/>
                    <a:pt x="32474" y="10714"/>
                  </a:cubicBezTo>
                  <a:cubicBezTo>
                    <a:pt x="33004" y="10891"/>
                    <a:pt x="33489" y="11089"/>
                    <a:pt x="33997" y="11266"/>
                  </a:cubicBezTo>
                  <a:cubicBezTo>
                    <a:pt x="34505" y="11442"/>
                    <a:pt x="35145" y="11575"/>
                    <a:pt x="35609" y="11862"/>
                  </a:cubicBezTo>
                  <a:cubicBezTo>
                    <a:pt x="36006" y="12083"/>
                    <a:pt x="36470" y="12436"/>
                    <a:pt x="36757" y="12767"/>
                  </a:cubicBezTo>
                  <a:cubicBezTo>
                    <a:pt x="36911" y="12966"/>
                    <a:pt x="36999" y="13209"/>
                    <a:pt x="37242" y="13319"/>
                  </a:cubicBezTo>
                  <a:cubicBezTo>
                    <a:pt x="37264" y="13363"/>
                    <a:pt x="37308" y="13429"/>
                    <a:pt x="37308" y="13473"/>
                  </a:cubicBezTo>
                  <a:cubicBezTo>
                    <a:pt x="37331" y="13562"/>
                    <a:pt x="37375" y="13650"/>
                    <a:pt x="37463" y="13694"/>
                  </a:cubicBezTo>
                  <a:cubicBezTo>
                    <a:pt x="37551" y="13805"/>
                    <a:pt x="37662" y="13915"/>
                    <a:pt x="37772" y="14025"/>
                  </a:cubicBezTo>
                  <a:cubicBezTo>
                    <a:pt x="37794" y="14092"/>
                    <a:pt x="37816" y="14114"/>
                    <a:pt x="37882" y="14180"/>
                  </a:cubicBezTo>
                  <a:cubicBezTo>
                    <a:pt x="38081" y="14555"/>
                    <a:pt x="38236" y="14953"/>
                    <a:pt x="38456" y="15328"/>
                  </a:cubicBezTo>
                  <a:cubicBezTo>
                    <a:pt x="38743" y="15769"/>
                    <a:pt x="38898" y="16189"/>
                    <a:pt x="39119" y="16652"/>
                  </a:cubicBezTo>
                  <a:cubicBezTo>
                    <a:pt x="39229" y="16873"/>
                    <a:pt x="39428" y="17050"/>
                    <a:pt x="39538" y="17270"/>
                  </a:cubicBezTo>
                  <a:cubicBezTo>
                    <a:pt x="39671" y="17513"/>
                    <a:pt x="39737" y="17867"/>
                    <a:pt x="39847" y="18154"/>
                  </a:cubicBezTo>
                  <a:cubicBezTo>
                    <a:pt x="40223" y="19257"/>
                    <a:pt x="39980" y="20582"/>
                    <a:pt x="39604" y="21641"/>
                  </a:cubicBezTo>
                  <a:cubicBezTo>
                    <a:pt x="39516" y="21906"/>
                    <a:pt x="39339" y="22127"/>
                    <a:pt x="39185" y="22370"/>
                  </a:cubicBezTo>
                  <a:lnTo>
                    <a:pt x="39273" y="22193"/>
                  </a:lnTo>
                  <a:cubicBezTo>
                    <a:pt x="39406" y="21862"/>
                    <a:pt x="39516" y="21465"/>
                    <a:pt x="39560" y="21090"/>
                  </a:cubicBezTo>
                  <a:cubicBezTo>
                    <a:pt x="39715" y="20383"/>
                    <a:pt x="39781" y="19588"/>
                    <a:pt x="39737" y="18838"/>
                  </a:cubicBezTo>
                  <a:cubicBezTo>
                    <a:pt x="39737" y="18799"/>
                    <a:pt x="39700" y="18776"/>
                    <a:pt x="39668" y="18776"/>
                  </a:cubicBezTo>
                  <a:cubicBezTo>
                    <a:pt x="39646" y="18776"/>
                    <a:pt x="39626" y="18788"/>
                    <a:pt x="39626" y="18816"/>
                  </a:cubicBezTo>
                  <a:cubicBezTo>
                    <a:pt x="39428" y="19743"/>
                    <a:pt x="39406" y="20692"/>
                    <a:pt x="39185" y="21597"/>
                  </a:cubicBezTo>
                  <a:cubicBezTo>
                    <a:pt x="39052" y="22149"/>
                    <a:pt x="38766" y="22458"/>
                    <a:pt x="38456" y="22922"/>
                  </a:cubicBezTo>
                  <a:cubicBezTo>
                    <a:pt x="38346" y="23076"/>
                    <a:pt x="38214" y="23408"/>
                    <a:pt x="38059" y="23496"/>
                  </a:cubicBezTo>
                  <a:cubicBezTo>
                    <a:pt x="37993" y="23523"/>
                    <a:pt x="37935" y="23536"/>
                    <a:pt x="37884" y="23536"/>
                  </a:cubicBezTo>
                  <a:cubicBezTo>
                    <a:pt x="37731" y="23536"/>
                    <a:pt x="37640" y="23424"/>
                    <a:pt x="37573" y="23275"/>
                  </a:cubicBezTo>
                  <a:cubicBezTo>
                    <a:pt x="37618" y="23231"/>
                    <a:pt x="37662" y="23143"/>
                    <a:pt x="37684" y="23076"/>
                  </a:cubicBezTo>
                  <a:cubicBezTo>
                    <a:pt x="37715" y="23061"/>
                    <a:pt x="37691" y="23045"/>
                    <a:pt x="37667" y="23045"/>
                  </a:cubicBezTo>
                  <a:cubicBezTo>
                    <a:pt x="37656" y="23045"/>
                    <a:pt x="37646" y="23048"/>
                    <a:pt x="37640" y="23054"/>
                  </a:cubicBezTo>
                  <a:cubicBezTo>
                    <a:pt x="37618" y="23121"/>
                    <a:pt x="37573" y="23165"/>
                    <a:pt x="37529" y="23187"/>
                  </a:cubicBezTo>
                  <a:cubicBezTo>
                    <a:pt x="37463" y="23032"/>
                    <a:pt x="37441" y="22834"/>
                    <a:pt x="37441" y="22701"/>
                  </a:cubicBezTo>
                  <a:cubicBezTo>
                    <a:pt x="37441" y="22652"/>
                    <a:pt x="37399" y="22623"/>
                    <a:pt x="37359" y="22623"/>
                  </a:cubicBezTo>
                  <a:cubicBezTo>
                    <a:pt x="37327" y="22623"/>
                    <a:pt x="37296" y="22640"/>
                    <a:pt x="37286" y="22679"/>
                  </a:cubicBezTo>
                  <a:lnTo>
                    <a:pt x="37286" y="22723"/>
                  </a:lnTo>
                  <a:cubicBezTo>
                    <a:pt x="37198" y="22811"/>
                    <a:pt x="37088" y="22922"/>
                    <a:pt x="37022" y="23032"/>
                  </a:cubicBezTo>
                  <a:cubicBezTo>
                    <a:pt x="37088" y="22900"/>
                    <a:pt x="37132" y="22723"/>
                    <a:pt x="37242" y="22613"/>
                  </a:cubicBezTo>
                  <a:cubicBezTo>
                    <a:pt x="37242" y="22613"/>
                    <a:pt x="37242" y="22591"/>
                    <a:pt x="37286" y="22591"/>
                  </a:cubicBezTo>
                  <a:cubicBezTo>
                    <a:pt x="37311" y="22593"/>
                    <a:pt x="37335" y="22594"/>
                    <a:pt x="37360" y="22594"/>
                  </a:cubicBezTo>
                  <a:cubicBezTo>
                    <a:pt x="37628" y="22594"/>
                    <a:pt x="37921" y="22486"/>
                    <a:pt x="38103" y="22304"/>
                  </a:cubicBezTo>
                  <a:cubicBezTo>
                    <a:pt x="38456" y="21928"/>
                    <a:pt x="38743" y="21399"/>
                    <a:pt x="38788" y="20869"/>
                  </a:cubicBezTo>
                  <a:cubicBezTo>
                    <a:pt x="38832" y="20427"/>
                    <a:pt x="39008" y="20074"/>
                    <a:pt x="39097" y="19633"/>
                  </a:cubicBezTo>
                  <a:cubicBezTo>
                    <a:pt x="39163" y="19279"/>
                    <a:pt x="39163" y="18948"/>
                    <a:pt x="39097" y="18595"/>
                  </a:cubicBezTo>
                  <a:cubicBezTo>
                    <a:pt x="39097" y="18562"/>
                    <a:pt x="39075" y="18545"/>
                    <a:pt x="39052" y="18545"/>
                  </a:cubicBezTo>
                  <a:cubicBezTo>
                    <a:pt x="39030" y="18545"/>
                    <a:pt x="39008" y="18562"/>
                    <a:pt x="39008" y="18595"/>
                  </a:cubicBezTo>
                  <a:cubicBezTo>
                    <a:pt x="38964" y="19103"/>
                    <a:pt x="38876" y="19611"/>
                    <a:pt x="38677" y="20096"/>
                  </a:cubicBezTo>
                  <a:cubicBezTo>
                    <a:pt x="38567" y="20383"/>
                    <a:pt x="38523" y="20604"/>
                    <a:pt x="38456" y="20869"/>
                  </a:cubicBezTo>
                  <a:cubicBezTo>
                    <a:pt x="38390" y="21266"/>
                    <a:pt x="38192" y="21597"/>
                    <a:pt x="37971" y="21928"/>
                  </a:cubicBezTo>
                  <a:cubicBezTo>
                    <a:pt x="37838" y="22149"/>
                    <a:pt x="37662" y="22348"/>
                    <a:pt x="37397" y="22370"/>
                  </a:cubicBezTo>
                  <a:cubicBezTo>
                    <a:pt x="37331" y="22370"/>
                    <a:pt x="37220" y="22348"/>
                    <a:pt x="37110" y="22304"/>
                  </a:cubicBezTo>
                  <a:cubicBezTo>
                    <a:pt x="37110" y="22282"/>
                    <a:pt x="37110" y="22238"/>
                    <a:pt x="37066" y="22238"/>
                  </a:cubicBezTo>
                  <a:cubicBezTo>
                    <a:pt x="37022" y="22238"/>
                    <a:pt x="36999" y="22260"/>
                    <a:pt x="36999" y="22260"/>
                  </a:cubicBezTo>
                  <a:cubicBezTo>
                    <a:pt x="36867" y="22171"/>
                    <a:pt x="36757" y="22083"/>
                    <a:pt x="36779" y="21973"/>
                  </a:cubicBezTo>
                  <a:cubicBezTo>
                    <a:pt x="37308" y="21928"/>
                    <a:pt x="37794" y="21354"/>
                    <a:pt x="37993" y="20913"/>
                  </a:cubicBezTo>
                  <a:cubicBezTo>
                    <a:pt x="38302" y="20207"/>
                    <a:pt x="38412" y="19390"/>
                    <a:pt x="38456" y="18661"/>
                  </a:cubicBezTo>
                  <a:cubicBezTo>
                    <a:pt x="38501" y="18374"/>
                    <a:pt x="38545" y="18043"/>
                    <a:pt x="38545" y="17734"/>
                  </a:cubicBezTo>
                  <a:cubicBezTo>
                    <a:pt x="38567" y="17270"/>
                    <a:pt x="38721" y="16829"/>
                    <a:pt x="38721" y="16343"/>
                  </a:cubicBezTo>
                  <a:cubicBezTo>
                    <a:pt x="38721" y="16332"/>
                    <a:pt x="38705" y="16327"/>
                    <a:pt x="38688" y="16327"/>
                  </a:cubicBezTo>
                  <a:cubicBezTo>
                    <a:pt x="38672" y="16327"/>
                    <a:pt x="38655" y="16332"/>
                    <a:pt x="38655" y="16343"/>
                  </a:cubicBezTo>
                  <a:cubicBezTo>
                    <a:pt x="38633" y="16630"/>
                    <a:pt x="38523" y="16873"/>
                    <a:pt x="38456" y="17160"/>
                  </a:cubicBezTo>
                  <a:cubicBezTo>
                    <a:pt x="38434" y="17403"/>
                    <a:pt x="38434" y="17646"/>
                    <a:pt x="38390" y="17889"/>
                  </a:cubicBezTo>
                  <a:cubicBezTo>
                    <a:pt x="38302" y="18374"/>
                    <a:pt x="38280" y="18816"/>
                    <a:pt x="38192" y="19279"/>
                  </a:cubicBezTo>
                  <a:cubicBezTo>
                    <a:pt x="38103" y="19721"/>
                    <a:pt x="37971" y="20207"/>
                    <a:pt x="37794" y="20626"/>
                  </a:cubicBezTo>
                  <a:cubicBezTo>
                    <a:pt x="37665" y="20949"/>
                    <a:pt x="36991" y="21754"/>
                    <a:pt x="36487" y="21754"/>
                  </a:cubicBezTo>
                  <a:cubicBezTo>
                    <a:pt x="36474" y="21754"/>
                    <a:pt x="36460" y="21753"/>
                    <a:pt x="36448" y="21752"/>
                  </a:cubicBezTo>
                  <a:lnTo>
                    <a:pt x="36448" y="21686"/>
                  </a:lnTo>
                  <a:cubicBezTo>
                    <a:pt x="36448" y="21608"/>
                    <a:pt x="36392" y="21570"/>
                    <a:pt x="36337" y="21570"/>
                  </a:cubicBezTo>
                  <a:cubicBezTo>
                    <a:pt x="36282" y="21570"/>
                    <a:pt x="36227" y="21608"/>
                    <a:pt x="36227" y="21686"/>
                  </a:cubicBezTo>
                  <a:cubicBezTo>
                    <a:pt x="36183" y="21619"/>
                    <a:pt x="36116" y="21575"/>
                    <a:pt x="36094" y="21465"/>
                  </a:cubicBezTo>
                  <a:cubicBezTo>
                    <a:pt x="36337" y="21288"/>
                    <a:pt x="36558" y="21068"/>
                    <a:pt x="36690" y="20869"/>
                  </a:cubicBezTo>
                  <a:cubicBezTo>
                    <a:pt x="37507" y="19920"/>
                    <a:pt x="37905" y="18286"/>
                    <a:pt x="37750" y="17050"/>
                  </a:cubicBezTo>
                  <a:cubicBezTo>
                    <a:pt x="37750" y="16996"/>
                    <a:pt x="37710" y="16967"/>
                    <a:pt x="37673" y="16967"/>
                  </a:cubicBezTo>
                  <a:cubicBezTo>
                    <a:pt x="37649" y="16967"/>
                    <a:pt x="37626" y="16979"/>
                    <a:pt x="37618" y="17006"/>
                  </a:cubicBezTo>
                  <a:cubicBezTo>
                    <a:pt x="37397" y="17867"/>
                    <a:pt x="37242" y="18750"/>
                    <a:pt x="36999" y="19611"/>
                  </a:cubicBezTo>
                  <a:cubicBezTo>
                    <a:pt x="36867" y="20074"/>
                    <a:pt x="36690" y="20494"/>
                    <a:pt x="36337" y="20869"/>
                  </a:cubicBezTo>
                  <a:cubicBezTo>
                    <a:pt x="36066" y="21160"/>
                    <a:pt x="35692" y="21485"/>
                    <a:pt x="35351" y="21485"/>
                  </a:cubicBezTo>
                  <a:cubicBezTo>
                    <a:pt x="35304" y="21485"/>
                    <a:pt x="35257" y="21478"/>
                    <a:pt x="35211" y="21465"/>
                  </a:cubicBezTo>
                  <a:cubicBezTo>
                    <a:pt x="35189" y="21421"/>
                    <a:pt x="35123" y="21399"/>
                    <a:pt x="35079" y="21399"/>
                  </a:cubicBezTo>
                  <a:cubicBezTo>
                    <a:pt x="35013" y="21377"/>
                    <a:pt x="34991" y="21354"/>
                    <a:pt x="34924" y="21288"/>
                  </a:cubicBezTo>
                  <a:cubicBezTo>
                    <a:pt x="35035" y="21178"/>
                    <a:pt x="35145" y="21045"/>
                    <a:pt x="35211" y="20913"/>
                  </a:cubicBezTo>
                  <a:cubicBezTo>
                    <a:pt x="35454" y="20692"/>
                    <a:pt x="35653" y="20383"/>
                    <a:pt x="35785" y="20140"/>
                  </a:cubicBezTo>
                  <a:cubicBezTo>
                    <a:pt x="36227" y="19434"/>
                    <a:pt x="36293" y="18750"/>
                    <a:pt x="36470" y="17977"/>
                  </a:cubicBezTo>
                  <a:cubicBezTo>
                    <a:pt x="36646" y="17315"/>
                    <a:pt x="36558" y="16520"/>
                    <a:pt x="36448" y="15858"/>
                  </a:cubicBezTo>
                  <a:cubicBezTo>
                    <a:pt x="36448" y="15847"/>
                    <a:pt x="36436" y="15841"/>
                    <a:pt x="36420" y="15841"/>
                  </a:cubicBezTo>
                  <a:cubicBezTo>
                    <a:pt x="36403" y="15841"/>
                    <a:pt x="36381" y="15847"/>
                    <a:pt x="36359" y="15858"/>
                  </a:cubicBezTo>
                  <a:cubicBezTo>
                    <a:pt x="36293" y="16299"/>
                    <a:pt x="36315" y="16741"/>
                    <a:pt x="36293" y="17204"/>
                  </a:cubicBezTo>
                  <a:cubicBezTo>
                    <a:pt x="36249" y="17734"/>
                    <a:pt x="36028" y="18198"/>
                    <a:pt x="35918" y="18727"/>
                  </a:cubicBezTo>
                  <a:cubicBezTo>
                    <a:pt x="35807" y="19279"/>
                    <a:pt x="35631" y="19721"/>
                    <a:pt x="35322" y="20207"/>
                  </a:cubicBezTo>
                  <a:cubicBezTo>
                    <a:pt x="35189" y="20427"/>
                    <a:pt x="34991" y="20758"/>
                    <a:pt x="34704" y="20869"/>
                  </a:cubicBezTo>
                  <a:cubicBezTo>
                    <a:pt x="34634" y="20911"/>
                    <a:pt x="34519" y="20926"/>
                    <a:pt x="34400" y="20926"/>
                  </a:cubicBezTo>
                  <a:cubicBezTo>
                    <a:pt x="34331" y="20926"/>
                    <a:pt x="34260" y="20921"/>
                    <a:pt x="34196" y="20913"/>
                  </a:cubicBezTo>
                  <a:lnTo>
                    <a:pt x="34196" y="20869"/>
                  </a:lnTo>
                  <a:cubicBezTo>
                    <a:pt x="34196" y="20847"/>
                    <a:pt x="34152" y="20847"/>
                    <a:pt x="34152" y="20847"/>
                  </a:cubicBezTo>
                  <a:cubicBezTo>
                    <a:pt x="34130" y="20847"/>
                    <a:pt x="34130" y="20869"/>
                    <a:pt x="34107" y="20869"/>
                  </a:cubicBezTo>
                  <a:cubicBezTo>
                    <a:pt x="33997" y="20847"/>
                    <a:pt x="33909" y="20803"/>
                    <a:pt x="33887" y="20714"/>
                  </a:cubicBezTo>
                  <a:cubicBezTo>
                    <a:pt x="33887" y="20692"/>
                    <a:pt x="33865" y="20692"/>
                    <a:pt x="33821" y="20692"/>
                  </a:cubicBezTo>
                  <a:cubicBezTo>
                    <a:pt x="33909" y="20604"/>
                    <a:pt x="33997" y="20516"/>
                    <a:pt x="34085" y="20405"/>
                  </a:cubicBezTo>
                  <a:cubicBezTo>
                    <a:pt x="34527" y="19897"/>
                    <a:pt x="34991" y="19213"/>
                    <a:pt x="35145" y="18551"/>
                  </a:cubicBezTo>
                  <a:cubicBezTo>
                    <a:pt x="35233" y="18242"/>
                    <a:pt x="35233" y="17933"/>
                    <a:pt x="35255" y="17624"/>
                  </a:cubicBezTo>
                  <a:cubicBezTo>
                    <a:pt x="35255" y="17293"/>
                    <a:pt x="35101" y="16785"/>
                    <a:pt x="35255" y="16520"/>
                  </a:cubicBezTo>
                  <a:cubicBezTo>
                    <a:pt x="35289" y="16470"/>
                    <a:pt x="35260" y="16445"/>
                    <a:pt x="35234" y="16445"/>
                  </a:cubicBezTo>
                  <a:cubicBezTo>
                    <a:pt x="35225" y="16445"/>
                    <a:pt x="35217" y="16448"/>
                    <a:pt x="35211" y="16454"/>
                  </a:cubicBezTo>
                  <a:cubicBezTo>
                    <a:pt x="35035" y="16630"/>
                    <a:pt x="35035" y="16851"/>
                    <a:pt x="35013" y="17072"/>
                  </a:cubicBezTo>
                  <a:cubicBezTo>
                    <a:pt x="35013" y="17557"/>
                    <a:pt x="34991" y="18154"/>
                    <a:pt x="34770" y="18617"/>
                  </a:cubicBezTo>
                  <a:cubicBezTo>
                    <a:pt x="34549" y="19103"/>
                    <a:pt x="34240" y="19611"/>
                    <a:pt x="33909" y="20052"/>
                  </a:cubicBezTo>
                  <a:cubicBezTo>
                    <a:pt x="33754" y="20295"/>
                    <a:pt x="33600" y="20516"/>
                    <a:pt x="33357" y="20626"/>
                  </a:cubicBezTo>
                  <a:cubicBezTo>
                    <a:pt x="33335" y="20626"/>
                    <a:pt x="33313" y="20626"/>
                    <a:pt x="33269" y="20648"/>
                  </a:cubicBezTo>
                  <a:cubicBezTo>
                    <a:pt x="33224" y="20648"/>
                    <a:pt x="33202" y="20692"/>
                    <a:pt x="33136" y="20692"/>
                  </a:cubicBezTo>
                  <a:cubicBezTo>
                    <a:pt x="32937" y="20692"/>
                    <a:pt x="32805" y="20692"/>
                    <a:pt x="32695" y="20604"/>
                  </a:cubicBezTo>
                  <a:cubicBezTo>
                    <a:pt x="32761" y="20538"/>
                    <a:pt x="32805" y="20516"/>
                    <a:pt x="32827" y="20471"/>
                  </a:cubicBezTo>
                  <a:cubicBezTo>
                    <a:pt x="32827" y="20471"/>
                    <a:pt x="32827" y="20427"/>
                    <a:pt x="32805" y="20427"/>
                  </a:cubicBezTo>
                  <a:cubicBezTo>
                    <a:pt x="32761" y="20494"/>
                    <a:pt x="32695" y="20516"/>
                    <a:pt x="32650" y="20582"/>
                  </a:cubicBezTo>
                  <a:cubicBezTo>
                    <a:pt x="32606" y="20538"/>
                    <a:pt x="32584" y="20516"/>
                    <a:pt x="32540" y="20516"/>
                  </a:cubicBezTo>
                  <a:cubicBezTo>
                    <a:pt x="32562" y="20427"/>
                    <a:pt x="32496" y="20383"/>
                    <a:pt x="32452" y="20383"/>
                  </a:cubicBezTo>
                  <a:lnTo>
                    <a:pt x="32562" y="20273"/>
                  </a:lnTo>
                  <a:cubicBezTo>
                    <a:pt x="32562" y="20273"/>
                    <a:pt x="32562" y="20251"/>
                    <a:pt x="32518" y="20251"/>
                  </a:cubicBezTo>
                  <a:cubicBezTo>
                    <a:pt x="32474" y="20295"/>
                    <a:pt x="32430" y="20317"/>
                    <a:pt x="32386" y="20383"/>
                  </a:cubicBezTo>
                  <a:lnTo>
                    <a:pt x="32297" y="20295"/>
                  </a:lnTo>
                  <a:lnTo>
                    <a:pt x="32474" y="20207"/>
                  </a:lnTo>
                  <a:cubicBezTo>
                    <a:pt x="33114" y="19765"/>
                    <a:pt x="33445" y="19412"/>
                    <a:pt x="33688" y="18661"/>
                  </a:cubicBezTo>
                  <a:cubicBezTo>
                    <a:pt x="33821" y="18264"/>
                    <a:pt x="33953" y="17867"/>
                    <a:pt x="34063" y="17447"/>
                  </a:cubicBezTo>
                  <a:cubicBezTo>
                    <a:pt x="34107" y="17293"/>
                    <a:pt x="34218" y="16078"/>
                    <a:pt x="34328" y="16012"/>
                  </a:cubicBezTo>
                  <a:cubicBezTo>
                    <a:pt x="34372" y="15990"/>
                    <a:pt x="34350" y="15946"/>
                    <a:pt x="34328" y="15946"/>
                  </a:cubicBezTo>
                  <a:lnTo>
                    <a:pt x="34240" y="15946"/>
                  </a:lnTo>
                  <a:cubicBezTo>
                    <a:pt x="34218" y="15946"/>
                    <a:pt x="34174" y="15968"/>
                    <a:pt x="34174" y="15990"/>
                  </a:cubicBezTo>
                  <a:cubicBezTo>
                    <a:pt x="33843" y="17006"/>
                    <a:pt x="33688" y="18087"/>
                    <a:pt x="33247" y="19081"/>
                  </a:cubicBezTo>
                  <a:cubicBezTo>
                    <a:pt x="33114" y="19390"/>
                    <a:pt x="32937" y="19611"/>
                    <a:pt x="32673" y="19765"/>
                  </a:cubicBezTo>
                  <a:cubicBezTo>
                    <a:pt x="32584" y="19831"/>
                    <a:pt x="32386" y="20030"/>
                    <a:pt x="32275" y="20052"/>
                  </a:cubicBezTo>
                  <a:cubicBezTo>
                    <a:pt x="32231" y="20074"/>
                    <a:pt x="32187" y="20074"/>
                    <a:pt x="32143" y="20074"/>
                  </a:cubicBezTo>
                  <a:cubicBezTo>
                    <a:pt x="32165" y="20052"/>
                    <a:pt x="32187" y="20030"/>
                    <a:pt x="32231" y="19964"/>
                  </a:cubicBezTo>
                  <a:cubicBezTo>
                    <a:pt x="32231" y="19964"/>
                    <a:pt x="32231" y="19942"/>
                    <a:pt x="32187" y="19942"/>
                  </a:cubicBezTo>
                  <a:cubicBezTo>
                    <a:pt x="32165" y="19964"/>
                    <a:pt x="32143" y="20030"/>
                    <a:pt x="32077" y="20052"/>
                  </a:cubicBezTo>
                  <a:cubicBezTo>
                    <a:pt x="31966" y="20052"/>
                    <a:pt x="31856" y="19986"/>
                    <a:pt x="31790" y="19920"/>
                  </a:cubicBezTo>
                  <a:cubicBezTo>
                    <a:pt x="31790" y="19875"/>
                    <a:pt x="31812" y="19853"/>
                    <a:pt x="31812" y="19831"/>
                  </a:cubicBezTo>
                  <a:cubicBezTo>
                    <a:pt x="31812" y="19782"/>
                    <a:pt x="31777" y="19753"/>
                    <a:pt x="31742" y="19753"/>
                  </a:cubicBezTo>
                  <a:cubicBezTo>
                    <a:pt x="31715" y="19753"/>
                    <a:pt x="31689" y="19770"/>
                    <a:pt x="31679" y="19809"/>
                  </a:cubicBezTo>
                  <a:lnTo>
                    <a:pt x="31679" y="19831"/>
                  </a:lnTo>
                  <a:cubicBezTo>
                    <a:pt x="31581" y="19733"/>
                    <a:pt x="31500" y="19581"/>
                    <a:pt x="31436" y="19456"/>
                  </a:cubicBezTo>
                  <a:lnTo>
                    <a:pt x="31436" y="19456"/>
                  </a:lnTo>
                  <a:lnTo>
                    <a:pt x="31436" y="19920"/>
                  </a:lnTo>
                  <a:lnTo>
                    <a:pt x="31436" y="19986"/>
                  </a:lnTo>
                  <a:cubicBezTo>
                    <a:pt x="31392" y="19875"/>
                    <a:pt x="31392" y="19765"/>
                    <a:pt x="31370" y="19655"/>
                  </a:cubicBezTo>
                  <a:lnTo>
                    <a:pt x="31370" y="19191"/>
                  </a:lnTo>
                  <a:cubicBezTo>
                    <a:pt x="31377" y="19165"/>
                    <a:pt x="31387" y="19143"/>
                    <a:pt x="31399" y="19122"/>
                  </a:cubicBezTo>
                  <a:lnTo>
                    <a:pt x="31399" y="19122"/>
                  </a:lnTo>
                  <a:cubicBezTo>
                    <a:pt x="31394" y="19149"/>
                    <a:pt x="31392" y="19179"/>
                    <a:pt x="31392" y="19213"/>
                  </a:cubicBezTo>
                  <a:cubicBezTo>
                    <a:pt x="31392" y="19279"/>
                    <a:pt x="31414" y="19368"/>
                    <a:pt x="31414" y="19412"/>
                  </a:cubicBezTo>
                  <a:cubicBezTo>
                    <a:pt x="31421" y="19426"/>
                    <a:pt x="31429" y="19441"/>
                    <a:pt x="31436" y="19456"/>
                  </a:cubicBezTo>
                  <a:lnTo>
                    <a:pt x="31436" y="19456"/>
                  </a:lnTo>
                  <a:lnTo>
                    <a:pt x="31436" y="19412"/>
                  </a:lnTo>
                  <a:cubicBezTo>
                    <a:pt x="31436" y="19301"/>
                    <a:pt x="31436" y="19191"/>
                    <a:pt x="31480" y="19103"/>
                  </a:cubicBezTo>
                  <a:lnTo>
                    <a:pt x="31480" y="18970"/>
                  </a:lnTo>
                  <a:cubicBezTo>
                    <a:pt x="31465" y="19032"/>
                    <a:pt x="31428" y="19073"/>
                    <a:pt x="31399" y="19122"/>
                  </a:cubicBezTo>
                  <a:lnTo>
                    <a:pt x="31399" y="19122"/>
                  </a:lnTo>
                  <a:cubicBezTo>
                    <a:pt x="31410" y="19060"/>
                    <a:pt x="31435" y="19009"/>
                    <a:pt x="31480" y="18948"/>
                  </a:cubicBezTo>
                  <a:lnTo>
                    <a:pt x="31480" y="18948"/>
                  </a:lnTo>
                  <a:lnTo>
                    <a:pt x="31392" y="19037"/>
                  </a:lnTo>
                  <a:cubicBezTo>
                    <a:pt x="31392" y="18970"/>
                    <a:pt x="31392" y="18948"/>
                    <a:pt x="31370" y="18926"/>
                  </a:cubicBezTo>
                  <a:cubicBezTo>
                    <a:pt x="31745" y="18176"/>
                    <a:pt x="32054" y="17226"/>
                    <a:pt x="32054" y="16939"/>
                  </a:cubicBezTo>
                  <a:cubicBezTo>
                    <a:pt x="32054" y="16897"/>
                    <a:pt x="32018" y="16872"/>
                    <a:pt x="31986" y="16872"/>
                  </a:cubicBezTo>
                  <a:cubicBezTo>
                    <a:pt x="31968" y="16872"/>
                    <a:pt x="31952" y="16880"/>
                    <a:pt x="31944" y="16895"/>
                  </a:cubicBezTo>
                  <a:cubicBezTo>
                    <a:pt x="31834" y="17204"/>
                    <a:pt x="31480" y="18507"/>
                    <a:pt x="30973" y="19191"/>
                  </a:cubicBezTo>
                  <a:lnTo>
                    <a:pt x="30973" y="19103"/>
                  </a:lnTo>
                  <a:cubicBezTo>
                    <a:pt x="30973" y="19092"/>
                    <a:pt x="30962" y="19086"/>
                    <a:pt x="30951" y="19086"/>
                  </a:cubicBezTo>
                  <a:cubicBezTo>
                    <a:pt x="30940" y="19086"/>
                    <a:pt x="30929" y="19092"/>
                    <a:pt x="30929" y="19103"/>
                  </a:cubicBezTo>
                  <a:lnTo>
                    <a:pt x="30929" y="19279"/>
                  </a:lnTo>
                  <a:lnTo>
                    <a:pt x="30840" y="19368"/>
                  </a:lnTo>
                  <a:cubicBezTo>
                    <a:pt x="30840" y="19346"/>
                    <a:pt x="30829" y="19335"/>
                    <a:pt x="30818" y="19335"/>
                  </a:cubicBezTo>
                  <a:cubicBezTo>
                    <a:pt x="30807" y="19335"/>
                    <a:pt x="30796" y="19346"/>
                    <a:pt x="30796" y="19368"/>
                  </a:cubicBezTo>
                  <a:lnTo>
                    <a:pt x="30796" y="19412"/>
                  </a:lnTo>
                  <a:cubicBezTo>
                    <a:pt x="30708" y="19500"/>
                    <a:pt x="30642" y="19544"/>
                    <a:pt x="30575" y="19588"/>
                  </a:cubicBezTo>
                  <a:cubicBezTo>
                    <a:pt x="30531" y="19544"/>
                    <a:pt x="30531" y="19500"/>
                    <a:pt x="30509" y="19478"/>
                  </a:cubicBezTo>
                  <a:cubicBezTo>
                    <a:pt x="30502" y="19464"/>
                    <a:pt x="30495" y="19459"/>
                    <a:pt x="30490" y="19459"/>
                  </a:cubicBezTo>
                  <a:cubicBezTo>
                    <a:pt x="30478" y="19459"/>
                    <a:pt x="30472" y="19485"/>
                    <a:pt x="30487" y="19500"/>
                  </a:cubicBezTo>
                  <a:cubicBezTo>
                    <a:pt x="30509" y="19522"/>
                    <a:pt x="30509" y="19544"/>
                    <a:pt x="30531" y="19588"/>
                  </a:cubicBezTo>
                  <a:cubicBezTo>
                    <a:pt x="30487" y="19611"/>
                    <a:pt x="30465" y="19611"/>
                    <a:pt x="30399" y="19611"/>
                  </a:cubicBezTo>
                  <a:lnTo>
                    <a:pt x="30399" y="19522"/>
                  </a:lnTo>
                  <a:cubicBezTo>
                    <a:pt x="30399" y="19511"/>
                    <a:pt x="30388" y="19506"/>
                    <a:pt x="30377" y="19506"/>
                  </a:cubicBezTo>
                  <a:cubicBezTo>
                    <a:pt x="30366" y="19506"/>
                    <a:pt x="30355" y="19511"/>
                    <a:pt x="30355" y="19522"/>
                  </a:cubicBezTo>
                  <a:lnTo>
                    <a:pt x="30355" y="19611"/>
                  </a:lnTo>
                  <a:cubicBezTo>
                    <a:pt x="30266" y="19611"/>
                    <a:pt x="30200" y="19588"/>
                    <a:pt x="30134" y="19522"/>
                  </a:cubicBezTo>
                  <a:cubicBezTo>
                    <a:pt x="30134" y="19511"/>
                    <a:pt x="30117" y="19506"/>
                    <a:pt x="30101" y="19506"/>
                  </a:cubicBezTo>
                  <a:cubicBezTo>
                    <a:pt x="30084" y="19506"/>
                    <a:pt x="30068" y="19511"/>
                    <a:pt x="30068" y="19522"/>
                  </a:cubicBezTo>
                  <a:cubicBezTo>
                    <a:pt x="30023" y="19522"/>
                    <a:pt x="29957" y="19611"/>
                    <a:pt x="30023" y="19633"/>
                  </a:cubicBezTo>
                  <a:cubicBezTo>
                    <a:pt x="30046" y="19655"/>
                    <a:pt x="30046" y="19655"/>
                    <a:pt x="30068" y="19655"/>
                  </a:cubicBezTo>
                  <a:cubicBezTo>
                    <a:pt x="30090" y="19986"/>
                    <a:pt x="30178" y="20273"/>
                    <a:pt x="30178" y="20604"/>
                  </a:cubicBezTo>
                  <a:cubicBezTo>
                    <a:pt x="30200" y="20979"/>
                    <a:pt x="30244" y="21377"/>
                    <a:pt x="30244" y="21730"/>
                  </a:cubicBezTo>
                  <a:cubicBezTo>
                    <a:pt x="30244" y="21763"/>
                    <a:pt x="30261" y="21779"/>
                    <a:pt x="30277" y="21779"/>
                  </a:cubicBezTo>
                  <a:cubicBezTo>
                    <a:pt x="30294" y="21779"/>
                    <a:pt x="30310" y="21763"/>
                    <a:pt x="30310" y="21730"/>
                  </a:cubicBezTo>
                  <a:cubicBezTo>
                    <a:pt x="30310" y="21354"/>
                    <a:pt x="30288" y="20957"/>
                    <a:pt x="30266" y="20604"/>
                  </a:cubicBezTo>
                  <a:cubicBezTo>
                    <a:pt x="30244" y="20295"/>
                    <a:pt x="30156" y="20030"/>
                    <a:pt x="30134" y="19721"/>
                  </a:cubicBezTo>
                  <a:lnTo>
                    <a:pt x="30134" y="19721"/>
                  </a:lnTo>
                  <a:cubicBezTo>
                    <a:pt x="30200" y="19765"/>
                    <a:pt x="30266" y="19765"/>
                    <a:pt x="30355" y="19809"/>
                  </a:cubicBezTo>
                  <a:cubicBezTo>
                    <a:pt x="30377" y="19920"/>
                    <a:pt x="30377" y="20052"/>
                    <a:pt x="30377" y="20162"/>
                  </a:cubicBezTo>
                  <a:cubicBezTo>
                    <a:pt x="30377" y="20295"/>
                    <a:pt x="30355" y="20405"/>
                    <a:pt x="30355" y="20538"/>
                  </a:cubicBezTo>
                  <a:cubicBezTo>
                    <a:pt x="30355" y="20692"/>
                    <a:pt x="30288" y="20957"/>
                    <a:pt x="30465" y="21045"/>
                  </a:cubicBezTo>
                  <a:cubicBezTo>
                    <a:pt x="30471" y="21052"/>
                    <a:pt x="30478" y="21055"/>
                    <a:pt x="30484" y="21055"/>
                  </a:cubicBezTo>
                  <a:cubicBezTo>
                    <a:pt x="30498" y="21055"/>
                    <a:pt x="30509" y="21039"/>
                    <a:pt x="30509" y="21023"/>
                  </a:cubicBezTo>
                  <a:lnTo>
                    <a:pt x="30509" y="20825"/>
                  </a:lnTo>
                  <a:cubicBezTo>
                    <a:pt x="30509" y="20814"/>
                    <a:pt x="30504" y="20808"/>
                    <a:pt x="30498" y="20808"/>
                  </a:cubicBezTo>
                  <a:cubicBezTo>
                    <a:pt x="30493" y="20808"/>
                    <a:pt x="30487" y="20814"/>
                    <a:pt x="30487" y="20825"/>
                  </a:cubicBezTo>
                  <a:cubicBezTo>
                    <a:pt x="30487" y="20880"/>
                    <a:pt x="30487" y="20907"/>
                    <a:pt x="30484" y="20907"/>
                  </a:cubicBezTo>
                  <a:cubicBezTo>
                    <a:pt x="30482" y="20907"/>
                    <a:pt x="30476" y="20880"/>
                    <a:pt x="30465" y="20825"/>
                  </a:cubicBezTo>
                  <a:lnTo>
                    <a:pt x="30465" y="20648"/>
                  </a:lnTo>
                  <a:cubicBezTo>
                    <a:pt x="30465" y="20538"/>
                    <a:pt x="30465" y="20405"/>
                    <a:pt x="30487" y="20295"/>
                  </a:cubicBezTo>
                  <a:cubicBezTo>
                    <a:pt x="30487" y="20096"/>
                    <a:pt x="30487" y="19942"/>
                    <a:pt x="30465" y="19743"/>
                  </a:cubicBezTo>
                  <a:cubicBezTo>
                    <a:pt x="30509" y="19743"/>
                    <a:pt x="30531" y="19743"/>
                    <a:pt x="30597" y="19721"/>
                  </a:cubicBezTo>
                  <a:lnTo>
                    <a:pt x="30597" y="19721"/>
                  </a:lnTo>
                  <a:cubicBezTo>
                    <a:pt x="30597" y="19853"/>
                    <a:pt x="30575" y="19986"/>
                    <a:pt x="30575" y="20096"/>
                  </a:cubicBezTo>
                  <a:cubicBezTo>
                    <a:pt x="30575" y="20405"/>
                    <a:pt x="30620" y="20736"/>
                    <a:pt x="30620" y="21045"/>
                  </a:cubicBezTo>
                  <a:cubicBezTo>
                    <a:pt x="30620" y="21068"/>
                    <a:pt x="30642" y="21079"/>
                    <a:pt x="30664" y="21079"/>
                  </a:cubicBezTo>
                  <a:cubicBezTo>
                    <a:pt x="30686" y="21079"/>
                    <a:pt x="30708" y="21068"/>
                    <a:pt x="30708" y="21045"/>
                  </a:cubicBezTo>
                  <a:cubicBezTo>
                    <a:pt x="30708" y="20648"/>
                    <a:pt x="30620" y="20295"/>
                    <a:pt x="30642" y="19920"/>
                  </a:cubicBezTo>
                  <a:lnTo>
                    <a:pt x="30642" y="19655"/>
                  </a:lnTo>
                  <a:cubicBezTo>
                    <a:pt x="30708" y="19633"/>
                    <a:pt x="30752" y="19611"/>
                    <a:pt x="30818" y="19544"/>
                  </a:cubicBezTo>
                  <a:lnTo>
                    <a:pt x="30818" y="20869"/>
                  </a:lnTo>
                  <a:cubicBezTo>
                    <a:pt x="30818" y="20913"/>
                    <a:pt x="30840" y="20935"/>
                    <a:pt x="30862" y="20935"/>
                  </a:cubicBezTo>
                  <a:cubicBezTo>
                    <a:pt x="30818" y="21045"/>
                    <a:pt x="30730" y="21156"/>
                    <a:pt x="30686" y="21266"/>
                  </a:cubicBezTo>
                  <a:cubicBezTo>
                    <a:pt x="30377" y="21906"/>
                    <a:pt x="29935" y="22414"/>
                    <a:pt x="29604" y="23032"/>
                  </a:cubicBezTo>
                  <a:cubicBezTo>
                    <a:pt x="29251" y="23628"/>
                    <a:pt x="28942" y="24246"/>
                    <a:pt x="28522" y="24820"/>
                  </a:cubicBezTo>
                  <a:cubicBezTo>
                    <a:pt x="28169" y="25350"/>
                    <a:pt x="27970" y="25924"/>
                    <a:pt x="27661" y="26476"/>
                  </a:cubicBezTo>
                  <a:cubicBezTo>
                    <a:pt x="27043" y="27602"/>
                    <a:pt x="26315" y="28684"/>
                    <a:pt x="25564" y="29743"/>
                  </a:cubicBezTo>
                  <a:cubicBezTo>
                    <a:pt x="25189" y="30317"/>
                    <a:pt x="24836" y="30913"/>
                    <a:pt x="24218" y="31311"/>
                  </a:cubicBezTo>
                  <a:cubicBezTo>
                    <a:pt x="23960" y="31488"/>
                    <a:pt x="23644" y="31606"/>
                    <a:pt x="23321" y="31606"/>
                  </a:cubicBezTo>
                  <a:cubicBezTo>
                    <a:pt x="23201" y="31606"/>
                    <a:pt x="23079" y="31589"/>
                    <a:pt x="22959" y="31553"/>
                  </a:cubicBezTo>
                  <a:cubicBezTo>
                    <a:pt x="22783" y="31509"/>
                    <a:pt x="22761" y="31443"/>
                    <a:pt x="22584" y="31443"/>
                  </a:cubicBezTo>
                  <a:cubicBezTo>
                    <a:pt x="22672" y="31244"/>
                    <a:pt x="22738" y="31002"/>
                    <a:pt x="22738" y="30737"/>
                  </a:cubicBezTo>
                  <a:cubicBezTo>
                    <a:pt x="22761" y="30185"/>
                    <a:pt x="22540" y="29743"/>
                    <a:pt x="22253" y="29346"/>
                  </a:cubicBezTo>
                  <a:cubicBezTo>
                    <a:pt x="22262" y="29325"/>
                    <a:pt x="22272" y="29304"/>
                    <a:pt x="22281" y="29284"/>
                  </a:cubicBezTo>
                  <a:lnTo>
                    <a:pt x="22281" y="29284"/>
                  </a:lnTo>
                  <a:cubicBezTo>
                    <a:pt x="22287" y="29290"/>
                    <a:pt x="22292" y="29296"/>
                    <a:pt x="22297" y="29302"/>
                  </a:cubicBezTo>
                  <a:cubicBezTo>
                    <a:pt x="22304" y="29261"/>
                    <a:pt x="22315" y="29220"/>
                    <a:pt x="22329" y="29179"/>
                  </a:cubicBezTo>
                  <a:lnTo>
                    <a:pt x="22329" y="29179"/>
                  </a:lnTo>
                  <a:cubicBezTo>
                    <a:pt x="22313" y="29214"/>
                    <a:pt x="22297" y="29249"/>
                    <a:pt x="22281" y="29284"/>
                  </a:cubicBezTo>
                  <a:lnTo>
                    <a:pt x="22281" y="29284"/>
                  </a:lnTo>
                  <a:cubicBezTo>
                    <a:pt x="22042" y="29005"/>
                    <a:pt x="21762" y="28766"/>
                    <a:pt x="21524" y="28485"/>
                  </a:cubicBezTo>
                  <a:cubicBezTo>
                    <a:pt x="21392" y="28353"/>
                    <a:pt x="21281" y="28198"/>
                    <a:pt x="21149" y="27999"/>
                  </a:cubicBezTo>
                  <a:cubicBezTo>
                    <a:pt x="21149" y="27999"/>
                    <a:pt x="21149" y="27999"/>
                    <a:pt x="21149" y="27999"/>
                  </a:cubicBezTo>
                  <a:lnTo>
                    <a:pt x="21149" y="27999"/>
                  </a:lnTo>
                  <a:cubicBezTo>
                    <a:pt x="21178" y="27999"/>
                    <a:pt x="21193" y="27995"/>
                    <a:pt x="21193" y="27977"/>
                  </a:cubicBezTo>
                  <a:lnTo>
                    <a:pt x="21193" y="27911"/>
                  </a:lnTo>
                  <a:cubicBezTo>
                    <a:pt x="21215" y="27977"/>
                    <a:pt x="21215" y="28043"/>
                    <a:pt x="21237" y="28110"/>
                  </a:cubicBezTo>
                  <a:cubicBezTo>
                    <a:pt x="21237" y="28121"/>
                    <a:pt x="21254" y="28126"/>
                    <a:pt x="21273" y="28126"/>
                  </a:cubicBezTo>
                  <a:cubicBezTo>
                    <a:pt x="21292" y="28126"/>
                    <a:pt x="21315" y="28121"/>
                    <a:pt x="21326" y="28110"/>
                  </a:cubicBezTo>
                  <a:cubicBezTo>
                    <a:pt x="21392" y="28021"/>
                    <a:pt x="21392" y="27999"/>
                    <a:pt x="21392" y="27911"/>
                  </a:cubicBezTo>
                  <a:cubicBezTo>
                    <a:pt x="21392" y="27900"/>
                    <a:pt x="21381" y="27894"/>
                    <a:pt x="21370" y="27894"/>
                  </a:cubicBezTo>
                  <a:cubicBezTo>
                    <a:pt x="21359" y="27894"/>
                    <a:pt x="21348" y="27900"/>
                    <a:pt x="21348" y="27911"/>
                  </a:cubicBezTo>
                  <a:cubicBezTo>
                    <a:pt x="21348" y="27933"/>
                    <a:pt x="21326" y="27977"/>
                    <a:pt x="21326" y="27999"/>
                  </a:cubicBezTo>
                  <a:cubicBezTo>
                    <a:pt x="21193" y="27602"/>
                    <a:pt x="21149" y="27138"/>
                    <a:pt x="21083" y="26719"/>
                  </a:cubicBezTo>
                  <a:cubicBezTo>
                    <a:pt x="21039" y="26564"/>
                    <a:pt x="20994" y="26366"/>
                    <a:pt x="20972" y="26211"/>
                  </a:cubicBezTo>
                  <a:cubicBezTo>
                    <a:pt x="20928" y="26057"/>
                    <a:pt x="20928" y="25902"/>
                    <a:pt x="20928" y="25770"/>
                  </a:cubicBezTo>
                  <a:lnTo>
                    <a:pt x="20928" y="25770"/>
                  </a:lnTo>
                  <a:cubicBezTo>
                    <a:pt x="21039" y="25858"/>
                    <a:pt x="21149" y="25946"/>
                    <a:pt x="21259" y="26035"/>
                  </a:cubicBezTo>
                  <a:cubicBezTo>
                    <a:pt x="21259" y="26388"/>
                    <a:pt x="21237" y="26785"/>
                    <a:pt x="21259" y="27138"/>
                  </a:cubicBezTo>
                  <a:cubicBezTo>
                    <a:pt x="21259" y="27315"/>
                    <a:pt x="21370" y="27447"/>
                    <a:pt x="21414" y="27646"/>
                  </a:cubicBezTo>
                  <a:cubicBezTo>
                    <a:pt x="21458" y="27823"/>
                    <a:pt x="21458" y="27999"/>
                    <a:pt x="21546" y="28198"/>
                  </a:cubicBezTo>
                  <a:cubicBezTo>
                    <a:pt x="21557" y="28209"/>
                    <a:pt x="21568" y="28215"/>
                    <a:pt x="21582" y="28215"/>
                  </a:cubicBezTo>
                  <a:cubicBezTo>
                    <a:pt x="21596" y="28215"/>
                    <a:pt x="21613" y="28209"/>
                    <a:pt x="21635" y="28198"/>
                  </a:cubicBezTo>
                  <a:cubicBezTo>
                    <a:pt x="21679" y="28110"/>
                    <a:pt x="21679" y="28088"/>
                    <a:pt x="21679" y="27999"/>
                  </a:cubicBezTo>
                  <a:cubicBezTo>
                    <a:pt x="21679" y="27992"/>
                    <a:pt x="21676" y="27989"/>
                    <a:pt x="21673" y="27989"/>
                  </a:cubicBezTo>
                  <a:cubicBezTo>
                    <a:pt x="21667" y="27989"/>
                    <a:pt x="21657" y="27999"/>
                    <a:pt x="21657" y="27999"/>
                  </a:cubicBezTo>
                  <a:cubicBezTo>
                    <a:pt x="21657" y="28021"/>
                    <a:pt x="21635" y="28043"/>
                    <a:pt x="21635" y="28088"/>
                  </a:cubicBezTo>
                  <a:cubicBezTo>
                    <a:pt x="21568" y="27933"/>
                    <a:pt x="21568" y="27779"/>
                    <a:pt x="21546" y="27646"/>
                  </a:cubicBezTo>
                  <a:cubicBezTo>
                    <a:pt x="21480" y="27425"/>
                    <a:pt x="21414" y="27249"/>
                    <a:pt x="21414" y="27028"/>
                  </a:cubicBezTo>
                  <a:lnTo>
                    <a:pt x="21414" y="26145"/>
                  </a:lnTo>
                  <a:cubicBezTo>
                    <a:pt x="21480" y="26233"/>
                    <a:pt x="21568" y="26277"/>
                    <a:pt x="21657" y="26366"/>
                  </a:cubicBezTo>
                  <a:cubicBezTo>
                    <a:pt x="21635" y="26609"/>
                    <a:pt x="21635" y="26896"/>
                    <a:pt x="21679" y="27116"/>
                  </a:cubicBezTo>
                  <a:cubicBezTo>
                    <a:pt x="21745" y="27337"/>
                    <a:pt x="21789" y="27536"/>
                    <a:pt x="21789" y="27779"/>
                  </a:cubicBezTo>
                  <a:cubicBezTo>
                    <a:pt x="21789" y="27933"/>
                    <a:pt x="21855" y="28088"/>
                    <a:pt x="21877" y="28242"/>
                  </a:cubicBezTo>
                  <a:cubicBezTo>
                    <a:pt x="21877" y="28253"/>
                    <a:pt x="21889" y="28259"/>
                    <a:pt x="21900" y="28259"/>
                  </a:cubicBezTo>
                  <a:cubicBezTo>
                    <a:pt x="21911" y="28259"/>
                    <a:pt x="21922" y="28253"/>
                    <a:pt x="21922" y="28242"/>
                  </a:cubicBezTo>
                  <a:cubicBezTo>
                    <a:pt x="21966" y="28043"/>
                    <a:pt x="21877" y="27889"/>
                    <a:pt x="21877" y="27690"/>
                  </a:cubicBezTo>
                  <a:cubicBezTo>
                    <a:pt x="21877" y="27514"/>
                    <a:pt x="21811" y="27381"/>
                    <a:pt x="21789" y="27249"/>
                  </a:cubicBezTo>
                  <a:cubicBezTo>
                    <a:pt x="21701" y="27006"/>
                    <a:pt x="21701" y="26697"/>
                    <a:pt x="21701" y="26410"/>
                  </a:cubicBezTo>
                  <a:lnTo>
                    <a:pt x="21701" y="26410"/>
                  </a:lnTo>
                  <a:cubicBezTo>
                    <a:pt x="21767" y="26476"/>
                    <a:pt x="21811" y="26498"/>
                    <a:pt x="21877" y="26564"/>
                  </a:cubicBezTo>
                  <a:cubicBezTo>
                    <a:pt x="21877" y="26940"/>
                    <a:pt x="21922" y="27293"/>
                    <a:pt x="22032" y="27690"/>
                  </a:cubicBezTo>
                  <a:cubicBezTo>
                    <a:pt x="22098" y="27889"/>
                    <a:pt x="22098" y="28242"/>
                    <a:pt x="22231" y="28419"/>
                  </a:cubicBezTo>
                  <a:cubicBezTo>
                    <a:pt x="22237" y="28425"/>
                    <a:pt x="22246" y="28427"/>
                    <a:pt x="22256" y="28427"/>
                  </a:cubicBezTo>
                  <a:cubicBezTo>
                    <a:pt x="22283" y="28427"/>
                    <a:pt x="22319" y="28407"/>
                    <a:pt x="22319" y="28375"/>
                  </a:cubicBezTo>
                  <a:lnTo>
                    <a:pt x="22319" y="28198"/>
                  </a:lnTo>
                  <a:cubicBezTo>
                    <a:pt x="22319" y="28176"/>
                    <a:pt x="22313" y="28165"/>
                    <a:pt x="22308" y="28165"/>
                  </a:cubicBezTo>
                  <a:cubicBezTo>
                    <a:pt x="22302" y="28165"/>
                    <a:pt x="22297" y="28176"/>
                    <a:pt x="22297" y="28198"/>
                  </a:cubicBezTo>
                  <a:lnTo>
                    <a:pt x="22297" y="28242"/>
                  </a:lnTo>
                  <a:cubicBezTo>
                    <a:pt x="22253" y="28198"/>
                    <a:pt x="22253" y="28110"/>
                    <a:pt x="22253" y="28043"/>
                  </a:cubicBezTo>
                  <a:cubicBezTo>
                    <a:pt x="22231" y="27911"/>
                    <a:pt x="22187" y="27779"/>
                    <a:pt x="22142" y="27646"/>
                  </a:cubicBezTo>
                  <a:cubicBezTo>
                    <a:pt x="22032" y="27315"/>
                    <a:pt x="21988" y="26984"/>
                    <a:pt x="21966" y="26609"/>
                  </a:cubicBezTo>
                  <a:lnTo>
                    <a:pt x="21966" y="26609"/>
                  </a:lnTo>
                  <a:cubicBezTo>
                    <a:pt x="22032" y="26697"/>
                    <a:pt x="22142" y="26763"/>
                    <a:pt x="22231" y="26807"/>
                  </a:cubicBezTo>
                  <a:cubicBezTo>
                    <a:pt x="22231" y="26918"/>
                    <a:pt x="22253" y="27028"/>
                    <a:pt x="22253" y="27138"/>
                  </a:cubicBezTo>
                  <a:cubicBezTo>
                    <a:pt x="22319" y="27425"/>
                    <a:pt x="22429" y="27690"/>
                    <a:pt x="22474" y="27999"/>
                  </a:cubicBezTo>
                  <a:cubicBezTo>
                    <a:pt x="22474" y="28010"/>
                    <a:pt x="22490" y="28016"/>
                    <a:pt x="22507" y="28016"/>
                  </a:cubicBezTo>
                  <a:cubicBezTo>
                    <a:pt x="22523" y="28016"/>
                    <a:pt x="22540" y="28010"/>
                    <a:pt x="22540" y="27999"/>
                  </a:cubicBezTo>
                  <a:cubicBezTo>
                    <a:pt x="22584" y="27779"/>
                    <a:pt x="22451" y="27558"/>
                    <a:pt x="22407" y="27359"/>
                  </a:cubicBezTo>
                  <a:cubicBezTo>
                    <a:pt x="22341" y="27182"/>
                    <a:pt x="22319" y="27028"/>
                    <a:pt x="22319" y="26873"/>
                  </a:cubicBezTo>
                  <a:lnTo>
                    <a:pt x="22319" y="26873"/>
                  </a:lnTo>
                  <a:cubicBezTo>
                    <a:pt x="22363" y="26896"/>
                    <a:pt x="22429" y="26940"/>
                    <a:pt x="22474" y="26962"/>
                  </a:cubicBezTo>
                  <a:cubicBezTo>
                    <a:pt x="22474" y="27028"/>
                    <a:pt x="22474" y="27050"/>
                    <a:pt x="22518" y="27116"/>
                  </a:cubicBezTo>
                  <a:cubicBezTo>
                    <a:pt x="22540" y="27249"/>
                    <a:pt x="22628" y="27359"/>
                    <a:pt x="22650" y="27469"/>
                  </a:cubicBezTo>
                  <a:cubicBezTo>
                    <a:pt x="22650" y="27481"/>
                    <a:pt x="22656" y="27486"/>
                    <a:pt x="22664" y="27486"/>
                  </a:cubicBezTo>
                  <a:cubicBezTo>
                    <a:pt x="22672" y="27486"/>
                    <a:pt x="22683" y="27481"/>
                    <a:pt x="22694" y="27469"/>
                  </a:cubicBezTo>
                  <a:cubicBezTo>
                    <a:pt x="22761" y="27359"/>
                    <a:pt x="22672" y="27271"/>
                    <a:pt x="22628" y="27182"/>
                  </a:cubicBezTo>
                  <a:cubicBezTo>
                    <a:pt x="22584" y="27138"/>
                    <a:pt x="22562" y="27094"/>
                    <a:pt x="22562" y="27006"/>
                  </a:cubicBezTo>
                  <a:lnTo>
                    <a:pt x="22562" y="27006"/>
                  </a:lnTo>
                  <a:cubicBezTo>
                    <a:pt x="22672" y="27050"/>
                    <a:pt x="22761" y="27116"/>
                    <a:pt x="22871" y="27160"/>
                  </a:cubicBezTo>
                  <a:cubicBezTo>
                    <a:pt x="23073" y="27252"/>
                    <a:pt x="23306" y="27344"/>
                    <a:pt x="23544" y="27411"/>
                  </a:cubicBezTo>
                  <a:lnTo>
                    <a:pt x="23544" y="27411"/>
                  </a:lnTo>
                  <a:cubicBezTo>
                    <a:pt x="23568" y="27390"/>
                    <a:pt x="23594" y="27373"/>
                    <a:pt x="23621" y="27359"/>
                  </a:cubicBezTo>
                  <a:cubicBezTo>
                    <a:pt x="23644" y="27337"/>
                    <a:pt x="23644" y="27337"/>
                    <a:pt x="23644" y="27315"/>
                  </a:cubicBezTo>
                  <a:cubicBezTo>
                    <a:pt x="23953" y="27359"/>
                    <a:pt x="24240" y="27425"/>
                    <a:pt x="24549" y="27447"/>
                  </a:cubicBezTo>
                  <a:cubicBezTo>
                    <a:pt x="24587" y="27452"/>
                    <a:pt x="24626" y="27454"/>
                    <a:pt x="24664" y="27454"/>
                  </a:cubicBezTo>
                  <a:cubicBezTo>
                    <a:pt x="25606" y="27454"/>
                    <a:pt x="26370" y="26177"/>
                    <a:pt x="26094" y="25328"/>
                  </a:cubicBezTo>
                  <a:cubicBezTo>
                    <a:pt x="26072" y="25218"/>
                    <a:pt x="26006" y="25107"/>
                    <a:pt x="25962" y="24997"/>
                  </a:cubicBezTo>
                  <a:cubicBezTo>
                    <a:pt x="26072" y="24798"/>
                    <a:pt x="26315" y="24600"/>
                    <a:pt x="26403" y="24401"/>
                  </a:cubicBezTo>
                  <a:cubicBezTo>
                    <a:pt x="26602" y="24070"/>
                    <a:pt x="26845" y="23827"/>
                    <a:pt x="27065" y="23518"/>
                  </a:cubicBezTo>
                  <a:cubicBezTo>
                    <a:pt x="27485" y="22966"/>
                    <a:pt x="27882" y="22392"/>
                    <a:pt x="28302" y="21840"/>
                  </a:cubicBezTo>
                  <a:cubicBezTo>
                    <a:pt x="28809" y="21178"/>
                    <a:pt x="29295" y="20516"/>
                    <a:pt x="29736" y="19831"/>
                  </a:cubicBezTo>
                  <a:cubicBezTo>
                    <a:pt x="30046" y="19368"/>
                    <a:pt x="30310" y="18838"/>
                    <a:pt x="30620" y="18330"/>
                  </a:cubicBezTo>
                  <a:cubicBezTo>
                    <a:pt x="30620" y="18362"/>
                    <a:pt x="30655" y="18383"/>
                    <a:pt x="30674" y="18383"/>
                  </a:cubicBezTo>
                  <a:cubicBezTo>
                    <a:pt x="30681" y="18383"/>
                    <a:pt x="30686" y="18380"/>
                    <a:pt x="30686" y="18374"/>
                  </a:cubicBezTo>
                  <a:cubicBezTo>
                    <a:pt x="30730" y="18286"/>
                    <a:pt x="30752" y="18176"/>
                    <a:pt x="30796" y="18087"/>
                  </a:cubicBezTo>
                  <a:cubicBezTo>
                    <a:pt x="30818" y="18065"/>
                    <a:pt x="30818" y="18043"/>
                    <a:pt x="30840" y="17999"/>
                  </a:cubicBezTo>
                  <a:lnTo>
                    <a:pt x="30840" y="17955"/>
                  </a:lnTo>
                  <a:cubicBezTo>
                    <a:pt x="30906" y="17778"/>
                    <a:pt x="30951" y="17646"/>
                    <a:pt x="31017" y="17491"/>
                  </a:cubicBezTo>
                  <a:cubicBezTo>
                    <a:pt x="31061" y="17337"/>
                    <a:pt x="31083" y="17182"/>
                    <a:pt x="31127" y="17050"/>
                  </a:cubicBezTo>
                  <a:cubicBezTo>
                    <a:pt x="31149" y="16895"/>
                    <a:pt x="31083" y="16763"/>
                    <a:pt x="31193" y="16652"/>
                  </a:cubicBezTo>
                  <a:cubicBezTo>
                    <a:pt x="31193" y="16652"/>
                    <a:pt x="31193" y="16630"/>
                    <a:pt x="31171" y="16630"/>
                  </a:cubicBezTo>
                  <a:cubicBezTo>
                    <a:pt x="31127" y="16674"/>
                    <a:pt x="31127" y="16674"/>
                    <a:pt x="31083" y="16763"/>
                  </a:cubicBezTo>
                  <a:cubicBezTo>
                    <a:pt x="31039" y="16939"/>
                    <a:pt x="31061" y="17116"/>
                    <a:pt x="31017" y="17293"/>
                  </a:cubicBezTo>
                  <a:cubicBezTo>
                    <a:pt x="30951" y="17513"/>
                    <a:pt x="30862" y="17734"/>
                    <a:pt x="30752" y="17955"/>
                  </a:cubicBezTo>
                  <a:lnTo>
                    <a:pt x="30730" y="17955"/>
                  </a:lnTo>
                  <a:cubicBezTo>
                    <a:pt x="30244" y="18440"/>
                    <a:pt x="29913" y="19147"/>
                    <a:pt x="29494" y="19721"/>
                  </a:cubicBezTo>
                  <a:cubicBezTo>
                    <a:pt x="29030" y="20427"/>
                    <a:pt x="28500" y="21090"/>
                    <a:pt x="27992" y="21796"/>
                  </a:cubicBezTo>
                  <a:lnTo>
                    <a:pt x="27992" y="20935"/>
                  </a:lnTo>
                  <a:cubicBezTo>
                    <a:pt x="27992" y="20902"/>
                    <a:pt x="27976" y="20885"/>
                    <a:pt x="27959" y="20885"/>
                  </a:cubicBezTo>
                  <a:cubicBezTo>
                    <a:pt x="27943" y="20885"/>
                    <a:pt x="27926" y="20902"/>
                    <a:pt x="27926" y="20935"/>
                  </a:cubicBezTo>
                  <a:cubicBezTo>
                    <a:pt x="27926" y="21244"/>
                    <a:pt x="27882" y="21531"/>
                    <a:pt x="27926" y="21840"/>
                  </a:cubicBezTo>
                  <a:lnTo>
                    <a:pt x="27926" y="21862"/>
                  </a:lnTo>
                  <a:cubicBezTo>
                    <a:pt x="27816" y="22039"/>
                    <a:pt x="27705" y="22171"/>
                    <a:pt x="27595" y="22348"/>
                  </a:cubicBezTo>
                  <a:lnTo>
                    <a:pt x="27595" y="21200"/>
                  </a:lnTo>
                  <a:cubicBezTo>
                    <a:pt x="27595" y="21189"/>
                    <a:pt x="27579" y="21183"/>
                    <a:pt x="27562" y="21183"/>
                  </a:cubicBezTo>
                  <a:cubicBezTo>
                    <a:pt x="27545" y="21183"/>
                    <a:pt x="27529" y="21189"/>
                    <a:pt x="27529" y="21200"/>
                  </a:cubicBezTo>
                  <a:lnTo>
                    <a:pt x="27529" y="22458"/>
                  </a:lnTo>
                  <a:cubicBezTo>
                    <a:pt x="27485" y="22525"/>
                    <a:pt x="27419" y="22613"/>
                    <a:pt x="27330" y="22701"/>
                  </a:cubicBezTo>
                  <a:lnTo>
                    <a:pt x="27330" y="21597"/>
                  </a:lnTo>
                  <a:cubicBezTo>
                    <a:pt x="27330" y="21575"/>
                    <a:pt x="27319" y="21564"/>
                    <a:pt x="27308" y="21564"/>
                  </a:cubicBezTo>
                  <a:cubicBezTo>
                    <a:pt x="27297" y="21564"/>
                    <a:pt x="27286" y="21575"/>
                    <a:pt x="27286" y="21597"/>
                  </a:cubicBezTo>
                  <a:cubicBezTo>
                    <a:pt x="27286" y="21995"/>
                    <a:pt x="27264" y="22392"/>
                    <a:pt x="27286" y="22811"/>
                  </a:cubicBezTo>
                  <a:cubicBezTo>
                    <a:pt x="27109" y="23054"/>
                    <a:pt x="26933" y="23275"/>
                    <a:pt x="26734" y="23496"/>
                  </a:cubicBezTo>
                  <a:cubicBezTo>
                    <a:pt x="26624" y="23430"/>
                    <a:pt x="26646" y="23054"/>
                    <a:pt x="26668" y="22944"/>
                  </a:cubicBezTo>
                  <a:cubicBezTo>
                    <a:pt x="26668" y="22767"/>
                    <a:pt x="26712" y="22613"/>
                    <a:pt x="26712" y="22436"/>
                  </a:cubicBezTo>
                  <a:cubicBezTo>
                    <a:pt x="26712" y="22425"/>
                    <a:pt x="26696" y="22420"/>
                    <a:pt x="26679" y="22420"/>
                  </a:cubicBezTo>
                  <a:cubicBezTo>
                    <a:pt x="26662" y="22420"/>
                    <a:pt x="26646" y="22425"/>
                    <a:pt x="26646" y="22436"/>
                  </a:cubicBezTo>
                  <a:cubicBezTo>
                    <a:pt x="26646" y="22811"/>
                    <a:pt x="26558" y="23165"/>
                    <a:pt x="26646" y="23496"/>
                  </a:cubicBezTo>
                  <a:lnTo>
                    <a:pt x="26668" y="23518"/>
                  </a:lnTo>
                  <a:lnTo>
                    <a:pt x="26712" y="23518"/>
                  </a:lnTo>
                  <a:cubicBezTo>
                    <a:pt x="26646" y="23584"/>
                    <a:pt x="26602" y="23650"/>
                    <a:pt x="26535" y="23717"/>
                  </a:cubicBezTo>
                  <a:cubicBezTo>
                    <a:pt x="26513" y="23739"/>
                    <a:pt x="26513" y="23761"/>
                    <a:pt x="26491" y="23805"/>
                  </a:cubicBezTo>
                  <a:cubicBezTo>
                    <a:pt x="26447" y="23628"/>
                    <a:pt x="26425" y="23474"/>
                    <a:pt x="26425" y="23297"/>
                  </a:cubicBezTo>
                  <a:lnTo>
                    <a:pt x="26425" y="22392"/>
                  </a:lnTo>
                  <a:cubicBezTo>
                    <a:pt x="26425" y="22381"/>
                    <a:pt x="26414" y="22375"/>
                    <a:pt x="26403" y="22375"/>
                  </a:cubicBezTo>
                  <a:cubicBezTo>
                    <a:pt x="26392" y="22375"/>
                    <a:pt x="26381" y="22381"/>
                    <a:pt x="26381" y="22392"/>
                  </a:cubicBezTo>
                  <a:lnTo>
                    <a:pt x="26381" y="23297"/>
                  </a:lnTo>
                  <a:cubicBezTo>
                    <a:pt x="26381" y="23518"/>
                    <a:pt x="26403" y="23717"/>
                    <a:pt x="26425" y="23915"/>
                  </a:cubicBezTo>
                  <a:lnTo>
                    <a:pt x="26182" y="24313"/>
                  </a:lnTo>
                  <a:cubicBezTo>
                    <a:pt x="26182" y="24158"/>
                    <a:pt x="26116" y="23959"/>
                    <a:pt x="26116" y="23805"/>
                  </a:cubicBezTo>
                  <a:cubicBezTo>
                    <a:pt x="26094" y="23518"/>
                    <a:pt x="26050" y="23253"/>
                    <a:pt x="26050" y="22966"/>
                  </a:cubicBezTo>
                  <a:cubicBezTo>
                    <a:pt x="26050" y="22955"/>
                    <a:pt x="26033" y="22949"/>
                    <a:pt x="26017" y="22949"/>
                  </a:cubicBezTo>
                  <a:cubicBezTo>
                    <a:pt x="26000" y="22949"/>
                    <a:pt x="25984" y="22955"/>
                    <a:pt x="25984" y="22966"/>
                  </a:cubicBezTo>
                  <a:cubicBezTo>
                    <a:pt x="25984" y="23209"/>
                    <a:pt x="25984" y="23430"/>
                    <a:pt x="26028" y="23650"/>
                  </a:cubicBezTo>
                  <a:cubicBezTo>
                    <a:pt x="26050" y="23805"/>
                    <a:pt x="26028" y="23937"/>
                    <a:pt x="26050" y="24114"/>
                  </a:cubicBezTo>
                  <a:cubicBezTo>
                    <a:pt x="26072" y="24202"/>
                    <a:pt x="26094" y="24335"/>
                    <a:pt x="26094" y="24423"/>
                  </a:cubicBezTo>
                  <a:cubicBezTo>
                    <a:pt x="26072" y="24467"/>
                    <a:pt x="26072" y="24489"/>
                    <a:pt x="26050" y="24511"/>
                  </a:cubicBezTo>
                  <a:cubicBezTo>
                    <a:pt x="25962" y="24622"/>
                    <a:pt x="25917" y="24688"/>
                    <a:pt x="25851" y="24754"/>
                  </a:cubicBezTo>
                  <a:cubicBezTo>
                    <a:pt x="25763" y="24600"/>
                    <a:pt x="25697" y="24467"/>
                    <a:pt x="25608" y="24313"/>
                  </a:cubicBezTo>
                  <a:cubicBezTo>
                    <a:pt x="25586" y="24070"/>
                    <a:pt x="25520" y="23827"/>
                    <a:pt x="25498" y="23584"/>
                  </a:cubicBezTo>
                  <a:cubicBezTo>
                    <a:pt x="25498" y="23569"/>
                    <a:pt x="25495" y="23565"/>
                    <a:pt x="25492" y="23565"/>
                  </a:cubicBezTo>
                  <a:cubicBezTo>
                    <a:pt x="25486" y="23565"/>
                    <a:pt x="25476" y="23584"/>
                    <a:pt x="25476" y="23584"/>
                  </a:cubicBezTo>
                  <a:cubicBezTo>
                    <a:pt x="25520" y="23805"/>
                    <a:pt x="25542" y="24026"/>
                    <a:pt x="25542" y="24202"/>
                  </a:cubicBezTo>
                  <a:cubicBezTo>
                    <a:pt x="25388" y="23937"/>
                    <a:pt x="25189" y="23650"/>
                    <a:pt x="25034" y="23385"/>
                  </a:cubicBezTo>
                  <a:cubicBezTo>
                    <a:pt x="24946" y="23253"/>
                    <a:pt x="24858" y="23098"/>
                    <a:pt x="24747" y="22966"/>
                  </a:cubicBezTo>
                  <a:cubicBezTo>
                    <a:pt x="25299" y="22701"/>
                    <a:pt x="25763" y="22105"/>
                    <a:pt x="26248" y="21708"/>
                  </a:cubicBezTo>
                  <a:cubicBezTo>
                    <a:pt x="26822" y="21200"/>
                    <a:pt x="27419" y="20736"/>
                    <a:pt x="27948" y="20207"/>
                  </a:cubicBezTo>
                  <a:cubicBezTo>
                    <a:pt x="28412" y="19743"/>
                    <a:pt x="28898" y="19235"/>
                    <a:pt x="29273" y="18750"/>
                  </a:cubicBezTo>
                  <a:cubicBezTo>
                    <a:pt x="29714" y="18176"/>
                    <a:pt x="30023" y="17557"/>
                    <a:pt x="30487" y="17006"/>
                  </a:cubicBezTo>
                  <a:cubicBezTo>
                    <a:pt x="30546" y="16966"/>
                    <a:pt x="30482" y="16892"/>
                    <a:pt x="30421" y="16892"/>
                  </a:cubicBezTo>
                  <a:cubicBezTo>
                    <a:pt x="30413" y="16892"/>
                    <a:pt x="30406" y="16893"/>
                    <a:pt x="30399" y="16895"/>
                  </a:cubicBezTo>
                  <a:lnTo>
                    <a:pt x="30399" y="16741"/>
                  </a:lnTo>
                  <a:lnTo>
                    <a:pt x="30399" y="16454"/>
                  </a:lnTo>
                  <a:cubicBezTo>
                    <a:pt x="30399" y="16443"/>
                    <a:pt x="30393" y="16437"/>
                    <a:pt x="30388" y="16437"/>
                  </a:cubicBezTo>
                  <a:cubicBezTo>
                    <a:pt x="30382" y="16437"/>
                    <a:pt x="30377" y="16443"/>
                    <a:pt x="30377" y="16454"/>
                  </a:cubicBezTo>
                  <a:lnTo>
                    <a:pt x="30377" y="16741"/>
                  </a:lnTo>
                  <a:lnTo>
                    <a:pt x="30377" y="16961"/>
                  </a:lnTo>
                  <a:cubicBezTo>
                    <a:pt x="30377" y="16961"/>
                    <a:pt x="30355" y="16961"/>
                    <a:pt x="30355" y="16983"/>
                  </a:cubicBezTo>
                  <a:lnTo>
                    <a:pt x="30355" y="16851"/>
                  </a:lnTo>
                  <a:cubicBezTo>
                    <a:pt x="30355" y="16829"/>
                    <a:pt x="30338" y="16818"/>
                    <a:pt x="30321" y="16818"/>
                  </a:cubicBezTo>
                  <a:cubicBezTo>
                    <a:pt x="30305" y="16818"/>
                    <a:pt x="30288" y="16829"/>
                    <a:pt x="30288" y="16851"/>
                  </a:cubicBezTo>
                  <a:lnTo>
                    <a:pt x="30288" y="17006"/>
                  </a:lnTo>
                  <a:cubicBezTo>
                    <a:pt x="29935" y="17315"/>
                    <a:pt x="29670" y="17690"/>
                    <a:pt x="29405" y="18087"/>
                  </a:cubicBezTo>
                  <a:cubicBezTo>
                    <a:pt x="29008" y="18683"/>
                    <a:pt x="28500" y="19235"/>
                    <a:pt x="27970" y="19787"/>
                  </a:cubicBezTo>
                  <a:cubicBezTo>
                    <a:pt x="27485" y="20317"/>
                    <a:pt x="26933" y="20758"/>
                    <a:pt x="26381" y="21222"/>
                  </a:cubicBezTo>
                  <a:cubicBezTo>
                    <a:pt x="26182" y="21399"/>
                    <a:pt x="25984" y="21553"/>
                    <a:pt x="25829" y="21752"/>
                  </a:cubicBezTo>
                  <a:cubicBezTo>
                    <a:pt x="25829" y="21641"/>
                    <a:pt x="25829" y="21531"/>
                    <a:pt x="25851" y="21421"/>
                  </a:cubicBezTo>
                  <a:cubicBezTo>
                    <a:pt x="25873" y="21288"/>
                    <a:pt x="25851" y="21090"/>
                    <a:pt x="25939" y="20979"/>
                  </a:cubicBezTo>
                  <a:cubicBezTo>
                    <a:pt x="25955" y="20964"/>
                    <a:pt x="25949" y="20948"/>
                    <a:pt x="25936" y="20948"/>
                  </a:cubicBezTo>
                  <a:cubicBezTo>
                    <a:pt x="25930" y="20948"/>
                    <a:pt x="25924" y="20951"/>
                    <a:pt x="25917" y="20957"/>
                  </a:cubicBezTo>
                  <a:cubicBezTo>
                    <a:pt x="25807" y="21068"/>
                    <a:pt x="25851" y="21200"/>
                    <a:pt x="25829" y="21377"/>
                  </a:cubicBezTo>
                  <a:cubicBezTo>
                    <a:pt x="25807" y="21531"/>
                    <a:pt x="25763" y="21641"/>
                    <a:pt x="25763" y="21818"/>
                  </a:cubicBezTo>
                  <a:cubicBezTo>
                    <a:pt x="25410" y="22171"/>
                    <a:pt x="25034" y="22525"/>
                    <a:pt x="24637" y="22811"/>
                  </a:cubicBezTo>
                  <a:cubicBezTo>
                    <a:pt x="24549" y="22701"/>
                    <a:pt x="24460" y="22591"/>
                    <a:pt x="24416" y="22480"/>
                  </a:cubicBezTo>
                  <a:lnTo>
                    <a:pt x="24240" y="22215"/>
                  </a:lnTo>
                  <a:cubicBezTo>
                    <a:pt x="24284" y="22215"/>
                    <a:pt x="24328" y="22193"/>
                    <a:pt x="24350" y="22193"/>
                  </a:cubicBezTo>
                  <a:cubicBezTo>
                    <a:pt x="25078" y="21884"/>
                    <a:pt x="25741" y="21200"/>
                    <a:pt x="25211" y="20427"/>
                  </a:cubicBezTo>
                  <a:cubicBezTo>
                    <a:pt x="25167" y="20383"/>
                    <a:pt x="25123" y="20317"/>
                    <a:pt x="25078" y="20229"/>
                  </a:cubicBezTo>
                  <a:cubicBezTo>
                    <a:pt x="25299" y="19787"/>
                    <a:pt x="25807" y="19324"/>
                    <a:pt x="26160" y="19037"/>
                  </a:cubicBezTo>
                  <a:cubicBezTo>
                    <a:pt x="26778" y="18440"/>
                    <a:pt x="27485" y="17867"/>
                    <a:pt x="28037" y="17182"/>
                  </a:cubicBezTo>
                  <a:cubicBezTo>
                    <a:pt x="28071" y="17131"/>
                    <a:pt x="28026" y="17080"/>
                    <a:pt x="27983" y="17080"/>
                  </a:cubicBezTo>
                  <a:cubicBezTo>
                    <a:pt x="27970" y="17080"/>
                    <a:pt x="27958" y="17084"/>
                    <a:pt x="27948" y="17094"/>
                  </a:cubicBezTo>
                  <a:cubicBezTo>
                    <a:pt x="27705" y="17293"/>
                    <a:pt x="27441" y="17513"/>
                    <a:pt x="27220" y="17734"/>
                  </a:cubicBezTo>
                  <a:cubicBezTo>
                    <a:pt x="27286" y="17535"/>
                    <a:pt x="27330" y="17315"/>
                    <a:pt x="27396" y="17116"/>
                  </a:cubicBezTo>
                  <a:cubicBezTo>
                    <a:pt x="27485" y="16895"/>
                    <a:pt x="27595" y="16674"/>
                    <a:pt x="27595" y="16454"/>
                  </a:cubicBezTo>
                  <a:cubicBezTo>
                    <a:pt x="27595" y="16443"/>
                    <a:pt x="27579" y="16437"/>
                    <a:pt x="27562" y="16437"/>
                  </a:cubicBezTo>
                  <a:cubicBezTo>
                    <a:pt x="27545" y="16437"/>
                    <a:pt x="27529" y="16443"/>
                    <a:pt x="27529" y="16454"/>
                  </a:cubicBezTo>
                  <a:cubicBezTo>
                    <a:pt x="27529" y="16741"/>
                    <a:pt x="27330" y="17006"/>
                    <a:pt x="27286" y="17293"/>
                  </a:cubicBezTo>
                  <a:cubicBezTo>
                    <a:pt x="27220" y="17447"/>
                    <a:pt x="27154" y="17646"/>
                    <a:pt x="27154" y="17844"/>
                  </a:cubicBezTo>
                  <a:cubicBezTo>
                    <a:pt x="27065" y="17933"/>
                    <a:pt x="26955" y="17999"/>
                    <a:pt x="26867" y="18087"/>
                  </a:cubicBezTo>
                  <a:cubicBezTo>
                    <a:pt x="26911" y="17933"/>
                    <a:pt x="26933" y="17756"/>
                    <a:pt x="26955" y="17624"/>
                  </a:cubicBezTo>
                  <a:cubicBezTo>
                    <a:pt x="26955" y="17491"/>
                    <a:pt x="26955" y="17270"/>
                    <a:pt x="27065" y="17160"/>
                  </a:cubicBezTo>
                  <a:cubicBezTo>
                    <a:pt x="27083" y="17124"/>
                    <a:pt x="27057" y="17088"/>
                    <a:pt x="27023" y="17088"/>
                  </a:cubicBezTo>
                  <a:cubicBezTo>
                    <a:pt x="27015" y="17088"/>
                    <a:pt x="27007" y="17090"/>
                    <a:pt x="26999" y="17094"/>
                  </a:cubicBezTo>
                  <a:cubicBezTo>
                    <a:pt x="26911" y="17182"/>
                    <a:pt x="26911" y="17337"/>
                    <a:pt x="26867" y="17491"/>
                  </a:cubicBezTo>
                  <a:cubicBezTo>
                    <a:pt x="26867" y="17602"/>
                    <a:pt x="26845" y="17712"/>
                    <a:pt x="26822" y="17822"/>
                  </a:cubicBezTo>
                  <a:cubicBezTo>
                    <a:pt x="26778" y="17933"/>
                    <a:pt x="26756" y="17999"/>
                    <a:pt x="26778" y="18109"/>
                  </a:cubicBezTo>
                  <a:lnTo>
                    <a:pt x="26513" y="18396"/>
                  </a:lnTo>
                  <a:lnTo>
                    <a:pt x="26513" y="18374"/>
                  </a:lnTo>
                  <a:cubicBezTo>
                    <a:pt x="26558" y="18198"/>
                    <a:pt x="26558" y="17999"/>
                    <a:pt x="26624" y="17844"/>
                  </a:cubicBezTo>
                  <a:cubicBezTo>
                    <a:pt x="26646" y="17668"/>
                    <a:pt x="26646" y="17557"/>
                    <a:pt x="26646" y="17403"/>
                  </a:cubicBezTo>
                  <a:cubicBezTo>
                    <a:pt x="26646" y="17315"/>
                    <a:pt x="26712" y="16939"/>
                    <a:pt x="26756" y="16851"/>
                  </a:cubicBezTo>
                  <a:cubicBezTo>
                    <a:pt x="26771" y="16836"/>
                    <a:pt x="26766" y="16810"/>
                    <a:pt x="26753" y="16810"/>
                  </a:cubicBezTo>
                  <a:cubicBezTo>
                    <a:pt x="26748" y="16810"/>
                    <a:pt x="26741" y="16815"/>
                    <a:pt x="26734" y="16829"/>
                  </a:cubicBezTo>
                  <a:cubicBezTo>
                    <a:pt x="26646" y="16895"/>
                    <a:pt x="26668" y="16983"/>
                    <a:pt x="26646" y="17094"/>
                  </a:cubicBezTo>
                  <a:cubicBezTo>
                    <a:pt x="26602" y="17293"/>
                    <a:pt x="26602" y="17447"/>
                    <a:pt x="26602" y="17646"/>
                  </a:cubicBezTo>
                  <a:cubicBezTo>
                    <a:pt x="26558" y="17844"/>
                    <a:pt x="26535" y="18087"/>
                    <a:pt x="26491" y="18286"/>
                  </a:cubicBezTo>
                  <a:lnTo>
                    <a:pt x="26403" y="18529"/>
                  </a:lnTo>
                  <a:cubicBezTo>
                    <a:pt x="26293" y="18639"/>
                    <a:pt x="26182" y="18727"/>
                    <a:pt x="26094" y="18794"/>
                  </a:cubicBezTo>
                  <a:lnTo>
                    <a:pt x="26094" y="18485"/>
                  </a:lnTo>
                  <a:cubicBezTo>
                    <a:pt x="26116" y="18242"/>
                    <a:pt x="26182" y="18065"/>
                    <a:pt x="26204" y="17867"/>
                  </a:cubicBezTo>
                  <a:cubicBezTo>
                    <a:pt x="26271" y="17602"/>
                    <a:pt x="26315" y="17315"/>
                    <a:pt x="26337" y="17050"/>
                  </a:cubicBezTo>
                  <a:cubicBezTo>
                    <a:pt x="26337" y="17028"/>
                    <a:pt x="26326" y="17017"/>
                    <a:pt x="26315" y="17017"/>
                  </a:cubicBezTo>
                  <a:cubicBezTo>
                    <a:pt x="26304" y="17017"/>
                    <a:pt x="26293" y="17028"/>
                    <a:pt x="26293" y="17050"/>
                  </a:cubicBezTo>
                  <a:cubicBezTo>
                    <a:pt x="26226" y="17668"/>
                    <a:pt x="26006" y="18242"/>
                    <a:pt x="26006" y="18882"/>
                  </a:cubicBezTo>
                  <a:cubicBezTo>
                    <a:pt x="25962" y="18948"/>
                    <a:pt x="25895" y="18970"/>
                    <a:pt x="25873" y="19037"/>
                  </a:cubicBezTo>
                  <a:cubicBezTo>
                    <a:pt x="25608" y="19257"/>
                    <a:pt x="25233" y="19655"/>
                    <a:pt x="25056" y="20030"/>
                  </a:cubicBezTo>
                  <a:cubicBezTo>
                    <a:pt x="25078" y="19853"/>
                    <a:pt x="25101" y="19721"/>
                    <a:pt x="25101" y="19544"/>
                  </a:cubicBezTo>
                  <a:cubicBezTo>
                    <a:pt x="25101" y="19279"/>
                    <a:pt x="25167" y="19037"/>
                    <a:pt x="25167" y="18750"/>
                  </a:cubicBezTo>
                  <a:cubicBezTo>
                    <a:pt x="25167" y="18507"/>
                    <a:pt x="25211" y="18286"/>
                    <a:pt x="25211" y="18043"/>
                  </a:cubicBezTo>
                  <a:cubicBezTo>
                    <a:pt x="25211" y="17867"/>
                    <a:pt x="25211" y="17447"/>
                    <a:pt x="25321" y="17315"/>
                  </a:cubicBezTo>
                  <a:cubicBezTo>
                    <a:pt x="25337" y="17299"/>
                    <a:pt x="25319" y="17283"/>
                    <a:pt x="25308" y="17283"/>
                  </a:cubicBezTo>
                  <a:cubicBezTo>
                    <a:pt x="25303" y="17283"/>
                    <a:pt x="25299" y="17286"/>
                    <a:pt x="25299" y="17293"/>
                  </a:cubicBezTo>
                  <a:cubicBezTo>
                    <a:pt x="25189" y="17403"/>
                    <a:pt x="25189" y="17602"/>
                    <a:pt x="25167" y="17756"/>
                  </a:cubicBezTo>
                  <a:lnTo>
                    <a:pt x="25078" y="18507"/>
                  </a:lnTo>
                  <a:cubicBezTo>
                    <a:pt x="25056" y="18772"/>
                    <a:pt x="25012" y="19059"/>
                    <a:pt x="25012" y="19346"/>
                  </a:cubicBezTo>
                  <a:cubicBezTo>
                    <a:pt x="25012" y="19522"/>
                    <a:pt x="25012" y="19721"/>
                    <a:pt x="24990" y="19875"/>
                  </a:cubicBezTo>
                  <a:cubicBezTo>
                    <a:pt x="24990" y="19942"/>
                    <a:pt x="24968" y="19986"/>
                    <a:pt x="24968" y="20052"/>
                  </a:cubicBezTo>
                  <a:lnTo>
                    <a:pt x="24769" y="19853"/>
                  </a:lnTo>
                  <a:cubicBezTo>
                    <a:pt x="24775" y="19853"/>
                    <a:pt x="24783" y="19853"/>
                    <a:pt x="24791" y="19853"/>
                  </a:cubicBezTo>
                  <a:lnTo>
                    <a:pt x="24791" y="19853"/>
                  </a:lnTo>
                  <a:cubicBezTo>
                    <a:pt x="24791" y="19853"/>
                    <a:pt x="24791" y="19853"/>
                    <a:pt x="24791" y="19853"/>
                  </a:cubicBezTo>
                  <a:cubicBezTo>
                    <a:pt x="24791" y="19853"/>
                    <a:pt x="24792" y="19853"/>
                    <a:pt x="24792" y="19853"/>
                  </a:cubicBezTo>
                  <a:lnTo>
                    <a:pt x="24792" y="19853"/>
                  </a:lnTo>
                  <a:cubicBezTo>
                    <a:pt x="24791" y="19853"/>
                    <a:pt x="24791" y="19853"/>
                    <a:pt x="24791" y="19853"/>
                  </a:cubicBezTo>
                  <a:lnTo>
                    <a:pt x="24791" y="19853"/>
                  </a:lnTo>
                  <a:cubicBezTo>
                    <a:pt x="24725" y="19743"/>
                    <a:pt x="24615" y="19655"/>
                    <a:pt x="24527" y="19544"/>
                  </a:cubicBezTo>
                  <a:lnTo>
                    <a:pt x="24527" y="19522"/>
                  </a:lnTo>
                  <a:cubicBezTo>
                    <a:pt x="24527" y="19511"/>
                    <a:pt x="24521" y="19506"/>
                    <a:pt x="24516" y="19506"/>
                  </a:cubicBezTo>
                  <a:cubicBezTo>
                    <a:pt x="24510" y="19506"/>
                    <a:pt x="24504" y="19511"/>
                    <a:pt x="24504" y="19522"/>
                  </a:cubicBezTo>
                  <a:lnTo>
                    <a:pt x="24504" y="19500"/>
                  </a:lnTo>
                  <a:lnTo>
                    <a:pt x="24416" y="19324"/>
                  </a:lnTo>
                  <a:cubicBezTo>
                    <a:pt x="24394" y="19235"/>
                    <a:pt x="24394" y="19125"/>
                    <a:pt x="24394" y="19059"/>
                  </a:cubicBezTo>
                  <a:cubicBezTo>
                    <a:pt x="24394" y="18904"/>
                    <a:pt x="24416" y="18794"/>
                    <a:pt x="24416" y="18661"/>
                  </a:cubicBezTo>
                  <a:cubicBezTo>
                    <a:pt x="24416" y="18507"/>
                    <a:pt x="24394" y="18308"/>
                    <a:pt x="24416" y="18131"/>
                  </a:cubicBezTo>
                  <a:cubicBezTo>
                    <a:pt x="24416" y="17955"/>
                    <a:pt x="24460" y="17756"/>
                    <a:pt x="24460" y="17535"/>
                  </a:cubicBezTo>
                  <a:cubicBezTo>
                    <a:pt x="24460" y="17524"/>
                    <a:pt x="24449" y="17519"/>
                    <a:pt x="24438" y="17519"/>
                  </a:cubicBezTo>
                  <a:cubicBezTo>
                    <a:pt x="24427" y="17519"/>
                    <a:pt x="24416" y="17524"/>
                    <a:pt x="24416" y="17535"/>
                  </a:cubicBezTo>
                  <a:cubicBezTo>
                    <a:pt x="24416" y="17756"/>
                    <a:pt x="24350" y="17999"/>
                    <a:pt x="24328" y="18220"/>
                  </a:cubicBezTo>
                  <a:lnTo>
                    <a:pt x="24328" y="18838"/>
                  </a:lnTo>
                  <a:cubicBezTo>
                    <a:pt x="24328" y="18992"/>
                    <a:pt x="24306" y="19169"/>
                    <a:pt x="24328" y="19324"/>
                  </a:cubicBezTo>
                  <a:cubicBezTo>
                    <a:pt x="24306" y="19301"/>
                    <a:pt x="24284" y="19235"/>
                    <a:pt x="24240" y="19213"/>
                  </a:cubicBezTo>
                  <a:lnTo>
                    <a:pt x="24240" y="19191"/>
                  </a:lnTo>
                  <a:lnTo>
                    <a:pt x="24218" y="19191"/>
                  </a:lnTo>
                  <a:cubicBezTo>
                    <a:pt x="24195" y="19169"/>
                    <a:pt x="24195" y="19125"/>
                    <a:pt x="24195" y="19125"/>
                  </a:cubicBezTo>
                  <a:cubicBezTo>
                    <a:pt x="24195" y="19081"/>
                    <a:pt x="24173" y="18992"/>
                    <a:pt x="24173" y="18992"/>
                  </a:cubicBezTo>
                  <a:lnTo>
                    <a:pt x="24173" y="18838"/>
                  </a:lnTo>
                  <a:lnTo>
                    <a:pt x="24173" y="18352"/>
                  </a:lnTo>
                  <a:lnTo>
                    <a:pt x="24173" y="17226"/>
                  </a:lnTo>
                  <a:cubicBezTo>
                    <a:pt x="24173" y="17215"/>
                    <a:pt x="24162" y="17210"/>
                    <a:pt x="24151" y="17210"/>
                  </a:cubicBezTo>
                  <a:cubicBezTo>
                    <a:pt x="24140" y="17210"/>
                    <a:pt x="24129" y="17215"/>
                    <a:pt x="24129" y="17226"/>
                  </a:cubicBezTo>
                  <a:lnTo>
                    <a:pt x="24129" y="18463"/>
                  </a:lnTo>
                  <a:cubicBezTo>
                    <a:pt x="24129" y="18639"/>
                    <a:pt x="24107" y="18838"/>
                    <a:pt x="24107" y="19014"/>
                  </a:cubicBezTo>
                  <a:cubicBezTo>
                    <a:pt x="24063" y="18904"/>
                    <a:pt x="23975" y="18772"/>
                    <a:pt x="23908" y="18639"/>
                  </a:cubicBezTo>
                  <a:cubicBezTo>
                    <a:pt x="23908" y="18551"/>
                    <a:pt x="23886" y="18463"/>
                    <a:pt x="23886" y="18440"/>
                  </a:cubicBezTo>
                  <a:cubicBezTo>
                    <a:pt x="23842" y="18176"/>
                    <a:pt x="23886" y="17889"/>
                    <a:pt x="23886" y="17624"/>
                  </a:cubicBezTo>
                  <a:lnTo>
                    <a:pt x="23864" y="17624"/>
                  </a:lnTo>
                  <a:cubicBezTo>
                    <a:pt x="23864" y="17955"/>
                    <a:pt x="23842" y="18242"/>
                    <a:pt x="23886" y="18573"/>
                  </a:cubicBezTo>
                  <a:lnTo>
                    <a:pt x="23886" y="18617"/>
                  </a:lnTo>
                  <a:cubicBezTo>
                    <a:pt x="23621" y="17955"/>
                    <a:pt x="23467" y="17182"/>
                    <a:pt x="23401" y="16476"/>
                  </a:cubicBezTo>
                  <a:cubicBezTo>
                    <a:pt x="23401" y="16443"/>
                    <a:pt x="23362" y="16426"/>
                    <a:pt x="23323" y="16426"/>
                  </a:cubicBezTo>
                  <a:cubicBezTo>
                    <a:pt x="23285" y="16426"/>
                    <a:pt x="23246" y="16443"/>
                    <a:pt x="23246" y="16476"/>
                  </a:cubicBezTo>
                  <a:cubicBezTo>
                    <a:pt x="23202" y="17403"/>
                    <a:pt x="23445" y="18507"/>
                    <a:pt x="23886" y="19301"/>
                  </a:cubicBezTo>
                  <a:cubicBezTo>
                    <a:pt x="24085" y="19633"/>
                    <a:pt x="24328" y="19897"/>
                    <a:pt x="24549" y="20184"/>
                  </a:cubicBezTo>
                  <a:cubicBezTo>
                    <a:pt x="24681" y="20317"/>
                    <a:pt x="24836" y="20494"/>
                    <a:pt x="24946" y="20648"/>
                  </a:cubicBezTo>
                  <a:cubicBezTo>
                    <a:pt x="25211" y="21112"/>
                    <a:pt x="25012" y="21377"/>
                    <a:pt x="24659" y="21641"/>
                  </a:cubicBezTo>
                  <a:cubicBezTo>
                    <a:pt x="24438" y="21818"/>
                    <a:pt x="24218" y="21884"/>
                    <a:pt x="23997" y="21951"/>
                  </a:cubicBezTo>
                  <a:lnTo>
                    <a:pt x="23886" y="21840"/>
                  </a:lnTo>
                  <a:cubicBezTo>
                    <a:pt x="23867" y="21830"/>
                    <a:pt x="23849" y="21826"/>
                    <a:pt x="23832" y="21826"/>
                  </a:cubicBezTo>
                  <a:cubicBezTo>
                    <a:pt x="23774" y="21826"/>
                    <a:pt x="23742" y="21882"/>
                    <a:pt x="23776" y="21951"/>
                  </a:cubicBezTo>
                  <a:cubicBezTo>
                    <a:pt x="23776" y="21951"/>
                    <a:pt x="23776" y="21973"/>
                    <a:pt x="23798" y="21973"/>
                  </a:cubicBezTo>
                  <a:cubicBezTo>
                    <a:pt x="23753" y="21977"/>
                    <a:pt x="23707" y="21979"/>
                    <a:pt x="23662" y="21979"/>
                  </a:cubicBezTo>
                  <a:cubicBezTo>
                    <a:pt x="23218" y="21979"/>
                    <a:pt x="22761" y="21789"/>
                    <a:pt x="22341" y="21509"/>
                  </a:cubicBezTo>
                  <a:cubicBezTo>
                    <a:pt x="22319" y="21421"/>
                    <a:pt x="22319" y="21399"/>
                    <a:pt x="22253" y="21332"/>
                  </a:cubicBezTo>
                  <a:cubicBezTo>
                    <a:pt x="22250" y="21329"/>
                    <a:pt x="22246" y="21328"/>
                    <a:pt x="22242" y="21328"/>
                  </a:cubicBezTo>
                  <a:cubicBezTo>
                    <a:pt x="22220" y="21328"/>
                    <a:pt x="22190" y="21380"/>
                    <a:pt x="22209" y="21399"/>
                  </a:cubicBezTo>
                  <a:cubicBezTo>
                    <a:pt x="22231" y="21421"/>
                    <a:pt x="22231" y="21443"/>
                    <a:pt x="22231" y="21487"/>
                  </a:cubicBezTo>
                  <a:cubicBezTo>
                    <a:pt x="22098" y="21399"/>
                    <a:pt x="21966" y="21288"/>
                    <a:pt x="21855" y="21200"/>
                  </a:cubicBezTo>
                  <a:cubicBezTo>
                    <a:pt x="21855" y="21178"/>
                    <a:pt x="21811" y="21178"/>
                    <a:pt x="21811" y="21178"/>
                  </a:cubicBezTo>
                  <a:cubicBezTo>
                    <a:pt x="21789" y="21178"/>
                    <a:pt x="21789" y="21156"/>
                    <a:pt x="21767" y="21156"/>
                  </a:cubicBezTo>
                  <a:cubicBezTo>
                    <a:pt x="21701" y="21090"/>
                    <a:pt x="21635" y="21045"/>
                    <a:pt x="21568" y="20979"/>
                  </a:cubicBezTo>
                  <a:lnTo>
                    <a:pt x="21568" y="20957"/>
                  </a:lnTo>
                  <a:cubicBezTo>
                    <a:pt x="21568" y="20946"/>
                    <a:pt x="21563" y="20941"/>
                    <a:pt x="21557" y="20941"/>
                  </a:cubicBezTo>
                  <a:cubicBezTo>
                    <a:pt x="21552" y="20941"/>
                    <a:pt x="21546" y="20946"/>
                    <a:pt x="21546" y="20957"/>
                  </a:cubicBezTo>
                  <a:cubicBezTo>
                    <a:pt x="21546" y="20958"/>
                    <a:pt x="21545" y="20958"/>
                    <a:pt x="21544" y="20958"/>
                  </a:cubicBezTo>
                  <a:cubicBezTo>
                    <a:pt x="21518" y="20958"/>
                    <a:pt x="21413" y="20603"/>
                    <a:pt x="21370" y="20560"/>
                  </a:cubicBezTo>
                  <a:cubicBezTo>
                    <a:pt x="21348" y="20405"/>
                    <a:pt x="21326" y="20229"/>
                    <a:pt x="21326" y="20074"/>
                  </a:cubicBezTo>
                  <a:cubicBezTo>
                    <a:pt x="21259" y="19677"/>
                    <a:pt x="21237" y="19346"/>
                    <a:pt x="21237" y="18970"/>
                  </a:cubicBezTo>
                  <a:cubicBezTo>
                    <a:pt x="21237" y="18959"/>
                    <a:pt x="21226" y="18954"/>
                    <a:pt x="21215" y="18954"/>
                  </a:cubicBezTo>
                  <a:cubicBezTo>
                    <a:pt x="21204" y="18954"/>
                    <a:pt x="21193" y="18959"/>
                    <a:pt x="21193" y="18970"/>
                  </a:cubicBezTo>
                  <a:cubicBezTo>
                    <a:pt x="21193" y="19434"/>
                    <a:pt x="21215" y="19897"/>
                    <a:pt x="21259" y="20383"/>
                  </a:cubicBezTo>
                  <a:cubicBezTo>
                    <a:pt x="21303" y="20494"/>
                    <a:pt x="21303" y="20648"/>
                    <a:pt x="21348" y="20825"/>
                  </a:cubicBezTo>
                  <a:cubicBezTo>
                    <a:pt x="21127" y="20626"/>
                    <a:pt x="20928" y="20405"/>
                    <a:pt x="20752" y="20207"/>
                  </a:cubicBezTo>
                  <a:cubicBezTo>
                    <a:pt x="20752" y="20207"/>
                    <a:pt x="20774" y="20184"/>
                    <a:pt x="20752" y="20184"/>
                  </a:cubicBezTo>
                  <a:cubicBezTo>
                    <a:pt x="20531" y="19897"/>
                    <a:pt x="20487" y="19611"/>
                    <a:pt x="20487" y="19235"/>
                  </a:cubicBezTo>
                  <a:cubicBezTo>
                    <a:pt x="20487" y="19014"/>
                    <a:pt x="20376" y="18617"/>
                    <a:pt x="20553" y="18418"/>
                  </a:cubicBezTo>
                  <a:cubicBezTo>
                    <a:pt x="20575" y="18396"/>
                    <a:pt x="20553" y="18396"/>
                    <a:pt x="20531" y="18396"/>
                  </a:cubicBezTo>
                  <a:cubicBezTo>
                    <a:pt x="20332" y="18573"/>
                    <a:pt x="20443" y="19014"/>
                    <a:pt x="20443" y="19279"/>
                  </a:cubicBezTo>
                  <a:cubicBezTo>
                    <a:pt x="20443" y="19522"/>
                    <a:pt x="20443" y="19787"/>
                    <a:pt x="20553" y="20008"/>
                  </a:cubicBezTo>
                  <a:lnTo>
                    <a:pt x="20244" y="19721"/>
                  </a:lnTo>
                  <a:cubicBezTo>
                    <a:pt x="20244" y="19655"/>
                    <a:pt x="20222" y="19566"/>
                    <a:pt x="20222" y="19522"/>
                  </a:cubicBezTo>
                  <a:lnTo>
                    <a:pt x="20222" y="18992"/>
                  </a:lnTo>
                  <a:lnTo>
                    <a:pt x="20222" y="17756"/>
                  </a:lnTo>
                  <a:cubicBezTo>
                    <a:pt x="20222" y="17745"/>
                    <a:pt x="20216" y="17740"/>
                    <a:pt x="20211" y="17740"/>
                  </a:cubicBezTo>
                  <a:cubicBezTo>
                    <a:pt x="20205" y="17740"/>
                    <a:pt x="20200" y="17745"/>
                    <a:pt x="20200" y="17756"/>
                  </a:cubicBezTo>
                  <a:lnTo>
                    <a:pt x="20200" y="18992"/>
                  </a:lnTo>
                  <a:lnTo>
                    <a:pt x="20200" y="19500"/>
                  </a:lnTo>
                  <a:lnTo>
                    <a:pt x="20200" y="19655"/>
                  </a:lnTo>
                  <a:cubicBezTo>
                    <a:pt x="20133" y="19566"/>
                    <a:pt x="20089" y="19522"/>
                    <a:pt x="20023" y="19434"/>
                  </a:cubicBezTo>
                  <a:cubicBezTo>
                    <a:pt x="20045" y="18948"/>
                    <a:pt x="19913" y="18396"/>
                    <a:pt x="20089" y="17889"/>
                  </a:cubicBezTo>
                  <a:cubicBezTo>
                    <a:pt x="20089" y="17878"/>
                    <a:pt x="20078" y="17872"/>
                    <a:pt x="20067" y="17872"/>
                  </a:cubicBezTo>
                  <a:cubicBezTo>
                    <a:pt x="20056" y="17872"/>
                    <a:pt x="20045" y="17878"/>
                    <a:pt x="20045" y="17889"/>
                  </a:cubicBezTo>
                  <a:cubicBezTo>
                    <a:pt x="19979" y="18131"/>
                    <a:pt x="19979" y="18396"/>
                    <a:pt x="19979" y="18639"/>
                  </a:cubicBezTo>
                  <a:lnTo>
                    <a:pt x="19979" y="19346"/>
                  </a:lnTo>
                  <a:cubicBezTo>
                    <a:pt x="19891" y="19213"/>
                    <a:pt x="19824" y="19081"/>
                    <a:pt x="19824" y="18904"/>
                  </a:cubicBezTo>
                  <a:cubicBezTo>
                    <a:pt x="19824" y="18891"/>
                    <a:pt x="19810" y="18879"/>
                    <a:pt x="19797" y="18879"/>
                  </a:cubicBezTo>
                  <a:cubicBezTo>
                    <a:pt x="19788" y="18879"/>
                    <a:pt x="19780" y="18885"/>
                    <a:pt x="19780" y="18904"/>
                  </a:cubicBezTo>
                  <a:cubicBezTo>
                    <a:pt x="19758" y="19324"/>
                    <a:pt x="19979" y="19633"/>
                    <a:pt x="20244" y="19897"/>
                  </a:cubicBezTo>
                  <a:cubicBezTo>
                    <a:pt x="20244" y="19942"/>
                    <a:pt x="20266" y="19986"/>
                    <a:pt x="20266" y="20008"/>
                  </a:cubicBezTo>
                  <a:cubicBezTo>
                    <a:pt x="20266" y="20030"/>
                    <a:pt x="20277" y="20041"/>
                    <a:pt x="20288" y="20041"/>
                  </a:cubicBezTo>
                  <a:cubicBezTo>
                    <a:pt x="20299" y="20041"/>
                    <a:pt x="20310" y="20030"/>
                    <a:pt x="20310" y="20008"/>
                  </a:cubicBezTo>
                  <a:lnTo>
                    <a:pt x="20310" y="19964"/>
                  </a:lnTo>
                  <a:cubicBezTo>
                    <a:pt x="20597" y="20295"/>
                    <a:pt x="20906" y="20648"/>
                    <a:pt x="21215" y="20979"/>
                  </a:cubicBezTo>
                  <a:cubicBezTo>
                    <a:pt x="21458" y="21641"/>
                    <a:pt x="21811" y="22282"/>
                    <a:pt x="22076" y="22944"/>
                  </a:cubicBezTo>
                  <a:cubicBezTo>
                    <a:pt x="22076" y="22966"/>
                    <a:pt x="22098" y="22966"/>
                    <a:pt x="22098" y="22966"/>
                  </a:cubicBezTo>
                  <a:lnTo>
                    <a:pt x="22142" y="22966"/>
                  </a:lnTo>
                  <a:cubicBezTo>
                    <a:pt x="22187" y="22966"/>
                    <a:pt x="22187" y="22944"/>
                    <a:pt x="22142" y="22922"/>
                  </a:cubicBezTo>
                  <a:cubicBezTo>
                    <a:pt x="22076" y="22878"/>
                    <a:pt x="21966" y="22502"/>
                    <a:pt x="21922" y="22414"/>
                  </a:cubicBezTo>
                  <a:cubicBezTo>
                    <a:pt x="21811" y="22193"/>
                    <a:pt x="21701" y="21973"/>
                    <a:pt x="21635" y="21752"/>
                  </a:cubicBezTo>
                  <a:cubicBezTo>
                    <a:pt x="21546" y="21509"/>
                    <a:pt x="21414" y="21288"/>
                    <a:pt x="21326" y="21068"/>
                  </a:cubicBezTo>
                  <a:lnTo>
                    <a:pt x="21326" y="21068"/>
                  </a:lnTo>
                  <a:lnTo>
                    <a:pt x="21546" y="21288"/>
                  </a:lnTo>
                  <a:cubicBezTo>
                    <a:pt x="21635" y="21377"/>
                    <a:pt x="21745" y="21465"/>
                    <a:pt x="21811" y="21553"/>
                  </a:cubicBezTo>
                  <a:cubicBezTo>
                    <a:pt x="21855" y="21796"/>
                    <a:pt x="21922" y="22017"/>
                    <a:pt x="22010" y="22215"/>
                  </a:cubicBezTo>
                  <a:cubicBezTo>
                    <a:pt x="22098" y="22414"/>
                    <a:pt x="22142" y="22723"/>
                    <a:pt x="22319" y="22856"/>
                  </a:cubicBezTo>
                  <a:cubicBezTo>
                    <a:pt x="22326" y="22869"/>
                    <a:pt x="22333" y="22875"/>
                    <a:pt x="22338" y="22875"/>
                  </a:cubicBezTo>
                  <a:cubicBezTo>
                    <a:pt x="22351" y="22875"/>
                    <a:pt x="22356" y="22849"/>
                    <a:pt x="22341" y="22834"/>
                  </a:cubicBezTo>
                  <a:cubicBezTo>
                    <a:pt x="22142" y="22480"/>
                    <a:pt x="21966" y="22039"/>
                    <a:pt x="21877" y="21619"/>
                  </a:cubicBezTo>
                  <a:lnTo>
                    <a:pt x="21877" y="21619"/>
                  </a:lnTo>
                  <a:cubicBezTo>
                    <a:pt x="22010" y="21730"/>
                    <a:pt x="22187" y="21862"/>
                    <a:pt x="22319" y="21951"/>
                  </a:cubicBezTo>
                  <a:cubicBezTo>
                    <a:pt x="22319" y="21973"/>
                    <a:pt x="22341" y="21973"/>
                    <a:pt x="22341" y="21995"/>
                  </a:cubicBezTo>
                  <a:cubicBezTo>
                    <a:pt x="22429" y="22193"/>
                    <a:pt x="22518" y="22370"/>
                    <a:pt x="22562" y="22591"/>
                  </a:cubicBezTo>
                  <a:cubicBezTo>
                    <a:pt x="22562" y="22602"/>
                    <a:pt x="22578" y="22607"/>
                    <a:pt x="22595" y="22607"/>
                  </a:cubicBezTo>
                  <a:cubicBezTo>
                    <a:pt x="22611" y="22607"/>
                    <a:pt x="22628" y="22602"/>
                    <a:pt x="22628" y="22591"/>
                  </a:cubicBezTo>
                  <a:cubicBezTo>
                    <a:pt x="22672" y="22414"/>
                    <a:pt x="22540" y="22193"/>
                    <a:pt x="22451" y="22039"/>
                  </a:cubicBezTo>
                  <a:lnTo>
                    <a:pt x="22451" y="22039"/>
                  </a:lnTo>
                  <a:cubicBezTo>
                    <a:pt x="22628" y="22149"/>
                    <a:pt x="22805" y="22215"/>
                    <a:pt x="22981" y="22304"/>
                  </a:cubicBezTo>
                  <a:cubicBezTo>
                    <a:pt x="23003" y="22392"/>
                    <a:pt x="23025" y="22480"/>
                    <a:pt x="23025" y="22547"/>
                  </a:cubicBezTo>
                  <a:cubicBezTo>
                    <a:pt x="23070" y="22657"/>
                    <a:pt x="23070" y="22745"/>
                    <a:pt x="23092" y="22856"/>
                  </a:cubicBezTo>
                  <a:cubicBezTo>
                    <a:pt x="23092" y="22878"/>
                    <a:pt x="23097" y="22889"/>
                    <a:pt x="23103" y="22889"/>
                  </a:cubicBezTo>
                  <a:cubicBezTo>
                    <a:pt x="23108" y="22889"/>
                    <a:pt x="23114" y="22878"/>
                    <a:pt x="23114" y="22856"/>
                  </a:cubicBezTo>
                  <a:cubicBezTo>
                    <a:pt x="23136" y="22701"/>
                    <a:pt x="23070" y="22502"/>
                    <a:pt x="23003" y="22348"/>
                  </a:cubicBezTo>
                  <a:lnTo>
                    <a:pt x="23003" y="22348"/>
                  </a:lnTo>
                  <a:cubicBezTo>
                    <a:pt x="23233" y="22430"/>
                    <a:pt x="23474" y="22475"/>
                    <a:pt x="23718" y="22475"/>
                  </a:cubicBezTo>
                  <a:cubicBezTo>
                    <a:pt x="23804" y="22475"/>
                    <a:pt x="23889" y="22470"/>
                    <a:pt x="23975" y="22458"/>
                  </a:cubicBezTo>
                  <a:cubicBezTo>
                    <a:pt x="24129" y="22723"/>
                    <a:pt x="24284" y="23010"/>
                    <a:pt x="24460" y="23253"/>
                  </a:cubicBezTo>
                  <a:cubicBezTo>
                    <a:pt x="24791" y="23717"/>
                    <a:pt x="25078" y="24268"/>
                    <a:pt x="25343" y="24798"/>
                  </a:cubicBezTo>
                  <a:cubicBezTo>
                    <a:pt x="25675" y="25461"/>
                    <a:pt x="25962" y="25990"/>
                    <a:pt x="25432" y="26631"/>
                  </a:cubicBezTo>
                  <a:cubicBezTo>
                    <a:pt x="25196" y="26964"/>
                    <a:pt x="24943" y="27193"/>
                    <a:pt x="24564" y="27193"/>
                  </a:cubicBezTo>
                  <a:cubicBezTo>
                    <a:pt x="24517" y="27193"/>
                    <a:pt x="24467" y="27190"/>
                    <a:pt x="24416" y="27182"/>
                  </a:cubicBezTo>
                  <a:cubicBezTo>
                    <a:pt x="24129" y="27160"/>
                    <a:pt x="23842" y="27116"/>
                    <a:pt x="23577" y="27028"/>
                  </a:cubicBezTo>
                  <a:cubicBezTo>
                    <a:pt x="23114" y="26896"/>
                    <a:pt x="22694" y="26741"/>
                    <a:pt x="22297" y="26520"/>
                  </a:cubicBezTo>
                  <a:lnTo>
                    <a:pt x="22297" y="26410"/>
                  </a:lnTo>
                  <a:cubicBezTo>
                    <a:pt x="22297" y="26399"/>
                    <a:pt x="22280" y="26393"/>
                    <a:pt x="22264" y="26393"/>
                  </a:cubicBezTo>
                  <a:cubicBezTo>
                    <a:pt x="22247" y="26393"/>
                    <a:pt x="22231" y="26399"/>
                    <a:pt x="22231" y="26410"/>
                  </a:cubicBezTo>
                  <a:lnTo>
                    <a:pt x="22231" y="26476"/>
                  </a:lnTo>
                  <a:lnTo>
                    <a:pt x="22076" y="26388"/>
                  </a:lnTo>
                  <a:cubicBezTo>
                    <a:pt x="22032" y="26388"/>
                    <a:pt x="22032" y="26366"/>
                    <a:pt x="22010" y="26366"/>
                  </a:cubicBezTo>
                  <a:lnTo>
                    <a:pt x="22010" y="26167"/>
                  </a:lnTo>
                  <a:cubicBezTo>
                    <a:pt x="22010" y="26156"/>
                    <a:pt x="21999" y="26150"/>
                    <a:pt x="21988" y="26150"/>
                  </a:cubicBezTo>
                  <a:cubicBezTo>
                    <a:pt x="21977" y="26150"/>
                    <a:pt x="21966" y="26156"/>
                    <a:pt x="21966" y="26167"/>
                  </a:cubicBezTo>
                  <a:lnTo>
                    <a:pt x="21966" y="26344"/>
                  </a:lnTo>
                  <a:cubicBezTo>
                    <a:pt x="21789" y="26233"/>
                    <a:pt x="21635" y="26079"/>
                    <a:pt x="21480" y="25968"/>
                  </a:cubicBezTo>
                  <a:lnTo>
                    <a:pt x="21480" y="25836"/>
                  </a:lnTo>
                  <a:cubicBezTo>
                    <a:pt x="21480" y="25825"/>
                    <a:pt x="21469" y="25819"/>
                    <a:pt x="21458" y="25819"/>
                  </a:cubicBezTo>
                  <a:cubicBezTo>
                    <a:pt x="21447" y="25819"/>
                    <a:pt x="21436" y="25825"/>
                    <a:pt x="21436" y="25836"/>
                  </a:cubicBezTo>
                  <a:lnTo>
                    <a:pt x="21436" y="25924"/>
                  </a:lnTo>
                  <a:cubicBezTo>
                    <a:pt x="21348" y="25836"/>
                    <a:pt x="21237" y="25792"/>
                    <a:pt x="21149" y="25703"/>
                  </a:cubicBezTo>
                  <a:lnTo>
                    <a:pt x="21149" y="25637"/>
                  </a:lnTo>
                  <a:cubicBezTo>
                    <a:pt x="21149" y="25626"/>
                    <a:pt x="21138" y="25621"/>
                    <a:pt x="21127" y="25621"/>
                  </a:cubicBezTo>
                  <a:cubicBezTo>
                    <a:pt x="21116" y="25621"/>
                    <a:pt x="21105" y="25626"/>
                    <a:pt x="21105" y="25637"/>
                  </a:cubicBezTo>
                  <a:cubicBezTo>
                    <a:pt x="20994" y="25571"/>
                    <a:pt x="20884" y="25461"/>
                    <a:pt x="20774" y="25372"/>
                  </a:cubicBezTo>
                  <a:cubicBezTo>
                    <a:pt x="20354" y="25019"/>
                    <a:pt x="19891" y="24511"/>
                    <a:pt x="19604" y="24048"/>
                  </a:cubicBezTo>
                  <a:cubicBezTo>
                    <a:pt x="19560" y="23982"/>
                    <a:pt x="19537" y="23915"/>
                    <a:pt x="19493" y="23827"/>
                  </a:cubicBezTo>
                  <a:lnTo>
                    <a:pt x="19493" y="23761"/>
                  </a:lnTo>
                  <a:cubicBezTo>
                    <a:pt x="19493" y="23739"/>
                    <a:pt x="19471" y="23739"/>
                    <a:pt x="19471" y="23739"/>
                  </a:cubicBezTo>
                  <a:cubicBezTo>
                    <a:pt x="19383" y="23584"/>
                    <a:pt x="19339" y="23430"/>
                    <a:pt x="19250" y="23275"/>
                  </a:cubicBezTo>
                  <a:cubicBezTo>
                    <a:pt x="19052" y="22944"/>
                    <a:pt x="18765" y="22613"/>
                    <a:pt x="18676" y="22215"/>
                  </a:cubicBezTo>
                  <a:cubicBezTo>
                    <a:pt x="18676" y="22193"/>
                    <a:pt x="18654" y="22193"/>
                    <a:pt x="18654" y="22193"/>
                  </a:cubicBezTo>
                  <a:cubicBezTo>
                    <a:pt x="18588" y="21973"/>
                    <a:pt x="18500" y="21752"/>
                    <a:pt x="18500" y="21509"/>
                  </a:cubicBezTo>
                  <a:cubicBezTo>
                    <a:pt x="18500" y="21496"/>
                    <a:pt x="18475" y="21474"/>
                    <a:pt x="18456" y="21474"/>
                  </a:cubicBezTo>
                  <a:cubicBezTo>
                    <a:pt x="18444" y="21474"/>
                    <a:pt x="18434" y="21483"/>
                    <a:pt x="18434" y="21509"/>
                  </a:cubicBezTo>
                  <a:cubicBezTo>
                    <a:pt x="18367" y="21840"/>
                    <a:pt x="18500" y="22105"/>
                    <a:pt x="18588" y="22414"/>
                  </a:cubicBezTo>
                  <a:cubicBezTo>
                    <a:pt x="18721" y="22966"/>
                    <a:pt x="18809" y="23518"/>
                    <a:pt x="18897" y="24070"/>
                  </a:cubicBezTo>
                  <a:cubicBezTo>
                    <a:pt x="19052" y="24975"/>
                    <a:pt x="19273" y="26035"/>
                    <a:pt x="19824" y="26785"/>
                  </a:cubicBezTo>
                  <a:cubicBezTo>
                    <a:pt x="20156" y="27227"/>
                    <a:pt x="20376" y="27668"/>
                    <a:pt x="20663" y="28132"/>
                  </a:cubicBezTo>
                  <a:cubicBezTo>
                    <a:pt x="20884" y="28485"/>
                    <a:pt x="21193" y="28728"/>
                    <a:pt x="21458" y="29037"/>
                  </a:cubicBezTo>
                  <a:cubicBezTo>
                    <a:pt x="21855" y="29500"/>
                    <a:pt x="22341" y="29942"/>
                    <a:pt x="22407" y="30582"/>
                  </a:cubicBezTo>
                  <a:cubicBezTo>
                    <a:pt x="22429" y="30825"/>
                    <a:pt x="22407" y="31222"/>
                    <a:pt x="22297" y="31443"/>
                  </a:cubicBezTo>
                  <a:cubicBezTo>
                    <a:pt x="22231" y="31576"/>
                    <a:pt x="22142" y="31664"/>
                    <a:pt x="22032" y="31708"/>
                  </a:cubicBezTo>
                  <a:cubicBezTo>
                    <a:pt x="22026" y="31703"/>
                    <a:pt x="22020" y="31700"/>
                    <a:pt x="22012" y="31700"/>
                  </a:cubicBezTo>
                  <a:cubicBezTo>
                    <a:pt x="21988" y="31700"/>
                    <a:pt x="21955" y="31725"/>
                    <a:pt x="21922" y="31774"/>
                  </a:cubicBezTo>
                  <a:lnTo>
                    <a:pt x="21922" y="31796"/>
                  </a:lnTo>
                  <a:cubicBezTo>
                    <a:pt x="21855" y="31840"/>
                    <a:pt x="21745" y="31863"/>
                    <a:pt x="21635" y="31885"/>
                  </a:cubicBezTo>
                  <a:cubicBezTo>
                    <a:pt x="21326" y="31686"/>
                    <a:pt x="20972" y="31598"/>
                    <a:pt x="20663" y="31443"/>
                  </a:cubicBezTo>
                  <a:cubicBezTo>
                    <a:pt x="20156" y="31200"/>
                    <a:pt x="19670" y="31002"/>
                    <a:pt x="19228" y="30648"/>
                  </a:cubicBezTo>
                  <a:lnTo>
                    <a:pt x="18986" y="30406"/>
                  </a:lnTo>
                  <a:cubicBezTo>
                    <a:pt x="18986" y="30339"/>
                    <a:pt x="18941" y="30295"/>
                    <a:pt x="18941" y="30207"/>
                  </a:cubicBezTo>
                  <a:cubicBezTo>
                    <a:pt x="18941" y="30196"/>
                    <a:pt x="18930" y="30190"/>
                    <a:pt x="18919" y="30190"/>
                  </a:cubicBezTo>
                  <a:cubicBezTo>
                    <a:pt x="18908" y="30190"/>
                    <a:pt x="18897" y="30196"/>
                    <a:pt x="18897" y="30207"/>
                  </a:cubicBezTo>
                  <a:lnTo>
                    <a:pt x="18897" y="30317"/>
                  </a:lnTo>
                  <a:cubicBezTo>
                    <a:pt x="18676" y="30030"/>
                    <a:pt x="18478" y="29721"/>
                    <a:pt x="18345" y="29390"/>
                  </a:cubicBezTo>
                  <a:cubicBezTo>
                    <a:pt x="18169" y="29015"/>
                    <a:pt x="17926" y="28662"/>
                    <a:pt x="17727" y="28264"/>
                  </a:cubicBezTo>
                  <a:cubicBezTo>
                    <a:pt x="17705" y="28242"/>
                    <a:pt x="17705" y="28220"/>
                    <a:pt x="17683" y="28154"/>
                  </a:cubicBezTo>
                  <a:lnTo>
                    <a:pt x="17683" y="27889"/>
                  </a:lnTo>
                  <a:cubicBezTo>
                    <a:pt x="17683" y="27867"/>
                    <a:pt x="17678" y="27856"/>
                    <a:pt x="17672" y="27856"/>
                  </a:cubicBezTo>
                  <a:cubicBezTo>
                    <a:pt x="17666" y="27856"/>
                    <a:pt x="17661" y="27867"/>
                    <a:pt x="17661" y="27889"/>
                  </a:cubicBezTo>
                  <a:lnTo>
                    <a:pt x="17661" y="28066"/>
                  </a:lnTo>
                  <a:cubicBezTo>
                    <a:pt x="16866" y="26101"/>
                    <a:pt x="17153" y="23937"/>
                    <a:pt x="17661" y="21818"/>
                  </a:cubicBezTo>
                  <a:cubicBezTo>
                    <a:pt x="18102" y="19942"/>
                    <a:pt x="19427" y="18396"/>
                    <a:pt x="20244" y="16719"/>
                  </a:cubicBezTo>
                  <a:cubicBezTo>
                    <a:pt x="20641" y="15880"/>
                    <a:pt x="21105" y="15063"/>
                    <a:pt x="21635" y="14290"/>
                  </a:cubicBezTo>
                  <a:cubicBezTo>
                    <a:pt x="22098" y="13584"/>
                    <a:pt x="22385" y="12789"/>
                    <a:pt x="22783" y="12105"/>
                  </a:cubicBezTo>
                  <a:cubicBezTo>
                    <a:pt x="23003" y="11752"/>
                    <a:pt x="23290" y="11420"/>
                    <a:pt x="23599" y="11155"/>
                  </a:cubicBezTo>
                  <a:lnTo>
                    <a:pt x="23599" y="11222"/>
                  </a:lnTo>
                  <a:cubicBezTo>
                    <a:pt x="23599" y="11233"/>
                    <a:pt x="23610" y="11238"/>
                    <a:pt x="23621" y="11238"/>
                  </a:cubicBezTo>
                  <a:cubicBezTo>
                    <a:pt x="23632" y="11238"/>
                    <a:pt x="23644" y="11233"/>
                    <a:pt x="23644" y="11222"/>
                  </a:cubicBezTo>
                  <a:cubicBezTo>
                    <a:pt x="23644" y="11133"/>
                    <a:pt x="23732" y="11089"/>
                    <a:pt x="23754" y="11023"/>
                  </a:cubicBezTo>
                  <a:lnTo>
                    <a:pt x="24240" y="10692"/>
                  </a:lnTo>
                  <a:lnTo>
                    <a:pt x="24240" y="10692"/>
                  </a:lnTo>
                  <a:cubicBezTo>
                    <a:pt x="24195" y="10780"/>
                    <a:pt x="24173" y="10868"/>
                    <a:pt x="24107" y="10935"/>
                  </a:cubicBezTo>
                  <a:cubicBezTo>
                    <a:pt x="24092" y="10966"/>
                    <a:pt x="24120" y="10997"/>
                    <a:pt x="24146" y="10997"/>
                  </a:cubicBezTo>
                  <a:cubicBezTo>
                    <a:pt x="24157" y="10997"/>
                    <a:pt x="24167" y="10992"/>
                    <a:pt x="24173" y="10979"/>
                  </a:cubicBezTo>
                  <a:cubicBezTo>
                    <a:pt x="24240" y="10824"/>
                    <a:pt x="24306" y="10714"/>
                    <a:pt x="24416" y="10582"/>
                  </a:cubicBezTo>
                  <a:cubicBezTo>
                    <a:pt x="24527" y="10537"/>
                    <a:pt x="24637" y="10449"/>
                    <a:pt x="24747" y="10383"/>
                  </a:cubicBezTo>
                  <a:lnTo>
                    <a:pt x="24747" y="10383"/>
                  </a:lnTo>
                  <a:cubicBezTo>
                    <a:pt x="24681" y="10471"/>
                    <a:pt x="24637" y="10582"/>
                    <a:pt x="24571" y="10670"/>
                  </a:cubicBezTo>
                  <a:cubicBezTo>
                    <a:pt x="24554" y="10687"/>
                    <a:pt x="24588" y="10729"/>
                    <a:pt x="24615" y="10729"/>
                  </a:cubicBezTo>
                  <a:cubicBezTo>
                    <a:pt x="24624" y="10729"/>
                    <a:pt x="24632" y="10725"/>
                    <a:pt x="24637" y="10714"/>
                  </a:cubicBezTo>
                  <a:cubicBezTo>
                    <a:pt x="24747" y="10582"/>
                    <a:pt x="24836" y="10449"/>
                    <a:pt x="24946" y="10317"/>
                  </a:cubicBezTo>
                  <a:cubicBezTo>
                    <a:pt x="25189" y="10162"/>
                    <a:pt x="25432" y="10052"/>
                    <a:pt x="25675" y="9941"/>
                  </a:cubicBezTo>
                  <a:cubicBezTo>
                    <a:pt x="25763" y="9897"/>
                    <a:pt x="25873" y="9875"/>
                    <a:pt x="25984" y="9831"/>
                  </a:cubicBezTo>
                  <a:lnTo>
                    <a:pt x="25984" y="9831"/>
                  </a:lnTo>
                  <a:lnTo>
                    <a:pt x="25741" y="10096"/>
                  </a:lnTo>
                  <a:cubicBezTo>
                    <a:pt x="25725" y="10111"/>
                    <a:pt x="25743" y="10127"/>
                    <a:pt x="25754" y="10127"/>
                  </a:cubicBezTo>
                  <a:cubicBezTo>
                    <a:pt x="25759" y="10127"/>
                    <a:pt x="25763" y="10124"/>
                    <a:pt x="25763" y="10118"/>
                  </a:cubicBezTo>
                  <a:cubicBezTo>
                    <a:pt x="25873" y="9985"/>
                    <a:pt x="26006" y="9875"/>
                    <a:pt x="26116" y="9765"/>
                  </a:cubicBezTo>
                  <a:cubicBezTo>
                    <a:pt x="26491" y="9654"/>
                    <a:pt x="26845" y="9566"/>
                    <a:pt x="27220" y="9456"/>
                  </a:cubicBezTo>
                  <a:cubicBezTo>
                    <a:pt x="27330" y="9434"/>
                    <a:pt x="27463" y="9389"/>
                    <a:pt x="27551" y="9345"/>
                  </a:cubicBezTo>
                  <a:cubicBezTo>
                    <a:pt x="27551" y="9364"/>
                    <a:pt x="27567" y="9371"/>
                    <a:pt x="27583" y="9371"/>
                  </a:cubicBezTo>
                  <a:cubicBezTo>
                    <a:pt x="27606" y="9371"/>
                    <a:pt x="27630" y="9358"/>
                    <a:pt x="27617" y="9345"/>
                  </a:cubicBezTo>
                  <a:lnTo>
                    <a:pt x="27617" y="9323"/>
                  </a:lnTo>
                  <a:cubicBezTo>
                    <a:pt x="27705" y="9279"/>
                    <a:pt x="27772" y="9279"/>
                    <a:pt x="27816" y="9279"/>
                  </a:cubicBezTo>
                  <a:cubicBezTo>
                    <a:pt x="28141" y="9164"/>
                    <a:pt x="28350" y="9050"/>
                    <a:pt x="28687" y="9050"/>
                  </a:cubicBezTo>
                  <a:close/>
                  <a:moveTo>
                    <a:pt x="22716" y="31752"/>
                  </a:moveTo>
                  <a:cubicBezTo>
                    <a:pt x="22738" y="31752"/>
                    <a:pt x="22761" y="31774"/>
                    <a:pt x="22783" y="31774"/>
                  </a:cubicBezTo>
                  <a:lnTo>
                    <a:pt x="22783" y="32282"/>
                  </a:lnTo>
                  <a:cubicBezTo>
                    <a:pt x="22761" y="32105"/>
                    <a:pt x="22716" y="31907"/>
                    <a:pt x="22716" y="31752"/>
                  </a:cubicBezTo>
                  <a:close/>
                  <a:moveTo>
                    <a:pt x="24923" y="32203"/>
                  </a:moveTo>
                  <a:cubicBezTo>
                    <a:pt x="24928" y="32234"/>
                    <a:pt x="24933" y="32265"/>
                    <a:pt x="24937" y="32297"/>
                  </a:cubicBezTo>
                  <a:lnTo>
                    <a:pt x="24937" y="32297"/>
                  </a:lnTo>
                  <a:cubicBezTo>
                    <a:pt x="24933" y="32292"/>
                    <a:pt x="24928" y="32287"/>
                    <a:pt x="24924" y="32282"/>
                  </a:cubicBezTo>
                  <a:cubicBezTo>
                    <a:pt x="24924" y="32254"/>
                    <a:pt x="24924" y="32228"/>
                    <a:pt x="24923" y="32203"/>
                  </a:cubicBezTo>
                  <a:close/>
                  <a:moveTo>
                    <a:pt x="48987" y="30781"/>
                  </a:moveTo>
                  <a:cubicBezTo>
                    <a:pt x="48920" y="30781"/>
                    <a:pt x="48832" y="30781"/>
                    <a:pt x="48788" y="30803"/>
                  </a:cubicBezTo>
                  <a:cubicBezTo>
                    <a:pt x="48236" y="31002"/>
                    <a:pt x="47684" y="31289"/>
                    <a:pt x="47132" y="31421"/>
                  </a:cubicBezTo>
                  <a:cubicBezTo>
                    <a:pt x="46492" y="31576"/>
                    <a:pt x="45830" y="31686"/>
                    <a:pt x="45256" y="32017"/>
                  </a:cubicBezTo>
                  <a:cubicBezTo>
                    <a:pt x="45207" y="32054"/>
                    <a:pt x="45151" y="32097"/>
                    <a:pt x="45097" y="32136"/>
                  </a:cubicBezTo>
                  <a:lnTo>
                    <a:pt x="45097" y="32136"/>
                  </a:lnTo>
                  <a:cubicBezTo>
                    <a:pt x="45090" y="32009"/>
                    <a:pt x="45079" y="31892"/>
                    <a:pt x="45079" y="31752"/>
                  </a:cubicBezTo>
                  <a:cubicBezTo>
                    <a:pt x="45079" y="31719"/>
                    <a:pt x="45057" y="31703"/>
                    <a:pt x="45035" y="31703"/>
                  </a:cubicBezTo>
                  <a:cubicBezTo>
                    <a:pt x="45013" y="31703"/>
                    <a:pt x="44991" y="31719"/>
                    <a:pt x="44991" y="31752"/>
                  </a:cubicBezTo>
                  <a:cubicBezTo>
                    <a:pt x="44991" y="31897"/>
                    <a:pt x="44979" y="32054"/>
                    <a:pt x="44973" y="32214"/>
                  </a:cubicBezTo>
                  <a:lnTo>
                    <a:pt x="44973" y="32214"/>
                  </a:lnTo>
                  <a:cubicBezTo>
                    <a:pt x="45011" y="32194"/>
                    <a:pt x="45054" y="32166"/>
                    <a:pt x="45097" y="32136"/>
                  </a:cubicBezTo>
                  <a:lnTo>
                    <a:pt x="45097" y="32136"/>
                  </a:lnTo>
                  <a:cubicBezTo>
                    <a:pt x="45099" y="32190"/>
                    <a:pt x="45101" y="32245"/>
                    <a:pt x="45101" y="32304"/>
                  </a:cubicBezTo>
                  <a:lnTo>
                    <a:pt x="45521" y="32061"/>
                  </a:lnTo>
                  <a:cubicBezTo>
                    <a:pt x="46051" y="31774"/>
                    <a:pt x="46647" y="31664"/>
                    <a:pt x="47243" y="31509"/>
                  </a:cubicBezTo>
                  <a:cubicBezTo>
                    <a:pt x="47817" y="31333"/>
                    <a:pt x="48346" y="31024"/>
                    <a:pt x="48920" y="30847"/>
                  </a:cubicBezTo>
                  <a:cubicBezTo>
                    <a:pt x="48936" y="30831"/>
                    <a:pt x="48958" y="30821"/>
                    <a:pt x="48984" y="30813"/>
                  </a:cubicBezTo>
                  <a:lnTo>
                    <a:pt x="48984" y="30813"/>
                  </a:lnTo>
                  <a:cubicBezTo>
                    <a:pt x="48987" y="30802"/>
                    <a:pt x="48987" y="30790"/>
                    <a:pt x="48987" y="30781"/>
                  </a:cubicBezTo>
                  <a:close/>
                  <a:moveTo>
                    <a:pt x="44973" y="32214"/>
                  </a:moveTo>
                  <a:cubicBezTo>
                    <a:pt x="44971" y="32214"/>
                    <a:pt x="44970" y="32215"/>
                    <a:pt x="44969" y="32216"/>
                  </a:cubicBezTo>
                  <a:cubicBezTo>
                    <a:pt x="44969" y="32275"/>
                    <a:pt x="44969" y="32334"/>
                    <a:pt x="44968" y="32393"/>
                  </a:cubicBezTo>
                  <a:lnTo>
                    <a:pt x="44968" y="32393"/>
                  </a:lnTo>
                  <a:cubicBezTo>
                    <a:pt x="44968" y="32393"/>
                    <a:pt x="44969" y="32393"/>
                    <a:pt x="44969" y="32392"/>
                  </a:cubicBezTo>
                  <a:cubicBezTo>
                    <a:pt x="44969" y="32333"/>
                    <a:pt x="44970" y="32273"/>
                    <a:pt x="44973" y="32214"/>
                  </a:cubicBezTo>
                  <a:close/>
                  <a:moveTo>
                    <a:pt x="17330" y="27801"/>
                  </a:moveTo>
                  <a:lnTo>
                    <a:pt x="17330" y="27801"/>
                  </a:lnTo>
                  <a:cubicBezTo>
                    <a:pt x="17529" y="28242"/>
                    <a:pt x="17749" y="28639"/>
                    <a:pt x="17992" y="29037"/>
                  </a:cubicBezTo>
                  <a:cubicBezTo>
                    <a:pt x="18036" y="29236"/>
                    <a:pt x="18102" y="29456"/>
                    <a:pt x="18147" y="29655"/>
                  </a:cubicBezTo>
                  <a:cubicBezTo>
                    <a:pt x="18235" y="29920"/>
                    <a:pt x="18345" y="30207"/>
                    <a:pt x="18434" y="30472"/>
                  </a:cubicBezTo>
                  <a:cubicBezTo>
                    <a:pt x="18478" y="30670"/>
                    <a:pt x="18544" y="30847"/>
                    <a:pt x="18699" y="30957"/>
                  </a:cubicBezTo>
                  <a:cubicBezTo>
                    <a:pt x="18743" y="30957"/>
                    <a:pt x="18743" y="30913"/>
                    <a:pt x="18743" y="30913"/>
                  </a:cubicBezTo>
                  <a:cubicBezTo>
                    <a:pt x="18544" y="30693"/>
                    <a:pt x="18478" y="30450"/>
                    <a:pt x="18412" y="30185"/>
                  </a:cubicBezTo>
                  <a:cubicBezTo>
                    <a:pt x="18323" y="29942"/>
                    <a:pt x="18235" y="29721"/>
                    <a:pt x="18191" y="29478"/>
                  </a:cubicBezTo>
                  <a:lnTo>
                    <a:pt x="18102" y="29236"/>
                  </a:lnTo>
                  <a:lnTo>
                    <a:pt x="18102" y="29236"/>
                  </a:lnTo>
                  <a:cubicBezTo>
                    <a:pt x="18125" y="29258"/>
                    <a:pt x="18125" y="29302"/>
                    <a:pt x="18147" y="29324"/>
                  </a:cubicBezTo>
                  <a:cubicBezTo>
                    <a:pt x="18367" y="29765"/>
                    <a:pt x="18544" y="30185"/>
                    <a:pt x="18853" y="30538"/>
                  </a:cubicBezTo>
                  <a:cubicBezTo>
                    <a:pt x="18897" y="30648"/>
                    <a:pt x="18941" y="30759"/>
                    <a:pt x="18986" y="30869"/>
                  </a:cubicBezTo>
                  <a:cubicBezTo>
                    <a:pt x="19030" y="31046"/>
                    <a:pt x="19030" y="31244"/>
                    <a:pt x="19118" y="31443"/>
                  </a:cubicBezTo>
                  <a:lnTo>
                    <a:pt x="19140" y="31465"/>
                  </a:lnTo>
                  <a:lnTo>
                    <a:pt x="19206" y="31465"/>
                  </a:lnTo>
                  <a:cubicBezTo>
                    <a:pt x="19228" y="31465"/>
                    <a:pt x="19228" y="31443"/>
                    <a:pt x="19206" y="31443"/>
                  </a:cubicBezTo>
                  <a:cubicBezTo>
                    <a:pt x="19096" y="31399"/>
                    <a:pt x="19096" y="31068"/>
                    <a:pt x="19074" y="30980"/>
                  </a:cubicBezTo>
                  <a:cubicBezTo>
                    <a:pt x="19030" y="30891"/>
                    <a:pt x="19008" y="30781"/>
                    <a:pt x="18963" y="30693"/>
                  </a:cubicBezTo>
                  <a:lnTo>
                    <a:pt x="18963" y="30693"/>
                  </a:lnTo>
                  <a:cubicBezTo>
                    <a:pt x="19074" y="30803"/>
                    <a:pt x="19184" y="30891"/>
                    <a:pt x="19295" y="31002"/>
                  </a:cubicBezTo>
                  <a:cubicBezTo>
                    <a:pt x="19339" y="31112"/>
                    <a:pt x="19405" y="31222"/>
                    <a:pt x="19427" y="31333"/>
                  </a:cubicBezTo>
                  <a:cubicBezTo>
                    <a:pt x="19471" y="31509"/>
                    <a:pt x="19471" y="31774"/>
                    <a:pt x="19692" y="31840"/>
                  </a:cubicBezTo>
                  <a:cubicBezTo>
                    <a:pt x="19736" y="31840"/>
                    <a:pt x="19736" y="31796"/>
                    <a:pt x="19736" y="31774"/>
                  </a:cubicBezTo>
                  <a:cubicBezTo>
                    <a:pt x="19537" y="31642"/>
                    <a:pt x="19537" y="31311"/>
                    <a:pt x="19427" y="31112"/>
                  </a:cubicBezTo>
                  <a:cubicBezTo>
                    <a:pt x="19427" y="31090"/>
                    <a:pt x="19405" y="31090"/>
                    <a:pt x="19405" y="31068"/>
                  </a:cubicBezTo>
                  <a:lnTo>
                    <a:pt x="19405" y="31068"/>
                  </a:lnTo>
                  <a:cubicBezTo>
                    <a:pt x="19449" y="31112"/>
                    <a:pt x="19537" y="31134"/>
                    <a:pt x="19582" y="31200"/>
                  </a:cubicBezTo>
                  <a:cubicBezTo>
                    <a:pt x="19626" y="31289"/>
                    <a:pt x="19648" y="31399"/>
                    <a:pt x="19670" y="31465"/>
                  </a:cubicBezTo>
                  <a:cubicBezTo>
                    <a:pt x="19736" y="31576"/>
                    <a:pt x="19780" y="31730"/>
                    <a:pt x="19869" y="31774"/>
                  </a:cubicBezTo>
                  <a:cubicBezTo>
                    <a:pt x="19869" y="31774"/>
                    <a:pt x="19891" y="31774"/>
                    <a:pt x="19891" y="31752"/>
                  </a:cubicBezTo>
                  <a:cubicBezTo>
                    <a:pt x="19802" y="31642"/>
                    <a:pt x="19736" y="31509"/>
                    <a:pt x="19670" y="31355"/>
                  </a:cubicBezTo>
                  <a:cubicBezTo>
                    <a:pt x="19648" y="31311"/>
                    <a:pt x="19648" y="31244"/>
                    <a:pt x="19626" y="31200"/>
                  </a:cubicBezTo>
                  <a:lnTo>
                    <a:pt x="19626" y="31200"/>
                  </a:lnTo>
                  <a:cubicBezTo>
                    <a:pt x="19692" y="31244"/>
                    <a:pt x="19780" y="31289"/>
                    <a:pt x="19869" y="31333"/>
                  </a:cubicBezTo>
                  <a:cubicBezTo>
                    <a:pt x="19869" y="31355"/>
                    <a:pt x="19891" y="31355"/>
                    <a:pt x="19891" y="31399"/>
                  </a:cubicBezTo>
                  <a:cubicBezTo>
                    <a:pt x="19957" y="31531"/>
                    <a:pt x="20001" y="31664"/>
                    <a:pt x="20133" y="31774"/>
                  </a:cubicBezTo>
                  <a:cubicBezTo>
                    <a:pt x="20178" y="31774"/>
                    <a:pt x="20200" y="31774"/>
                    <a:pt x="20178" y="31752"/>
                  </a:cubicBezTo>
                  <a:cubicBezTo>
                    <a:pt x="20111" y="31642"/>
                    <a:pt x="20023" y="31531"/>
                    <a:pt x="19979" y="31421"/>
                  </a:cubicBezTo>
                  <a:cubicBezTo>
                    <a:pt x="19979" y="31421"/>
                    <a:pt x="19979" y="31414"/>
                    <a:pt x="19975" y="31408"/>
                  </a:cubicBezTo>
                  <a:lnTo>
                    <a:pt x="19975" y="31408"/>
                  </a:lnTo>
                  <a:cubicBezTo>
                    <a:pt x="20022" y="31432"/>
                    <a:pt x="20095" y="31471"/>
                    <a:pt x="20133" y="31509"/>
                  </a:cubicBezTo>
                  <a:cubicBezTo>
                    <a:pt x="20178" y="31531"/>
                    <a:pt x="20178" y="31576"/>
                    <a:pt x="20200" y="31598"/>
                  </a:cubicBezTo>
                  <a:cubicBezTo>
                    <a:pt x="20200" y="31642"/>
                    <a:pt x="20222" y="31686"/>
                    <a:pt x="20244" y="31708"/>
                  </a:cubicBezTo>
                  <a:cubicBezTo>
                    <a:pt x="20244" y="31708"/>
                    <a:pt x="20288" y="31708"/>
                    <a:pt x="20288" y="31686"/>
                  </a:cubicBezTo>
                  <a:cubicBezTo>
                    <a:pt x="20288" y="31642"/>
                    <a:pt x="20244" y="31576"/>
                    <a:pt x="20222" y="31531"/>
                  </a:cubicBezTo>
                  <a:lnTo>
                    <a:pt x="20222" y="31487"/>
                  </a:lnTo>
                  <a:lnTo>
                    <a:pt x="20972" y="31818"/>
                  </a:lnTo>
                  <a:cubicBezTo>
                    <a:pt x="21105" y="31885"/>
                    <a:pt x="21281" y="31907"/>
                    <a:pt x="21414" y="31929"/>
                  </a:cubicBezTo>
                  <a:cubicBezTo>
                    <a:pt x="21326" y="31995"/>
                    <a:pt x="21237" y="32039"/>
                    <a:pt x="21127" y="32127"/>
                  </a:cubicBezTo>
                  <a:cubicBezTo>
                    <a:pt x="20857" y="32367"/>
                    <a:pt x="20485" y="32546"/>
                    <a:pt x="20101" y="32546"/>
                  </a:cubicBezTo>
                  <a:cubicBezTo>
                    <a:pt x="19920" y="32546"/>
                    <a:pt x="19736" y="32506"/>
                    <a:pt x="19560" y="32414"/>
                  </a:cubicBezTo>
                  <a:cubicBezTo>
                    <a:pt x="19405" y="32326"/>
                    <a:pt x="19250" y="32194"/>
                    <a:pt x="19118" y="32039"/>
                  </a:cubicBezTo>
                  <a:cubicBezTo>
                    <a:pt x="18986" y="31885"/>
                    <a:pt x="18853" y="31686"/>
                    <a:pt x="18699" y="31531"/>
                  </a:cubicBezTo>
                  <a:cubicBezTo>
                    <a:pt x="18456" y="31112"/>
                    <a:pt x="18235" y="30626"/>
                    <a:pt x="18014" y="30207"/>
                  </a:cubicBezTo>
                  <a:cubicBezTo>
                    <a:pt x="17595" y="29434"/>
                    <a:pt x="17529" y="28639"/>
                    <a:pt x="17330" y="27801"/>
                  </a:cubicBezTo>
                  <a:close/>
                  <a:moveTo>
                    <a:pt x="44858" y="32282"/>
                  </a:moveTo>
                  <a:cubicBezTo>
                    <a:pt x="44726" y="32348"/>
                    <a:pt x="44571" y="32459"/>
                    <a:pt x="44395" y="32547"/>
                  </a:cubicBezTo>
                  <a:cubicBezTo>
                    <a:pt x="44256" y="32599"/>
                    <a:pt x="44131" y="32651"/>
                    <a:pt x="43997" y="32703"/>
                  </a:cubicBezTo>
                  <a:lnTo>
                    <a:pt x="43997" y="32703"/>
                  </a:lnTo>
                  <a:lnTo>
                    <a:pt x="43997" y="32635"/>
                  </a:lnTo>
                  <a:cubicBezTo>
                    <a:pt x="43997" y="32624"/>
                    <a:pt x="43986" y="32619"/>
                    <a:pt x="43975" y="32619"/>
                  </a:cubicBezTo>
                  <a:cubicBezTo>
                    <a:pt x="43964" y="32619"/>
                    <a:pt x="43953" y="32624"/>
                    <a:pt x="43953" y="32635"/>
                  </a:cubicBezTo>
                  <a:lnTo>
                    <a:pt x="43953" y="32720"/>
                  </a:lnTo>
                  <a:lnTo>
                    <a:pt x="43953" y="32720"/>
                  </a:lnTo>
                  <a:cubicBezTo>
                    <a:pt x="43968" y="32715"/>
                    <a:pt x="43983" y="32709"/>
                    <a:pt x="43997" y="32703"/>
                  </a:cubicBezTo>
                  <a:lnTo>
                    <a:pt x="43997" y="32703"/>
                  </a:lnTo>
                  <a:lnTo>
                    <a:pt x="43997" y="32856"/>
                  </a:lnTo>
                  <a:cubicBezTo>
                    <a:pt x="44262" y="32746"/>
                    <a:pt x="44505" y="32657"/>
                    <a:pt x="44748" y="32525"/>
                  </a:cubicBezTo>
                  <a:cubicBezTo>
                    <a:pt x="44793" y="32514"/>
                    <a:pt x="44826" y="32491"/>
                    <a:pt x="44860" y="32466"/>
                  </a:cubicBezTo>
                  <a:lnTo>
                    <a:pt x="44860" y="32466"/>
                  </a:lnTo>
                  <a:cubicBezTo>
                    <a:pt x="44862" y="32553"/>
                    <a:pt x="44868" y="32641"/>
                    <a:pt x="44881" y="32746"/>
                  </a:cubicBezTo>
                  <a:cubicBezTo>
                    <a:pt x="44881" y="32757"/>
                    <a:pt x="44897" y="32762"/>
                    <a:pt x="44914" y="32762"/>
                  </a:cubicBezTo>
                  <a:cubicBezTo>
                    <a:pt x="44930" y="32762"/>
                    <a:pt x="44947" y="32757"/>
                    <a:pt x="44947" y="32746"/>
                  </a:cubicBezTo>
                  <a:cubicBezTo>
                    <a:pt x="44961" y="32628"/>
                    <a:pt x="44966" y="32510"/>
                    <a:pt x="44968" y="32393"/>
                  </a:cubicBezTo>
                  <a:lnTo>
                    <a:pt x="44968" y="32393"/>
                  </a:lnTo>
                  <a:cubicBezTo>
                    <a:pt x="44925" y="32414"/>
                    <a:pt x="44892" y="32441"/>
                    <a:pt x="44860" y="32466"/>
                  </a:cubicBezTo>
                  <a:lnTo>
                    <a:pt x="44860" y="32466"/>
                  </a:lnTo>
                  <a:cubicBezTo>
                    <a:pt x="44858" y="32405"/>
                    <a:pt x="44858" y="32345"/>
                    <a:pt x="44858" y="32282"/>
                  </a:cubicBezTo>
                  <a:close/>
                  <a:moveTo>
                    <a:pt x="23533" y="31973"/>
                  </a:moveTo>
                  <a:cubicBezTo>
                    <a:pt x="23511" y="32304"/>
                    <a:pt x="23489" y="32613"/>
                    <a:pt x="23445" y="32878"/>
                  </a:cubicBezTo>
                  <a:cubicBezTo>
                    <a:pt x="23445" y="32701"/>
                    <a:pt x="23423" y="32569"/>
                    <a:pt x="23423" y="32414"/>
                  </a:cubicBezTo>
                  <a:cubicBezTo>
                    <a:pt x="23445" y="32282"/>
                    <a:pt x="23445" y="32127"/>
                    <a:pt x="23445" y="31973"/>
                  </a:cubicBezTo>
                  <a:close/>
                  <a:moveTo>
                    <a:pt x="43953" y="32720"/>
                  </a:moveTo>
                  <a:cubicBezTo>
                    <a:pt x="43932" y="32729"/>
                    <a:pt x="43910" y="32737"/>
                    <a:pt x="43887" y="32746"/>
                  </a:cubicBezTo>
                  <a:cubicBezTo>
                    <a:pt x="43887" y="32802"/>
                    <a:pt x="43886" y="32858"/>
                    <a:pt x="43883" y="32914"/>
                  </a:cubicBezTo>
                  <a:lnTo>
                    <a:pt x="43883" y="32914"/>
                  </a:lnTo>
                  <a:cubicBezTo>
                    <a:pt x="43912" y="32898"/>
                    <a:pt x="43938" y="32893"/>
                    <a:pt x="43953" y="32878"/>
                  </a:cubicBezTo>
                  <a:lnTo>
                    <a:pt x="43953" y="32720"/>
                  </a:lnTo>
                  <a:close/>
                  <a:moveTo>
                    <a:pt x="23114" y="31929"/>
                  </a:moveTo>
                  <a:cubicBezTo>
                    <a:pt x="23158" y="31973"/>
                    <a:pt x="23202" y="31973"/>
                    <a:pt x="23224" y="31973"/>
                  </a:cubicBezTo>
                  <a:lnTo>
                    <a:pt x="23312" y="31973"/>
                  </a:lnTo>
                  <a:cubicBezTo>
                    <a:pt x="23312" y="32127"/>
                    <a:pt x="23312" y="32304"/>
                    <a:pt x="23334" y="32437"/>
                  </a:cubicBezTo>
                  <a:cubicBezTo>
                    <a:pt x="23334" y="32547"/>
                    <a:pt x="23312" y="32657"/>
                    <a:pt x="23312" y="32746"/>
                  </a:cubicBezTo>
                  <a:lnTo>
                    <a:pt x="23312" y="33214"/>
                  </a:lnTo>
                  <a:lnTo>
                    <a:pt x="23312" y="33214"/>
                  </a:lnTo>
                  <a:cubicBezTo>
                    <a:pt x="23303" y="33088"/>
                    <a:pt x="23288" y="32965"/>
                    <a:pt x="23268" y="32856"/>
                  </a:cubicBezTo>
                  <a:cubicBezTo>
                    <a:pt x="23202" y="32547"/>
                    <a:pt x="23158" y="32238"/>
                    <a:pt x="23114" y="31929"/>
                  </a:cubicBezTo>
                  <a:close/>
                  <a:moveTo>
                    <a:pt x="43821" y="32768"/>
                  </a:moveTo>
                  <a:lnTo>
                    <a:pt x="43821" y="32768"/>
                  </a:lnTo>
                  <a:cubicBezTo>
                    <a:pt x="43733" y="32790"/>
                    <a:pt x="43622" y="32856"/>
                    <a:pt x="43534" y="32900"/>
                  </a:cubicBezTo>
                  <a:cubicBezTo>
                    <a:pt x="43427" y="32972"/>
                    <a:pt x="43320" y="33014"/>
                    <a:pt x="43212" y="33051"/>
                  </a:cubicBezTo>
                  <a:lnTo>
                    <a:pt x="43212" y="33051"/>
                  </a:lnTo>
                  <a:cubicBezTo>
                    <a:pt x="43207" y="33001"/>
                    <a:pt x="43203" y="32950"/>
                    <a:pt x="43203" y="32900"/>
                  </a:cubicBezTo>
                  <a:cubicBezTo>
                    <a:pt x="43203" y="32889"/>
                    <a:pt x="43192" y="32884"/>
                    <a:pt x="43181" y="32884"/>
                  </a:cubicBezTo>
                  <a:cubicBezTo>
                    <a:pt x="43170" y="32884"/>
                    <a:pt x="43159" y="32889"/>
                    <a:pt x="43159" y="32900"/>
                  </a:cubicBezTo>
                  <a:lnTo>
                    <a:pt x="43159" y="33069"/>
                  </a:lnTo>
                  <a:lnTo>
                    <a:pt x="43159" y="33069"/>
                  </a:lnTo>
                  <a:cubicBezTo>
                    <a:pt x="43177" y="33063"/>
                    <a:pt x="43194" y="33057"/>
                    <a:pt x="43212" y="33051"/>
                  </a:cubicBezTo>
                  <a:lnTo>
                    <a:pt x="43212" y="33051"/>
                  </a:lnTo>
                  <a:cubicBezTo>
                    <a:pt x="43218" y="33111"/>
                    <a:pt x="43225" y="33171"/>
                    <a:pt x="43225" y="33231"/>
                  </a:cubicBezTo>
                  <a:cubicBezTo>
                    <a:pt x="43313" y="33209"/>
                    <a:pt x="43379" y="33187"/>
                    <a:pt x="43446" y="33165"/>
                  </a:cubicBezTo>
                  <a:cubicBezTo>
                    <a:pt x="43578" y="33108"/>
                    <a:pt x="43679" y="33019"/>
                    <a:pt x="43788" y="32967"/>
                  </a:cubicBezTo>
                  <a:lnTo>
                    <a:pt x="43788" y="32967"/>
                  </a:lnTo>
                  <a:cubicBezTo>
                    <a:pt x="43798" y="32902"/>
                    <a:pt x="43809" y="32836"/>
                    <a:pt x="43821" y="32768"/>
                  </a:cubicBezTo>
                  <a:close/>
                  <a:moveTo>
                    <a:pt x="43159" y="33069"/>
                  </a:moveTo>
                  <a:cubicBezTo>
                    <a:pt x="43151" y="33072"/>
                    <a:pt x="43144" y="33074"/>
                    <a:pt x="43137" y="33077"/>
                  </a:cubicBezTo>
                  <a:cubicBezTo>
                    <a:pt x="43140" y="33127"/>
                    <a:pt x="43143" y="33179"/>
                    <a:pt x="43145" y="33232"/>
                  </a:cubicBezTo>
                  <a:lnTo>
                    <a:pt x="43145" y="33232"/>
                  </a:lnTo>
                  <a:cubicBezTo>
                    <a:pt x="43149" y="33231"/>
                    <a:pt x="43154" y="33231"/>
                    <a:pt x="43159" y="33231"/>
                  </a:cubicBezTo>
                  <a:lnTo>
                    <a:pt x="43159" y="33069"/>
                  </a:lnTo>
                  <a:close/>
                  <a:moveTo>
                    <a:pt x="42850" y="33096"/>
                  </a:moveTo>
                  <a:cubicBezTo>
                    <a:pt x="42834" y="33098"/>
                    <a:pt x="42819" y="33099"/>
                    <a:pt x="42805" y="33099"/>
                  </a:cubicBezTo>
                  <a:cubicBezTo>
                    <a:pt x="42795" y="33167"/>
                    <a:pt x="42784" y="33235"/>
                    <a:pt x="42773" y="33301"/>
                  </a:cubicBezTo>
                  <a:lnTo>
                    <a:pt x="42773" y="33301"/>
                  </a:lnTo>
                  <a:cubicBezTo>
                    <a:pt x="42787" y="33297"/>
                    <a:pt x="42804" y="33297"/>
                    <a:pt x="42827" y="33297"/>
                  </a:cubicBezTo>
                  <a:cubicBezTo>
                    <a:pt x="42835" y="33226"/>
                    <a:pt x="42843" y="33160"/>
                    <a:pt x="42850" y="33096"/>
                  </a:cubicBezTo>
                  <a:close/>
                  <a:moveTo>
                    <a:pt x="42087" y="33257"/>
                  </a:moveTo>
                  <a:cubicBezTo>
                    <a:pt x="42081" y="33257"/>
                    <a:pt x="42077" y="33262"/>
                    <a:pt x="42077" y="33275"/>
                  </a:cubicBezTo>
                  <a:cubicBezTo>
                    <a:pt x="42070" y="33295"/>
                    <a:pt x="42066" y="33318"/>
                    <a:pt x="42062" y="33343"/>
                  </a:cubicBezTo>
                  <a:lnTo>
                    <a:pt x="42062" y="33343"/>
                  </a:lnTo>
                  <a:cubicBezTo>
                    <a:pt x="42081" y="33334"/>
                    <a:pt x="42100" y="33327"/>
                    <a:pt x="42120" y="33323"/>
                  </a:cubicBezTo>
                  <a:lnTo>
                    <a:pt x="42120" y="33323"/>
                  </a:lnTo>
                  <a:cubicBezTo>
                    <a:pt x="42121" y="33315"/>
                    <a:pt x="42121" y="33306"/>
                    <a:pt x="42121" y="33297"/>
                  </a:cubicBezTo>
                  <a:cubicBezTo>
                    <a:pt x="42121" y="33282"/>
                    <a:pt x="42100" y="33257"/>
                    <a:pt x="42087" y="33257"/>
                  </a:cubicBezTo>
                  <a:close/>
                  <a:moveTo>
                    <a:pt x="42585" y="33165"/>
                  </a:moveTo>
                  <a:lnTo>
                    <a:pt x="42585" y="33165"/>
                  </a:lnTo>
                  <a:cubicBezTo>
                    <a:pt x="42518" y="33187"/>
                    <a:pt x="42430" y="33187"/>
                    <a:pt x="42386" y="33209"/>
                  </a:cubicBezTo>
                  <a:cubicBezTo>
                    <a:pt x="42393" y="33271"/>
                    <a:pt x="42400" y="33340"/>
                    <a:pt x="42406" y="33413"/>
                  </a:cubicBezTo>
                  <a:lnTo>
                    <a:pt x="42406" y="33413"/>
                  </a:lnTo>
                  <a:cubicBezTo>
                    <a:pt x="42414" y="33411"/>
                    <a:pt x="42422" y="33409"/>
                    <a:pt x="42430" y="33408"/>
                  </a:cubicBezTo>
                  <a:lnTo>
                    <a:pt x="42430" y="33386"/>
                  </a:lnTo>
                  <a:cubicBezTo>
                    <a:pt x="42430" y="33364"/>
                    <a:pt x="42447" y="33353"/>
                    <a:pt x="42463" y="33353"/>
                  </a:cubicBezTo>
                  <a:cubicBezTo>
                    <a:pt x="42480" y="33353"/>
                    <a:pt x="42496" y="33364"/>
                    <a:pt x="42496" y="33386"/>
                  </a:cubicBezTo>
                  <a:lnTo>
                    <a:pt x="42496" y="33408"/>
                  </a:lnTo>
                  <a:cubicBezTo>
                    <a:pt x="42516" y="33398"/>
                    <a:pt x="42543" y="33393"/>
                    <a:pt x="42572" y="33386"/>
                  </a:cubicBezTo>
                  <a:lnTo>
                    <a:pt x="42572" y="33386"/>
                  </a:lnTo>
                  <a:cubicBezTo>
                    <a:pt x="42580" y="33314"/>
                    <a:pt x="42585" y="33240"/>
                    <a:pt x="42585" y="33165"/>
                  </a:cubicBezTo>
                  <a:close/>
                  <a:moveTo>
                    <a:pt x="42062" y="33343"/>
                  </a:moveTo>
                  <a:cubicBezTo>
                    <a:pt x="42039" y="33353"/>
                    <a:pt x="42016" y="33368"/>
                    <a:pt x="41989" y="33386"/>
                  </a:cubicBezTo>
                  <a:cubicBezTo>
                    <a:pt x="41982" y="33443"/>
                    <a:pt x="41975" y="33500"/>
                    <a:pt x="41967" y="33557"/>
                  </a:cubicBezTo>
                  <a:lnTo>
                    <a:pt x="41967" y="33557"/>
                  </a:lnTo>
                  <a:cubicBezTo>
                    <a:pt x="41981" y="33550"/>
                    <a:pt x="41996" y="33540"/>
                    <a:pt x="42011" y="33540"/>
                  </a:cubicBezTo>
                  <a:cubicBezTo>
                    <a:pt x="42042" y="33478"/>
                    <a:pt x="42051" y="33404"/>
                    <a:pt x="42062" y="33343"/>
                  </a:cubicBezTo>
                  <a:close/>
                  <a:moveTo>
                    <a:pt x="35984" y="21531"/>
                  </a:moveTo>
                  <a:cubicBezTo>
                    <a:pt x="35984" y="21575"/>
                    <a:pt x="36006" y="21597"/>
                    <a:pt x="36006" y="21619"/>
                  </a:cubicBezTo>
                  <a:cubicBezTo>
                    <a:pt x="35918" y="21730"/>
                    <a:pt x="35807" y="21818"/>
                    <a:pt x="35697" y="21906"/>
                  </a:cubicBezTo>
                  <a:cubicBezTo>
                    <a:pt x="35542" y="22083"/>
                    <a:pt x="35454" y="22304"/>
                    <a:pt x="35322" y="22502"/>
                  </a:cubicBezTo>
                  <a:cubicBezTo>
                    <a:pt x="35189" y="22723"/>
                    <a:pt x="35035" y="22922"/>
                    <a:pt x="34902" y="23121"/>
                  </a:cubicBezTo>
                  <a:cubicBezTo>
                    <a:pt x="34814" y="23253"/>
                    <a:pt x="34748" y="23341"/>
                    <a:pt x="34748" y="23496"/>
                  </a:cubicBezTo>
                  <a:cubicBezTo>
                    <a:pt x="34748" y="23507"/>
                    <a:pt x="34753" y="23512"/>
                    <a:pt x="34759" y="23512"/>
                  </a:cubicBezTo>
                  <a:cubicBezTo>
                    <a:pt x="34764" y="23512"/>
                    <a:pt x="34770" y="23507"/>
                    <a:pt x="34770" y="23496"/>
                  </a:cubicBezTo>
                  <a:cubicBezTo>
                    <a:pt x="34770" y="23253"/>
                    <a:pt x="34991" y="23054"/>
                    <a:pt x="35123" y="22856"/>
                  </a:cubicBezTo>
                  <a:cubicBezTo>
                    <a:pt x="35255" y="22635"/>
                    <a:pt x="35366" y="22458"/>
                    <a:pt x="35520" y="22238"/>
                  </a:cubicBezTo>
                  <a:cubicBezTo>
                    <a:pt x="35631" y="22039"/>
                    <a:pt x="35785" y="21906"/>
                    <a:pt x="35962" y="21730"/>
                  </a:cubicBezTo>
                  <a:lnTo>
                    <a:pt x="36006" y="21686"/>
                  </a:lnTo>
                  <a:cubicBezTo>
                    <a:pt x="36072" y="21752"/>
                    <a:pt x="36116" y="21818"/>
                    <a:pt x="36205" y="21840"/>
                  </a:cubicBezTo>
                  <a:cubicBezTo>
                    <a:pt x="36006" y="22039"/>
                    <a:pt x="35851" y="22282"/>
                    <a:pt x="35697" y="22525"/>
                  </a:cubicBezTo>
                  <a:cubicBezTo>
                    <a:pt x="35631" y="22679"/>
                    <a:pt x="35520" y="22811"/>
                    <a:pt x="35410" y="22944"/>
                  </a:cubicBezTo>
                  <a:cubicBezTo>
                    <a:pt x="35322" y="23054"/>
                    <a:pt x="35255" y="23253"/>
                    <a:pt x="35145" y="23363"/>
                  </a:cubicBezTo>
                  <a:cubicBezTo>
                    <a:pt x="35129" y="23379"/>
                    <a:pt x="35136" y="23395"/>
                    <a:pt x="35157" y="23395"/>
                  </a:cubicBezTo>
                  <a:cubicBezTo>
                    <a:pt x="35165" y="23395"/>
                    <a:pt x="35176" y="23392"/>
                    <a:pt x="35189" y="23385"/>
                  </a:cubicBezTo>
                  <a:cubicBezTo>
                    <a:pt x="35196" y="23380"/>
                    <a:pt x="35202" y="23375"/>
                    <a:pt x="35208" y="23370"/>
                  </a:cubicBezTo>
                  <a:lnTo>
                    <a:pt x="35208" y="23370"/>
                  </a:lnTo>
                  <a:cubicBezTo>
                    <a:pt x="35186" y="23404"/>
                    <a:pt x="35165" y="23439"/>
                    <a:pt x="35145" y="23474"/>
                  </a:cubicBezTo>
                  <a:cubicBezTo>
                    <a:pt x="34858" y="24136"/>
                    <a:pt x="34196" y="24467"/>
                    <a:pt x="33754" y="25041"/>
                  </a:cubicBezTo>
                  <a:cubicBezTo>
                    <a:pt x="33313" y="25659"/>
                    <a:pt x="32871" y="26277"/>
                    <a:pt x="32386" y="26873"/>
                  </a:cubicBezTo>
                  <a:cubicBezTo>
                    <a:pt x="31944" y="27425"/>
                    <a:pt x="31547" y="27977"/>
                    <a:pt x="31171" y="28573"/>
                  </a:cubicBezTo>
                  <a:cubicBezTo>
                    <a:pt x="30995" y="28882"/>
                    <a:pt x="30818" y="29191"/>
                    <a:pt x="30620" y="29456"/>
                  </a:cubicBezTo>
                  <a:cubicBezTo>
                    <a:pt x="30399" y="29787"/>
                    <a:pt x="30112" y="30074"/>
                    <a:pt x="29825" y="30361"/>
                  </a:cubicBezTo>
                  <a:cubicBezTo>
                    <a:pt x="29339" y="30980"/>
                    <a:pt x="28942" y="31642"/>
                    <a:pt x="28412" y="32216"/>
                  </a:cubicBezTo>
                  <a:cubicBezTo>
                    <a:pt x="27948" y="32746"/>
                    <a:pt x="27352" y="33297"/>
                    <a:pt x="26712" y="33562"/>
                  </a:cubicBezTo>
                  <a:cubicBezTo>
                    <a:pt x="26480" y="33711"/>
                    <a:pt x="26268" y="33776"/>
                    <a:pt x="26078" y="33776"/>
                  </a:cubicBezTo>
                  <a:cubicBezTo>
                    <a:pt x="25619" y="33776"/>
                    <a:pt x="25288" y="33393"/>
                    <a:pt x="25101" y="32878"/>
                  </a:cubicBezTo>
                  <a:cubicBezTo>
                    <a:pt x="25078" y="32746"/>
                    <a:pt x="25078" y="32613"/>
                    <a:pt x="25056" y="32459"/>
                  </a:cubicBezTo>
                  <a:lnTo>
                    <a:pt x="25056" y="32459"/>
                  </a:lnTo>
                  <a:cubicBezTo>
                    <a:pt x="25307" y="32753"/>
                    <a:pt x="25675" y="32939"/>
                    <a:pt x="26056" y="32939"/>
                  </a:cubicBezTo>
                  <a:cubicBezTo>
                    <a:pt x="26246" y="32939"/>
                    <a:pt x="26440" y="32893"/>
                    <a:pt x="26624" y="32790"/>
                  </a:cubicBezTo>
                  <a:cubicBezTo>
                    <a:pt x="27904" y="32105"/>
                    <a:pt x="28853" y="30670"/>
                    <a:pt x="29714" y="29523"/>
                  </a:cubicBezTo>
                  <a:cubicBezTo>
                    <a:pt x="30686" y="28198"/>
                    <a:pt x="31679" y="26918"/>
                    <a:pt x="32562" y="25571"/>
                  </a:cubicBezTo>
                  <a:cubicBezTo>
                    <a:pt x="33004" y="24887"/>
                    <a:pt x="33423" y="24180"/>
                    <a:pt x="33865" y="23496"/>
                  </a:cubicBezTo>
                  <a:cubicBezTo>
                    <a:pt x="34218" y="22922"/>
                    <a:pt x="34681" y="22414"/>
                    <a:pt x="35123" y="21862"/>
                  </a:cubicBezTo>
                  <a:lnTo>
                    <a:pt x="35123" y="21862"/>
                  </a:lnTo>
                  <a:cubicBezTo>
                    <a:pt x="35035" y="21973"/>
                    <a:pt x="34968" y="22105"/>
                    <a:pt x="34880" y="22238"/>
                  </a:cubicBezTo>
                  <a:cubicBezTo>
                    <a:pt x="34681" y="22502"/>
                    <a:pt x="34417" y="22745"/>
                    <a:pt x="34218" y="23032"/>
                  </a:cubicBezTo>
                  <a:cubicBezTo>
                    <a:pt x="34218" y="23032"/>
                    <a:pt x="34218" y="23054"/>
                    <a:pt x="34240" y="23054"/>
                  </a:cubicBezTo>
                  <a:lnTo>
                    <a:pt x="34306" y="23054"/>
                  </a:lnTo>
                  <a:cubicBezTo>
                    <a:pt x="34328" y="23054"/>
                    <a:pt x="34350" y="23032"/>
                    <a:pt x="34306" y="23010"/>
                  </a:cubicBezTo>
                  <a:cubicBezTo>
                    <a:pt x="34306" y="23010"/>
                    <a:pt x="34483" y="22789"/>
                    <a:pt x="34527" y="22745"/>
                  </a:cubicBezTo>
                  <a:cubicBezTo>
                    <a:pt x="34637" y="22635"/>
                    <a:pt x="34704" y="22525"/>
                    <a:pt x="34792" y="22414"/>
                  </a:cubicBezTo>
                  <a:lnTo>
                    <a:pt x="35035" y="22083"/>
                  </a:lnTo>
                  <a:cubicBezTo>
                    <a:pt x="35101" y="22017"/>
                    <a:pt x="35189" y="21840"/>
                    <a:pt x="35255" y="21730"/>
                  </a:cubicBezTo>
                  <a:cubicBezTo>
                    <a:pt x="35288" y="21736"/>
                    <a:pt x="35320" y="21739"/>
                    <a:pt x="35352" y="21739"/>
                  </a:cubicBezTo>
                  <a:cubicBezTo>
                    <a:pt x="35430" y="21739"/>
                    <a:pt x="35509" y="21723"/>
                    <a:pt x="35587" y="21708"/>
                  </a:cubicBezTo>
                  <a:lnTo>
                    <a:pt x="35587" y="21708"/>
                  </a:lnTo>
                  <a:cubicBezTo>
                    <a:pt x="35542" y="21752"/>
                    <a:pt x="35454" y="21818"/>
                    <a:pt x="35410" y="21906"/>
                  </a:cubicBezTo>
                  <a:cubicBezTo>
                    <a:pt x="35322" y="22039"/>
                    <a:pt x="35233" y="22171"/>
                    <a:pt x="35189" y="22282"/>
                  </a:cubicBezTo>
                  <a:cubicBezTo>
                    <a:pt x="35101" y="22414"/>
                    <a:pt x="35079" y="22569"/>
                    <a:pt x="34968" y="22679"/>
                  </a:cubicBezTo>
                  <a:cubicBezTo>
                    <a:pt x="34880" y="22745"/>
                    <a:pt x="34792" y="22811"/>
                    <a:pt x="34770" y="22900"/>
                  </a:cubicBezTo>
                  <a:cubicBezTo>
                    <a:pt x="34770" y="22915"/>
                    <a:pt x="34781" y="22931"/>
                    <a:pt x="34795" y="22931"/>
                  </a:cubicBezTo>
                  <a:cubicBezTo>
                    <a:pt x="34801" y="22931"/>
                    <a:pt x="34807" y="22928"/>
                    <a:pt x="34814" y="22922"/>
                  </a:cubicBezTo>
                  <a:cubicBezTo>
                    <a:pt x="34880" y="22811"/>
                    <a:pt x="35013" y="22723"/>
                    <a:pt x="35079" y="22635"/>
                  </a:cubicBezTo>
                  <a:cubicBezTo>
                    <a:pt x="35145" y="22502"/>
                    <a:pt x="35211" y="22392"/>
                    <a:pt x="35300" y="22260"/>
                  </a:cubicBezTo>
                  <a:cubicBezTo>
                    <a:pt x="35410" y="22083"/>
                    <a:pt x="35454" y="21928"/>
                    <a:pt x="35587" y="21796"/>
                  </a:cubicBezTo>
                  <a:cubicBezTo>
                    <a:pt x="35653" y="21730"/>
                    <a:pt x="35675" y="21730"/>
                    <a:pt x="35675" y="21686"/>
                  </a:cubicBezTo>
                  <a:cubicBezTo>
                    <a:pt x="35785" y="21641"/>
                    <a:pt x="35896" y="21597"/>
                    <a:pt x="35984" y="21531"/>
                  </a:cubicBezTo>
                  <a:close/>
                  <a:moveTo>
                    <a:pt x="21900" y="32083"/>
                  </a:moveTo>
                  <a:lnTo>
                    <a:pt x="21900" y="32105"/>
                  </a:lnTo>
                  <a:cubicBezTo>
                    <a:pt x="21944" y="32194"/>
                    <a:pt x="21944" y="32304"/>
                    <a:pt x="21966" y="32414"/>
                  </a:cubicBezTo>
                  <a:cubicBezTo>
                    <a:pt x="21966" y="32679"/>
                    <a:pt x="21988" y="32944"/>
                    <a:pt x="21944" y="33209"/>
                  </a:cubicBezTo>
                  <a:cubicBezTo>
                    <a:pt x="21944" y="33297"/>
                    <a:pt x="21900" y="33607"/>
                    <a:pt x="21877" y="33673"/>
                  </a:cubicBezTo>
                  <a:cubicBezTo>
                    <a:pt x="21800" y="33867"/>
                    <a:pt x="21619" y="33942"/>
                    <a:pt x="21457" y="33942"/>
                  </a:cubicBezTo>
                  <a:cubicBezTo>
                    <a:pt x="21435" y="33942"/>
                    <a:pt x="21413" y="33940"/>
                    <a:pt x="21392" y="33938"/>
                  </a:cubicBezTo>
                  <a:cubicBezTo>
                    <a:pt x="21215" y="33894"/>
                    <a:pt x="21017" y="33827"/>
                    <a:pt x="20906" y="33761"/>
                  </a:cubicBezTo>
                  <a:cubicBezTo>
                    <a:pt x="20465" y="33540"/>
                    <a:pt x="20089" y="33209"/>
                    <a:pt x="19758" y="32856"/>
                  </a:cubicBezTo>
                  <a:lnTo>
                    <a:pt x="19758" y="32856"/>
                  </a:lnTo>
                  <a:cubicBezTo>
                    <a:pt x="19924" y="32900"/>
                    <a:pt x="20067" y="32922"/>
                    <a:pt x="20197" y="32922"/>
                  </a:cubicBezTo>
                  <a:cubicBezTo>
                    <a:pt x="20327" y="32922"/>
                    <a:pt x="20443" y="32900"/>
                    <a:pt x="20553" y="32856"/>
                  </a:cubicBezTo>
                  <a:cubicBezTo>
                    <a:pt x="20553" y="32856"/>
                    <a:pt x="20553" y="32856"/>
                    <a:pt x="20553" y="32856"/>
                  </a:cubicBezTo>
                  <a:lnTo>
                    <a:pt x="20553" y="32856"/>
                  </a:lnTo>
                  <a:cubicBezTo>
                    <a:pt x="20553" y="32867"/>
                    <a:pt x="20558" y="32873"/>
                    <a:pt x="20561" y="32873"/>
                  </a:cubicBezTo>
                  <a:cubicBezTo>
                    <a:pt x="20562" y="32873"/>
                    <a:pt x="20562" y="32872"/>
                    <a:pt x="20562" y="32872"/>
                  </a:cubicBezTo>
                  <a:lnTo>
                    <a:pt x="20562" y="32872"/>
                  </a:lnTo>
                  <a:cubicBezTo>
                    <a:pt x="20624" y="32977"/>
                    <a:pt x="20668" y="33078"/>
                    <a:pt x="20752" y="33099"/>
                  </a:cubicBezTo>
                  <a:cubicBezTo>
                    <a:pt x="20774" y="33099"/>
                    <a:pt x="20774" y="33077"/>
                    <a:pt x="20774" y="33077"/>
                  </a:cubicBezTo>
                  <a:cubicBezTo>
                    <a:pt x="20752" y="33010"/>
                    <a:pt x="20730" y="32988"/>
                    <a:pt x="20685" y="32966"/>
                  </a:cubicBezTo>
                  <a:cubicBezTo>
                    <a:pt x="20663" y="32944"/>
                    <a:pt x="20641" y="32878"/>
                    <a:pt x="20641" y="32856"/>
                  </a:cubicBezTo>
                  <a:cubicBezTo>
                    <a:pt x="20685" y="32834"/>
                    <a:pt x="20730" y="32834"/>
                    <a:pt x="20774" y="32790"/>
                  </a:cubicBezTo>
                  <a:lnTo>
                    <a:pt x="20840" y="32856"/>
                  </a:lnTo>
                  <a:cubicBezTo>
                    <a:pt x="20884" y="32944"/>
                    <a:pt x="20906" y="33010"/>
                    <a:pt x="20972" y="33099"/>
                  </a:cubicBezTo>
                  <a:cubicBezTo>
                    <a:pt x="20972" y="33105"/>
                    <a:pt x="20974" y="33108"/>
                    <a:pt x="20977" y="33108"/>
                  </a:cubicBezTo>
                  <a:cubicBezTo>
                    <a:pt x="20983" y="33108"/>
                    <a:pt x="20994" y="33092"/>
                    <a:pt x="20994" y="33077"/>
                  </a:cubicBezTo>
                  <a:cubicBezTo>
                    <a:pt x="20972" y="32988"/>
                    <a:pt x="20950" y="32878"/>
                    <a:pt x="20884" y="32834"/>
                  </a:cubicBezTo>
                  <a:cubicBezTo>
                    <a:pt x="20884" y="32790"/>
                    <a:pt x="20862" y="32790"/>
                    <a:pt x="20840" y="32768"/>
                  </a:cubicBezTo>
                  <a:cubicBezTo>
                    <a:pt x="20862" y="32746"/>
                    <a:pt x="20884" y="32746"/>
                    <a:pt x="20906" y="32724"/>
                  </a:cubicBezTo>
                  <a:cubicBezTo>
                    <a:pt x="20994" y="32900"/>
                    <a:pt x="21105" y="33099"/>
                    <a:pt x="21193" y="33297"/>
                  </a:cubicBezTo>
                  <a:cubicBezTo>
                    <a:pt x="21193" y="33305"/>
                    <a:pt x="21196" y="33307"/>
                    <a:pt x="21199" y="33307"/>
                  </a:cubicBezTo>
                  <a:cubicBezTo>
                    <a:pt x="21205" y="33307"/>
                    <a:pt x="21215" y="33297"/>
                    <a:pt x="21215" y="33297"/>
                  </a:cubicBezTo>
                  <a:cubicBezTo>
                    <a:pt x="21237" y="33187"/>
                    <a:pt x="21127" y="33099"/>
                    <a:pt x="21083" y="32988"/>
                  </a:cubicBezTo>
                  <a:cubicBezTo>
                    <a:pt x="21017" y="32900"/>
                    <a:pt x="21017" y="32856"/>
                    <a:pt x="20994" y="32768"/>
                  </a:cubicBezTo>
                  <a:cubicBezTo>
                    <a:pt x="20994" y="32746"/>
                    <a:pt x="20972" y="32724"/>
                    <a:pt x="20950" y="32657"/>
                  </a:cubicBezTo>
                  <a:cubicBezTo>
                    <a:pt x="20994" y="32613"/>
                    <a:pt x="21083" y="32569"/>
                    <a:pt x="21127" y="32525"/>
                  </a:cubicBezTo>
                  <a:cubicBezTo>
                    <a:pt x="21215" y="32724"/>
                    <a:pt x="21326" y="32878"/>
                    <a:pt x="21414" y="33077"/>
                  </a:cubicBezTo>
                  <a:cubicBezTo>
                    <a:pt x="21414" y="33084"/>
                    <a:pt x="21416" y="33087"/>
                    <a:pt x="21420" y="33087"/>
                  </a:cubicBezTo>
                  <a:cubicBezTo>
                    <a:pt x="21426" y="33087"/>
                    <a:pt x="21436" y="33077"/>
                    <a:pt x="21436" y="33077"/>
                  </a:cubicBezTo>
                  <a:cubicBezTo>
                    <a:pt x="21436" y="32966"/>
                    <a:pt x="21348" y="32856"/>
                    <a:pt x="21281" y="32768"/>
                  </a:cubicBezTo>
                  <a:cubicBezTo>
                    <a:pt x="21215" y="32679"/>
                    <a:pt x="21193" y="32613"/>
                    <a:pt x="21127" y="32503"/>
                  </a:cubicBezTo>
                  <a:cubicBezTo>
                    <a:pt x="21193" y="32459"/>
                    <a:pt x="21237" y="32414"/>
                    <a:pt x="21303" y="32348"/>
                  </a:cubicBezTo>
                  <a:cubicBezTo>
                    <a:pt x="21348" y="32503"/>
                    <a:pt x="21414" y="32613"/>
                    <a:pt x="21458" y="32746"/>
                  </a:cubicBezTo>
                  <a:cubicBezTo>
                    <a:pt x="21458" y="32753"/>
                    <a:pt x="21463" y="32755"/>
                    <a:pt x="21469" y="32755"/>
                  </a:cubicBezTo>
                  <a:cubicBezTo>
                    <a:pt x="21483" y="32755"/>
                    <a:pt x="21502" y="32746"/>
                    <a:pt x="21502" y="32746"/>
                  </a:cubicBezTo>
                  <a:cubicBezTo>
                    <a:pt x="21502" y="32613"/>
                    <a:pt x="21414" y="32459"/>
                    <a:pt x="21348" y="32326"/>
                  </a:cubicBezTo>
                  <a:cubicBezTo>
                    <a:pt x="21436" y="32238"/>
                    <a:pt x="21524" y="32150"/>
                    <a:pt x="21635" y="32083"/>
                  </a:cubicBezTo>
                  <a:close/>
                  <a:moveTo>
                    <a:pt x="22915" y="31818"/>
                  </a:moveTo>
                  <a:cubicBezTo>
                    <a:pt x="22959" y="31863"/>
                    <a:pt x="23003" y="31885"/>
                    <a:pt x="23070" y="31907"/>
                  </a:cubicBezTo>
                  <a:cubicBezTo>
                    <a:pt x="23070" y="32194"/>
                    <a:pt x="23092" y="32437"/>
                    <a:pt x="23158" y="32701"/>
                  </a:cubicBezTo>
                  <a:cubicBezTo>
                    <a:pt x="23224" y="33033"/>
                    <a:pt x="23202" y="33364"/>
                    <a:pt x="23268" y="33673"/>
                  </a:cubicBezTo>
                  <a:cubicBezTo>
                    <a:pt x="23268" y="33695"/>
                    <a:pt x="23279" y="33706"/>
                    <a:pt x="23290" y="33706"/>
                  </a:cubicBezTo>
                  <a:cubicBezTo>
                    <a:pt x="23293" y="33706"/>
                    <a:pt x="23295" y="33705"/>
                    <a:pt x="23298" y="33704"/>
                  </a:cubicBezTo>
                  <a:lnTo>
                    <a:pt x="23298" y="33704"/>
                  </a:lnTo>
                  <a:cubicBezTo>
                    <a:pt x="23280" y="33796"/>
                    <a:pt x="23259" y="33896"/>
                    <a:pt x="23224" y="33982"/>
                  </a:cubicBezTo>
                  <a:cubicBezTo>
                    <a:pt x="23202" y="33849"/>
                    <a:pt x="23202" y="33739"/>
                    <a:pt x="23180" y="33629"/>
                  </a:cubicBezTo>
                  <a:lnTo>
                    <a:pt x="23092" y="33297"/>
                  </a:lnTo>
                  <a:cubicBezTo>
                    <a:pt x="23114" y="33297"/>
                    <a:pt x="23114" y="33253"/>
                    <a:pt x="23114" y="33231"/>
                  </a:cubicBezTo>
                  <a:cubicBezTo>
                    <a:pt x="23003" y="33121"/>
                    <a:pt x="23070" y="32768"/>
                    <a:pt x="23070" y="32657"/>
                  </a:cubicBezTo>
                  <a:cubicBezTo>
                    <a:pt x="23070" y="32459"/>
                    <a:pt x="23092" y="32282"/>
                    <a:pt x="23070" y="32083"/>
                  </a:cubicBezTo>
                  <a:cubicBezTo>
                    <a:pt x="23070" y="32061"/>
                    <a:pt x="23053" y="32050"/>
                    <a:pt x="23036" y="32050"/>
                  </a:cubicBezTo>
                  <a:cubicBezTo>
                    <a:pt x="23020" y="32050"/>
                    <a:pt x="23003" y="32061"/>
                    <a:pt x="23003" y="32083"/>
                  </a:cubicBezTo>
                  <a:cubicBezTo>
                    <a:pt x="23003" y="32150"/>
                    <a:pt x="22959" y="32525"/>
                    <a:pt x="22959" y="32856"/>
                  </a:cubicBezTo>
                  <a:cubicBezTo>
                    <a:pt x="22959" y="32812"/>
                    <a:pt x="22937" y="32790"/>
                    <a:pt x="22937" y="32768"/>
                  </a:cubicBezTo>
                  <a:cubicBezTo>
                    <a:pt x="22937" y="32701"/>
                    <a:pt x="22893" y="32657"/>
                    <a:pt x="22893" y="32591"/>
                  </a:cubicBezTo>
                  <a:cubicBezTo>
                    <a:pt x="22871" y="32437"/>
                    <a:pt x="22871" y="32326"/>
                    <a:pt x="22871" y="32150"/>
                  </a:cubicBezTo>
                  <a:cubicBezTo>
                    <a:pt x="22871" y="32090"/>
                    <a:pt x="22889" y="31904"/>
                    <a:pt x="22876" y="31836"/>
                  </a:cubicBezTo>
                  <a:lnTo>
                    <a:pt x="22876" y="31836"/>
                  </a:lnTo>
                  <a:cubicBezTo>
                    <a:pt x="22878" y="31837"/>
                    <a:pt x="22880" y="31838"/>
                    <a:pt x="22882" y="31838"/>
                  </a:cubicBezTo>
                  <a:cubicBezTo>
                    <a:pt x="22895" y="31838"/>
                    <a:pt x="22915" y="31818"/>
                    <a:pt x="22915" y="31818"/>
                  </a:cubicBezTo>
                  <a:close/>
                  <a:moveTo>
                    <a:pt x="39428" y="22525"/>
                  </a:moveTo>
                  <a:lnTo>
                    <a:pt x="39428" y="22525"/>
                  </a:lnTo>
                  <a:cubicBezTo>
                    <a:pt x="38986" y="23562"/>
                    <a:pt x="38611" y="24666"/>
                    <a:pt x="38236" y="25725"/>
                  </a:cubicBezTo>
                  <a:cubicBezTo>
                    <a:pt x="38015" y="26366"/>
                    <a:pt x="37794" y="27006"/>
                    <a:pt x="37551" y="27646"/>
                  </a:cubicBezTo>
                  <a:cubicBezTo>
                    <a:pt x="37419" y="27977"/>
                    <a:pt x="37242" y="28242"/>
                    <a:pt x="37110" y="28573"/>
                  </a:cubicBezTo>
                  <a:cubicBezTo>
                    <a:pt x="36933" y="28926"/>
                    <a:pt x="36889" y="29213"/>
                    <a:pt x="36602" y="29500"/>
                  </a:cubicBezTo>
                  <a:cubicBezTo>
                    <a:pt x="35896" y="30383"/>
                    <a:pt x="35123" y="31222"/>
                    <a:pt x="34394" y="32105"/>
                  </a:cubicBezTo>
                  <a:cubicBezTo>
                    <a:pt x="33821" y="32790"/>
                    <a:pt x="32982" y="33364"/>
                    <a:pt x="32430" y="34136"/>
                  </a:cubicBezTo>
                  <a:lnTo>
                    <a:pt x="32341" y="33739"/>
                  </a:lnTo>
                  <a:cubicBezTo>
                    <a:pt x="32253" y="33231"/>
                    <a:pt x="32253" y="32746"/>
                    <a:pt x="32143" y="32260"/>
                  </a:cubicBezTo>
                  <a:cubicBezTo>
                    <a:pt x="32054" y="31863"/>
                    <a:pt x="31922" y="31421"/>
                    <a:pt x="31900" y="31002"/>
                  </a:cubicBezTo>
                  <a:cubicBezTo>
                    <a:pt x="32761" y="29787"/>
                    <a:pt x="33578" y="28507"/>
                    <a:pt x="34681" y="27514"/>
                  </a:cubicBezTo>
                  <a:cubicBezTo>
                    <a:pt x="34792" y="27447"/>
                    <a:pt x="34880" y="27337"/>
                    <a:pt x="34991" y="27249"/>
                  </a:cubicBezTo>
                  <a:lnTo>
                    <a:pt x="34991" y="27249"/>
                  </a:lnTo>
                  <a:cubicBezTo>
                    <a:pt x="34858" y="27492"/>
                    <a:pt x="34748" y="27712"/>
                    <a:pt x="34549" y="27911"/>
                  </a:cubicBezTo>
                  <a:cubicBezTo>
                    <a:pt x="34533" y="27927"/>
                    <a:pt x="34540" y="27942"/>
                    <a:pt x="34553" y="27942"/>
                  </a:cubicBezTo>
                  <a:cubicBezTo>
                    <a:pt x="34558" y="27942"/>
                    <a:pt x="34565" y="27940"/>
                    <a:pt x="34571" y="27933"/>
                  </a:cubicBezTo>
                  <a:cubicBezTo>
                    <a:pt x="34792" y="27712"/>
                    <a:pt x="34924" y="27403"/>
                    <a:pt x="35101" y="27138"/>
                  </a:cubicBezTo>
                  <a:cubicBezTo>
                    <a:pt x="35631" y="26631"/>
                    <a:pt x="36094" y="26123"/>
                    <a:pt x="36558" y="25571"/>
                  </a:cubicBezTo>
                  <a:cubicBezTo>
                    <a:pt x="36735" y="25372"/>
                    <a:pt x="36911" y="25196"/>
                    <a:pt x="37110" y="25041"/>
                  </a:cubicBezTo>
                  <a:lnTo>
                    <a:pt x="37110" y="25041"/>
                  </a:lnTo>
                  <a:cubicBezTo>
                    <a:pt x="36867" y="25284"/>
                    <a:pt x="36646" y="25593"/>
                    <a:pt x="36425" y="25858"/>
                  </a:cubicBezTo>
                  <a:cubicBezTo>
                    <a:pt x="36337" y="25968"/>
                    <a:pt x="36249" y="26079"/>
                    <a:pt x="36205" y="26189"/>
                  </a:cubicBezTo>
                  <a:cubicBezTo>
                    <a:pt x="36116" y="26344"/>
                    <a:pt x="36116" y="26498"/>
                    <a:pt x="35962" y="26586"/>
                  </a:cubicBezTo>
                  <a:cubicBezTo>
                    <a:pt x="35927" y="26586"/>
                    <a:pt x="35948" y="26615"/>
                    <a:pt x="35969" y="26615"/>
                  </a:cubicBezTo>
                  <a:cubicBezTo>
                    <a:pt x="35974" y="26615"/>
                    <a:pt x="35980" y="26613"/>
                    <a:pt x="35984" y="26609"/>
                  </a:cubicBezTo>
                  <a:cubicBezTo>
                    <a:pt x="36183" y="26586"/>
                    <a:pt x="36227" y="26255"/>
                    <a:pt x="36315" y="26079"/>
                  </a:cubicBezTo>
                  <a:cubicBezTo>
                    <a:pt x="36558" y="25703"/>
                    <a:pt x="36867" y="25350"/>
                    <a:pt x="37176" y="25019"/>
                  </a:cubicBezTo>
                  <a:cubicBezTo>
                    <a:pt x="37192" y="24987"/>
                    <a:pt x="37185" y="24966"/>
                    <a:pt x="37162" y="24966"/>
                  </a:cubicBezTo>
                  <a:cubicBezTo>
                    <a:pt x="37154" y="24966"/>
                    <a:pt x="37144" y="24969"/>
                    <a:pt x="37132" y="24975"/>
                  </a:cubicBezTo>
                  <a:cubicBezTo>
                    <a:pt x="37218" y="24910"/>
                    <a:pt x="37305" y="24824"/>
                    <a:pt x="37392" y="24716"/>
                  </a:cubicBezTo>
                  <a:lnTo>
                    <a:pt x="37392" y="24716"/>
                  </a:lnTo>
                  <a:cubicBezTo>
                    <a:pt x="37387" y="24741"/>
                    <a:pt x="37388" y="24768"/>
                    <a:pt x="37397" y="24798"/>
                  </a:cubicBezTo>
                  <a:cubicBezTo>
                    <a:pt x="37397" y="24809"/>
                    <a:pt x="37402" y="24815"/>
                    <a:pt x="37411" y="24815"/>
                  </a:cubicBezTo>
                  <a:cubicBezTo>
                    <a:pt x="37419" y="24815"/>
                    <a:pt x="37430" y="24809"/>
                    <a:pt x="37441" y="24798"/>
                  </a:cubicBezTo>
                  <a:cubicBezTo>
                    <a:pt x="37507" y="24644"/>
                    <a:pt x="37640" y="24511"/>
                    <a:pt x="37750" y="24379"/>
                  </a:cubicBezTo>
                  <a:lnTo>
                    <a:pt x="37750" y="24379"/>
                  </a:lnTo>
                  <a:cubicBezTo>
                    <a:pt x="37750" y="24401"/>
                    <a:pt x="37728" y="24423"/>
                    <a:pt x="37684" y="24467"/>
                  </a:cubicBezTo>
                  <a:cubicBezTo>
                    <a:pt x="37669" y="24482"/>
                    <a:pt x="37695" y="24508"/>
                    <a:pt x="37721" y="24508"/>
                  </a:cubicBezTo>
                  <a:cubicBezTo>
                    <a:pt x="37732" y="24508"/>
                    <a:pt x="37743" y="24503"/>
                    <a:pt x="37750" y="24489"/>
                  </a:cubicBezTo>
                  <a:cubicBezTo>
                    <a:pt x="37838" y="24313"/>
                    <a:pt x="37882" y="24136"/>
                    <a:pt x="37993" y="23959"/>
                  </a:cubicBezTo>
                  <a:cubicBezTo>
                    <a:pt x="38059" y="23871"/>
                    <a:pt x="38103" y="23805"/>
                    <a:pt x="38192" y="23695"/>
                  </a:cubicBezTo>
                  <a:cubicBezTo>
                    <a:pt x="38214" y="23695"/>
                    <a:pt x="38214" y="23695"/>
                    <a:pt x="38236" y="23650"/>
                  </a:cubicBezTo>
                  <a:lnTo>
                    <a:pt x="38236" y="23717"/>
                  </a:lnTo>
                  <a:cubicBezTo>
                    <a:pt x="38236" y="23728"/>
                    <a:pt x="38252" y="23733"/>
                    <a:pt x="38269" y="23733"/>
                  </a:cubicBezTo>
                  <a:cubicBezTo>
                    <a:pt x="38285" y="23733"/>
                    <a:pt x="38302" y="23728"/>
                    <a:pt x="38302" y="23717"/>
                  </a:cubicBezTo>
                  <a:cubicBezTo>
                    <a:pt x="38302" y="23650"/>
                    <a:pt x="38412" y="23540"/>
                    <a:pt x="38523" y="23474"/>
                  </a:cubicBezTo>
                  <a:lnTo>
                    <a:pt x="38523" y="23474"/>
                  </a:lnTo>
                  <a:cubicBezTo>
                    <a:pt x="38501" y="23606"/>
                    <a:pt x="38434" y="23739"/>
                    <a:pt x="38390" y="23871"/>
                  </a:cubicBezTo>
                  <a:cubicBezTo>
                    <a:pt x="38346" y="23915"/>
                    <a:pt x="38324" y="23937"/>
                    <a:pt x="38324" y="23959"/>
                  </a:cubicBezTo>
                  <a:cubicBezTo>
                    <a:pt x="38324" y="24004"/>
                    <a:pt x="38302" y="24004"/>
                    <a:pt x="38302" y="24026"/>
                  </a:cubicBezTo>
                  <a:cubicBezTo>
                    <a:pt x="38280" y="24048"/>
                    <a:pt x="38236" y="24048"/>
                    <a:pt x="38236" y="24070"/>
                  </a:cubicBezTo>
                  <a:cubicBezTo>
                    <a:pt x="38214" y="24070"/>
                    <a:pt x="38236" y="24114"/>
                    <a:pt x="38236" y="24114"/>
                  </a:cubicBezTo>
                  <a:cubicBezTo>
                    <a:pt x="38169" y="24246"/>
                    <a:pt x="38059" y="24357"/>
                    <a:pt x="37971" y="24489"/>
                  </a:cubicBezTo>
                  <a:cubicBezTo>
                    <a:pt x="37971" y="24511"/>
                    <a:pt x="37971" y="24511"/>
                    <a:pt x="37993" y="24511"/>
                  </a:cubicBezTo>
                  <a:cubicBezTo>
                    <a:pt x="38125" y="24401"/>
                    <a:pt x="38214" y="24246"/>
                    <a:pt x="38302" y="24114"/>
                  </a:cubicBezTo>
                  <a:lnTo>
                    <a:pt x="38324" y="24114"/>
                  </a:lnTo>
                  <a:cubicBezTo>
                    <a:pt x="38169" y="24401"/>
                    <a:pt x="37993" y="24710"/>
                    <a:pt x="37882" y="25041"/>
                  </a:cubicBezTo>
                  <a:cubicBezTo>
                    <a:pt x="37882" y="25057"/>
                    <a:pt x="37916" y="25072"/>
                    <a:pt x="37935" y="25072"/>
                  </a:cubicBezTo>
                  <a:cubicBezTo>
                    <a:pt x="37943" y="25072"/>
                    <a:pt x="37949" y="25070"/>
                    <a:pt x="37949" y="25063"/>
                  </a:cubicBezTo>
                  <a:cubicBezTo>
                    <a:pt x="38059" y="24931"/>
                    <a:pt x="38081" y="24732"/>
                    <a:pt x="38169" y="24600"/>
                  </a:cubicBezTo>
                  <a:cubicBezTo>
                    <a:pt x="38236" y="24423"/>
                    <a:pt x="38346" y="24291"/>
                    <a:pt x="38412" y="24158"/>
                  </a:cubicBezTo>
                  <a:cubicBezTo>
                    <a:pt x="38456" y="24070"/>
                    <a:pt x="38501" y="23937"/>
                    <a:pt x="38545" y="23827"/>
                  </a:cubicBezTo>
                  <a:cubicBezTo>
                    <a:pt x="38567" y="23783"/>
                    <a:pt x="38633" y="23695"/>
                    <a:pt x="38655" y="23628"/>
                  </a:cubicBezTo>
                  <a:cubicBezTo>
                    <a:pt x="38671" y="23613"/>
                    <a:pt x="38653" y="23597"/>
                    <a:pt x="38634" y="23597"/>
                  </a:cubicBezTo>
                  <a:cubicBezTo>
                    <a:pt x="38627" y="23597"/>
                    <a:pt x="38619" y="23599"/>
                    <a:pt x="38613" y="23604"/>
                  </a:cubicBezTo>
                  <a:lnTo>
                    <a:pt x="38613" y="23604"/>
                  </a:lnTo>
                  <a:cubicBezTo>
                    <a:pt x="38619" y="23574"/>
                    <a:pt x="38633" y="23549"/>
                    <a:pt x="38633" y="23496"/>
                  </a:cubicBezTo>
                  <a:lnTo>
                    <a:pt x="38633" y="23496"/>
                  </a:lnTo>
                  <a:cubicBezTo>
                    <a:pt x="38633" y="23518"/>
                    <a:pt x="38611" y="23584"/>
                    <a:pt x="38611" y="23606"/>
                  </a:cubicBezTo>
                  <a:cubicBezTo>
                    <a:pt x="38612" y="23605"/>
                    <a:pt x="38612" y="23605"/>
                    <a:pt x="38613" y="23604"/>
                  </a:cubicBezTo>
                  <a:lnTo>
                    <a:pt x="38613" y="23604"/>
                  </a:lnTo>
                  <a:cubicBezTo>
                    <a:pt x="38612" y="23612"/>
                    <a:pt x="38611" y="23620"/>
                    <a:pt x="38611" y="23628"/>
                  </a:cubicBezTo>
                  <a:lnTo>
                    <a:pt x="38611" y="23518"/>
                  </a:lnTo>
                  <a:lnTo>
                    <a:pt x="38611" y="23496"/>
                  </a:lnTo>
                  <a:cubicBezTo>
                    <a:pt x="38655" y="23452"/>
                    <a:pt x="38721" y="23408"/>
                    <a:pt x="38743" y="23385"/>
                  </a:cubicBezTo>
                  <a:cubicBezTo>
                    <a:pt x="38876" y="23231"/>
                    <a:pt x="39008" y="23076"/>
                    <a:pt x="39119" y="22922"/>
                  </a:cubicBezTo>
                  <a:cubicBezTo>
                    <a:pt x="39207" y="22789"/>
                    <a:pt x="39317" y="22679"/>
                    <a:pt x="39428" y="22525"/>
                  </a:cubicBezTo>
                  <a:close/>
                  <a:moveTo>
                    <a:pt x="42607" y="34004"/>
                  </a:moveTo>
                  <a:cubicBezTo>
                    <a:pt x="42607" y="34070"/>
                    <a:pt x="42629" y="34114"/>
                    <a:pt x="42651" y="34158"/>
                  </a:cubicBezTo>
                  <a:cubicBezTo>
                    <a:pt x="42629" y="34158"/>
                    <a:pt x="42585" y="34181"/>
                    <a:pt x="42540" y="34181"/>
                  </a:cubicBezTo>
                  <a:cubicBezTo>
                    <a:pt x="42585" y="34158"/>
                    <a:pt x="42585" y="34092"/>
                    <a:pt x="42607" y="34004"/>
                  </a:cubicBezTo>
                  <a:close/>
                  <a:moveTo>
                    <a:pt x="36514" y="21951"/>
                  </a:moveTo>
                  <a:cubicBezTo>
                    <a:pt x="36558" y="21973"/>
                    <a:pt x="36646" y="21973"/>
                    <a:pt x="36690" y="21973"/>
                  </a:cubicBezTo>
                  <a:cubicBezTo>
                    <a:pt x="36668" y="22215"/>
                    <a:pt x="36779" y="22392"/>
                    <a:pt x="36977" y="22502"/>
                  </a:cubicBezTo>
                  <a:cubicBezTo>
                    <a:pt x="36911" y="22613"/>
                    <a:pt x="36867" y="22701"/>
                    <a:pt x="36801" y="22811"/>
                  </a:cubicBezTo>
                  <a:cubicBezTo>
                    <a:pt x="36690" y="22944"/>
                    <a:pt x="36580" y="23054"/>
                    <a:pt x="36470" y="23187"/>
                  </a:cubicBezTo>
                  <a:cubicBezTo>
                    <a:pt x="36359" y="23363"/>
                    <a:pt x="36293" y="23562"/>
                    <a:pt x="36183" y="23717"/>
                  </a:cubicBezTo>
                  <a:cubicBezTo>
                    <a:pt x="36094" y="23827"/>
                    <a:pt x="36028" y="23937"/>
                    <a:pt x="36006" y="24070"/>
                  </a:cubicBezTo>
                  <a:cubicBezTo>
                    <a:pt x="36006" y="24092"/>
                    <a:pt x="36023" y="24103"/>
                    <a:pt x="36039" y="24103"/>
                  </a:cubicBezTo>
                  <a:cubicBezTo>
                    <a:pt x="36056" y="24103"/>
                    <a:pt x="36072" y="24092"/>
                    <a:pt x="36072" y="24070"/>
                  </a:cubicBezTo>
                  <a:cubicBezTo>
                    <a:pt x="36094" y="23915"/>
                    <a:pt x="36205" y="23805"/>
                    <a:pt x="36293" y="23650"/>
                  </a:cubicBezTo>
                  <a:cubicBezTo>
                    <a:pt x="36403" y="23496"/>
                    <a:pt x="36470" y="23297"/>
                    <a:pt x="36580" y="23165"/>
                  </a:cubicBezTo>
                  <a:cubicBezTo>
                    <a:pt x="36624" y="23098"/>
                    <a:pt x="36668" y="23076"/>
                    <a:pt x="36690" y="23032"/>
                  </a:cubicBezTo>
                  <a:lnTo>
                    <a:pt x="36690" y="23032"/>
                  </a:lnTo>
                  <a:cubicBezTo>
                    <a:pt x="36624" y="23187"/>
                    <a:pt x="36558" y="23363"/>
                    <a:pt x="36470" y="23518"/>
                  </a:cubicBezTo>
                  <a:cubicBezTo>
                    <a:pt x="36337" y="23695"/>
                    <a:pt x="36205" y="23849"/>
                    <a:pt x="36205" y="24048"/>
                  </a:cubicBezTo>
                  <a:cubicBezTo>
                    <a:pt x="36138" y="24158"/>
                    <a:pt x="36072" y="24246"/>
                    <a:pt x="35984" y="24313"/>
                  </a:cubicBezTo>
                  <a:cubicBezTo>
                    <a:pt x="35520" y="24865"/>
                    <a:pt x="35013" y="25461"/>
                    <a:pt x="34461" y="25924"/>
                  </a:cubicBezTo>
                  <a:cubicBezTo>
                    <a:pt x="33975" y="26366"/>
                    <a:pt x="33556" y="26829"/>
                    <a:pt x="33158" y="27381"/>
                  </a:cubicBezTo>
                  <a:cubicBezTo>
                    <a:pt x="32717" y="27999"/>
                    <a:pt x="32253" y="28573"/>
                    <a:pt x="31878" y="29213"/>
                  </a:cubicBezTo>
                  <a:cubicBezTo>
                    <a:pt x="31039" y="30494"/>
                    <a:pt x="30068" y="31642"/>
                    <a:pt x="29118" y="32790"/>
                  </a:cubicBezTo>
                  <a:cubicBezTo>
                    <a:pt x="28677" y="33320"/>
                    <a:pt x="28169" y="33717"/>
                    <a:pt x="27683" y="34136"/>
                  </a:cubicBezTo>
                  <a:cubicBezTo>
                    <a:pt x="27352" y="34445"/>
                    <a:pt x="26955" y="34754"/>
                    <a:pt x="26491" y="34777"/>
                  </a:cubicBezTo>
                  <a:cubicBezTo>
                    <a:pt x="25984" y="34754"/>
                    <a:pt x="25697" y="34313"/>
                    <a:pt x="25520" y="33871"/>
                  </a:cubicBezTo>
                  <a:lnTo>
                    <a:pt x="25520" y="33871"/>
                  </a:lnTo>
                  <a:cubicBezTo>
                    <a:pt x="25727" y="33998"/>
                    <a:pt x="25949" y="34050"/>
                    <a:pt x="26174" y="34050"/>
                  </a:cubicBezTo>
                  <a:cubicBezTo>
                    <a:pt x="26500" y="34050"/>
                    <a:pt x="26831" y="33940"/>
                    <a:pt x="27132" y="33783"/>
                  </a:cubicBezTo>
                  <a:cubicBezTo>
                    <a:pt x="27838" y="33408"/>
                    <a:pt x="28456" y="32856"/>
                    <a:pt x="28964" y="32216"/>
                  </a:cubicBezTo>
                  <a:cubicBezTo>
                    <a:pt x="29560" y="31465"/>
                    <a:pt x="30156" y="30737"/>
                    <a:pt x="30774" y="29986"/>
                  </a:cubicBezTo>
                  <a:cubicBezTo>
                    <a:pt x="31348" y="29236"/>
                    <a:pt x="31701" y="28353"/>
                    <a:pt x="32319" y="27646"/>
                  </a:cubicBezTo>
                  <a:cubicBezTo>
                    <a:pt x="32871" y="26984"/>
                    <a:pt x="33379" y="26277"/>
                    <a:pt x="33909" y="25615"/>
                  </a:cubicBezTo>
                  <a:cubicBezTo>
                    <a:pt x="34085" y="25439"/>
                    <a:pt x="34152" y="25174"/>
                    <a:pt x="34350" y="24975"/>
                  </a:cubicBezTo>
                  <a:cubicBezTo>
                    <a:pt x="34527" y="24798"/>
                    <a:pt x="34748" y="24622"/>
                    <a:pt x="34902" y="24467"/>
                  </a:cubicBezTo>
                  <a:cubicBezTo>
                    <a:pt x="35145" y="24224"/>
                    <a:pt x="35322" y="24048"/>
                    <a:pt x="35476" y="23739"/>
                  </a:cubicBezTo>
                  <a:cubicBezTo>
                    <a:pt x="35741" y="23297"/>
                    <a:pt x="35984" y="22922"/>
                    <a:pt x="36293" y="22480"/>
                  </a:cubicBezTo>
                  <a:cubicBezTo>
                    <a:pt x="36403" y="22304"/>
                    <a:pt x="36470" y="22105"/>
                    <a:pt x="36514" y="21951"/>
                  </a:cubicBezTo>
                  <a:close/>
                  <a:moveTo>
                    <a:pt x="41778" y="34663"/>
                  </a:moveTo>
                  <a:lnTo>
                    <a:pt x="41778" y="34663"/>
                  </a:lnTo>
                  <a:cubicBezTo>
                    <a:pt x="41702" y="34708"/>
                    <a:pt x="41636" y="34750"/>
                    <a:pt x="41569" y="34777"/>
                  </a:cubicBezTo>
                  <a:cubicBezTo>
                    <a:pt x="41566" y="34784"/>
                    <a:pt x="41562" y="34791"/>
                    <a:pt x="41559" y="34797"/>
                  </a:cubicBezTo>
                  <a:lnTo>
                    <a:pt x="41559" y="34797"/>
                  </a:lnTo>
                  <a:cubicBezTo>
                    <a:pt x="41621" y="34764"/>
                    <a:pt x="41681" y="34732"/>
                    <a:pt x="41746" y="34710"/>
                  </a:cubicBezTo>
                  <a:lnTo>
                    <a:pt x="41768" y="34710"/>
                  </a:lnTo>
                  <a:cubicBezTo>
                    <a:pt x="41772" y="34695"/>
                    <a:pt x="41775" y="34679"/>
                    <a:pt x="41778" y="34663"/>
                  </a:cubicBezTo>
                  <a:close/>
                  <a:moveTo>
                    <a:pt x="41381" y="34280"/>
                  </a:moveTo>
                  <a:cubicBezTo>
                    <a:pt x="41365" y="34280"/>
                    <a:pt x="41348" y="34291"/>
                    <a:pt x="41348" y="34313"/>
                  </a:cubicBezTo>
                  <a:cubicBezTo>
                    <a:pt x="41348" y="34512"/>
                    <a:pt x="41304" y="34666"/>
                    <a:pt x="41282" y="34865"/>
                  </a:cubicBezTo>
                  <a:lnTo>
                    <a:pt x="41282" y="34943"/>
                  </a:lnTo>
                  <a:lnTo>
                    <a:pt x="41282" y="34943"/>
                  </a:lnTo>
                  <a:cubicBezTo>
                    <a:pt x="41317" y="34928"/>
                    <a:pt x="41354" y="34910"/>
                    <a:pt x="41393" y="34887"/>
                  </a:cubicBezTo>
                  <a:lnTo>
                    <a:pt x="41415" y="34887"/>
                  </a:lnTo>
                  <a:cubicBezTo>
                    <a:pt x="41496" y="34887"/>
                    <a:pt x="41521" y="34868"/>
                    <a:pt x="41559" y="34797"/>
                  </a:cubicBezTo>
                  <a:lnTo>
                    <a:pt x="41559" y="34797"/>
                  </a:lnTo>
                  <a:cubicBezTo>
                    <a:pt x="41494" y="34831"/>
                    <a:pt x="41427" y="34864"/>
                    <a:pt x="41348" y="34887"/>
                  </a:cubicBezTo>
                  <a:cubicBezTo>
                    <a:pt x="41393" y="34710"/>
                    <a:pt x="41415" y="34512"/>
                    <a:pt x="41415" y="34313"/>
                  </a:cubicBezTo>
                  <a:cubicBezTo>
                    <a:pt x="41415" y="34291"/>
                    <a:pt x="41398" y="34280"/>
                    <a:pt x="41381" y="34280"/>
                  </a:cubicBezTo>
                  <a:close/>
                  <a:moveTo>
                    <a:pt x="33821" y="34777"/>
                  </a:moveTo>
                  <a:lnTo>
                    <a:pt x="33821" y="34777"/>
                  </a:lnTo>
                  <a:cubicBezTo>
                    <a:pt x="33710" y="34843"/>
                    <a:pt x="33578" y="34865"/>
                    <a:pt x="33467" y="34931"/>
                  </a:cubicBezTo>
                  <a:cubicBezTo>
                    <a:pt x="33357" y="34953"/>
                    <a:pt x="33224" y="34953"/>
                    <a:pt x="33092" y="34953"/>
                  </a:cubicBezTo>
                  <a:cubicBezTo>
                    <a:pt x="33335" y="34887"/>
                    <a:pt x="33578" y="34865"/>
                    <a:pt x="33821" y="34777"/>
                  </a:cubicBezTo>
                  <a:close/>
                  <a:moveTo>
                    <a:pt x="32584" y="34997"/>
                  </a:moveTo>
                  <a:cubicBezTo>
                    <a:pt x="32584" y="35041"/>
                    <a:pt x="32584" y="35041"/>
                    <a:pt x="32606" y="35064"/>
                  </a:cubicBezTo>
                  <a:cubicBezTo>
                    <a:pt x="32606" y="35064"/>
                    <a:pt x="32584" y="35064"/>
                    <a:pt x="32584" y="35086"/>
                  </a:cubicBezTo>
                  <a:cubicBezTo>
                    <a:pt x="32562" y="35064"/>
                    <a:pt x="32540" y="35064"/>
                    <a:pt x="32496" y="35064"/>
                  </a:cubicBezTo>
                  <a:lnTo>
                    <a:pt x="32496" y="35041"/>
                  </a:lnTo>
                  <a:cubicBezTo>
                    <a:pt x="32540" y="35041"/>
                    <a:pt x="32562" y="35041"/>
                    <a:pt x="32584" y="34997"/>
                  </a:cubicBezTo>
                  <a:close/>
                  <a:moveTo>
                    <a:pt x="37308" y="22745"/>
                  </a:moveTo>
                  <a:cubicBezTo>
                    <a:pt x="37264" y="22988"/>
                    <a:pt x="37242" y="23275"/>
                    <a:pt x="37353" y="23474"/>
                  </a:cubicBezTo>
                  <a:cubicBezTo>
                    <a:pt x="37154" y="23827"/>
                    <a:pt x="36999" y="24202"/>
                    <a:pt x="36867" y="24578"/>
                  </a:cubicBezTo>
                  <a:cubicBezTo>
                    <a:pt x="36867" y="24600"/>
                    <a:pt x="36889" y="24600"/>
                    <a:pt x="36889" y="24600"/>
                  </a:cubicBezTo>
                  <a:cubicBezTo>
                    <a:pt x="37110" y="24268"/>
                    <a:pt x="37242" y="23871"/>
                    <a:pt x="37419" y="23518"/>
                  </a:cubicBezTo>
                  <a:cubicBezTo>
                    <a:pt x="37441" y="23562"/>
                    <a:pt x="37463" y="23584"/>
                    <a:pt x="37529" y="23606"/>
                  </a:cubicBezTo>
                  <a:cubicBezTo>
                    <a:pt x="37463" y="23695"/>
                    <a:pt x="37419" y="23783"/>
                    <a:pt x="37353" y="23871"/>
                  </a:cubicBezTo>
                  <a:cubicBezTo>
                    <a:pt x="37331" y="23915"/>
                    <a:pt x="37331" y="23937"/>
                    <a:pt x="37308" y="23959"/>
                  </a:cubicBezTo>
                  <a:cubicBezTo>
                    <a:pt x="37242" y="24070"/>
                    <a:pt x="37220" y="24180"/>
                    <a:pt x="37132" y="24268"/>
                  </a:cubicBezTo>
                  <a:cubicBezTo>
                    <a:pt x="37088" y="24357"/>
                    <a:pt x="36999" y="24445"/>
                    <a:pt x="36933" y="24555"/>
                  </a:cubicBezTo>
                  <a:lnTo>
                    <a:pt x="36779" y="24710"/>
                  </a:lnTo>
                  <a:cubicBezTo>
                    <a:pt x="36249" y="25218"/>
                    <a:pt x="35807" y="25792"/>
                    <a:pt x="35322" y="26322"/>
                  </a:cubicBezTo>
                  <a:cubicBezTo>
                    <a:pt x="34770" y="26918"/>
                    <a:pt x="34063" y="27381"/>
                    <a:pt x="33556" y="27999"/>
                  </a:cubicBezTo>
                  <a:cubicBezTo>
                    <a:pt x="33136" y="28485"/>
                    <a:pt x="32739" y="29015"/>
                    <a:pt x="32408" y="29545"/>
                  </a:cubicBezTo>
                  <a:cubicBezTo>
                    <a:pt x="32187" y="29876"/>
                    <a:pt x="31966" y="30207"/>
                    <a:pt x="31723" y="30538"/>
                  </a:cubicBezTo>
                  <a:cubicBezTo>
                    <a:pt x="31723" y="30582"/>
                    <a:pt x="31657" y="30648"/>
                    <a:pt x="31657" y="30693"/>
                  </a:cubicBezTo>
                  <a:lnTo>
                    <a:pt x="31657" y="30781"/>
                  </a:lnTo>
                  <a:cubicBezTo>
                    <a:pt x="31458" y="31024"/>
                    <a:pt x="31260" y="31311"/>
                    <a:pt x="31061" y="31553"/>
                  </a:cubicBezTo>
                  <a:cubicBezTo>
                    <a:pt x="30884" y="31840"/>
                    <a:pt x="30664" y="32105"/>
                    <a:pt x="30443" y="32348"/>
                  </a:cubicBezTo>
                  <a:lnTo>
                    <a:pt x="30443" y="32326"/>
                  </a:lnTo>
                  <a:cubicBezTo>
                    <a:pt x="30443" y="32304"/>
                    <a:pt x="30421" y="32293"/>
                    <a:pt x="30399" y="32293"/>
                  </a:cubicBezTo>
                  <a:cubicBezTo>
                    <a:pt x="30377" y="32293"/>
                    <a:pt x="30355" y="32304"/>
                    <a:pt x="30355" y="32326"/>
                  </a:cubicBezTo>
                  <a:lnTo>
                    <a:pt x="30355" y="32437"/>
                  </a:lnTo>
                  <a:cubicBezTo>
                    <a:pt x="30266" y="32525"/>
                    <a:pt x="30222" y="32613"/>
                    <a:pt x="30134" y="32679"/>
                  </a:cubicBezTo>
                  <a:lnTo>
                    <a:pt x="30134" y="32591"/>
                  </a:lnTo>
                  <a:cubicBezTo>
                    <a:pt x="30134" y="32580"/>
                    <a:pt x="30117" y="32575"/>
                    <a:pt x="30101" y="32575"/>
                  </a:cubicBezTo>
                  <a:cubicBezTo>
                    <a:pt x="30084" y="32575"/>
                    <a:pt x="30068" y="32580"/>
                    <a:pt x="30068" y="32591"/>
                  </a:cubicBezTo>
                  <a:lnTo>
                    <a:pt x="30068" y="32768"/>
                  </a:lnTo>
                  <a:lnTo>
                    <a:pt x="29979" y="32856"/>
                  </a:lnTo>
                  <a:lnTo>
                    <a:pt x="29913" y="32856"/>
                  </a:lnTo>
                  <a:cubicBezTo>
                    <a:pt x="29913" y="32856"/>
                    <a:pt x="29869" y="32856"/>
                    <a:pt x="29869" y="32878"/>
                  </a:cubicBezTo>
                  <a:cubicBezTo>
                    <a:pt x="29847" y="32900"/>
                    <a:pt x="29847" y="32966"/>
                    <a:pt x="29847" y="32988"/>
                  </a:cubicBezTo>
                  <a:cubicBezTo>
                    <a:pt x="29736" y="33099"/>
                    <a:pt x="29648" y="33209"/>
                    <a:pt x="29538" y="33297"/>
                  </a:cubicBezTo>
                  <a:cubicBezTo>
                    <a:pt x="29383" y="33452"/>
                    <a:pt x="29207" y="33629"/>
                    <a:pt x="29074" y="33783"/>
                  </a:cubicBezTo>
                  <a:lnTo>
                    <a:pt x="29074" y="33761"/>
                  </a:lnTo>
                  <a:cubicBezTo>
                    <a:pt x="29068" y="33755"/>
                    <a:pt x="29061" y="33752"/>
                    <a:pt x="29055" y="33752"/>
                  </a:cubicBezTo>
                  <a:cubicBezTo>
                    <a:pt x="29041" y="33752"/>
                    <a:pt x="29030" y="33768"/>
                    <a:pt x="29030" y="33783"/>
                  </a:cubicBezTo>
                  <a:lnTo>
                    <a:pt x="29030" y="33849"/>
                  </a:lnTo>
                  <a:cubicBezTo>
                    <a:pt x="28743" y="34158"/>
                    <a:pt x="28500" y="34445"/>
                    <a:pt x="28191" y="34732"/>
                  </a:cubicBezTo>
                  <a:cubicBezTo>
                    <a:pt x="28169" y="34754"/>
                    <a:pt x="28147" y="34777"/>
                    <a:pt x="28103" y="34777"/>
                  </a:cubicBezTo>
                  <a:lnTo>
                    <a:pt x="28103" y="34732"/>
                  </a:lnTo>
                  <a:cubicBezTo>
                    <a:pt x="28103" y="34710"/>
                    <a:pt x="28092" y="34699"/>
                    <a:pt x="28081" y="34699"/>
                  </a:cubicBezTo>
                  <a:cubicBezTo>
                    <a:pt x="28070" y="34699"/>
                    <a:pt x="28059" y="34710"/>
                    <a:pt x="28059" y="34732"/>
                  </a:cubicBezTo>
                  <a:lnTo>
                    <a:pt x="28059" y="34843"/>
                  </a:lnTo>
                  <a:cubicBezTo>
                    <a:pt x="27838" y="34997"/>
                    <a:pt x="27617" y="35086"/>
                    <a:pt x="27308" y="35108"/>
                  </a:cubicBezTo>
                  <a:cubicBezTo>
                    <a:pt x="27249" y="35108"/>
                    <a:pt x="27132" y="35127"/>
                    <a:pt x="27014" y="35127"/>
                  </a:cubicBezTo>
                  <a:cubicBezTo>
                    <a:pt x="26955" y="35127"/>
                    <a:pt x="26896" y="35122"/>
                    <a:pt x="26845" y="35108"/>
                  </a:cubicBezTo>
                  <a:lnTo>
                    <a:pt x="26822" y="35108"/>
                  </a:lnTo>
                  <a:cubicBezTo>
                    <a:pt x="26778" y="35108"/>
                    <a:pt x="26756" y="35086"/>
                    <a:pt x="26734" y="35086"/>
                  </a:cubicBezTo>
                  <a:lnTo>
                    <a:pt x="26734" y="34997"/>
                  </a:lnTo>
                  <a:cubicBezTo>
                    <a:pt x="26734" y="34986"/>
                    <a:pt x="26729" y="34981"/>
                    <a:pt x="26723" y="34981"/>
                  </a:cubicBezTo>
                  <a:cubicBezTo>
                    <a:pt x="26718" y="34981"/>
                    <a:pt x="26712" y="34986"/>
                    <a:pt x="26712" y="34997"/>
                  </a:cubicBezTo>
                  <a:lnTo>
                    <a:pt x="26712" y="35064"/>
                  </a:lnTo>
                  <a:cubicBezTo>
                    <a:pt x="26646" y="35019"/>
                    <a:pt x="26624" y="34997"/>
                    <a:pt x="26624" y="34953"/>
                  </a:cubicBezTo>
                  <a:cubicBezTo>
                    <a:pt x="26624" y="34931"/>
                    <a:pt x="26607" y="34920"/>
                    <a:pt x="26591" y="34920"/>
                  </a:cubicBezTo>
                  <a:cubicBezTo>
                    <a:pt x="26574" y="34920"/>
                    <a:pt x="26558" y="34931"/>
                    <a:pt x="26558" y="34953"/>
                  </a:cubicBezTo>
                  <a:lnTo>
                    <a:pt x="26558" y="34909"/>
                  </a:lnTo>
                  <a:cubicBezTo>
                    <a:pt x="27043" y="34887"/>
                    <a:pt x="27441" y="34578"/>
                    <a:pt x="27772" y="34291"/>
                  </a:cubicBezTo>
                  <a:cubicBezTo>
                    <a:pt x="28986" y="33297"/>
                    <a:pt x="30134" y="32083"/>
                    <a:pt x="31061" y="30803"/>
                  </a:cubicBezTo>
                  <a:cubicBezTo>
                    <a:pt x="31635" y="30030"/>
                    <a:pt x="32077" y="29147"/>
                    <a:pt x="32695" y="28397"/>
                  </a:cubicBezTo>
                  <a:cubicBezTo>
                    <a:pt x="33224" y="27779"/>
                    <a:pt x="33666" y="27028"/>
                    <a:pt x="34262" y="26410"/>
                  </a:cubicBezTo>
                  <a:cubicBezTo>
                    <a:pt x="34880" y="25814"/>
                    <a:pt x="35476" y="25240"/>
                    <a:pt x="36094" y="24600"/>
                  </a:cubicBezTo>
                  <a:cubicBezTo>
                    <a:pt x="36359" y="24291"/>
                    <a:pt x="36602" y="24026"/>
                    <a:pt x="36801" y="23650"/>
                  </a:cubicBezTo>
                  <a:cubicBezTo>
                    <a:pt x="36867" y="23540"/>
                    <a:pt x="36911" y="23408"/>
                    <a:pt x="36933" y="23297"/>
                  </a:cubicBezTo>
                  <a:cubicBezTo>
                    <a:pt x="37044" y="23098"/>
                    <a:pt x="37154" y="22922"/>
                    <a:pt x="37308" y="22745"/>
                  </a:cubicBezTo>
                  <a:close/>
                  <a:moveTo>
                    <a:pt x="23511" y="32944"/>
                  </a:moveTo>
                  <a:cubicBezTo>
                    <a:pt x="23489" y="33408"/>
                    <a:pt x="23489" y="33871"/>
                    <a:pt x="23423" y="34335"/>
                  </a:cubicBezTo>
                  <a:cubicBezTo>
                    <a:pt x="23423" y="34622"/>
                    <a:pt x="23379" y="34865"/>
                    <a:pt x="23268" y="35152"/>
                  </a:cubicBezTo>
                  <a:lnTo>
                    <a:pt x="23268" y="34600"/>
                  </a:lnTo>
                  <a:cubicBezTo>
                    <a:pt x="23312" y="34379"/>
                    <a:pt x="23334" y="34158"/>
                    <a:pt x="23357" y="33938"/>
                  </a:cubicBezTo>
                  <a:lnTo>
                    <a:pt x="23357" y="34070"/>
                  </a:lnTo>
                  <a:lnTo>
                    <a:pt x="23357" y="34092"/>
                  </a:lnTo>
                  <a:lnTo>
                    <a:pt x="23423" y="34092"/>
                  </a:lnTo>
                  <a:lnTo>
                    <a:pt x="23423" y="34070"/>
                  </a:lnTo>
                  <a:lnTo>
                    <a:pt x="23423" y="33430"/>
                  </a:lnTo>
                  <a:lnTo>
                    <a:pt x="23511" y="32944"/>
                  </a:lnTo>
                  <a:close/>
                  <a:moveTo>
                    <a:pt x="33202" y="35086"/>
                  </a:moveTo>
                  <a:cubicBezTo>
                    <a:pt x="33158" y="35108"/>
                    <a:pt x="33136" y="35152"/>
                    <a:pt x="33136" y="35174"/>
                  </a:cubicBezTo>
                  <a:cubicBezTo>
                    <a:pt x="33114" y="35108"/>
                    <a:pt x="33114" y="35108"/>
                    <a:pt x="33114" y="35086"/>
                  </a:cubicBezTo>
                  <a:close/>
                  <a:moveTo>
                    <a:pt x="32803" y="35103"/>
                  </a:moveTo>
                  <a:cubicBezTo>
                    <a:pt x="32845" y="35103"/>
                    <a:pt x="32896" y="35155"/>
                    <a:pt x="32915" y="35174"/>
                  </a:cubicBezTo>
                  <a:lnTo>
                    <a:pt x="32915" y="35196"/>
                  </a:lnTo>
                  <a:lnTo>
                    <a:pt x="32915" y="35262"/>
                  </a:lnTo>
                  <a:cubicBezTo>
                    <a:pt x="32915" y="35218"/>
                    <a:pt x="32893" y="35196"/>
                    <a:pt x="32893" y="35174"/>
                  </a:cubicBezTo>
                  <a:cubicBezTo>
                    <a:pt x="32863" y="35159"/>
                    <a:pt x="32843" y="35133"/>
                    <a:pt x="32826" y="35133"/>
                  </a:cubicBezTo>
                  <a:cubicBezTo>
                    <a:pt x="32819" y="35133"/>
                    <a:pt x="32812" y="35138"/>
                    <a:pt x="32805" y="35152"/>
                  </a:cubicBezTo>
                  <a:cubicBezTo>
                    <a:pt x="32783" y="35108"/>
                    <a:pt x="32783" y="35108"/>
                    <a:pt x="32739" y="35108"/>
                  </a:cubicBezTo>
                  <a:lnTo>
                    <a:pt x="32783" y="35108"/>
                  </a:lnTo>
                  <a:cubicBezTo>
                    <a:pt x="32789" y="35105"/>
                    <a:pt x="32796" y="35103"/>
                    <a:pt x="32803" y="35103"/>
                  </a:cubicBezTo>
                  <a:close/>
                  <a:moveTo>
                    <a:pt x="33798" y="35041"/>
                  </a:moveTo>
                  <a:lnTo>
                    <a:pt x="33798" y="35174"/>
                  </a:lnTo>
                  <a:cubicBezTo>
                    <a:pt x="33798" y="35196"/>
                    <a:pt x="33798" y="35262"/>
                    <a:pt x="33776" y="35284"/>
                  </a:cubicBezTo>
                  <a:cubicBezTo>
                    <a:pt x="33776" y="35262"/>
                    <a:pt x="33754" y="35196"/>
                    <a:pt x="33710" y="35152"/>
                  </a:cubicBezTo>
                  <a:cubicBezTo>
                    <a:pt x="33688" y="35108"/>
                    <a:pt x="33666" y="35108"/>
                    <a:pt x="33644" y="35108"/>
                  </a:cubicBezTo>
                  <a:lnTo>
                    <a:pt x="33798" y="35041"/>
                  </a:lnTo>
                  <a:close/>
                  <a:moveTo>
                    <a:pt x="33357" y="35218"/>
                  </a:moveTo>
                  <a:cubicBezTo>
                    <a:pt x="33379" y="35218"/>
                    <a:pt x="33423" y="35262"/>
                    <a:pt x="33445" y="35284"/>
                  </a:cubicBezTo>
                  <a:cubicBezTo>
                    <a:pt x="33445" y="35284"/>
                    <a:pt x="33423" y="35306"/>
                    <a:pt x="33423" y="35328"/>
                  </a:cubicBezTo>
                  <a:lnTo>
                    <a:pt x="33423" y="35395"/>
                  </a:lnTo>
                  <a:lnTo>
                    <a:pt x="33335" y="35395"/>
                  </a:lnTo>
                  <a:cubicBezTo>
                    <a:pt x="33335" y="35328"/>
                    <a:pt x="33335" y="35262"/>
                    <a:pt x="33357" y="35218"/>
                  </a:cubicBezTo>
                  <a:close/>
                  <a:moveTo>
                    <a:pt x="18897" y="32304"/>
                  </a:moveTo>
                  <a:cubicBezTo>
                    <a:pt x="19074" y="32503"/>
                    <a:pt x="19250" y="32657"/>
                    <a:pt x="19471" y="32746"/>
                  </a:cubicBezTo>
                  <a:cubicBezTo>
                    <a:pt x="19758" y="33099"/>
                    <a:pt x="20023" y="33430"/>
                    <a:pt x="20398" y="33673"/>
                  </a:cubicBezTo>
                  <a:cubicBezTo>
                    <a:pt x="20443" y="33761"/>
                    <a:pt x="20509" y="33871"/>
                    <a:pt x="20531" y="33982"/>
                  </a:cubicBezTo>
                  <a:cubicBezTo>
                    <a:pt x="20619" y="34181"/>
                    <a:pt x="20752" y="34379"/>
                    <a:pt x="20840" y="34600"/>
                  </a:cubicBezTo>
                  <a:cubicBezTo>
                    <a:pt x="20840" y="34611"/>
                    <a:pt x="20845" y="34617"/>
                    <a:pt x="20851" y="34617"/>
                  </a:cubicBezTo>
                  <a:cubicBezTo>
                    <a:pt x="20856" y="34617"/>
                    <a:pt x="20862" y="34611"/>
                    <a:pt x="20862" y="34600"/>
                  </a:cubicBezTo>
                  <a:cubicBezTo>
                    <a:pt x="20840" y="34401"/>
                    <a:pt x="20685" y="34203"/>
                    <a:pt x="20619" y="34048"/>
                  </a:cubicBezTo>
                  <a:cubicBezTo>
                    <a:pt x="20553" y="33960"/>
                    <a:pt x="20531" y="33849"/>
                    <a:pt x="20465" y="33761"/>
                  </a:cubicBezTo>
                  <a:lnTo>
                    <a:pt x="20465" y="33761"/>
                  </a:lnTo>
                  <a:cubicBezTo>
                    <a:pt x="20553" y="33827"/>
                    <a:pt x="20641" y="33871"/>
                    <a:pt x="20752" y="33938"/>
                  </a:cubicBezTo>
                  <a:cubicBezTo>
                    <a:pt x="20840" y="34048"/>
                    <a:pt x="20862" y="34181"/>
                    <a:pt x="20950" y="34313"/>
                  </a:cubicBezTo>
                  <a:cubicBezTo>
                    <a:pt x="21017" y="34490"/>
                    <a:pt x="21171" y="34600"/>
                    <a:pt x="21171" y="34777"/>
                  </a:cubicBezTo>
                  <a:cubicBezTo>
                    <a:pt x="21171" y="34799"/>
                    <a:pt x="21177" y="34810"/>
                    <a:pt x="21182" y="34810"/>
                  </a:cubicBezTo>
                  <a:cubicBezTo>
                    <a:pt x="21188" y="34810"/>
                    <a:pt x="21193" y="34799"/>
                    <a:pt x="21193" y="34777"/>
                  </a:cubicBezTo>
                  <a:cubicBezTo>
                    <a:pt x="21237" y="34622"/>
                    <a:pt x="21083" y="34490"/>
                    <a:pt x="20994" y="34335"/>
                  </a:cubicBezTo>
                  <a:cubicBezTo>
                    <a:pt x="20906" y="34203"/>
                    <a:pt x="20884" y="34070"/>
                    <a:pt x="20840" y="33960"/>
                  </a:cubicBezTo>
                  <a:lnTo>
                    <a:pt x="20840" y="33960"/>
                  </a:lnTo>
                  <a:cubicBezTo>
                    <a:pt x="20906" y="33982"/>
                    <a:pt x="20972" y="34004"/>
                    <a:pt x="21061" y="34048"/>
                  </a:cubicBezTo>
                  <a:cubicBezTo>
                    <a:pt x="21083" y="34114"/>
                    <a:pt x="21127" y="34225"/>
                    <a:pt x="21193" y="34313"/>
                  </a:cubicBezTo>
                  <a:cubicBezTo>
                    <a:pt x="21237" y="34423"/>
                    <a:pt x="21326" y="34556"/>
                    <a:pt x="21392" y="34666"/>
                  </a:cubicBezTo>
                  <a:cubicBezTo>
                    <a:pt x="21414" y="34754"/>
                    <a:pt x="21436" y="34821"/>
                    <a:pt x="21502" y="34865"/>
                  </a:cubicBezTo>
                  <a:cubicBezTo>
                    <a:pt x="21524" y="34865"/>
                    <a:pt x="21524" y="34865"/>
                    <a:pt x="21524" y="34843"/>
                  </a:cubicBezTo>
                  <a:cubicBezTo>
                    <a:pt x="21458" y="34754"/>
                    <a:pt x="21458" y="34666"/>
                    <a:pt x="21414" y="34622"/>
                  </a:cubicBezTo>
                  <a:cubicBezTo>
                    <a:pt x="21392" y="34534"/>
                    <a:pt x="21303" y="34445"/>
                    <a:pt x="21281" y="34379"/>
                  </a:cubicBezTo>
                  <a:cubicBezTo>
                    <a:pt x="21215" y="34291"/>
                    <a:pt x="21171" y="34181"/>
                    <a:pt x="21105" y="34092"/>
                  </a:cubicBezTo>
                  <a:lnTo>
                    <a:pt x="21105" y="34092"/>
                  </a:lnTo>
                  <a:cubicBezTo>
                    <a:pt x="21193" y="34114"/>
                    <a:pt x="21281" y="34158"/>
                    <a:pt x="21348" y="34158"/>
                  </a:cubicBezTo>
                  <a:cubicBezTo>
                    <a:pt x="21392" y="34203"/>
                    <a:pt x="21392" y="34269"/>
                    <a:pt x="21436" y="34335"/>
                  </a:cubicBezTo>
                  <a:cubicBezTo>
                    <a:pt x="21524" y="34512"/>
                    <a:pt x="21546" y="34644"/>
                    <a:pt x="21613" y="34821"/>
                  </a:cubicBezTo>
                  <a:cubicBezTo>
                    <a:pt x="21613" y="34832"/>
                    <a:pt x="21618" y="34837"/>
                    <a:pt x="21626" y="34837"/>
                  </a:cubicBezTo>
                  <a:cubicBezTo>
                    <a:pt x="21635" y="34837"/>
                    <a:pt x="21646" y="34832"/>
                    <a:pt x="21657" y="34821"/>
                  </a:cubicBezTo>
                  <a:cubicBezTo>
                    <a:pt x="21723" y="34600"/>
                    <a:pt x="21546" y="34357"/>
                    <a:pt x="21458" y="34158"/>
                  </a:cubicBezTo>
                  <a:lnTo>
                    <a:pt x="21613" y="34158"/>
                  </a:lnTo>
                  <a:cubicBezTo>
                    <a:pt x="21679" y="34335"/>
                    <a:pt x="21833" y="34512"/>
                    <a:pt x="21833" y="34732"/>
                  </a:cubicBezTo>
                  <a:cubicBezTo>
                    <a:pt x="21833" y="34743"/>
                    <a:pt x="21839" y="34749"/>
                    <a:pt x="21844" y="34749"/>
                  </a:cubicBezTo>
                  <a:cubicBezTo>
                    <a:pt x="21850" y="34749"/>
                    <a:pt x="21855" y="34743"/>
                    <a:pt x="21855" y="34732"/>
                  </a:cubicBezTo>
                  <a:cubicBezTo>
                    <a:pt x="21900" y="34534"/>
                    <a:pt x="21767" y="34335"/>
                    <a:pt x="21657" y="34158"/>
                  </a:cubicBezTo>
                  <a:cubicBezTo>
                    <a:pt x="21877" y="34158"/>
                    <a:pt x="22054" y="34070"/>
                    <a:pt x="22098" y="33849"/>
                  </a:cubicBezTo>
                  <a:cubicBezTo>
                    <a:pt x="22098" y="34048"/>
                    <a:pt x="22120" y="34203"/>
                    <a:pt x="22120" y="34357"/>
                  </a:cubicBezTo>
                  <a:cubicBezTo>
                    <a:pt x="22231" y="34732"/>
                    <a:pt x="22297" y="35218"/>
                    <a:pt x="22010" y="35417"/>
                  </a:cubicBezTo>
                  <a:cubicBezTo>
                    <a:pt x="21936" y="35477"/>
                    <a:pt x="21855" y="35502"/>
                    <a:pt x="21772" y="35502"/>
                  </a:cubicBezTo>
                  <a:cubicBezTo>
                    <a:pt x="21455" y="35502"/>
                    <a:pt x="21094" y="35141"/>
                    <a:pt x="20884" y="34931"/>
                  </a:cubicBezTo>
                  <a:cubicBezTo>
                    <a:pt x="20332" y="34379"/>
                    <a:pt x="19869" y="33783"/>
                    <a:pt x="19427" y="33165"/>
                  </a:cubicBezTo>
                  <a:cubicBezTo>
                    <a:pt x="19228" y="32878"/>
                    <a:pt x="19030" y="32635"/>
                    <a:pt x="18897" y="32326"/>
                  </a:cubicBezTo>
                  <a:lnTo>
                    <a:pt x="18897" y="32304"/>
                  </a:lnTo>
                  <a:close/>
                  <a:moveTo>
                    <a:pt x="26845" y="35328"/>
                  </a:moveTo>
                  <a:cubicBezTo>
                    <a:pt x="26845" y="35348"/>
                    <a:pt x="26845" y="35367"/>
                    <a:pt x="26845" y="35385"/>
                  </a:cubicBezTo>
                  <a:lnTo>
                    <a:pt x="26845" y="35385"/>
                  </a:lnTo>
                  <a:cubicBezTo>
                    <a:pt x="26830" y="35376"/>
                    <a:pt x="26816" y="35366"/>
                    <a:pt x="26802" y="35357"/>
                  </a:cubicBezTo>
                  <a:lnTo>
                    <a:pt x="26802" y="35357"/>
                  </a:lnTo>
                  <a:cubicBezTo>
                    <a:pt x="26814" y="35505"/>
                    <a:pt x="26830" y="35653"/>
                    <a:pt x="26848" y="35801"/>
                  </a:cubicBezTo>
                  <a:lnTo>
                    <a:pt x="26848" y="35801"/>
                  </a:lnTo>
                  <a:cubicBezTo>
                    <a:pt x="26818" y="35642"/>
                    <a:pt x="26785" y="35483"/>
                    <a:pt x="26756" y="35328"/>
                  </a:cubicBezTo>
                  <a:lnTo>
                    <a:pt x="26756" y="35328"/>
                  </a:lnTo>
                  <a:cubicBezTo>
                    <a:pt x="26771" y="35336"/>
                    <a:pt x="26786" y="35346"/>
                    <a:pt x="26802" y="35357"/>
                  </a:cubicBezTo>
                  <a:lnTo>
                    <a:pt x="26802" y="35357"/>
                  </a:lnTo>
                  <a:cubicBezTo>
                    <a:pt x="26802" y="35348"/>
                    <a:pt x="26801" y="35338"/>
                    <a:pt x="26800" y="35328"/>
                  </a:cubicBezTo>
                  <a:close/>
                  <a:moveTo>
                    <a:pt x="33423" y="35527"/>
                  </a:moveTo>
                  <a:cubicBezTo>
                    <a:pt x="33445" y="35638"/>
                    <a:pt x="33445" y="35770"/>
                    <a:pt x="33445" y="35880"/>
                  </a:cubicBezTo>
                  <a:cubicBezTo>
                    <a:pt x="33445" y="35770"/>
                    <a:pt x="33423" y="35660"/>
                    <a:pt x="33423" y="35527"/>
                  </a:cubicBezTo>
                  <a:close/>
                  <a:moveTo>
                    <a:pt x="33931" y="35174"/>
                  </a:moveTo>
                  <a:cubicBezTo>
                    <a:pt x="34041" y="35328"/>
                    <a:pt x="34085" y="35638"/>
                    <a:pt x="34041" y="35947"/>
                  </a:cubicBezTo>
                  <a:cubicBezTo>
                    <a:pt x="34019" y="35947"/>
                    <a:pt x="33997" y="35947"/>
                    <a:pt x="33997" y="35991"/>
                  </a:cubicBezTo>
                  <a:cubicBezTo>
                    <a:pt x="33997" y="36057"/>
                    <a:pt x="33997" y="36101"/>
                    <a:pt x="34019" y="36189"/>
                  </a:cubicBezTo>
                  <a:cubicBezTo>
                    <a:pt x="33997" y="36256"/>
                    <a:pt x="33997" y="36300"/>
                    <a:pt x="33975" y="36366"/>
                  </a:cubicBezTo>
                  <a:lnTo>
                    <a:pt x="33975" y="36211"/>
                  </a:lnTo>
                  <a:lnTo>
                    <a:pt x="33975" y="35660"/>
                  </a:lnTo>
                  <a:cubicBezTo>
                    <a:pt x="33975" y="35638"/>
                    <a:pt x="33975" y="35615"/>
                    <a:pt x="33931" y="35615"/>
                  </a:cubicBezTo>
                  <a:cubicBezTo>
                    <a:pt x="33931" y="35549"/>
                    <a:pt x="33909" y="35483"/>
                    <a:pt x="33909" y="35417"/>
                  </a:cubicBezTo>
                  <a:cubicBezTo>
                    <a:pt x="33909" y="35328"/>
                    <a:pt x="33909" y="35262"/>
                    <a:pt x="33931" y="35174"/>
                  </a:cubicBezTo>
                  <a:close/>
                  <a:moveTo>
                    <a:pt x="22385" y="31973"/>
                  </a:moveTo>
                  <a:cubicBezTo>
                    <a:pt x="22451" y="32657"/>
                    <a:pt x="22827" y="33342"/>
                    <a:pt x="22893" y="34026"/>
                  </a:cubicBezTo>
                  <a:cubicBezTo>
                    <a:pt x="22959" y="34534"/>
                    <a:pt x="22937" y="35019"/>
                    <a:pt x="22937" y="35527"/>
                  </a:cubicBezTo>
                  <a:cubicBezTo>
                    <a:pt x="22937" y="35980"/>
                    <a:pt x="22910" y="36543"/>
                    <a:pt x="22507" y="36543"/>
                  </a:cubicBezTo>
                  <a:cubicBezTo>
                    <a:pt x="22400" y="36543"/>
                    <a:pt x="22266" y="36503"/>
                    <a:pt x="22098" y="36410"/>
                  </a:cubicBezTo>
                  <a:cubicBezTo>
                    <a:pt x="21767" y="36211"/>
                    <a:pt x="21414" y="35858"/>
                    <a:pt x="21105" y="35593"/>
                  </a:cubicBezTo>
                  <a:cubicBezTo>
                    <a:pt x="20807" y="35317"/>
                    <a:pt x="20571" y="35020"/>
                    <a:pt x="20337" y="34703"/>
                  </a:cubicBezTo>
                  <a:lnTo>
                    <a:pt x="20337" y="34703"/>
                  </a:lnTo>
                  <a:cubicBezTo>
                    <a:pt x="20685" y="35172"/>
                    <a:pt x="21118" y="35554"/>
                    <a:pt x="21613" y="35726"/>
                  </a:cubicBezTo>
                  <a:cubicBezTo>
                    <a:pt x="21744" y="35759"/>
                    <a:pt x="21901" y="35853"/>
                    <a:pt x="22054" y="35853"/>
                  </a:cubicBezTo>
                  <a:cubicBezTo>
                    <a:pt x="22106" y="35853"/>
                    <a:pt x="22158" y="35842"/>
                    <a:pt x="22209" y="35814"/>
                  </a:cubicBezTo>
                  <a:cubicBezTo>
                    <a:pt x="22253" y="35880"/>
                    <a:pt x="22319" y="35947"/>
                    <a:pt x="22407" y="35991"/>
                  </a:cubicBezTo>
                  <a:cubicBezTo>
                    <a:pt x="22407" y="35991"/>
                    <a:pt x="22429" y="35991"/>
                    <a:pt x="22429" y="35969"/>
                  </a:cubicBezTo>
                  <a:cubicBezTo>
                    <a:pt x="22385" y="35880"/>
                    <a:pt x="22319" y="35836"/>
                    <a:pt x="22253" y="35770"/>
                  </a:cubicBezTo>
                  <a:cubicBezTo>
                    <a:pt x="22297" y="35770"/>
                    <a:pt x="22297" y="35748"/>
                    <a:pt x="22319" y="35748"/>
                  </a:cubicBezTo>
                  <a:cubicBezTo>
                    <a:pt x="22429" y="35638"/>
                    <a:pt x="22451" y="35395"/>
                    <a:pt x="22496" y="35196"/>
                  </a:cubicBezTo>
                  <a:lnTo>
                    <a:pt x="22518" y="35196"/>
                  </a:lnTo>
                  <a:cubicBezTo>
                    <a:pt x="22540" y="35152"/>
                    <a:pt x="22518" y="35108"/>
                    <a:pt x="22518" y="35064"/>
                  </a:cubicBezTo>
                  <a:cubicBezTo>
                    <a:pt x="22518" y="35019"/>
                    <a:pt x="22518" y="35019"/>
                    <a:pt x="22496" y="35019"/>
                  </a:cubicBezTo>
                  <a:lnTo>
                    <a:pt x="22496" y="34953"/>
                  </a:lnTo>
                  <a:cubicBezTo>
                    <a:pt x="22540" y="34401"/>
                    <a:pt x="22407" y="33871"/>
                    <a:pt x="22407" y="33320"/>
                  </a:cubicBezTo>
                  <a:cubicBezTo>
                    <a:pt x="22407" y="33033"/>
                    <a:pt x="22407" y="32701"/>
                    <a:pt x="22341" y="32437"/>
                  </a:cubicBezTo>
                  <a:cubicBezTo>
                    <a:pt x="22341" y="32260"/>
                    <a:pt x="22319" y="32127"/>
                    <a:pt x="22297" y="31995"/>
                  </a:cubicBezTo>
                  <a:cubicBezTo>
                    <a:pt x="22319" y="31995"/>
                    <a:pt x="22341" y="31973"/>
                    <a:pt x="22385" y="31973"/>
                  </a:cubicBezTo>
                  <a:close/>
                  <a:moveTo>
                    <a:pt x="34019" y="36432"/>
                  </a:moveTo>
                  <a:cubicBezTo>
                    <a:pt x="34019" y="36521"/>
                    <a:pt x="34019" y="36587"/>
                    <a:pt x="33997" y="36653"/>
                  </a:cubicBezTo>
                  <a:cubicBezTo>
                    <a:pt x="33997" y="36609"/>
                    <a:pt x="33975" y="36587"/>
                    <a:pt x="33975" y="36521"/>
                  </a:cubicBezTo>
                  <a:cubicBezTo>
                    <a:pt x="33997" y="36498"/>
                    <a:pt x="33997" y="36476"/>
                    <a:pt x="34019" y="36432"/>
                  </a:cubicBezTo>
                  <a:close/>
                  <a:moveTo>
                    <a:pt x="33666" y="35306"/>
                  </a:moveTo>
                  <a:cubicBezTo>
                    <a:pt x="33754" y="35505"/>
                    <a:pt x="33798" y="35726"/>
                    <a:pt x="33798" y="35925"/>
                  </a:cubicBezTo>
                  <a:lnTo>
                    <a:pt x="33798" y="35969"/>
                  </a:lnTo>
                  <a:lnTo>
                    <a:pt x="33798" y="35991"/>
                  </a:lnTo>
                  <a:lnTo>
                    <a:pt x="33798" y="36057"/>
                  </a:lnTo>
                  <a:lnTo>
                    <a:pt x="33798" y="36410"/>
                  </a:lnTo>
                  <a:lnTo>
                    <a:pt x="33798" y="36521"/>
                  </a:lnTo>
                  <a:cubicBezTo>
                    <a:pt x="33798" y="36653"/>
                    <a:pt x="33776" y="36763"/>
                    <a:pt x="33754" y="36874"/>
                  </a:cubicBezTo>
                  <a:cubicBezTo>
                    <a:pt x="33688" y="36653"/>
                    <a:pt x="33666" y="36432"/>
                    <a:pt x="33666" y="36256"/>
                  </a:cubicBezTo>
                  <a:lnTo>
                    <a:pt x="33666" y="36189"/>
                  </a:lnTo>
                  <a:cubicBezTo>
                    <a:pt x="33666" y="35969"/>
                    <a:pt x="33666" y="35748"/>
                    <a:pt x="33644" y="35505"/>
                  </a:cubicBezTo>
                  <a:lnTo>
                    <a:pt x="33644" y="35439"/>
                  </a:lnTo>
                  <a:lnTo>
                    <a:pt x="33644" y="35373"/>
                  </a:lnTo>
                  <a:cubicBezTo>
                    <a:pt x="33644" y="35328"/>
                    <a:pt x="33644" y="35328"/>
                    <a:pt x="33666" y="35306"/>
                  </a:cubicBezTo>
                  <a:close/>
                  <a:moveTo>
                    <a:pt x="32650" y="35836"/>
                  </a:moveTo>
                  <a:lnTo>
                    <a:pt x="32650" y="35836"/>
                  </a:lnTo>
                  <a:cubicBezTo>
                    <a:pt x="32651" y="35858"/>
                    <a:pt x="32673" y="35880"/>
                    <a:pt x="32673" y="35925"/>
                  </a:cubicBezTo>
                  <a:cubicBezTo>
                    <a:pt x="32673" y="35947"/>
                    <a:pt x="32673" y="35969"/>
                    <a:pt x="32695" y="35991"/>
                  </a:cubicBezTo>
                  <a:cubicBezTo>
                    <a:pt x="32761" y="36278"/>
                    <a:pt x="32783" y="36543"/>
                    <a:pt x="32827" y="36830"/>
                  </a:cubicBezTo>
                  <a:cubicBezTo>
                    <a:pt x="32871" y="36918"/>
                    <a:pt x="32893" y="37028"/>
                    <a:pt x="32893" y="37095"/>
                  </a:cubicBezTo>
                  <a:lnTo>
                    <a:pt x="32893" y="37404"/>
                  </a:lnTo>
                  <a:lnTo>
                    <a:pt x="32893" y="37514"/>
                  </a:lnTo>
                  <a:cubicBezTo>
                    <a:pt x="32827" y="37293"/>
                    <a:pt x="32805" y="37072"/>
                    <a:pt x="32761" y="36830"/>
                  </a:cubicBezTo>
                  <a:cubicBezTo>
                    <a:pt x="32717" y="36653"/>
                    <a:pt x="32695" y="36476"/>
                    <a:pt x="32673" y="36300"/>
                  </a:cubicBezTo>
                  <a:cubicBezTo>
                    <a:pt x="32650" y="36145"/>
                    <a:pt x="32650" y="35991"/>
                    <a:pt x="32650" y="35836"/>
                  </a:cubicBezTo>
                  <a:close/>
                  <a:moveTo>
                    <a:pt x="42055" y="36189"/>
                  </a:moveTo>
                  <a:cubicBezTo>
                    <a:pt x="42055" y="36211"/>
                    <a:pt x="42055" y="36278"/>
                    <a:pt x="42077" y="36322"/>
                  </a:cubicBezTo>
                  <a:cubicBezTo>
                    <a:pt x="42077" y="36388"/>
                    <a:pt x="42099" y="36410"/>
                    <a:pt x="42099" y="36476"/>
                  </a:cubicBezTo>
                  <a:cubicBezTo>
                    <a:pt x="41967" y="36498"/>
                    <a:pt x="41834" y="36565"/>
                    <a:pt x="41657" y="36631"/>
                  </a:cubicBezTo>
                  <a:cubicBezTo>
                    <a:pt x="41370" y="36741"/>
                    <a:pt x="41039" y="36719"/>
                    <a:pt x="40708" y="36763"/>
                  </a:cubicBezTo>
                  <a:cubicBezTo>
                    <a:pt x="40664" y="36763"/>
                    <a:pt x="40664" y="36830"/>
                    <a:pt x="40708" y="36830"/>
                  </a:cubicBezTo>
                  <a:cubicBezTo>
                    <a:pt x="40771" y="36835"/>
                    <a:pt x="40836" y="36838"/>
                    <a:pt x="40902" y="36838"/>
                  </a:cubicBezTo>
                  <a:cubicBezTo>
                    <a:pt x="41117" y="36838"/>
                    <a:pt x="41345" y="36809"/>
                    <a:pt x="41547" y="36741"/>
                  </a:cubicBezTo>
                  <a:cubicBezTo>
                    <a:pt x="41746" y="36697"/>
                    <a:pt x="41944" y="36565"/>
                    <a:pt x="42099" y="36521"/>
                  </a:cubicBezTo>
                  <a:lnTo>
                    <a:pt x="42099" y="36521"/>
                  </a:lnTo>
                  <a:cubicBezTo>
                    <a:pt x="42099" y="36852"/>
                    <a:pt x="41812" y="36874"/>
                    <a:pt x="41503" y="36896"/>
                  </a:cubicBezTo>
                  <a:cubicBezTo>
                    <a:pt x="41416" y="36907"/>
                    <a:pt x="41330" y="36911"/>
                    <a:pt x="41243" y="36911"/>
                  </a:cubicBezTo>
                  <a:cubicBezTo>
                    <a:pt x="41050" y="36911"/>
                    <a:pt x="40858" y="36891"/>
                    <a:pt x="40673" y="36891"/>
                  </a:cubicBezTo>
                  <a:cubicBezTo>
                    <a:pt x="40625" y="36891"/>
                    <a:pt x="40578" y="36893"/>
                    <a:pt x="40532" y="36896"/>
                  </a:cubicBezTo>
                  <a:cubicBezTo>
                    <a:pt x="39185" y="36984"/>
                    <a:pt x="37860" y="37514"/>
                    <a:pt x="36514" y="37668"/>
                  </a:cubicBezTo>
                  <a:cubicBezTo>
                    <a:pt x="35851" y="37757"/>
                    <a:pt x="35189" y="37911"/>
                    <a:pt x="34527" y="37955"/>
                  </a:cubicBezTo>
                  <a:cubicBezTo>
                    <a:pt x="34152" y="37978"/>
                    <a:pt x="33798" y="37978"/>
                    <a:pt x="33445" y="38044"/>
                  </a:cubicBezTo>
                  <a:cubicBezTo>
                    <a:pt x="33600" y="37955"/>
                    <a:pt x="33776" y="37978"/>
                    <a:pt x="33975" y="37955"/>
                  </a:cubicBezTo>
                  <a:cubicBezTo>
                    <a:pt x="34107" y="37933"/>
                    <a:pt x="34240" y="37911"/>
                    <a:pt x="34372" y="37845"/>
                  </a:cubicBezTo>
                  <a:cubicBezTo>
                    <a:pt x="34770" y="37735"/>
                    <a:pt x="35189" y="37580"/>
                    <a:pt x="35587" y="37514"/>
                  </a:cubicBezTo>
                  <a:cubicBezTo>
                    <a:pt x="35705" y="37501"/>
                    <a:pt x="35821" y="37497"/>
                    <a:pt x="35936" y="37497"/>
                  </a:cubicBezTo>
                  <a:cubicBezTo>
                    <a:pt x="36058" y="37497"/>
                    <a:pt x="36180" y="37501"/>
                    <a:pt x="36301" y="37501"/>
                  </a:cubicBezTo>
                  <a:cubicBezTo>
                    <a:pt x="36452" y="37501"/>
                    <a:pt x="36602" y="37496"/>
                    <a:pt x="36757" y="37470"/>
                  </a:cubicBezTo>
                  <a:cubicBezTo>
                    <a:pt x="36955" y="37404"/>
                    <a:pt x="37110" y="37315"/>
                    <a:pt x="37308" y="37271"/>
                  </a:cubicBezTo>
                  <a:cubicBezTo>
                    <a:pt x="37507" y="37205"/>
                    <a:pt x="37662" y="37183"/>
                    <a:pt x="37860" y="37161"/>
                  </a:cubicBezTo>
                  <a:cubicBezTo>
                    <a:pt x="38236" y="37072"/>
                    <a:pt x="38655" y="37028"/>
                    <a:pt x="39052" y="36940"/>
                  </a:cubicBezTo>
                  <a:cubicBezTo>
                    <a:pt x="39428" y="36852"/>
                    <a:pt x="39825" y="36719"/>
                    <a:pt x="40200" y="36631"/>
                  </a:cubicBezTo>
                  <a:cubicBezTo>
                    <a:pt x="40554" y="36543"/>
                    <a:pt x="40951" y="36543"/>
                    <a:pt x="41304" y="36432"/>
                  </a:cubicBezTo>
                  <a:cubicBezTo>
                    <a:pt x="41503" y="36388"/>
                    <a:pt x="41702" y="36300"/>
                    <a:pt x="41878" y="36256"/>
                  </a:cubicBezTo>
                  <a:cubicBezTo>
                    <a:pt x="41922" y="36256"/>
                    <a:pt x="41989" y="36211"/>
                    <a:pt x="42055" y="36189"/>
                  </a:cubicBezTo>
                  <a:close/>
                  <a:moveTo>
                    <a:pt x="33048" y="37911"/>
                  </a:moveTo>
                  <a:cubicBezTo>
                    <a:pt x="33092" y="37955"/>
                    <a:pt x="33114" y="38000"/>
                    <a:pt x="33158" y="38066"/>
                  </a:cubicBezTo>
                  <a:cubicBezTo>
                    <a:pt x="33136" y="38088"/>
                    <a:pt x="33092" y="38088"/>
                    <a:pt x="33026" y="38132"/>
                  </a:cubicBezTo>
                  <a:cubicBezTo>
                    <a:pt x="33048" y="38044"/>
                    <a:pt x="33048" y="37978"/>
                    <a:pt x="33048" y="37911"/>
                  </a:cubicBezTo>
                  <a:close/>
                  <a:moveTo>
                    <a:pt x="27463" y="35505"/>
                  </a:moveTo>
                  <a:lnTo>
                    <a:pt x="27463" y="35505"/>
                  </a:lnTo>
                  <a:cubicBezTo>
                    <a:pt x="27595" y="36167"/>
                    <a:pt x="27683" y="36830"/>
                    <a:pt x="27794" y="37492"/>
                  </a:cubicBezTo>
                  <a:lnTo>
                    <a:pt x="27948" y="38220"/>
                  </a:lnTo>
                  <a:cubicBezTo>
                    <a:pt x="27953" y="38236"/>
                    <a:pt x="27958" y="38252"/>
                    <a:pt x="27962" y="38268"/>
                  </a:cubicBezTo>
                  <a:lnTo>
                    <a:pt x="27962" y="38268"/>
                  </a:lnTo>
                  <a:cubicBezTo>
                    <a:pt x="27956" y="38230"/>
                    <a:pt x="27952" y="38192"/>
                    <a:pt x="27948" y="38154"/>
                  </a:cubicBezTo>
                  <a:cubicBezTo>
                    <a:pt x="27904" y="37889"/>
                    <a:pt x="27838" y="37624"/>
                    <a:pt x="27794" y="37382"/>
                  </a:cubicBezTo>
                  <a:cubicBezTo>
                    <a:pt x="27683" y="36741"/>
                    <a:pt x="27595" y="36101"/>
                    <a:pt x="27463" y="35505"/>
                  </a:cubicBezTo>
                  <a:close/>
                  <a:moveTo>
                    <a:pt x="27962" y="38268"/>
                  </a:moveTo>
                  <a:lnTo>
                    <a:pt x="27962" y="38268"/>
                  </a:lnTo>
                  <a:cubicBezTo>
                    <a:pt x="27983" y="38404"/>
                    <a:pt x="28018" y="38538"/>
                    <a:pt x="28072" y="38661"/>
                  </a:cubicBezTo>
                  <a:lnTo>
                    <a:pt x="28072" y="38661"/>
                  </a:lnTo>
                  <a:cubicBezTo>
                    <a:pt x="28024" y="38538"/>
                    <a:pt x="27999" y="38404"/>
                    <a:pt x="27962" y="38268"/>
                  </a:cubicBezTo>
                  <a:close/>
                  <a:moveTo>
                    <a:pt x="28072" y="38661"/>
                  </a:moveTo>
                  <a:lnTo>
                    <a:pt x="28072" y="38661"/>
                  </a:lnTo>
                  <a:cubicBezTo>
                    <a:pt x="28097" y="38724"/>
                    <a:pt x="28128" y="38783"/>
                    <a:pt x="28169" y="38839"/>
                  </a:cubicBezTo>
                  <a:cubicBezTo>
                    <a:pt x="28132" y="38783"/>
                    <a:pt x="28100" y="38723"/>
                    <a:pt x="28072" y="38661"/>
                  </a:cubicBezTo>
                  <a:close/>
                  <a:moveTo>
                    <a:pt x="31878" y="37559"/>
                  </a:moveTo>
                  <a:lnTo>
                    <a:pt x="31878" y="37559"/>
                  </a:lnTo>
                  <a:cubicBezTo>
                    <a:pt x="32032" y="37978"/>
                    <a:pt x="32055" y="38441"/>
                    <a:pt x="32143" y="38883"/>
                  </a:cubicBezTo>
                  <a:cubicBezTo>
                    <a:pt x="32160" y="38953"/>
                    <a:pt x="32164" y="39037"/>
                    <a:pt x="32187" y="39113"/>
                  </a:cubicBezTo>
                  <a:lnTo>
                    <a:pt x="32187" y="39113"/>
                  </a:lnTo>
                  <a:cubicBezTo>
                    <a:pt x="32164" y="39014"/>
                    <a:pt x="32160" y="38926"/>
                    <a:pt x="32143" y="38839"/>
                  </a:cubicBezTo>
                  <a:cubicBezTo>
                    <a:pt x="32055" y="38419"/>
                    <a:pt x="32032" y="37978"/>
                    <a:pt x="31878" y="37559"/>
                  </a:cubicBezTo>
                  <a:close/>
                  <a:moveTo>
                    <a:pt x="20894" y="40206"/>
                  </a:moveTo>
                  <a:lnTo>
                    <a:pt x="20894" y="40206"/>
                  </a:lnTo>
                  <a:cubicBezTo>
                    <a:pt x="20807" y="40230"/>
                    <a:pt x="20716" y="40253"/>
                    <a:pt x="20611" y="40285"/>
                  </a:cubicBezTo>
                  <a:lnTo>
                    <a:pt x="20611" y="40285"/>
                  </a:lnTo>
                  <a:cubicBezTo>
                    <a:pt x="20662" y="40276"/>
                    <a:pt x="20715" y="40266"/>
                    <a:pt x="20774" y="40251"/>
                  </a:cubicBezTo>
                  <a:cubicBezTo>
                    <a:pt x="20817" y="40238"/>
                    <a:pt x="20856" y="40223"/>
                    <a:pt x="20894" y="40206"/>
                  </a:cubicBezTo>
                  <a:close/>
                  <a:moveTo>
                    <a:pt x="34" y="40396"/>
                  </a:moveTo>
                  <a:cubicBezTo>
                    <a:pt x="22" y="40396"/>
                    <a:pt x="8" y="40406"/>
                    <a:pt x="22" y="40406"/>
                  </a:cubicBezTo>
                  <a:cubicBezTo>
                    <a:pt x="41" y="40497"/>
                    <a:pt x="104" y="40558"/>
                    <a:pt x="174" y="40601"/>
                  </a:cubicBezTo>
                  <a:lnTo>
                    <a:pt x="174" y="40601"/>
                  </a:lnTo>
                  <a:cubicBezTo>
                    <a:pt x="130" y="40537"/>
                    <a:pt x="66" y="40493"/>
                    <a:pt x="44" y="40406"/>
                  </a:cubicBezTo>
                  <a:cubicBezTo>
                    <a:pt x="44" y="40399"/>
                    <a:pt x="40" y="40396"/>
                    <a:pt x="34" y="40396"/>
                  </a:cubicBezTo>
                  <a:close/>
                  <a:moveTo>
                    <a:pt x="15012" y="40605"/>
                  </a:moveTo>
                  <a:cubicBezTo>
                    <a:pt x="15014" y="40676"/>
                    <a:pt x="15018" y="40740"/>
                    <a:pt x="15034" y="40803"/>
                  </a:cubicBezTo>
                  <a:lnTo>
                    <a:pt x="15012" y="40825"/>
                  </a:lnTo>
                  <a:cubicBezTo>
                    <a:pt x="14946" y="40869"/>
                    <a:pt x="14901" y="40958"/>
                    <a:pt x="14835" y="41024"/>
                  </a:cubicBezTo>
                  <a:cubicBezTo>
                    <a:pt x="14725" y="40980"/>
                    <a:pt x="14681" y="40847"/>
                    <a:pt x="14637" y="40693"/>
                  </a:cubicBezTo>
                  <a:cubicBezTo>
                    <a:pt x="14747" y="40649"/>
                    <a:pt x="14901" y="40627"/>
                    <a:pt x="15012" y="40605"/>
                  </a:cubicBezTo>
                  <a:cubicBezTo>
                    <a:pt x="15012" y="40605"/>
                    <a:pt x="15012" y="40605"/>
                    <a:pt x="15012" y="40605"/>
                  </a:cubicBezTo>
                  <a:close/>
                  <a:moveTo>
                    <a:pt x="32540" y="37382"/>
                  </a:moveTo>
                  <a:cubicBezTo>
                    <a:pt x="32562" y="37536"/>
                    <a:pt x="32606" y="37713"/>
                    <a:pt x="32650" y="37867"/>
                  </a:cubicBezTo>
                  <a:cubicBezTo>
                    <a:pt x="32717" y="38265"/>
                    <a:pt x="32805" y="38640"/>
                    <a:pt x="32871" y="39059"/>
                  </a:cubicBezTo>
                  <a:cubicBezTo>
                    <a:pt x="32805" y="39523"/>
                    <a:pt x="32717" y="40009"/>
                    <a:pt x="32650" y="40450"/>
                  </a:cubicBezTo>
                  <a:cubicBezTo>
                    <a:pt x="32606" y="40693"/>
                    <a:pt x="32584" y="40936"/>
                    <a:pt x="32540" y="41156"/>
                  </a:cubicBezTo>
                  <a:cubicBezTo>
                    <a:pt x="32452" y="40803"/>
                    <a:pt x="32341" y="40406"/>
                    <a:pt x="32319" y="40031"/>
                  </a:cubicBezTo>
                  <a:cubicBezTo>
                    <a:pt x="32275" y="39832"/>
                    <a:pt x="32253" y="39611"/>
                    <a:pt x="32231" y="39368"/>
                  </a:cubicBezTo>
                  <a:cubicBezTo>
                    <a:pt x="32231" y="39148"/>
                    <a:pt x="32319" y="38949"/>
                    <a:pt x="32364" y="38728"/>
                  </a:cubicBezTo>
                  <a:cubicBezTo>
                    <a:pt x="32386" y="38507"/>
                    <a:pt x="32386" y="38287"/>
                    <a:pt x="32452" y="38066"/>
                  </a:cubicBezTo>
                  <a:cubicBezTo>
                    <a:pt x="32474" y="37823"/>
                    <a:pt x="32540" y="37602"/>
                    <a:pt x="32540" y="37382"/>
                  </a:cubicBezTo>
                  <a:close/>
                  <a:moveTo>
                    <a:pt x="13842" y="40715"/>
                  </a:moveTo>
                  <a:cubicBezTo>
                    <a:pt x="13886" y="40781"/>
                    <a:pt x="13908" y="40803"/>
                    <a:pt x="13908" y="40847"/>
                  </a:cubicBezTo>
                  <a:lnTo>
                    <a:pt x="13996" y="41112"/>
                  </a:lnTo>
                  <a:cubicBezTo>
                    <a:pt x="13996" y="41130"/>
                    <a:pt x="14010" y="41162"/>
                    <a:pt x="14027" y="41207"/>
                  </a:cubicBezTo>
                  <a:lnTo>
                    <a:pt x="14027" y="41207"/>
                  </a:lnTo>
                  <a:cubicBezTo>
                    <a:pt x="14039" y="41205"/>
                    <a:pt x="14051" y="41203"/>
                    <a:pt x="14063" y="41201"/>
                  </a:cubicBezTo>
                  <a:cubicBezTo>
                    <a:pt x="14020" y="41053"/>
                    <a:pt x="13937" y="40884"/>
                    <a:pt x="13872" y="40715"/>
                  </a:cubicBezTo>
                  <a:close/>
                  <a:moveTo>
                    <a:pt x="14504" y="40693"/>
                  </a:moveTo>
                  <a:cubicBezTo>
                    <a:pt x="14548" y="40825"/>
                    <a:pt x="14592" y="40958"/>
                    <a:pt x="14703" y="41112"/>
                  </a:cubicBezTo>
                  <a:cubicBezTo>
                    <a:pt x="14659" y="41134"/>
                    <a:pt x="14659" y="41156"/>
                    <a:pt x="14615" y="41179"/>
                  </a:cubicBezTo>
                  <a:lnTo>
                    <a:pt x="14482" y="41179"/>
                  </a:lnTo>
                  <a:cubicBezTo>
                    <a:pt x="14438" y="41179"/>
                    <a:pt x="14372" y="41179"/>
                    <a:pt x="14283" y="41223"/>
                  </a:cubicBezTo>
                  <a:lnTo>
                    <a:pt x="14283" y="41156"/>
                  </a:lnTo>
                  <a:cubicBezTo>
                    <a:pt x="14283" y="41068"/>
                    <a:pt x="14261" y="41024"/>
                    <a:pt x="14261" y="40936"/>
                  </a:cubicBezTo>
                  <a:cubicBezTo>
                    <a:pt x="14239" y="40847"/>
                    <a:pt x="14239" y="40803"/>
                    <a:pt x="14217" y="40715"/>
                  </a:cubicBezTo>
                  <a:lnTo>
                    <a:pt x="14394" y="40715"/>
                  </a:lnTo>
                  <a:cubicBezTo>
                    <a:pt x="14438" y="40715"/>
                    <a:pt x="14460" y="40715"/>
                    <a:pt x="14504" y="40693"/>
                  </a:cubicBezTo>
                  <a:close/>
                  <a:moveTo>
                    <a:pt x="32581" y="41399"/>
                  </a:moveTo>
                  <a:cubicBezTo>
                    <a:pt x="32583" y="41412"/>
                    <a:pt x="32584" y="41426"/>
                    <a:pt x="32584" y="41443"/>
                  </a:cubicBezTo>
                  <a:cubicBezTo>
                    <a:pt x="32586" y="41445"/>
                    <a:pt x="32587" y="41447"/>
                    <a:pt x="32589" y="41448"/>
                  </a:cubicBezTo>
                  <a:lnTo>
                    <a:pt x="32589" y="41448"/>
                  </a:lnTo>
                  <a:cubicBezTo>
                    <a:pt x="32586" y="41434"/>
                    <a:pt x="32584" y="41419"/>
                    <a:pt x="32584" y="41399"/>
                  </a:cubicBezTo>
                  <a:cubicBezTo>
                    <a:pt x="32583" y="41399"/>
                    <a:pt x="32582" y="41399"/>
                    <a:pt x="32581" y="41399"/>
                  </a:cubicBezTo>
                  <a:close/>
                  <a:moveTo>
                    <a:pt x="685" y="40892"/>
                  </a:moveTo>
                  <a:lnTo>
                    <a:pt x="685" y="40892"/>
                  </a:lnTo>
                  <a:cubicBezTo>
                    <a:pt x="729" y="40914"/>
                    <a:pt x="795" y="40914"/>
                    <a:pt x="861" y="40914"/>
                  </a:cubicBezTo>
                  <a:lnTo>
                    <a:pt x="861" y="40958"/>
                  </a:lnTo>
                  <a:cubicBezTo>
                    <a:pt x="950" y="41245"/>
                    <a:pt x="1082" y="41355"/>
                    <a:pt x="1303" y="41510"/>
                  </a:cubicBezTo>
                  <a:cubicBezTo>
                    <a:pt x="1126" y="41510"/>
                    <a:pt x="972" y="41488"/>
                    <a:pt x="861" y="41333"/>
                  </a:cubicBezTo>
                  <a:cubicBezTo>
                    <a:pt x="773" y="41223"/>
                    <a:pt x="707" y="41046"/>
                    <a:pt x="685" y="40892"/>
                  </a:cubicBezTo>
                  <a:close/>
                  <a:moveTo>
                    <a:pt x="927" y="40936"/>
                  </a:moveTo>
                  <a:lnTo>
                    <a:pt x="927" y="40936"/>
                  </a:lnTo>
                  <a:cubicBezTo>
                    <a:pt x="1082" y="40958"/>
                    <a:pt x="1170" y="41002"/>
                    <a:pt x="1325" y="41024"/>
                  </a:cubicBezTo>
                  <a:cubicBezTo>
                    <a:pt x="1325" y="41134"/>
                    <a:pt x="1369" y="41223"/>
                    <a:pt x="1435" y="41333"/>
                  </a:cubicBezTo>
                  <a:cubicBezTo>
                    <a:pt x="1457" y="41399"/>
                    <a:pt x="1479" y="41488"/>
                    <a:pt x="1546" y="41554"/>
                  </a:cubicBezTo>
                  <a:lnTo>
                    <a:pt x="1435" y="41554"/>
                  </a:lnTo>
                  <a:cubicBezTo>
                    <a:pt x="1214" y="41355"/>
                    <a:pt x="1038" y="41223"/>
                    <a:pt x="927" y="40936"/>
                  </a:cubicBezTo>
                  <a:close/>
                  <a:moveTo>
                    <a:pt x="1347" y="41024"/>
                  </a:moveTo>
                  <a:cubicBezTo>
                    <a:pt x="1479" y="41046"/>
                    <a:pt x="1590" y="41112"/>
                    <a:pt x="1700" y="41156"/>
                  </a:cubicBezTo>
                  <a:cubicBezTo>
                    <a:pt x="1766" y="41333"/>
                    <a:pt x="1855" y="41488"/>
                    <a:pt x="1965" y="41664"/>
                  </a:cubicBezTo>
                  <a:cubicBezTo>
                    <a:pt x="1877" y="41664"/>
                    <a:pt x="1788" y="41620"/>
                    <a:pt x="1700" y="41598"/>
                  </a:cubicBezTo>
                  <a:cubicBezTo>
                    <a:pt x="1678" y="41598"/>
                    <a:pt x="1656" y="41598"/>
                    <a:pt x="1634" y="41576"/>
                  </a:cubicBezTo>
                  <a:lnTo>
                    <a:pt x="1546" y="41399"/>
                  </a:lnTo>
                  <a:cubicBezTo>
                    <a:pt x="1479" y="41267"/>
                    <a:pt x="1413" y="41156"/>
                    <a:pt x="1347" y="41024"/>
                  </a:cubicBezTo>
                  <a:close/>
                  <a:moveTo>
                    <a:pt x="28787" y="41466"/>
                  </a:moveTo>
                  <a:lnTo>
                    <a:pt x="28787" y="41466"/>
                  </a:lnTo>
                  <a:cubicBezTo>
                    <a:pt x="28854" y="41559"/>
                    <a:pt x="28888" y="41660"/>
                    <a:pt x="28905" y="41760"/>
                  </a:cubicBezTo>
                  <a:lnTo>
                    <a:pt x="28905" y="41760"/>
                  </a:lnTo>
                  <a:cubicBezTo>
                    <a:pt x="28889" y="41656"/>
                    <a:pt x="28856" y="41558"/>
                    <a:pt x="28787" y="41466"/>
                  </a:cubicBezTo>
                  <a:close/>
                  <a:moveTo>
                    <a:pt x="5939" y="40892"/>
                  </a:moveTo>
                  <a:cubicBezTo>
                    <a:pt x="5939" y="41112"/>
                    <a:pt x="5961" y="41333"/>
                    <a:pt x="6071" y="41532"/>
                  </a:cubicBezTo>
                  <a:cubicBezTo>
                    <a:pt x="6093" y="41620"/>
                    <a:pt x="6159" y="41775"/>
                    <a:pt x="6226" y="41841"/>
                  </a:cubicBezTo>
                  <a:lnTo>
                    <a:pt x="5762" y="41841"/>
                  </a:lnTo>
                  <a:cubicBezTo>
                    <a:pt x="5563" y="41598"/>
                    <a:pt x="5541" y="41223"/>
                    <a:pt x="5541" y="40892"/>
                  </a:cubicBezTo>
                  <a:close/>
                  <a:moveTo>
                    <a:pt x="5519" y="40892"/>
                  </a:moveTo>
                  <a:cubicBezTo>
                    <a:pt x="5519" y="41134"/>
                    <a:pt x="5541" y="41576"/>
                    <a:pt x="5674" y="41841"/>
                  </a:cubicBezTo>
                  <a:lnTo>
                    <a:pt x="5453" y="41841"/>
                  </a:lnTo>
                  <a:cubicBezTo>
                    <a:pt x="5387" y="41841"/>
                    <a:pt x="5276" y="41841"/>
                    <a:pt x="5188" y="41885"/>
                  </a:cubicBezTo>
                  <a:cubicBezTo>
                    <a:pt x="5122" y="41775"/>
                    <a:pt x="5122" y="41664"/>
                    <a:pt x="5078" y="41554"/>
                  </a:cubicBezTo>
                  <a:cubicBezTo>
                    <a:pt x="5012" y="41355"/>
                    <a:pt x="4989" y="41156"/>
                    <a:pt x="4967" y="40958"/>
                  </a:cubicBezTo>
                  <a:cubicBezTo>
                    <a:pt x="5122" y="40914"/>
                    <a:pt x="5321" y="40914"/>
                    <a:pt x="5519" y="40892"/>
                  </a:cubicBezTo>
                  <a:close/>
                  <a:moveTo>
                    <a:pt x="4879" y="40958"/>
                  </a:moveTo>
                  <a:cubicBezTo>
                    <a:pt x="4945" y="41267"/>
                    <a:pt x="4967" y="41554"/>
                    <a:pt x="5078" y="41819"/>
                  </a:cubicBezTo>
                  <a:cubicBezTo>
                    <a:pt x="5078" y="41841"/>
                    <a:pt x="5078" y="41841"/>
                    <a:pt x="5100" y="41885"/>
                  </a:cubicBezTo>
                  <a:cubicBezTo>
                    <a:pt x="4989" y="41885"/>
                    <a:pt x="4879" y="41907"/>
                    <a:pt x="4747" y="41907"/>
                  </a:cubicBezTo>
                  <a:cubicBezTo>
                    <a:pt x="4658" y="41819"/>
                    <a:pt x="4570" y="41686"/>
                    <a:pt x="4526" y="41554"/>
                  </a:cubicBezTo>
                  <a:cubicBezTo>
                    <a:pt x="4482" y="41488"/>
                    <a:pt x="4460" y="41443"/>
                    <a:pt x="4438" y="41355"/>
                  </a:cubicBezTo>
                  <a:cubicBezTo>
                    <a:pt x="4415" y="41267"/>
                    <a:pt x="4393" y="41223"/>
                    <a:pt x="4393" y="41134"/>
                  </a:cubicBezTo>
                  <a:cubicBezTo>
                    <a:pt x="4548" y="41112"/>
                    <a:pt x="4725" y="41024"/>
                    <a:pt x="4879" y="40958"/>
                  </a:cubicBezTo>
                  <a:close/>
                  <a:moveTo>
                    <a:pt x="4349" y="41156"/>
                  </a:moveTo>
                  <a:cubicBezTo>
                    <a:pt x="4349" y="41223"/>
                    <a:pt x="4393" y="41289"/>
                    <a:pt x="4393" y="41355"/>
                  </a:cubicBezTo>
                  <a:lnTo>
                    <a:pt x="4548" y="41775"/>
                  </a:lnTo>
                  <a:cubicBezTo>
                    <a:pt x="4570" y="41819"/>
                    <a:pt x="4614" y="41863"/>
                    <a:pt x="4658" y="41907"/>
                  </a:cubicBezTo>
                  <a:cubicBezTo>
                    <a:pt x="4482" y="41907"/>
                    <a:pt x="4327" y="41929"/>
                    <a:pt x="4173" y="41929"/>
                  </a:cubicBezTo>
                  <a:cubicBezTo>
                    <a:pt x="4084" y="41885"/>
                    <a:pt x="4018" y="41775"/>
                    <a:pt x="3974" y="41664"/>
                  </a:cubicBezTo>
                  <a:cubicBezTo>
                    <a:pt x="3908" y="41510"/>
                    <a:pt x="3886" y="41355"/>
                    <a:pt x="3886" y="41223"/>
                  </a:cubicBezTo>
                  <a:cubicBezTo>
                    <a:pt x="4018" y="41179"/>
                    <a:pt x="4195" y="41179"/>
                    <a:pt x="4349" y="41156"/>
                  </a:cubicBezTo>
                  <a:close/>
                  <a:moveTo>
                    <a:pt x="1788" y="41223"/>
                  </a:moveTo>
                  <a:lnTo>
                    <a:pt x="1788" y="41223"/>
                  </a:lnTo>
                  <a:cubicBezTo>
                    <a:pt x="1965" y="41289"/>
                    <a:pt x="2097" y="41333"/>
                    <a:pt x="2252" y="41355"/>
                  </a:cubicBezTo>
                  <a:cubicBezTo>
                    <a:pt x="2274" y="41443"/>
                    <a:pt x="2340" y="41510"/>
                    <a:pt x="2384" y="41598"/>
                  </a:cubicBezTo>
                  <a:cubicBezTo>
                    <a:pt x="2447" y="41692"/>
                    <a:pt x="2566" y="41719"/>
                    <a:pt x="2676" y="41719"/>
                  </a:cubicBezTo>
                  <a:cubicBezTo>
                    <a:pt x="2722" y="41719"/>
                    <a:pt x="2766" y="41715"/>
                    <a:pt x="2804" y="41708"/>
                  </a:cubicBezTo>
                  <a:cubicBezTo>
                    <a:pt x="2826" y="41708"/>
                    <a:pt x="2826" y="41686"/>
                    <a:pt x="2804" y="41664"/>
                  </a:cubicBezTo>
                  <a:cubicBezTo>
                    <a:pt x="2649" y="41620"/>
                    <a:pt x="2539" y="41664"/>
                    <a:pt x="2429" y="41510"/>
                  </a:cubicBezTo>
                  <a:lnTo>
                    <a:pt x="2340" y="41355"/>
                  </a:lnTo>
                  <a:cubicBezTo>
                    <a:pt x="2473" y="41355"/>
                    <a:pt x="2649" y="41355"/>
                    <a:pt x="2804" y="41311"/>
                  </a:cubicBezTo>
                  <a:lnTo>
                    <a:pt x="2826" y="41311"/>
                  </a:lnTo>
                  <a:cubicBezTo>
                    <a:pt x="2887" y="41575"/>
                    <a:pt x="2985" y="41802"/>
                    <a:pt x="3224" y="41802"/>
                  </a:cubicBezTo>
                  <a:cubicBezTo>
                    <a:pt x="3245" y="41802"/>
                    <a:pt x="3267" y="41800"/>
                    <a:pt x="3290" y="41797"/>
                  </a:cubicBezTo>
                  <a:cubicBezTo>
                    <a:pt x="3312" y="41797"/>
                    <a:pt x="3312" y="41753"/>
                    <a:pt x="3290" y="41730"/>
                  </a:cubicBezTo>
                  <a:cubicBezTo>
                    <a:pt x="3091" y="41686"/>
                    <a:pt x="2981" y="41620"/>
                    <a:pt x="2914" y="41399"/>
                  </a:cubicBezTo>
                  <a:cubicBezTo>
                    <a:pt x="2914" y="41377"/>
                    <a:pt x="2914" y="41311"/>
                    <a:pt x="2892" y="41289"/>
                  </a:cubicBezTo>
                  <a:cubicBezTo>
                    <a:pt x="3003" y="41267"/>
                    <a:pt x="3135" y="41267"/>
                    <a:pt x="3245" y="41267"/>
                  </a:cubicBezTo>
                  <a:cubicBezTo>
                    <a:pt x="3245" y="41399"/>
                    <a:pt x="3290" y="41532"/>
                    <a:pt x="3334" y="41642"/>
                  </a:cubicBezTo>
                  <a:cubicBezTo>
                    <a:pt x="3369" y="41765"/>
                    <a:pt x="3488" y="41889"/>
                    <a:pt x="3614" y="41889"/>
                  </a:cubicBezTo>
                  <a:cubicBezTo>
                    <a:pt x="3646" y="41889"/>
                    <a:pt x="3678" y="41881"/>
                    <a:pt x="3709" y="41863"/>
                  </a:cubicBezTo>
                  <a:cubicBezTo>
                    <a:pt x="3753" y="41863"/>
                    <a:pt x="3753" y="41841"/>
                    <a:pt x="3709" y="41819"/>
                  </a:cubicBezTo>
                  <a:cubicBezTo>
                    <a:pt x="3643" y="41819"/>
                    <a:pt x="3554" y="41819"/>
                    <a:pt x="3466" y="41730"/>
                  </a:cubicBezTo>
                  <a:cubicBezTo>
                    <a:pt x="3422" y="41686"/>
                    <a:pt x="3378" y="41598"/>
                    <a:pt x="3356" y="41510"/>
                  </a:cubicBezTo>
                  <a:cubicBezTo>
                    <a:pt x="3334" y="41421"/>
                    <a:pt x="3334" y="41355"/>
                    <a:pt x="3312" y="41267"/>
                  </a:cubicBezTo>
                  <a:cubicBezTo>
                    <a:pt x="3510" y="41245"/>
                    <a:pt x="3665" y="41245"/>
                    <a:pt x="3864" y="41245"/>
                  </a:cubicBezTo>
                  <a:cubicBezTo>
                    <a:pt x="3864" y="41377"/>
                    <a:pt x="3908" y="41753"/>
                    <a:pt x="4062" y="41951"/>
                  </a:cubicBezTo>
                  <a:lnTo>
                    <a:pt x="3466" y="41951"/>
                  </a:lnTo>
                  <a:cubicBezTo>
                    <a:pt x="2981" y="41951"/>
                    <a:pt x="2539" y="41819"/>
                    <a:pt x="2097" y="41708"/>
                  </a:cubicBezTo>
                  <a:cubicBezTo>
                    <a:pt x="2031" y="41664"/>
                    <a:pt x="2009" y="41576"/>
                    <a:pt x="1965" y="41488"/>
                  </a:cubicBezTo>
                  <a:cubicBezTo>
                    <a:pt x="1899" y="41377"/>
                    <a:pt x="1855" y="41289"/>
                    <a:pt x="1788" y="41223"/>
                  </a:cubicBezTo>
                  <a:close/>
                  <a:moveTo>
                    <a:pt x="33026" y="39920"/>
                  </a:moveTo>
                  <a:cubicBezTo>
                    <a:pt x="33048" y="40141"/>
                    <a:pt x="33092" y="40340"/>
                    <a:pt x="33136" y="40516"/>
                  </a:cubicBezTo>
                  <a:cubicBezTo>
                    <a:pt x="33048" y="40781"/>
                    <a:pt x="33048" y="41024"/>
                    <a:pt x="33004" y="41267"/>
                  </a:cubicBezTo>
                  <a:cubicBezTo>
                    <a:pt x="32937" y="41488"/>
                    <a:pt x="32871" y="41708"/>
                    <a:pt x="32805" y="41951"/>
                  </a:cubicBezTo>
                  <a:cubicBezTo>
                    <a:pt x="32783" y="41885"/>
                    <a:pt x="32717" y="41775"/>
                    <a:pt x="32695" y="41686"/>
                  </a:cubicBezTo>
                  <a:cubicBezTo>
                    <a:pt x="32761" y="41399"/>
                    <a:pt x="32783" y="41156"/>
                    <a:pt x="32827" y="40892"/>
                  </a:cubicBezTo>
                  <a:cubicBezTo>
                    <a:pt x="32893" y="40582"/>
                    <a:pt x="32915" y="40229"/>
                    <a:pt x="33026" y="39920"/>
                  </a:cubicBezTo>
                  <a:close/>
                  <a:moveTo>
                    <a:pt x="30399" y="42260"/>
                  </a:moveTo>
                  <a:cubicBezTo>
                    <a:pt x="30443" y="42326"/>
                    <a:pt x="30443" y="42371"/>
                    <a:pt x="30443" y="42437"/>
                  </a:cubicBezTo>
                  <a:lnTo>
                    <a:pt x="30443" y="42437"/>
                  </a:lnTo>
                  <a:cubicBezTo>
                    <a:pt x="30443" y="42393"/>
                    <a:pt x="30443" y="42371"/>
                    <a:pt x="30399" y="42349"/>
                  </a:cubicBezTo>
                  <a:lnTo>
                    <a:pt x="30399" y="42260"/>
                  </a:lnTo>
                  <a:close/>
                  <a:moveTo>
                    <a:pt x="30134" y="41355"/>
                  </a:moveTo>
                  <a:cubicBezTo>
                    <a:pt x="30156" y="41466"/>
                    <a:pt x="30222" y="41576"/>
                    <a:pt x="30244" y="41686"/>
                  </a:cubicBezTo>
                  <a:cubicBezTo>
                    <a:pt x="30222" y="41686"/>
                    <a:pt x="30178" y="41708"/>
                    <a:pt x="30178" y="41730"/>
                  </a:cubicBezTo>
                  <a:cubicBezTo>
                    <a:pt x="30178" y="41929"/>
                    <a:pt x="30222" y="42106"/>
                    <a:pt x="30266" y="42282"/>
                  </a:cubicBezTo>
                  <a:lnTo>
                    <a:pt x="30266" y="42547"/>
                  </a:lnTo>
                  <a:cubicBezTo>
                    <a:pt x="30222" y="42150"/>
                    <a:pt x="30156" y="41775"/>
                    <a:pt x="30134" y="41355"/>
                  </a:cubicBezTo>
                  <a:close/>
                  <a:moveTo>
                    <a:pt x="28905" y="41760"/>
                  </a:moveTo>
                  <a:cubicBezTo>
                    <a:pt x="28920" y="41856"/>
                    <a:pt x="28920" y="41956"/>
                    <a:pt x="28920" y="42062"/>
                  </a:cubicBezTo>
                  <a:cubicBezTo>
                    <a:pt x="28920" y="42282"/>
                    <a:pt x="28964" y="42503"/>
                    <a:pt x="29008" y="42724"/>
                  </a:cubicBezTo>
                  <a:cubicBezTo>
                    <a:pt x="29010" y="42741"/>
                    <a:pt x="29011" y="42758"/>
                    <a:pt x="29013" y="42775"/>
                  </a:cubicBezTo>
                  <a:lnTo>
                    <a:pt x="29013" y="42775"/>
                  </a:lnTo>
                  <a:cubicBezTo>
                    <a:pt x="29011" y="42751"/>
                    <a:pt x="29010" y="42726"/>
                    <a:pt x="29008" y="42702"/>
                  </a:cubicBezTo>
                  <a:lnTo>
                    <a:pt x="28920" y="41951"/>
                  </a:lnTo>
                  <a:cubicBezTo>
                    <a:pt x="28920" y="41890"/>
                    <a:pt x="28916" y="41826"/>
                    <a:pt x="28905" y="41760"/>
                  </a:cubicBezTo>
                  <a:close/>
                  <a:moveTo>
                    <a:pt x="30377" y="43121"/>
                  </a:moveTo>
                  <a:cubicBezTo>
                    <a:pt x="30399" y="43165"/>
                    <a:pt x="30399" y="43210"/>
                    <a:pt x="30443" y="43254"/>
                  </a:cubicBezTo>
                  <a:cubicBezTo>
                    <a:pt x="30443" y="43342"/>
                    <a:pt x="30443" y="43430"/>
                    <a:pt x="30465" y="43474"/>
                  </a:cubicBezTo>
                  <a:cubicBezTo>
                    <a:pt x="30461" y="43471"/>
                    <a:pt x="30455" y="43469"/>
                    <a:pt x="30448" y="43469"/>
                  </a:cubicBezTo>
                  <a:cubicBezTo>
                    <a:pt x="30422" y="43469"/>
                    <a:pt x="30380" y="43494"/>
                    <a:pt x="30374" y="43532"/>
                  </a:cubicBezTo>
                  <a:lnTo>
                    <a:pt x="30374" y="43532"/>
                  </a:lnTo>
                  <a:cubicBezTo>
                    <a:pt x="30368" y="43483"/>
                    <a:pt x="30361" y="43435"/>
                    <a:pt x="30355" y="43386"/>
                  </a:cubicBezTo>
                  <a:cubicBezTo>
                    <a:pt x="30377" y="43386"/>
                    <a:pt x="30377" y="43386"/>
                    <a:pt x="30377" y="43364"/>
                  </a:cubicBezTo>
                  <a:lnTo>
                    <a:pt x="30377" y="43121"/>
                  </a:lnTo>
                  <a:close/>
                  <a:moveTo>
                    <a:pt x="24725" y="43474"/>
                  </a:moveTo>
                  <a:cubicBezTo>
                    <a:pt x="24725" y="43585"/>
                    <a:pt x="24747" y="43673"/>
                    <a:pt x="24725" y="43783"/>
                  </a:cubicBezTo>
                  <a:lnTo>
                    <a:pt x="24725" y="43585"/>
                  </a:lnTo>
                  <a:lnTo>
                    <a:pt x="24725" y="43474"/>
                  </a:lnTo>
                  <a:close/>
                  <a:moveTo>
                    <a:pt x="30379" y="43567"/>
                  </a:moveTo>
                  <a:cubicBezTo>
                    <a:pt x="30399" y="43611"/>
                    <a:pt x="30400" y="43675"/>
                    <a:pt x="30443" y="43717"/>
                  </a:cubicBezTo>
                  <a:cubicBezTo>
                    <a:pt x="30443" y="43761"/>
                    <a:pt x="30465" y="43783"/>
                    <a:pt x="30487" y="43783"/>
                  </a:cubicBezTo>
                  <a:lnTo>
                    <a:pt x="30487" y="43872"/>
                  </a:lnTo>
                  <a:lnTo>
                    <a:pt x="30487" y="44380"/>
                  </a:lnTo>
                  <a:cubicBezTo>
                    <a:pt x="30451" y="44109"/>
                    <a:pt x="30415" y="43838"/>
                    <a:pt x="30379" y="43567"/>
                  </a:cubicBezTo>
                  <a:close/>
                  <a:moveTo>
                    <a:pt x="24836" y="44667"/>
                  </a:moveTo>
                  <a:cubicBezTo>
                    <a:pt x="24839" y="44707"/>
                    <a:pt x="24843" y="44748"/>
                    <a:pt x="24847" y="44789"/>
                  </a:cubicBezTo>
                  <a:lnTo>
                    <a:pt x="24847" y="44789"/>
                  </a:lnTo>
                  <a:cubicBezTo>
                    <a:pt x="24844" y="44772"/>
                    <a:pt x="24840" y="44759"/>
                    <a:pt x="24836" y="44755"/>
                  </a:cubicBezTo>
                  <a:lnTo>
                    <a:pt x="24836" y="44667"/>
                  </a:lnTo>
                  <a:close/>
                  <a:moveTo>
                    <a:pt x="30664" y="43386"/>
                  </a:moveTo>
                  <a:lnTo>
                    <a:pt x="30664" y="43430"/>
                  </a:lnTo>
                  <a:cubicBezTo>
                    <a:pt x="30686" y="43607"/>
                    <a:pt x="30708" y="43761"/>
                    <a:pt x="30708" y="43894"/>
                  </a:cubicBezTo>
                  <a:cubicBezTo>
                    <a:pt x="30708" y="44093"/>
                    <a:pt x="30686" y="44269"/>
                    <a:pt x="30686" y="44468"/>
                  </a:cubicBezTo>
                  <a:cubicBezTo>
                    <a:pt x="30620" y="44578"/>
                    <a:pt x="30620" y="44711"/>
                    <a:pt x="30620" y="44865"/>
                  </a:cubicBezTo>
                  <a:cubicBezTo>
                    <a:pt x="30575" y="44777"/>
                    <a:pt x="30597" y="44490"/>
                    <a:pt x="30620" y="44424"/>
                  </a:cubicBezTo>
                  <a:lnTo>
                    <a:pt x="30620" y="44225"/>
                  </a:lnTo>
                  <a:lnTo>
                    <a:pt x="30620" y="44203"/>
                  </a:lnTo>
                  <a:lnTo>
                    <a:pt x="30620" y="43607"/>
                  </a:lnTo>
                  <a:lnTo>
                    <a:pt x="30620" y="43452"/>
                  </a:lnTo>
                  <a:cubicBezTo>
                    <a:pt x="30620" y="43408"/>
                    <a:pt x="30620" y="43386"/>
                    <a:pt x="30664" y="43386"/>
                  </a:cubicBezTo>
                  <a:close/>
                  <a:moveTo>
                    <a:pt x="29013" y="42775"/>
                  </a:moveTo>
                  <a:cubicBezTo>
                    <a:pt x="29066" y="43432"/>
                    <a:pt x="29256" y="44050"/>
                    <a:pt x="29405" y="44689"/>
                  </a:cubicBezTo>
                  <a:cubicBezTo>
                    <a:pt x="29428" y="44767"/>
                    <a:pt x="29450" y="44846"/>
                    <a:pt x="29472" y="44925"/>
                  </a:cubicBezTo>
                  <a:lnTo>
                    <a:pt x="29472" y="44925"/>
                  </a:lnTo>
                  <a:cubicBezTo>
                    <a:pt x="29402" y="44623"/>
                    <a:pt x="29329" y="44323"/>
                    <a:pt x="29251" y="44026"/>
                  </a:cubicBezTo>
                  <a:cubicBezTo>
                    <a:pt x="29145" y="43623"/>
                    <a:pt x="29059" y="43200"/>
                    <a:pt x="29013" y="42775"/>
                  </a:cubicBezTo>
                  <a:close/>
                  <a:moveTo>
                    <a:pt x="24769" y="43938"/>
                  </a:moveTo>
                  <a:cubicBezTo>
                    <a:pt x="24814" y="44137"/>
                    <a:pt x="24814" y="44357"/>
                    <a:pt x="24836" y="44556"/>
                  </a:cubicBezTo>
                  <a:cubicBezTo>
                    <a:pt x="24836" y="44556"/>
                    <a:pt x="24791" y="44556"/>
                    <a:pt x="24791" y="44578"/>
                  </a:cubicBezTo>
                  <a:lnTo>
                    <a:pt x="24791" y="44931"/>
                  </a:lnTo>
                  <a:cubicBezTo>
                    <a:pt x="24747" y="44644"/>
                    <a:pt x="24747" y="44203"/>
                    <a:pt x="24769" y="43938"/>
                  </a:cubicBezTo>
                  <a:close/>
                  <a:moveTo>
                    <a:pt x="13973" y="43598"/>
                  </a:moveTo>
                  <a:cubicBezTo>
                    <a:pt x="13966" y="43598"/>
                    <a:pt x="13958" y="43601"/>
                    <a:pt x="13952" y="43607"/>
                  </a:cubicBezTo>
                  <a:cubicBezTo>
                    <a:pt x="13687" y="43828"/>
                    <a:pt x="13356" y="43982"/>
                    <a:pt x="13047" y="44203"/>
                  </a:cubicBezTo>
                  <a:cubicBezTo>
                    <a:pt x="12871" y="44291"/>
                    <a:pt x="12738" y="44424"/>
                    <a:pt x="12584" y="44534"/>
                  </a:cubicBezTo>
                  <a:lnTo>
                    <a:pt x="12584" y="44490"/>
                  </a:lnTo>
                  <a:cubicBezTo>
                    <a:pt x="12584" y="44482"/>
                    <a:pt x="12575" y="44477"/>
                    <a:pt x="12563" y="44477"/>
                  </a:cubicBezTo>
                  <a:cubicBezTo>
                    <a:pt x="12544" y="44477"/>
                    <a:pt x="12517" y="44492"/>
                    <a:pt x="12517" y="44534"/>
                  </a:cubicBezTo>
                  <a:lnTo>
                    <a:pt x="12517" y="44578"/>
                  </a:lnTo>
                  <a:cubicBezTo>
                    <a:pt x="12407" y="44667"/>
                    <a:pt x="12319" y="44711"/>
                    <a:pt x="12208" y="44799"/>
                  </a:cubicBezTo>
                  <a:cubicBezTo>
                    <a:pt x="12122" y="44852"/>
                    <a:pt x="12034" y="44904"/>
                    <a:pt x="11944" y="44954"/>
                  </a:cubicBezTo>
                  <a:lnTo>
                    <a:pt x="11944" y="44954"/>
                  </a:lnTo>
                  <a:cubicBezTo>
                    <a:pt x="11943" y="44946"/>
                    <a:pt x="11943" y="44939"/>
                    <a:pt x="11943" y="44931"/>
                  </a:cubicBezTo>
                  <a:cubicBezTo>
                    <a:pt x="11811" y="45020"/>
                    <a:pt x="11678" y="45086"/>
                    <a:pt x="11524" y="45152"/>
                  </a:cubicBezTo>
                  <a:cubicBezTo>
                    <a:pt x="11524" y="45152"/>
                    <a:pt x="11539" y="45152"/>
                    <a:pt x="11551" y="45161"/>
                  </a:cubicBezTo>
                  <a:lnTo>
                    <a:pt x="11551" y="45161"/>
                  </a:lnTo>
                  <a:cubicBezTo>
                    <a:pt x="11685" y="45094"/>
                    <a:pt x="11816" y="45025"/>
                    <a:pt x="11944" y="44954"/>
                  </a:cubicBezTo>
                  <a:lnTo>
                    <a:pt x="11944" y="44954"/>
                  </a:lnTo>
                  <a:cubicBezTo>
                    <a:pt x="11947" y="45062"/>
                    <a:pt x="11971" y="45204"/>
                    <a:pt x="12054" y="45307"/>
                  </a:cubicBezTo>
                  <a:cubicBezTo>
                    <a:pt x="12098" y="45362"/>
                    <a:pt x="12153" y="45389"/>
                    <a:pt x="12208" y="45389"/>
                  </a:cubicBezTo>
                  <a:cubicBezTo>
                    <a:pt x="12263" y="45389"/>
                    <a:pt x="12319" y="45362"/>
                    <a:pt x="12363" y="45307"/>
                  </a:cubicBezTo>
                  <a:cubicBezTo>
                    <a:pt x="12363" y="45274"/>
                    <a:pt x="12363" y="45254"/>
                    <a:pt x="12354" y="45254"/>
                  </a:cubicBezTo>
                  <a:cubicBezTo>
                    <a:pt x="12351" y="45254"/>
                    <a:pt x="12347" y="45257"/>
                    <a:pt x="12341" y="45263"/>
                  </a:cubicBezTo>
                  <a:cubicBezTo>
                    <a:pt x="12297" y="45307"/>
                    <a:pt x="12252" y="45329"/>
                    <a:pt x="12186" y="45329"/>
                  </a:cubicBezTo>
                  <a:cubicBezTo>
                    <a:pt x="12142" y="45307"/>
                    <a:pt x="12120" y="45263"/>
                    <a:pt x="12120" y="45218"/>
                  </a:cubicBezTo>
                  <a:cubicBezTo>
                    <a:pt x="12054" y="45130"/>
                    <a:pt x="12032" y="45020"/>
                    <a:pt x="12032" y="44931"/>
                  </a:cubicBezTo>
                  <a:cubicBezTo>
                    <a:pt x="12120" y="44887"/>
                    <a:pt x="12186" y="44865"/>
                    <a:pt x="12274" y="44799"/>
                  </a:cubicBezTo>
                  <a:lnTo>
                    <a:pt x="12517" y="44644"/>
                  </a:lnTo>
                  <a:cubicBezTo>
                    <a:pt x="12561" y="44777"/>
                    <a:pt x="12606" y="44931"/>
                    <a:pt x="12716" y="44931"/>
                  </a:cubicBezTo>
                  <a:cubicBezTo>
                    <a:pt x="12716" y="44931"/>
                    <a:pt x="12738" y="44931"/>
                    <a:pt x="12738" y="44909"/>
                  </a:cubicBezTo>
                  <a:cubicBezTo>
                    <a:pt x="12782" y="44865"/>
                    <a:pt x="12804" y="44821"/>
                    <a:pt x="12804" y="44777"/>
                  </a:cubicBezTo>
                  <a:cubicBezTo>
                    <a:pt x="12804" y="44755"/>
                    <a:pt x="12782" y="44755"/>
                    <a:pt x="12782" y="44755"/>
                  </a:cubicBezTo>
                  <a:cubicBezTo>
                    <a:pt x="12738" y="44777"/>
                    <a:pt x="12716" y="44799"/>
                    <a:pt x="12716" y="44865"/>
                  </a:cubicBezTo>
                  <a:cubicBezTo>
                    <a:pt x="12628" y="44821"/>
                    <a:pt x="12606" y="44689"/>
                    <a:pt x="12584" y="44578"/>
                  </a:cubicBezTo>
                  <a:cubicBezTo>
                    <a:pt x="12782" y="44446"/>
                    <a:pt x="12959" y="44269"/>
                    <a:pt x="13180" y="44137"/>
                  </a:cubicBezTo>
                  <a:cubicBezTo>
                    <a:pt x="13422" y="43982"/>
                    <a:pt x="13731" y="43828"/>
                    <a:pt x="13974" y="43651"/>
                  </a:cubicBezTo>
                  <a:cubicBezTo>
                    <a:pt x="14007" y="43619"/>
                    <a:pt x="13992" y="43598"/>
                    <a:pt x="13973" y="43598"/>
                  </a:cubicBezTo>
                  <a:close/>
                  <a:moveTo>
                    <a:pt x="30777" y="43939"/>
                  </a:moveTo>
                  <a:cubicBezTo>
                    <a:pt x="30822" y="44237"/>
                    <a:pt x="30886" y="44475"/>
                    <a:pt x="30929" y="44755"/>
                  </a:cubicBezTo>
                  <a:cubicBezTo>
                    <a:pt x="30929" y="44887"/>
                    <a:pt x="30906" y="44998"/>
                    <a:pt x="30884" y="45108"/>
                  </a:cubicBezTo>
                  <a:cubicBezTo>
                    <a:pt x="30840" y="45218"/>
                    <a:pt x="30818" y="45329"/>
                    <a:pt x="30774" y="45417"/>
                  </a:cubicBezTo>
                  <a:lnTo>
                    <a:pt x="30774" y="45020"/>
                  </a:lnTo>
                  <a:lnTo>
                    <a:pt x="30774" y="44976"/>
                  </a:lnTo>
                  <a:cubicBezTo>
                    <a:pt x="30906" y="44821"/>
                    <a:pt x="30884" y="44578"/>
                    <a:pt x="30818" y="44424"/>
                  </a:cubicBezTo>
                  <a:cubicBezTo>
                    <a:pt x="30818" y="44380"/>
                    <a:pt x="30796" y="44380"/>
                    <a:pt x="30774" y="44380"/>
                  </a:cubicBezTo>
                  <a:cubicBezTo>
                    <a:pt x="30774" y="44234"/>
                    <a:pt x="30794" y="44069"/>
                    <a:pt x="30777" y="43939"/>
                  </a:cubicBezTo>
                  <a:close/>
                  <a:moveTo>
                    <a:pt x="30624" y="45066"/>
                  </a:moveTo>
                  <a:cubicBezTo>
                    <a:pt x="30644" y="45066"/>
                    <a:pt x="30664" y="45086"/>
                    <a:pt x="30664" y="45086"/>
                  </a:cubicBezTo>
                  <a:lnTo>
                    <a:pt x="30664" y="45130"/>
                  </a:lnTo>
                  <a:lnTo>
                    <a:pt x="30664" y="45439"/>
                  </a:lnTo>
                  <a:cubicBezTo>
                    <a:pt x="30620" y="45329"/>
                    <a:pt x="30620" y="45196"/>
                    <a:pt x="30597" y="45086"/>
                  </a:cubicBezTo>
                  <a:cubicBezTo>
                    <a:pt x="30605" y="45071"/>
                    <a:pt x="30615" y="45066"/>
                    <a:pt x="30624" y="45066"/>
                  </a:cubicBezTo>
                  <a:close/>
                  <a:moveTo>
                    <a:pt x="11524" y="45152"/>
                  </a:moveTo>
                  <a:cubicBezTo>
                    <a:pt x="11214" y="45316"/>
                    <a:pt x="10874" y="45465"/>
                    <a:pt x="10554" y="45612"/>
                  </a:cubicBezTo>
                  <a:lnTo>
                    <a:pt x="10554" y="45612"/>
                  </a:lnTo>
                  <a:cubicBezTo>
                    <a:pt x="10879" y="45475"/>
                    <a:pt x="11208" y="45331"/>
                    <a:pt x="11524" y="45174"/>
                  </a:cubicBezTo>
                  <a:lnTo>
                    <a:pt x="11524" y="45174"/>
                  </a:lnTo>
                  <a:lnTo>
                    <a:pt x="11524" y="45196"/>
                  </a:lnTo>
                  <a:cubicBezTo>
                    <a:pt x="11480" y="45351"/>
                    <a:pt x="11634" y="45638"/>
                    <a:pt x="11811" y="45638"/>
                  </a:cubicBezTo>
                  <a:cubicBezTo>
                    <a:pt x="11833" y="45638"/>
                    <a:pt x="11833" y="45638"/>
                    <a:pt x="11833" y="45594"/>
                  </a:cubicBezTo>
                  <a:lnTo>
                    <a:pt x="11833" y="45550"/>
                  </a:lnTo>
                  <a:cubicBezTo>
                    <a:pt x="11833" y="45527"/>
                    <a:pt x="11811" y="45527"/>
                    <a:pt x="11789" y="45527"/>
                  </a:cubicBezTo>
                  <a:cubicBezTo>
                    <a:pt x="11789" y="45527"/>
                    <a:pt x="11789" y="45550"/>
                    <a:pt x="11745" y="45550"/>
                  </a:cubicBezTo>
                  <a:cubicBezTo>
                    <a:pt x="11634" y="45483"/>
                    <a:pt x="11524" y="45307"/>
                    <a:pt x="11568" y="45196"/>
                  </a:cubicBezTo>
                  <a:cubicBezTo>
                    <a:pt x="11568" y="45178"/>
                    <a:pt x="11560" y="45167"/>
                    <a:pt x="11551" y="45161"/>
                  </a:cubicBezTo>
                  <a:lnTo>
                    <a:pt x="11551" y="45161"/>
                  </a:lnTo>
                  <a:cubicBezTo>
                    <a:pt x="11542" y="45165"/>
                    <a:pt x="11533" y="45170"/>
                    <a:pt x="11524" y="45174"/>
                  </a:cubicBezTo>
                  <a:lnTo>
                    <a:pt x="11524" y="45174"/>
                  </a:lnTo>
                  <a:lnTo>
                    <a:pt x="11524" y="45152"/>
                  </a:lnTo>
                  <a:close/>
                  <a:moveTo>
                    <a:pt x="30840" y="45373"/>
                  </a:moveTo>
                  <a:cubicBezTo>
                    <a:pt x="30840" y="45572"/>
                    <a:pt x="30818" y="45748"/>
                    <a:pt x="30774" y="45903"/>
                  </a:cubicBezTo>
                  <a:cubicBezTo>
                    <a:pt x="30730" y="45859"/>
                    <a:pt x="30730" y="45660"/>
                    <a:pt x="30730" y="45594"/>
                  </a:cubicBezTo>
                  <a:lnTo>
                    <a:pt x="30730" y="45572"/>
                  </a:lnTo>
                  <a:cubicBezTo>
                    <a:pt x="30774" y="45527"/>
                    <a:pt x="30818" y="45461"/>
                    <a:pt x="30840" y="45373"/>
                  </a:cubicBezTo>
                  <a:close/>
                  <a:moveTo>
                    <a:pt x="30884" y="45682"/>
                  </a:moveTo>
                  <a:cubicBezTo>
                    <a:pt x="30884" y="45770"/>
                    <a:pt x="30884" y="45881"/>
                    <a:pt x="30840" y="45903"/>
                  </a:cubicBezTo>
                  <a:cubicBezTo>
                    <a:pt x="30840" y="45814"/>
                    <a:pt x="30884" y="45770"/>
                    <a:pt x="30884" y="45682"/>
                  </a:cubicBezTo>
                  <a:close/>
                  <a:moveTo>
                    <a:pt x="24854" y="44869"/>
                  </a:moveTo>
                  <a:lnTo>
                    <a:pt x="24854" y="44869"/>
                  </a:lnTo>
                  <a:cubicBezTo>
                    <a:pt x="24872" y="45047"/>
                    <a:pt x="24892" y="45232"/>
                    <a:pt x="24924" y="45439"/>
                  </a:cubicBezTo>
                  <a:cubicBezTo>
                    <a:pt x="24924" y="45594"/>
                    <a:pt x="24880" y="45770"/>
                    <a:pt x="24858" y="45925"/>
                  </a:cubicBezTo>
                  <a:lnTo>
                    <a:pt x="24858" y="45020"/>
                  </a:lnTo>
                  <a:cubicBezTo>
                    <a:pt x="24858" y="44996"/>
                    <a:pt x="24858" y="44930"/>
                    <a:pt x="24854" y="44869"/>
                  </a:cubicBezTo>
                  <a:close/>
                  <a:moveTo>
                    <a:pt x="33859" y="44101"/>
                  </a:moveTo>
                  <a:cubicBezTo>
                    <a:pt x="33905" y="44341"/>
                    <a:pt x="33951" y="44582"/>
                    <a:pt x="33997" y="44821"/>
                  </a:cubicBezTo>
                  <a:cubicBezTo>
                    <a:pt x="33975" y="44821"/>
                    <a:pt x="33975" y="44821"/>
                    <a:pt x="33975" y="44865"/>
                  </a:cubicBezTo>
                  <a:cubicBezTo>
                    <a:pt x="33931" y="45218"/>
                    <a:pt x="33865" y="45572"/>
                    <a:pt x="33821" y="45925"/>
                  </a:cubicBezTo>
                  <a:cubicBezTo>
                    <a:pt x="33821" y="45982"/>
                    <a:pt x="33811" y="46039"/>
                    <a:pt x="33805" y="46097"/>
                  </a:cubicBezTo>
                  <a:lnTo>
                    <a:pt x="33805" y="46097"/>
                  </a:lnTo>
                  <a:lnTo>
                    <a:pt x="33754" y="45660"/>
                  </a:lnTo>
                  <a:cubicBezTo>
                    <a:pt x="33745" y="45687"/>
                    <a:pt x="33736" y="45713"/>
                    <a:pt x="33728" y="45741"/>
                  </a:cubicBezTo>
                  <a:lnTo>
                    <a:pt x="33728" y="45741"/>
                  </a:lnTo>
                  <a:cubicBezTo>
                    <a:pt x="33723" y="45704"/>
                    <a:pt x="33718" y="45668"/>
                    <a:pt x="33710" y="45638"/>
                  </a:cubicBezTo>
                  <a:cubicBezTo>
                    <a:pt x="33710" y="45572"/>
                    <a:pt x="33754" y="45550"/>
                    <a:pt x="33754" y="45483"/>
                  </a:cubicBezTo>
                  <a:cubicBezTo>
                    <a:pt x="33776" y="45307"/>
                    <a:pt x="33754" y="45152"/>
                    <a:pt x="33776" y="44976"/>
                  </a:cubicBezTo>
                  <a:cubicBezTo>
                    <a:pt x="33776" y="44887"/>
                    <a:pt x="33798" y="44821"/>
                    <a:pt x="33798" y="44755"/>
                  </a:cubicBezTo>
                  <a:cubicBezTo>
                    <a:pt x="33816" y="44530"/>
                    <a:pt x="33846" y="44319"/>
                    <a:pt x="33859" y="44101"/>
                  </a:cubicBezTo>
                  <a:close/>
                  <a:moveTo>
                    <a:pt x="10554" y="45612"/>
                  </a:moveTo>
                  <a:lnTo>
                    <a:pt x="10554" y="45612"/>
                  </a:lnTo>
                  <a:cubicBezTo>
                    <a:pt x="10479" y="45643"/>
                    <a:pt x="10405" y="45674"/>
                    <a:pt x="10332" y="45704"/>
                  </a:cubicBezTo>
                  <a:cubicBezTo>
                    <a:pt x="10067" y="45859"/>
                    <a:pt x="9780" y="45947"/>
                    <a:pt x="9515" y="46101"/>
                  </a:cubicBezTo>
                  <a:cubicBezTo>
                    <a:pt x="9315" y="46202"/>
                    <a:pt x="9105" y="46311"/>
                    <a:pt x="8892" y="46406"/>
                  </a:cubicBezTo>
                  <a:lnTo>
                    <a:pt x="8892" y="46406"/>
                  </a:lnTo>
                  <a:cubicBezTo>
                    <a:pt x="9373" y="46199"/>
                    <a:pt x="9856" y="45944"/>
                    <a:pt x="10354" y="45704"/>
                  </a:cubicBezTo>
                  <a:cubicBezTo>
                    <a:pt x="10419" y="45673"/>
                    <a:pt x="10486" y="45643"/>
                    <a:pt x="10554" y="45612"/>
                  </a:cubicBezTo>
                  <a:close/>
                  <a:moveTo>
                    <a:pt x="30840" y="46101"/>
                  </a:moveTo>
                  <a:lnTo>
                    <a:pt x="30840" y="46101"/>
                  </a:lnTo>
                  <a:cubicBezTo>
                    <a:pt x="30818" y="46212"/>
                    <a:pt x="30796" y="46344"/>
                    <a:pt x="30774" y="46455"/>
                  </a:cubicBezTo>
                  <a:lnTo>
                    <a:pt x="30774" y="46344"/>
                  </a:lnTo>
                  <a:cubicBezTo>
                    <a:pt x="30796" y="46256"/>
                    <a:pt x="30796" y="46212"/>
                    <a:pt x="30818" y="46124"/>
                  </a:cubicBezTo>
                  <a:lnTo>
                    <a:pt x="30840" y="46101"/>
                  </a:lnTo>
                  <a:close/>
                  <a:moveTo>
                    <a:pt x="8892" y="46406"/>
                  </a:moveTo>
                  <a:lnTo>
                    <a:pt x="8892" y="46406"/>
                  </a:lnTo>
                  <a:cubicBezTo>
                    <a:pt x="8811" y="46440"/>
                    <a:pt x="8730" y="46474"/>
                    <a:pt x="8649" y="46506"/>
                  </a:cubicBezTo>
                  <a:lnTo>
                    <a:pt x="8649" y="46506"/>
                  </a:lnTo>
                  <a:cubicBezTo>
                    <a:pt x="8730" y="46475"/>
                    <a:pt x="8812" y="46442"/>
                    <a:pt x="8892" y="46406"/>
                  </a:cubicBezTo>
                  <a:close/>
                  <a:moveTo>
                    <a:pt x="8649" y="46506"/>
                  </a:moveTo>
                  <a:lnTo>
                    <a:pt x="8649" y="46506"/>
                  </a:lnTo>
                  <a:cubicBezTo>
                    <a:pt x="8628" y="46514"/>
                    <a:pt x="8607" y="46521"/>
                    <a:pt x="8586" y="46528"/>
                  </a:cubicBezTo>
                  <a:lnTo>
                    <a:pt x="8586" y="46528"/>
                  </a:lnTo>
                  <a:cubicBezTo>
                    <a:pt x="8594" y="46526"/>
                    <a:pt x="8602" y="46523"/>
                    <a:pt x="8610" y="46521"/>
                  </a:cubicBezTo>
                  <a:cubicBezTo>
                    <a:pt x="8623" y="46516"/>
                    <a:pt x="8636" y="46511"/>
                    <a:pt x="8649" y="46506"/>
                  </a:cubicBezTo>
                  <a:close/>
                  <a:moveTo>
                    <a:pt x="8586" y="46528"/>
                  </a:moveTo>
                  <a:lnTo>
                    <a:pt x="8586" y="46528"/>
                  </a:lnTo>
                  <a:cubicBezTo>
                    <a:pt x="8559" y="46537"/>
                    <a:pt x="8530" y="46544"/>
                    <a:pt x="8500" y="46552"/>
                  </a:cubicBezTo>
                  <a:lnTo>
                    <a:pt x="8500" y="46552"/>
                  </a:lnTo>
                  <a:cubicBezTo>
                    <a:pt x="8515" y="46549"/>
                    <a:pt x="8529" y="46546"/>
                    <a:pt x="8544" y="46543"/>
                  </a:cubicBezTo>
                  <a:cubicBezTo>
                    <a:pt x="8558" y="46538"/>
                    <a:pt x="8572" y="46533"/>
                    <a:pt x="8586" y="46528"/>
                  </a:cubicBezTo>
                  <a:close/>
                  <a:moveTo>
                    <a:pt x="8500" y="46552"/>
                  </a:moveTo>
                  <a:cubicBezTo>
                    <a:pt x="8453" y="46561"/>
                    <a:pt x="8405" y="46572"/>
                    <a:pt x="8355" y="46587"/>
                  </a:cubicBezTo>
                  <a:lnTo>
                    <a:pt x="8355" y="46587"/>
                  </a:lnTo>
                  <a:cubicBezTo>
                    <a:pt x="8404" y="46575"/>
                    <a:pt x="8453" y="46563"/>
                    <a:pt x="8500" y="46552"/>
                  </a:cubicBezTo>
                  <a:close/>
                  <a:moveTo>
                    <a:pt x="8355" y="46587"/>
                  </a:moveTo>
                  <a:cubicBezTo>
                    <a:pt x="8297" y="46603"/>
                    <a:pt x="8240" y="46620"/>
                    <a:pt x="8188" y="46644"/>
                  </a:cubicBezTo>
                  <a:lnTo>
                    <a:pt x="8188" y="46644"/>
                  </a:lnTo>
                  <a:cubicBezTo>
                    <a:pt x="8189" y="46647"/>
                    <a:pt x="8190" y="46650"/>
                    <a:pt x="8190" y="46653"/>
                  </a:cubicBezTo>
                  <a:cubicBezTo>
                    <a:pt x="8249" y="46624"/>
                    <a:pt x="8304" y="46603"/>
                    <a:pt x="8355" y="46587"/>
                  </a:cubicBezTo>
                  <a:close/>
                  <a:moveTo>
                    <a:pt x="33997" y="44887"/>
                  </a:moveTo>
                  <a:cubicBezTo>
                    <a:pt x="34041" y="45130"/>
                    <a:pt x="34107" y="45373"/>
                    <a:pt x="34130" y="45594"/>
                  </a:cubicBezTo>
                  <a:cubicBezTo>
                    <a:pt x="34107" y="45991"/>
                    <a:pt x="34019" y="46366"/>
                    <a:pt x="33931" y="46742"/>
                  </a:cubicBezTo>
                  <a:cubicBezTo>
                    <a:pt x="33931" y="46763"/>
                    <a:pt x="33926" y="46794"/>
                    <a:pt x="33921" y="46825"/>
                  </a:cubicBezTo>
                  <a:lnTo>
                    <a:pt x="33921" y="46825"/>
                  </a:lnTo>
                  <a:lnTo>
                    <a:pt x="33843" y="46455"/>
                  </a:lnTo>
                  <a:cubicBezTo>
                    <a:pt x="33838" y="46467"/>
                    <a:pt x="33833" y="46480"/>
                    <a:pt x="33829" y="46493"/>
                  </a:cubicBezTo>
                  <a:lnTo>
                    <a:pt x="33829" y="46493"/>
                  </a:lnTo>
                  <a:cubicBezTo>
                    <a:pt x="33820" y="46464"/>
                    <a:pt x="33810" y="46437"/>
                    <a:pt x="33798" y="46410"/>
                  </a:cubicBezTo>
                  <a:cubicBezTo>
                    <a:pt x="33821" y="46256"/>
                    <a:pt x="33865" y="46124"/>
                    <a:pt x="33887" y="45969"/>
                  </a:cubicBezTo>
                  <a:cubicBezTo>
                    <a:pt x="33887" y="45792"/>
                    <a:pt x="33931" y="45638"/>
                    <a:pt x="33931" y="45439"/>
                  </a:cubicBezTo>
                  <a:cubicBezTo>
                    <a:pt x="33931" y="45240"/>
                    <a:pt x="33997" y="45086"/>
                    <a:pt x="33997" y="44887"/>
                  </a:cubicBezTo>
                  <a:close/>
                  <a:moveTo>
                    <a:pt x="7411" y="46818"/>
                  </a:moveTo>
                  <a:cubicBezTo>
                    <a:pt x="7311" y="46839"/>
                    <a:pt x="7220" y="46860"/>
                    <a:pt x="7128" y="46883"/>
                  </a:cubicBezTo>
                  <a:lnTo>
                    <a:pt x="7128" y="46883"/>
                  </a:lnTo>
                  <a:cubicBezTo>
                    <a:pt x="7227" y="46868"/>
                    <a:pt x="7323" y="46848"/>
                    <a:pt x="7411" y="46818"/>
                  </a:cubicBezTo>
                  <a:close/>
                  <a:moveTo>
                    <a:pt x="7128" y="46883"/>
                  </a:moveTo>
                  <a:cubicBezTo>
                    <a:pt x="7033" y="46898"/>
                    <a:pt x="6936" y="46908"/>
                    <a:pt x="6844" y="46918"/>
                  </a:cubicBezTo>
                  <a:cubicBezTo>
                    <a:pt x="6849" y="46934"/>
                    <a:pt x="6853" y="46947"/>
                    <a:pt x="6856" y="46959"/>
                  </a:cubicBezTo>
                  <a:lnTo>
                    <a:pt x="6856" y="46959"/>
                  </a:lnTo>
                  <a:cubicBezTo>
                    <a:pt x="6953" y="46930"/>
                    <a:pt x="7041" y="46905"/>
                    <a:pt x="7128" y="46883"/>
                  </a:cubicBezTo>
                  <a:close/>
                  <a:moveTo>
                    <a:pt x="30951" y="45969"/>
                  </a:moveTo>
                  <a:lnTo>
                    <a:pt x="30951" y="46366"/>
                  </a:lnTo>
                  <a:cubicBezTo>
                    <a:pt x="30951" y="46653"/>
                    <a:pt x="30840" y="46962"/>
                    <a:pt x="30840" y="47227"/>
                  </a:cubicBezTo>
                  <a:cubicBezTo>
                    <a:pt x="30818" y="47073"/>
                    <a:pt x="30818" y="46918"/>
                    <a:pt x="30796" y="46808"/>
                  </a:cubicBezTo>
                  <a:cubicBezTo>
                    <a:pt x="30818" y="46653"/>
                    <a:pt x="30840" y="46477"/>
                    <a:pt x="30884" y="46344"/>
                  </a:cubicBezTo>
                  <a:cubicBezTo>
                    <a:pt x="30906" y="46212"/>
                    <a:pt x="30929" y="46079"/>
                    <a:pt x="30951" y="45969"/>
                  </a:cubicBezTo>
                  <a:close/>
                  <a:moveTo>
                    <a:pt x="23908" y="37095"/>
                  </a:moveTo>
                  <a:cubicBezTo>
                    <a:pt x="23953" y="37492"/>
                    <a:pt x="23975" y="37867"/>
                    <a:pt x="23975" y="38265"/>
                  </a:cubicBezTo>
                  <a:cubicBezTo>
                    <a:pt x="23357" y="38331"/>
                    <a:pt x="22849" y="38728"/>
                    <a:pt x="22319" y="38971"/>
                  </a:cubicBezTo>
                  <a:cubicBezTo>
                    <a:pt x="21966" y="39148"/>
                    <a:pt x="21590" y="39324"/>
                    <a:pt x="21259" y="39501"/>
                  </a:cubicBezTo>
                  <a:cubicBezTo>
                    <a:pt x="20862" y="39699"/>
                    <a:pt x="20420" y="39744"/>
                    <a:pt x="20001" y="39942"/>
                  </a:cubicBezTo>
                  <a:cubicBezTo>
                    <a:pt x="19670" y="40075"/>
                    <a:pt x="19427" y="40296"/>
                    <a:pt x="19118" y="40494"/>
                  </a:cubicBezTo>
                  <a:cubicBezTo>
                    <a:pt x="18787" y="40715"/>
                    <a:pt x="18434" y="40869"/>
                    <a:pt x="18058" y="41068"/>
                  </a:cubicBezTo>
                  <a:cubicBezTo>
                    <a:pt x="17705" y="41267"/>
                    <a:pt x="17374" y="41510"/>
                    <a:pt x="17043" y="41753"/>
                  </a:cubicBezTo>
                  <a:cubicBezTo>
                    <a:pt x="16888" y="41863"/>
                    <a:pt x="16690" y="42017"/>
                    <a:pt x="16513" y="42128"/>
                  </a:cubicBezTo>
                  <a:cubicBezTo>
                    <a:pt x="16447" y="42172"/>
                    <a:pt x="16226" y="42371"/>
                    <a:pt x="16138" y="42393"/>
                  </a:cubicBezTo>
                  <a:cubicBezTo>
                    <a:pt x="16116" y="42393"/>
                    <a:pt x="16138" y="42415"/>
                    <a:pt x="16138" y="42415"/>
                  </a:cubicBezTo>
                  <a:cubicBezTo>
                    <a:pt x="16226" y="42393"/>
                    <a:pt x="16248" y="42393"/>
                    <a:pt x="16292" y="42349"/>
                  </a:cubicBezTo>
                  <a:cubicBezTo>
                    <a:pt x="16469" y="42194"/>
                    <a:pt x="16623" y="42084"/>
                    <a:pt x="16800" y="41973"/>
                  </a:cubicBezTo>
                  <a:cubicBezTo>
                    <a:pt x="17131" y="41753"/>
                    <a:pt x="17484" y="41510"/>
                    <a:pt x="17816" y="41311"/>
                  </a:cubicBezTo>
                  <a:cubicBezTo>
                    <a:pt x="18169" y="41134"/>
                    <a:pt x="18544" y="40958"/>
                    <a:pt x="18875" y="40759"/>
                  </a:cubicBezTo>
                  <a:cubicBezTo>
                    <a:pt x="19206" y="40582"/>
                    <a:pt x="19471" y="40318"/>
                    <a:pt x="19802" y="40141"/>
                  </a:cubicBezTo>
                  <a:cubicBezTo>
                    <a:pt x="20200" y="39920"/>
                    <a:pt x="20641" y="39832"/>
                    <a:pt x="21039" y="39722"/>
                  </a:cubicBezTo>
                  <a:cubicBezTo>
                    <a:pt x="21436" y="39611"/>
                    <a:pt x="21745" y="39368"/>
                    <a:pt x="22098" y="39214"/>
                  </a:cubicBezTo>
                  <a:cubicBezTo>
                    <a:pt x="22694" y="38971"/>
                    <a:pt x="23312" y="38552"/>
                    <a:pt x="23975" y="38441"/>
                  </a:cubicBezTo>
                  <a:cubicBezTo>
                    <a:pt x="23975" y="38640"/>
                    <a:pt x="23997" y="38839"/>
                    <a:pt x="23997" y="39059"/>
                  </a:cubicBezTo>
                  <a:cubicBezTo>
                    <a:pt x="23776" y="39081"/>
                    <a:pt x="23577" y="39192"/>
                    <a:pt x="23357" y="39280"/>
                  </a:cubicBezTo>
                  <a:cubicBezTo>
                    <a:pt x="22981" y="39412"/>
                    <a:pt x="22628" y="39523"/>
                    <a:pt x="22231" y="39655"/>
                  </a:cubicBezTo>
                  <a:cubicBezTo>
                    <a:pt x="21922" y="39766"/>
                    <a:pt x="21590" y="39832"/>
                    <a:pt x="21326" y="39964"/>
                  </a:cubicBezTo>
                  <a:cubicBezTo>
                    <a:pt x="21166" y="40035"/>
                    <a:pt x="21048" y="40135"/>
                    <a:pt x="20894" y="40206"/>
                  </a:cubicBezTo>
                  <a:lnTo>
                    <a:pt x="20894" y="40206"/>
                  </a:lnTo>
                  <a:cubicBezTo>
                    <a:pt x="21026" y="40169"/>
                    <a:pt x="21150" y="40129"/>
                    <a:pt x="21303" y="40053"/>
                  </a:cubicBezTo>
                  <a:cubicBezTo>
                    <a:pt x="21613" y="39854"/>
                    <a:pt x="21966" y="39788"/>
                    <a:pt x="22319" y="39677"/>
                  </a:cubicBezTo>
                  <a:cubicBezTo>
                    <a:pt x="22650" y="39567"/>
                    <a:pt x="22981" y="39412"/>
                    <a:pt x="23334" y="39302"/>
                  </a:cubicBezTo>
                  <a:cubicBezTo>
                    <a:pt x="23555" y="39236"/>
                    <a:pt x="23798" y="39148"/>
                    <a:pt x="24019" y="39059"/>
                  </a:cubicBezTo>
                  <a:lnTo>
                    <a:pt x="24019" y="39059"/>
                  </a:lnTo>
                  <a:cubicBezTo>
                    <a:pt x="23688" y="39258"/>
                    <a:pt x="23334" y="39368"/>
                    <a:pt x="23025" y="39567"/>
                  </a:cubicBezTo>
                  <a:cubicBezTo>
                    <a:pt x="22385" y="39942"/>
                    <a:pt x="21745" y="40251"/>
                    <a:pt x="21083" y="40494"/>
                  </a:cubicBezTo>
                  <a:cubicBezTo>
                    <a:pt x="20619" y="40671"/>
                    <a:pt x="20200" y="40892"/>
                    <a:pt x="19758" y="41112"/>
                  </a:cubicBezTo>
                  <a:cubicBezTo>
                    <a:pt x="19250" y="41377"/>
                    <a:pt x="18699" y="41554"/>
                    <a:pt x="18213" y="41775"/>
                  </a:cubicBezTo>
                  <a:cubicBezTo>
                    <a:pt x="17838" y="41929"/>
                    <a:pt x="17484" y="42128"/>
                    <a:pt x="17153" y="42326"/>
                  </a:cubicBezTo>
                  <a:cubicBezTo>
                    <a:pt x="17661" y="41929"/>
                    <a:pt x="18213" y="41598"/>
                    <a:pt x="18721" y="41267"/>
                  </a:cubicBezTo>
                  <a:cubicBezTo>
                    <a:pt x="19317" y="40892"/>
                    <a:pt x="19891" y="40494"/>
                    <a:pt x="20575" y="40296"/>
                  </a:cubicBezTo>
                  <a:cubicBezTo>
                    <a:pt x="20587" y="40292"/>
                    <a:pt x="20599" y="40288"/>
                    <a:pt x="20611" y="40285"/>
                  </a:cubicBezTo>
                  <a:lnTo>
                    <a:pt x="20611" y="40285"/>
                  </a:lnTo>
                  <a:cubicBezTo>
                    <a:pt x="20507" y="40303"/>
                    <a:pt x="20414" y="40317"/>
                    <a:pt x="20310" y="40362"/>
                  </a:cubicBezTo>
                  <a:cubicBezTo>
                    <a:pt x="19670" y="40582"/>
                    <a:pt x="19118" y="40936"/>
                    <a:pt x="18544" y="41311"/>
                  </a:cubicBezTo>
                  <a:cubicBezTo>
                    <a:pt x="17904" y="41730"/>
                    <a:pt x="17264" y="42128"/>
                    <a:pt x="16712" y="42591"/>
                  </a:cubicBezTo>
                  <a:cubicBezTo>
                    <a:pt x="16381" y="42834"/>
                    <a:pt x="15983" y="43165"/>
                    <a:pt x="15652" y="43563"/>
                  </a:cubicBezTo>
                  <a:cubicBezTo>
                    <a:pt x="15475" y="43761"/>
                    <a:pt x="15387" y="43982"/>
                    <a:pt x="15255" y="44159"/>
                  </a:cubicBezTo>
                  <a:cubicBezTo>
                    <a:pt x="15012" y="44534"/>
                    <a:pt x="14681" y="44667"/>
                    <a:pt x="14283" y="44799"/>
                  </a:cubicBezTo>
                  <a:cubicBezTo>
                    <a:pt x="13798" y="44976"/>
                    <a:pt x="13246" y="45152"/>
                    <a:pt x="12782" y="45373"/>
                  </a:cubicBezTo>
                  <a:cubicBezTo>
                    <a:pt x="12473" y="45527"/>
                    <a:pt x="12230" y="45704"/>
                    <a:pt x="11855" y="45814"/>
                  </a:cubicBezTo>
                  <a:cubicBezTo>
                    <a:pt x="11612" y="45903"/>
                    <a:pt x="11391" y="45969"/>
                    <a:pt x="11149" y="45991"/>
                  </a:cubicBezTo>
                  <a:cubicBezTo>
                    <a:pt x="10530" y="46101"/>
                    <a:pt x="9956" y="46300"/>
                    <a:pt x="9383" y="46521"/>
                  </a:cubicBezTo>
                  <a:cubicBezTo>
                    <a:pt x="9029" y="46631"/>
                    <a:pt x="8698" y="46742"/>
                    <a:pt x="8323" y="46852"/>
                  </a:cubicBezTo>
                  <a:cubicBezTo>
                    <a:pt x="8305" y="46852"/>
                    <a:pt x="8273" y="46823"/>
                    <a:pt x="8238" y="46801"/>
                  </a:cubicBezTo>
                  <a:lnTo>
                    <a:pt x="8238" y="46801"/>
                  </a:lnTo>
                  <a:cubicBezTo>
                    <a:pt x="8257" y="46836"/>
                    <a:pt x="8279" y="46863"/>
                    <a:pt x="8301" y="46874"/>
                  </a:cubicBezTo>
                  <a:cubicBezTo>
                    <a:pt x="8168" y="46896"/>
                    <a:pt x="8058" y="46962"/>
                    <a:pt x="7926" y="46984"/>
                  </a:cubicBezTo>
                  <a:cubicBezTo>
                    <a:pt x="7859" y="46984"/>
                    <a:pt x="7859" y="46984"/>
                    <a:pt x="7859" y="46962"/>
                  </a:cubicBezTo>
                  <a:cubicBezTo>
                    <a:pt x="7859" y="46940"/>
                    <a:pt x="7854" y="46929"/>
                    <a:pt x="7848" y="46929"/>
                  </a:cubicBezTo>
                  <a:cubicBezTo>
                    <a:pt x="7843" y="46929"/>
                    <a:pt x="7837" y="46940"/>
                    <a:pt x="7837" y="46962"/>
                  </a:cubicBezTo>
                  <a:lnTo>
                    <a:pt x="7837" y="47007"/>
                  </a:lnTo>
                  <a:cubicBezTo>
                    <a:pt x="7793" y="47007"/>
                    <a:pt x="7749" y="47029"/>
                    <a:pt x="7727" y="47029"/>
                  </a:cubicBezTo>
                  <a:cubicBezTo>
                    <a:pt x="7705" y="47029"/>
                    <a:pt x="7661" y="47029"/>
                    <a:pt x="7661" y="47073"/>
                  </a:cubicBezTo>
                  <a:cubicBezTo>
                    <a:pt x="7639" y="47007"/>
                    <a:pt x="7616" y="46918"/>
                    <a:pt x="7594" y="46874"/>
                  </a:cubicBezTo>
                  <a:lnTo>
                    <a:pt x="7594" y="46808"/>
                  </a:lnTo>
                  <a:cubicBezTo>
                    <a:pt x="7766" y="46786"/>
                    <a:pt x="7958" y="46744"/>
                    <a:pt x="8171" y="46681"/>
                  </a:cubicBezTo>
                  <a:lnTo>
                    <a:pt x="8171" y="46681"/>
                  </a:lnTo>
                  <a:cubicBezTo>
                    <a:pt x="8177" y="46722"/>
                    <a:pt x="8195" y="46768"/>
                    <a:pt x="8213" y="46786"/>
                  </a:cubicBezTo>
                  <a:cubicBezTo>
                    <a:pt x="8221" y="46790"/>
                    <a:pt x="8230" y="46795"/>
                    <a:pt x="8238" y="46801"/>
                  </a:cubicBezTo>
                  <a:lnTo>
                    <a:pt x="8238" y="46801"/>
                  </a:lnTo>
                  <a:cubicBezTo>
                    <a:pt x="8218" y="46764"/>
                    <a:pt x="8202" y="46720"/>
                    <a:pt x="8190" y="46675"/>
                  </a:cubicBezTo>
                  <a:cubicBezTo>
                    <a:pt x="8184" y="46677"/>
                    <a:pt x="8177" y="46679"/>
                    <a:pt x="8171" y="46681"/>
                  </a:cubicBezTo>
                  <a:lnTo>
                    <a:pt x="8171" y="46681"/>
                  </a:lnTo>
                  <a:cubicBezTo>
                    <a:pt x="8169" y="46671"/>
                    <a:pt x="8168" y="46662"/>
                    <a:pt x="8168" y="46653"/>
                  </a:cubicBezTo>
                  <a:cubicBezTo>
                    <a:pt x="8175" y="46650"/>
                    <a:pt x="8181" y="46647"/>
                    <a:pt x="8188" y="46644"/>
                  </a:cubicBezTo>
                  <a:lnTo>
                    <a:pt x="8188" y="46644"/>
                  </a:lnTo>
                  <a:cubicBezTo>
                    <a:pt x="8165" y="46557"/>
                    <a:pt x="8122" y="46453"/>
                    <a:pt x="8058" y="46410"/>
                  </a:cubicBezTo>
                  <a:cubicBezTo>
                    <a:pt x="8047" y="46399"/>
                    <a:pt x="8037" y="46395"/>
                    <a:pt x="8029" y="46395"/>
                  </a:cubicBezTo>
                  <a:cubicBezTo>
                    <a:pt x="8006" y="46395"/>
                    <a:pt x="7997" y="46433"/>
                    <a:pt x="8014" y="46433"/>
                  </a:cubicBezTo>
                  <a:cubicBezTo>
                    <a:pt x="8080" y="46477"/>
                    <a:pt x="8102" y="46565"/>
                    <a:pt x="8124" y="46675"/>
                  </a:cubicBezTo>
                  <a:cubicBezTo>
                    <a:pt x="7948" y="46742"/>
                    <a:pt x="7749" y="46764"/>
                    <a:pt x="7550" y="46808"/>
                  </a:cubicBezTo>
                  <a:cubicBezTo>
                    <a:pt x="7550" y="46697"/>
                    <a:pt x="7528" y="46631"/>
                    <a:pt x="7528" y="46499"/>
                  </a:cubicBezTo>
                  <a:cubicBezTo>
                    <a:pt x="7528" y="46488"/>
                    <a:pt x="7512" y="46482"/>
                    <a:pt x="7495" y="46482"/>
                  </a:cubicBezTo>
                  <a:cubicBezTo>
                    <a:pt x="7478" y="46482"/>
                    <a:pt x="7462" y="46488"/>
                    <a:pt x="7462" y="46499"/>
                  </a:cubicBezTo>
                  <a:lnTo>
                    <a:pt x="7462" y="46808"/>
                  </a:lnTo>
                  <a:cubicBezTo>
                    <a:pt x="7455" y="46809"/>
                    <a:pt x="7447" y="46811"/>
                    <a:pt x="7440" y="46812"/>
                  </a:cubicBezTo>
                  <a:lnTo>
                    <a:pt x="7440" y="46812"/>
                  </a:lnTo>
                  <a:cubicBezTo>
                    <a:pt x="7440" y="46811"/>
                    <a:pt x="7440" y="46809"/>
                    <a:pt x="7440" y="46808"/>
                  </a:cubicBezTo>
                  <a:cubicBezTo>
                    <a:pt x="7430" y="46811"/>
                    <a:pt x="7421" y="46815"/>
                    <a:pt x="7411" y="46818"/>
                  </a:cubicBezTo>
                  <a:lnTo>
                    <a:pt x="7411" y="46818"/>
                  </a:lnTo>
                  <a:cubicBezTo>
                    <a:pt x="7420" y="46816"/>
                    <a:pt x="7430" y="46814"/>
                    <a:pt x="7440" y="46812"/>
                  </a:cubicBezTo>
                  <a:lnTo>
                    <a:pt x="7440" y="46812"/>
                  </a:lnTo>
                  <a:cubicBezTo>
                    <a:pt x="7441" y="46900"/>
                    <a:pt x="7485" y="47008"/>
                    <a:pt x="7528" y="47073"/>
                  </a:cubicBezTo>
                  <a:cubicBezTo>
                    <a:pt x="7396" y="47095"/>
                    <a:pt x="7285" y="47139"/>
                    <a:pt x="7153" y="47183"/>
                  </a:cubicBezTo>
                  <a:lnTo>
                    <a:pt x="7153" y="47139"/>
                  </a:lnTo>
                  <a:cubicBezTo>
                    <a:pt x="7153" y="47128"/>
                    <a:pt x="7142" y="47122"/>
                    <a:pt x="7128" y="47122"/>
                  </a:cubicBezTo>
                  <a:cubicBezTo>
                    <a:pt x="7114" y="47122"/>
                    <a:pt x="7098" y="47128"/>
                    <a:pt x="7087" y="47139"/>
                  </a:cubicBezTo>
                  <a:cubicBezTo>
                    <a:pt x="7087" y="47183"/>
                    <a:pt x="7065" y="47227"/>
                    <a:pt x="7042" y="47227"/>
                  </a:cubicBezTo>
                  <a:cubicBezTo>
                    <a:pt x="6998" y="47227"/>
                    <a:pt x="6976" y="47183"/>
                    <a:pt x="6976" y="47183"/>
                  </a:cubicBezTo>
                  <a:cubicBezTo>
                    <a:pt x="6954" y="47139"/>
                    <a:pt x="6932" y="47095"/>
                    <a:pt x="6888" y="47029"/>
                  </a:cubicBezTo>
                  <a:cubicBezTo>
                    <a:pt x="6871" y="47012"/>
                    <a:pt x="6867" y="46995"/>
                    <a:pt x="6856" y="46959"/>
                  </a:cubicBezTo>
                  <a:lnTo>
                    <a:pt x="6856" y="46959"/>
                  </a:lnTo>
                  <a:cubicBezTo>
                    <a:pt x="6852" y="46960"/>
                    <a:pt x="6848" y="46961"/>
                    <a:pt x="6844" y="46962"/>
                  </a:cubicBezTo>
                  <a:cubicBezTo>
                    <a:pt x="6778" y="46852"/>
                    <a:pt x="6733" y="46697"/>
                    <a:pt x="6733" y="46587"/>
                  </a:cubicBezTo>
                  <a:cubicBezTo>
                    <a:pt x="6733" y="46579"/>
                    <a:pt x="6725" y="46574"/>
                    <a:pt x="6713" y="46574"/>
                  </a:cubicBezTo>
                  <a:cubicBezTo>
                    <a:pt x="6694" y="46574"/>
                    <a:pt x="6667" y="46589"/>
                    <a:pt x="6667" y="46631"/>
                  </a:cubicBezTo>
                  <a:cubicBezTo>
                    <a:pt x="6689" y="46742"/>
                    <a:pt x="6733" y="46874"/>
                    <a:pt x="6778" y="46984"/>
                  </a:cubicBezTo>
                  <a:cubicBezTo>
                    <a:pt x="6689" y="47007"/>
                    <a:pt x="6623" y="47007"/>
                    <a:pt x="6535" y="47029"/>
                  </a:cubicBezTo>
                  <a:cubicBezTo>
                    <a:pt x="6513" y="47029"/>
                    <a:pt x="6535" y="47073"/>
                    <a:pt x="6535" y="47073"/>
                  </a:cubicBezTo>
                  <a:cubicBezTo>
                    <a:pt x="6623" y="47073"/>
                    <a:pt x="6733" y="47029"/>
                    <a:pt x="6800" y="47007"/>
                  </a:cubicBezTo>
                  <a:cubicBezTo>
                    <a:pt x="6844" y="47095"/>
                    <a:pt x="6888" y="47205"/>
                    <a:pt x="6954" y="47249"/>
                  </a:cubicBezTo>
                  <a:cubicBezTo>
                    <a:pt x="6954" y="47294"/>
                    <a:pt x="6976" y="47294"/>
                    <a:pt x="6998" y="47316"/>
                  </a:cubicBezTo>
                  <a:cubicBezTo>
                    <a:pt x="6866" y="47338"/>
                    <a:pt x="6755" y="47360"/>
                    <a:pt x="6623" y="47404"/>
                  </a:cubicBezTo>
                  <a:lnTo>
                    <a:pt x="6623" y="47360"/>
                  </a:lnTo>
                  <a:cubicBezTo>
                    <a:pt x="6623" y="47338"/>
                    <a:pt x="6579" y="47338"/>
                    <a:pt x="6579" y="47338"/>
                  </a:cubicBezTo>
                  <a:cubicBezTo>
                    <a:pt x="6557" y="47360"/>
                    <a:pt x="6535" y="47360"/>
                    <a:pt x="6535" y="47382"/>
                  </a:cubicBezTo>
                  <a:cubicBezTo>
                    <a:pt x="6469" y="47382"/>
                    <a:pt x="6424" y="47426"/>
                    <a:pt x="6358" y="47426"/>
                  </a:cubicBezTo>
                  <a:cubicBezTo>
                    <a:pt x="6314" y="47360"/>
                    <a:pt x="6248" y="47294"/>
                    <a:pt x="6226" y="47205"/>
                  </a:cubicBezTo>
                  <a:cubicBezTo>
                    <a:pt x="6115" y="47007"/>
                    <a:pt x="6115" y="46808"/>
                    <a:pt x="6115" y="46609"/>
                  </a:cubicBezTo>
                  <a:cubicBezTo>
                    <a:pt x="6115" y="46598"/>
                    <a:pt x="6104" y="46593"/>
                    <a:pt x="6093" y="46593"/>
                  </a:cubicBezTo>
                  <a:cubicBezTo>
                    <a:pt x="6082" y="46593"/>
                    <a:pt x="6071" y="46598"/>
                    <a:pt x="6071" y="46609"/>
                  </a:cubicBezTo>
                  <a:cubicBezTo>
                    <a:pt x="6071" y="46918"/>
                    <a:pt x="6093" y="47161"/>
                    <a:pt x="6292" y="47426"/>
                  </a:cubicBezTo>
                  <a:cubicBezTo>
                    <a:pt x="6196" y="47426"/>
                    <a:pt x="6117" y="47443"/>
                    <a:pt x="6040" y="47447"/>
                  </a:cubicBezTo>
                  <a:lnTo>
                    <a:pt x="6040" y="47447"/>
                  </a:lnTo>
                  <a:cubicBezTo>
                    <a:pt x="6060" y="47443"/>
                    <a:pt x="6027" y="47426"/>
                    <a:pt x="6027" y="47426"/>
                  </a:cubicBezTo>
                  <a:cubicBezTo>
                    <a:pt x="5961" y="47426"/>
                    <a:pt x="5872" y="47426"/>
                    <a:pt x="5806" y="47360"/>
                  </a:cubicBezTo>
                  <a:cubicBezTo>
                    <a:pt x="5762" y="47316"/>
                    <a:pt x="5762" y="47249"/>
                    <a:pt x="5740" y="47205"/>
                  </a:cubicBezTo>
                  <a:cubicBezTo>
                    <a:pt x="5696" y="47095"/>
                    <a:pt x="5674" y="46984"/>
                    <a:pt x="5585" y="46896"/>
                  </a:cubicBezTo>
                  <a:cubicBezTo>
                    <a:pt x="5579" y="46890"/>
                    <a:pt x="5573" y="46887"/>
                    <a:pt x="5567" y="46887"/>
                  </a:cubicBezTo>
                  <a:cubicBezTo>
                    <a:pt x="5554" y="46887"/>
                    <a:pt x="5548" y="46903"/>
                    <a:pt x="5563" y="46918"/>
                  </a:cubicBezTo>
                  <a:cubicBezTo>
                    <a:pt x="5674" y="47029"/>
                    <a:pt x="5674" y="47338"/>
                    <a:pt x="5806" y="47448"/>
                  </a:cubicBezTo>
                  <a:cubicBezTo>
                    <a:pt x="5762" y="47448"/>
                    <a:pt x="5696" y="47448"/>
                    <a:pt x="5652" y="47426"/>
                  </a:cubicBezTo>
                  <a:cubicBezTo>
                    <a:pt x="5453" y="47360"/>
                    <a:pt x="5034" y="47161"/>
                    <a:pt x="4923" y="46940"/>
                  </a:cubicBezTo>
                  <a:cubicBezTo>
                    <a:pt x="4702" y="46543"/>
                    <a:pt x="5210" y="46499"/>
                    <a:pt x="5475" y="46433"/>
                  </a:cubicBezTo>
                  <a:cubicBezTo>
                    <a:pt x="6093" y="46278"/>
                    <a:pt x="6733" y="46234"/>
                    <a:pt x="7329" y="46013"/>
                  </a:cubicBezTo>
                  <a:cubicBezTo>
                    <a:pt x="7793" y="45837"/>
                    <a:pt x="8301" y="45704"/>
                    <a:pt x="8764" y="45505"/>
                  </a:cubicBezTo>
                  <a:cubicBezTo>
                    <a:pt x="9427" y="45240"/>
                    <a:pt x="10001" y="44887"/>
                    <a:pt x="10663" y="44622"/>
                  </a:cubicBezTo>
                  <a:cubicBezTo>
                    <a:pt x="11767" y="44247"/>
                    <a:pt x="12826" y="44026"/>
                    <a:pt x="13643" y="43121"/>
                  </a:cubicBezTo>
                  <a:cubicBezTo>
                    <a:pt x="14063" y="42680"/>
                    <a:pt x="14305" y="42084"/>
                    <a:pt x="14637" y="41598"/>
                  </a:cubicBezTo>
                  <a:cubicBezTo>
                    <a:pt x="14703" y="41532"/>
                    <a:pt x="14725" y="41466"/>
                    <a:pt x="14791" y="41399"/>
                  </a:cubicBezTo>
                  <a:cubicBezTo>
                    <a:pt x="14857" y="41377"/>
                    <a:pt x="14901" y="41311"/>
                    <a:pt x="14857" y="41267"/>
                  </a:cubicBezTo>
                  <a:cubicBezTo>
                    <a:pt x="14946" y="41156"/>
                    <a:pt x="15012" y="41068"/>
                    <a:pt x="15078" y="40958"/>
                  </a:cubicBezTo>
                  <a:lnTo>
                    <a:pt x="15166" y="41046"/>
                  </a:lnTo>
                  <a:cubicBezTo>
                    <a:pt x="15173" y="41053"/>
                    <a:pt x="15183" y="41055"/>
                    <a:pt x="15194" y="41055"/>
                  </a:cubicBezTo>
                  <a:cubicBezTo>
                    <a:pt x="15222" y="41055"/>
                    <a:pt x="15255" y="41040"/>
                    <a:pt x="15255" y="41024"/>
                  </a:cubicBezTo>
                  <a:cubicBezTo>
                    <a:pt x="15255" y="40914"/>
                    <a:pt x="15255" y="40825"/>
                    <a:pt x="15299" y="40737"/>
                  </a:cubicBezTo>
                  <a:cubicBezTo>
                    <a:pt x="15409" y="40627"/>
                    <a:pt x="15520" y="40538"/>
                    <a:pt x="15608" y="40472"/>
                  </a:cubicBezTo>
                  <a:cubicBezTo>
                    <a:pt x="15608" y="40472"/>
                    <a:pt x="15630" y="40472"/>
                    <a:pt x="15630" y="40428"/>
                  </a:cubicBezTo>
                  <a:lnTo>
                    <a:pt x="15630" y="40406"/>
                  </a:lnTo>
                  <a:cubicBezTo>
                    <a:pt x="15674" y="40384"/>
                    <a:pt x="15696" y="40318"/>
                    <a:pt x="15718" y="40296"/>
                  </a:cubicBezTo>
                  <a:cubicBezTo>
                    <a:pt x="15740" y="40273"/>
                    <a:pt x="15718" y="40251"/>
                    <a:pt x="15718" y="40207"/>
                  </a:cubicBezTo>
                  <a:cubicBezTo>
                    <a:pt x="15718" y="40163"/>
                    <a:pt x="15740" y="40141"/>
                    <a:pt x="15785" y="40097"/>
                  </a:cubicBezTo>
                  <a:cubicBezTo>
                    <a:pt x="15800" y="40081"/>
                    <a:pt x="15794" y="40066"/>
                    <a:pt x="15773" y="40066"/>
                  </a:cubicBezTo>
                  <a:cubicBezTo>
                    <a:pt x="15764" y="40066"/>
                    <a:pt x="15753" y="40068"/>
                    <a:pt x="15740" y="40075"/>
                  </a:cubicBezTo>
                  <a:cubicBezTo>
                    <a:pt x="15696" y="40097"/>
                    <a:pt x="15696" y="40163"/>
                    <a:pt x="15674" y="40207"/>
                  </a:cubicBezTo>
                  <a:cubicBezTo>
                    <a:pt x="15630" y="40207"/>
                    <a:pt x="15630" y="40207"/>
                    <a:pt x="15608" y="40251"/>
                  </a:cubicBezTo>
                  <a:cubicBezTo>
                    <a:pt x="15564" y="39942"/>
                    <a:pt x="15608" y="39611"/>
                    <a:pt x="15608" y="39302"/>
                  </a:cubicBezTo>
                  <a:cubicBezTo>
                    <a:pt x="15608" y="39291"/>
                    <a:pt x="15597" y="39286"/>
                    <a:pt x="15586" y="39286"/>
                  </a:cubicBezTo>
                  <a:cubicBezTo>
                    <a:pt x="15575" y="39286"/>
                    <a:pt x="15564" y="39291"/>
                    <a:pt x="15564" y="39302"/>
                  </a:cubicBezTo>
                  <a:cubicBezTo>
                    <a:pt x="15564" y="39633"/>
                    <a:pt x="15453" y="40031"/>
                    <a:pt x="15520" y="40362"/>
                  </a:cubicBezTo>
                  <a:cubicBezTo>
                    <a:pt x="15409" y="40494"/>
                    <a:pt x="15233" y="40627"/>
                    <a:pt x="15078" y="40737"/>
                  </a:cubicBezTo>
                  <a:cubicBezTo>
                    <a:pt x="15056" y="40582"/>
                    <a:pt x="15078" y="40406"/>
                    <a:pt x="15078" y="40273"/>
                  </a:cubicBezTo>
                  <a:lnTo>
                    <a:pt x="15078" y="39302"/>
                  </a:lnTo>
                  <a:cubicBezTo>
                    <a:pt x="15078" y="39291"/>
                    <a:pt x="15067" y="39286"/>
                    <a:pt x="15056" y="39286"/>
                  </a:cubicBezTo>
                  <a:cubicBezTo>
                    <a:pt x="15045" y="39286"/>
                    <a:pt x="15034" y="39291"/>
                    <a:pt x="15034" y="39302"/>
                  </a:cubicBezTo>
                  <a:cubicBezTo>
                    <a:pt x="15034" y="39722"/>
                    <a:pt x="15012" y="40141"/>
                    <a:pt x="15012" y="40516"/>
                  </a:cubicBezTo>
                  <a:cubicBezTo>
                    <a:pt x="15012" y="40524"/>
                    <a:pt x="15012" y="40531"/>
                    <a:pt x="15012" y="40538"/>
                  </a:cubicBezTo>
                  <a:lnTo>
                    <a:pt x="15012" y="40538"/>
                  </a:lnTo>
                  <a:cubicBezTo>
                    <a:pt x="15012" y="40538"/>
                    <a:pt x="15012" y="40538"/>
                    <a:pt x="15012" y="40538"/>
                  </a:cubicBezTo>
                  <a:cubicBezTo>
                    <a:pt x="14857" y="40538"/>
                    <a:pt x="14747" y="40582"/>
                    <a:pt x="14615" y="40582"/>
                  </a:cubicBezTo>
                  <a:cubicBezTo>
                    <a:pt x="14570" y="40207"/>
                    <a:pt x="14592" y="39722"/>
                    <a:pt x="14592" y="39589"/>
                  </a:cubicBezTo>
                  <a:cubicBezTo>
                    <a:pt x="14592" y="39567"/>
                    <a:pt x="14576" y="39556"/>
                    <a:pt x="14559" y="39556"/>
                  </a:cubicBezTo>
                  <a:cubicBezTo>
                    <a:pt x="14543" y="39556"/>
                    <a:pt x="14526" y="39567"/>
                    <a:pt x="14526" y="39589"/>
                  </a:cubicBezTo>
                  <a:cubicBezTo>
                    <a:pt x="14526" y="39876"/>
                    <a:pt x="14482" y="40273"/>
                    <a:pt x="14570" y="40605"/>
                  </a:cubicBezTo>
                  <a:cubicBezTo>
                    <a:pt x="14504" y="40605"/>
                    <a:pt x="14416" y="40627"/>
                    <a:pt x="14372" y="40627"/>
                  </a:cubicBezTo>
                  <a:lnTo>
                    <a:pt x="14283" y="40627"/>
                  </a:lnTo>
                  <a:cubicBezTo>
                    <a:pt x="14239" y="40362"/>
                    <a:pt x="14261" y="40053"/>
                    <a:pt x="14261" y="39766"/>
                  </a:cubicBezTo>
                  <a:cubicBezTo>
                    <a:pt x="14261" y="39747"/>
                    <a:pt x="14249" y="39740"/>
                    <a:pt x="14236" y="39740"/>
                  </a:cubicBezTo>
                  <a:cubicBezTo>
                    <a:pt x="14217" y="39740"/>
                    <a:pt x="14195" y="39753"/>
                    <a:pt x="14195" y="39766"/>
                  </a:cubicBezTo>
                  <a:cubicBezTo>
                    <a:pt x="14195" y="40075"/>
                    <a:pt x="14173" y="40362"/>
                    <a:pt x="14195" y="40627"/>
                  </a:cubicBezTo>
                  <a:lnTo>
                    <a:pt x="13930" y="40627"/>
                  </a:lnTo>
                  <a:cubicBezTo>
                    <a:pt x="13908" y="40516"/>
                    <a:pt x="13864" y="40406"/>
                    <a:pt x="13864" y="40318"/>
                  </a:cubicBezTo>
                  <a:cubicBezTo>
                    <a:pt x="13864" y="40307"/>
                    <a:pt x="13853" y="40301"/>
                    <a:pt x="13842" y="40301"/>
                  </a:cubicBezTo>
                  <a:cubicBezTo>
                    <a:pt x="13831" y="40301"/>
                    <a:pt x="13820" y="40307"/>
                    <a:pt x="13820" y="40318"/>
                  </a:cubicBezTo>
                  <a:cubicBezTo>
                    <a:pt x="13820" y="40428"/>
                    <a:pt x="13820" y="40538"/>
                    <a:pt x="13842" y="40627"/>
                  </a:cubicBezTo>
                  <a:lnTo>
                    <a:pt x="13643" y="40627"/>
                  </a:lnTo>
                  <a:cubicBezTo>
                    <a:pt x="13180" y="40693"/>
                    <a:pt x="12716" y="40914"/>
                    <a:pt x="12252" y="40980"/>
                  </a:cubicBezTo>
                  <a:cubicBezTo>
                    <a:pt x="11193" y="41201"/>
                    <a:pt x="10111" y="41090"/>
                    <a:pt x="9073" y="41267"/>
                  </a:cubicBezTo>
                  <a:cubicBezTo>
                    <a:pt x="9051" y="41267"/>
                    <a:pt x="9051" y="41289"/>
                    <a:pt x="9073" y="41289"/>
                  </a:cubicBezTo>
                  <a:cubicBezTo>
                    <a:pt x="9603" y="41245"/>
                    <a:pt x="10089" y="41201"/>
                    <a:pt x="10619" y="41201"/>
                  </a:cubicBezTo>
                  <a:cubicBezTo>
                    <a:pt x="11104" y="41201"/>
                    <a:pt x="11612" y="41179"/>
                    <a:pt x="12076" y="41068"/>
                  </a:cubicBezTo>
                  <a:cubicBezTo>
                    <a:pt x="12584" y="40980"/>
                    <a:pt x="13069" y="40803"/>
                    <a:pt x="13577" y="40715"/>
                  </a:cubicBezTo>
                  <a:cubicBezTo>
                    <a:pt x="13687" y="40693"/>
                    <a:pt x="13754" y="40693"/>
                    <a:pt x="13864" y="40693"/>
                  </a:cubicBezTo>
                  <a:cubicBezTo>
                    <a:pt x="13867" y="40700"/>
                    <a:pt x="13869" y="40708"/>
                    <a:pt x="13872" y="40715"/>
                  </a:cubicBezTo>
                  <a:lnTo>
                    <a:pt x="14107" y="40715"/>
                  </a:lnTo>
                  <a:lnTo>
                    <a:pt x="14107" y="40781"/>
                  </a:lnTo>
                  <a:cubicBezTo>
                    <a:pt x="14129" y="40914"/>
                    <a:pt x="14151" y="41068"/>
                    <a:pt x="14173" y="41223"/>
                  </a:cubicBezTo>
                  <a:cubicBezTo>
                    <a:pt x="14151" y="41223"/>
                    <a:pt x="14107" y="41245"/>
                    <a:pt x="14041" y="41245"/>
                  </a:cubicBezTo>
                  <a:cubicBezTo>
                    <a:pt x="14036" y="41231"/>
                    <a:pt x="14032" y="41219"/>
                    <a:pt x="14027" y="41207"/>
                  </a:cubicBezTo>
                  <a:lnTo>
                    <a:pt x="14027" y="41207"/>
                  </a:lnTo>
                  <a:cubicBezTo>
                    <a:pt x="13686" y="41274"/>
                    <a:pt x="13344" y="41378"/>
                    <a:pt x="12981" y="41399"/>
                  </a:cubicBezTo>
                  <a:cubicBezTo>
                    <a:pt x="12614" y="41447"/>
                    <a:pt x="12241" y="41469"/>
                    <a:pt x="11862" y="41469"/>
                  </a:cubicBezTo>
                  <a:cubicBezTo>
                    <a:pt x="11533" y="41469"/>
                    <a:pt x="11200" y="41452"/>
                    <a:pt x="10862" y="41421"/>
                  </a:cubicBezTo>
                  <a:cubicBezTo>
                    <a:pt x="10534" y="41406"/>
                    <a:pt x="10206" y="41341"/>
                    <a:pt x="9878" y="41341"/>
                  </a:cubicBezTo>
                  <a:cubicBezTo>
                    <a:pt x="9720" y="41341"/>
                    <a:pt x="9562" y="41356"/>
                    <a:pt x="9405" y="41399"/>
                  </a:cubicBezTo>
                  <a:cubicBezTo>
                    <a:pt x="8831" y="41576"/>
                    <a:pt x="8235" y="41620"/>
                    <a:pt x="7661" y="41708"/>
                  </a:cubicBezTo>
                  <a:cubicBezTo>
                    <a:pt x="7661" y="41686"/>
                    <a:pt x="7661" y="41686"/>
                    <a:pt x="7639" y="41686"/>
                  </a:cubicBezTo>
                  <a:cubicBezTo>
                    <a:pt x="7609" y="41698"/>
                    <a:pt x="7583" y="41704"/>
                    <a:pt x="7559" y="41704"/>
                  </a:cubicBezTo>
                  <a:cubicBezTo>
                    <a:pt x="7494" y="41704"/>
                    <a:pt x="7450" y="41663"/>
                    <a:pt x="7418" y="41598"/>
                  </a:cubicBezTo>
                  <a:cubicBezTo>
                    <a:pt x="7396" y="41532"/>
                    <a:pt x="7352" y="41466"/>
                    <a:pt x="7352" y="41377"/>
                  </a:cubicBezTo>
                  <a:cubicBezTo>
                    <a:pt x="7329" y="41267"/>
                    <a:pt x="7329" y="41156"/>
                    <a:pt x="7219" y="41068"/>
                  </a:cubicBezTo>
                  <a:cubicBezTo>
                    <a:pt x="7215" y="41064"/>
                    <a:pt x="7210" y="41062"/>
                    <a:pt x="7203" y="41062"/>
                  </a:cubicBezTo>
                  <a:cubicBezTo>
                    <a:pt x="7176" y="41062"/>
                    <a:pt x="7139" y="41098"/>
                    <a:pt x="7175" y="41134"/>
                  </a:cubicBezTo>
                  <a:cubicBezTo>
                    <a:pt x="7307" y="41267"/>
                    <a:pt x="7241" y="41466"/>
                    <a:pt x="7307" y="41620"/>
                  </a:cubicBezTo>
                  <a:cubicBezTo>
                    <a:pt x="7329" y="41686"/>
                    <a:pt x="7352" y="41730"/>
                    <a:pt x="7418" y="41753"/>
                  </a:cubicBezTo>
                  <a:cubicBezTo>
                    <a:pt x="7109" y="41819"/>
                    <a:pt x="6800" y="41819"/>
                    <a:pt x="6513" y="41819"/>
                  </a:cubicBezTo>
                  <a:cubicBezTo>
                    <a:pt x="6513" y="41797"/>
                    <a:pt x="6513" y="41753"/>
                    <a:pt x="6469" y="41708"/>
                  </a:cubicBezTo>
                  <a:cubicBezTo>
                    <a:pt x="6469" y="41697"/>
                    <a:pt x="6463" y="41692"/>
                    <a:pt x="6457" y="41692"/>
                  </a:cubicBezTo>
                  <a:cubicBezTo>
                    <a:pt x="6452" y="41692"/>
                    <a:pt x="6446" y="41697"/>
                    <a:pt x="6446" y="41708"/>
                  </a:cubicBezTo>
                  <a:cubicBezTo>
                    <a:pt x="6446" y="41775"/>
                    <a:pt x="6434" y="41799"/>
                    <a:pt x="6416" y="41799"/>
                  </a:cubicBezTo>
                  <a:cubicBezTo>
                    <a:pt x="6380" y="41799"/>
                    <a:pt x="6321" y="41701"/>
                    <a:pt x="6292" y="41642"/>
                  </a:cubicBezTo>
                  <a:cubicBezTo>
                    <a:pt x="6248" y="41598"/>
                    <a:pt x="6204" y="41510"/>
                    <a:pt x="6182" y="41421"/>
                  </a:cubicBezTo>
                  <a:cubicBezTo>
                    <a:pt x="6093" y="41245"/>
                    <a:pt x="6071" y="41046"/>
                    <a:pt x="6027" y="40825"/>
                  </a:cubicBezTo>
                  <a:cubicBezTo>
                    <a:pt x="6226" y="40825"/>
                    <a:pt x="6424" y="40825"/>
                    <a:pt x="6579" y="40803"/>
                  </a:cubicBezTo>
                  <a:cubicBezTo>
                    <a:pt x="6579" y="40936"/>
                    <a:pt x="6579" y="41068"/>
                    <a:pt x="6623" y="41201"/>
                  </a:cubicBezTo>
                  <a:cubicBezTo>
                    <a:pt x="6645" y="41355"/>
                    <a:pt x="6755" y="41466"/>
                    <a:pt x="6778" y="41598"/>
                  </a:cubicBezTo>
                  <a:lnTo>
                    <a:pt x="6800" y="41620"/>
                  </a:lnTo>
                  <a:lnTo>
                    <a:pt x="6888" y="41620"/>
                  </a:lnTo>
                  <a:cubicBezTo>
                    <a:pt x="6910" y="41620"/>
                    <a:pt x="6910" y="41598"/>
                    <a:pt x="6888" y="41598"/>
                  </a:cubicBezTo>
                  <a:cubicBezTo>
                    <a:pt x="6800" y="41532"/>
                    <a:pt x="6778" y="41421"/>
                    <a:pt x="6733" y="41355"/>
                  </a:cubicBezTo>
                  <a:cubicBezTo>
                    <a:pt x="6623" y="41179"/>
                    <a:pt x="6645" y="41024"/>
                    <a:pt x="6645" y="40825"/>
                  </a:cubicBezTo>
                  <a:cubicBezTo>
                    <a:pt x="6778" y="40825"/>
                    <a:pt x="6954" y="40803"/>
                    <a:pt x="7087" y="40803"/>
                  </a:cubicBezTo>
                  <a:cubicBezTo>
                    <a:pt x="7572" y="40737"/>
                    <a:pt x="8080" y="40759"/>
                    <a:pt x="8610" y="40715"/>
                  </a:cubicBezTo>
                  <a:cubicBezTo>
                    <a:pt x="9096" y="40649"/>
                    <a:pt x="9603" y="40627"/>
                    <a:pt x="10067" y="40582"/>
                  </a:cubicBezTo>
                  <a:cubicBezTo>
                    <a:pt x="10597" y="40516"/>
                    <a:pt x="11104" y="40472"/>
                    <a:pt x="11612" y="40318"/>
                  </a:cubicBezTo>
                  <a:cubicBezTo>
                    <a:pt x="11833" y="40273"/>
                    <a:pt x="12054" y="40207"/>
                    <a:pt x="12297" y="40185"/>
                  </a:cubicBezTo>
                  <a:cubicBezTo>
                    <a:pt x="12429" y="40163"/>
                    <a:pt x="12606" y="40141"/>
                    <a:pt x="12716" y="40053"/>
                  </a:cubicBezTo>
                  <a:cubicBezTo>
                    <a:pt x="12731" y="40037"/>
                    <a:pt x="12725" y="40012"/>
                    <a:pt x="12713" y="40012"/>
                  </a:cubicBezTo>
                  <a:cubicBezTo>
                    <a:pt x="12708" y="40012"/>
                    <a:pt x="12701" y="40017"/>
                    <a:pt x="12694" y="40031"/>
                  </a:cubicBezTo>
                  <a:cubicBezTo>
                    <a:pt x="12495" y="40163"/>
                    <a:pt x="12252" y="40141"/>
                    <a:pt x="11987" y="40185"/>
                  </a:cubicBezTo>
                  <a:cubicBezTo>
                    <a:pt x="11767" y="40207"/>
                    <a:pt x="11546" y="40296"/>
                    <a:pt x="11303" y="40318"/>
                  </a:cubicBezTo>
                  <a:cubicBezTo>
                    <a:pt x="10729" y="40428"/>
                    <a:pt x="10111" y="40494"/>
                    <a:pt x="9515" y="40538"/>
                  </a:cubicBezTo>
                  <a:cubicBezTo>
                    <a:pt x="8941" y="40605"/>
                    <a:pt x="8389" y="40693"/>
                    <a:pt x="7793" y="40693"/>
                  </a:cubicBezTo>
                  <a:cubicBezTo>
                    <a:pt x="7506" y="40693"/>
                    <a:pt x="7219" y="40693"/>
                    <a:pt x="6910" y="40715"/>
                  </a:cubicBezTo>
                  <a:cubicBezTo>
                    <a:pt x="6667" y="40737"/>
                    <a:pt x="6402" y="40803"/>
                    <a:pt x="6137" y="40803"/>
                  </a:cubicBezTo>
                  <a:lnTo>
                    <a:pt x="5961" y="40803"/>
                  </a:lnTo>
                  <a:lnTo>
                    <a:pt x="5961" y="40737"/>
                  </a:lnTo>
                  <a:cubicBezTo>
                    <a:pt x="5961" y="40726"/>
                    <a:pt x="5944" y="40720"/>
                    <a:pt x="5928" y="40720"/>
                  </a:cubicBezTo>
                  <a:cubicBezTo>
                    <a:pt x="5911" y="40720"/>
                    <a:pt x="5895" y="40726"/>
                    <a:pt x="5895" y="40737"/>
                  </a:cubicBezTo>
                  <a:lnTo>
                    <a:pt x="5895" y="40803"/>
                  </a:lnTo>
                  <a:lnTo>
                    <a:pt x="5519" y="40803"/>
                  </a:lnTo>
                  <a:lnTo>
                    <a:pt x="5519" y="40737"/>
                  </a:lnTo>
                  <a:cubicBezTo>
                    <a:pt x="5519" y="40726"/>
                    <a:pt x="5503" y="40720"/>
                    <a:pt x="5486" y="40720"/>
                  </a:cubicBezTo>
                  <a:cubicBezTo>
                    <a:pt x="5470" y="40720"/>
                    <a:pt x="5453" y="40726"/>
                    <a:pt x="5453" y="40737"/>
                  </a:cubicBezTo>
                  <a:lnTo>
                    <a:pt x="5453" y="40803"/>
                  </a:lnTo>
                  <a:cubicBezTo>
                    <a:pt x="5254" y="40803"/>
                    <a:pt x="5078" y="40825"/>
                    <a:pt x="4901" y="40847"/>
                  </a:cubicBezTo>
                  <a:lnTo>
                    <a:pt x="4901" y="40472"/>
                  </a:lnTo>
                  <a:cubicBezTo>
                    <a:pt x="4901" y="40450"/>
                    <a:pt x="4890" y="40439"/>
                    <a:pt x="4879" y="40439"/>
                  </a:cubicBezTo>
                  <a:cubicBezTo>
                    <a:pt x="4868" y="40439"/>
                    <a:pt x="4857" y="40450"/>
                    <a:pt x="4857" y="40472"/>
                  </a:cubicBezTo>
                  <a:lnTo>
                    <a:pt x="4857" y="40869"/>
                  </a:lnTo>
                  <a:cubicBezTo>
                    <a:pt x="4791" y="40914"/>
                    <a:pt x="4702" y="40914"/>
                    <a:pt x="4658" y="40936"/>
                  </a:cubicBezTo>
                  <a:cubicBezTo>
                    <a:pt x="4548" y="40958"/>
                    <a:pt x="4460" y="41024"/>
                    <a:pt x="4349" y="41046"/>
                  </a:cubicBezTo>
                  <a:lnTo>
                    <a:pt x="4349" y="40847"/>
                  </a:lnTo>
                  <a:cubicBezTo>
                    <a:pt x="4349" y="40836"/>
                    <a:pt x="4338" y="40831"/>
                    <a:pt x="4327" y="40831"/>
                  </a:cubicBezTo>
                  <a:cubicBezTo>
                    <a:pt x="4316" y="40831"/>
                    <a:pt x="4305" y="40836"/>
                    <a:pt x="4305" y="40847"/>
                  </a:cubicBezTo>
                  <a:lnTo>
                    <a:pt x="4305" y="41068"/>
                  </a:lnTo>
                  <a:cubicBezTo>
                    <a:pt x="4261" y="41068"/>
                    <a:pt x="4217" y="41068"/>
                    <a:pt x="4195" y="41090"/>
                  </a:cubicBezTo>
                  <a:cubicBezTo>
                    <a:pt x="4106" y="41090"/>
                    <a:pt x="4040" y="41090"/>
                    <a:pt x="3974" y="41134"/>
                  </a:cubicBezTo>
                  <a:cubicBezTo>
                    <a:pt x="3709" y="41156"/>
                    <a:pt x="3466" y="41156"/>
                    <a:pt x="3223" y="41179"/>
                  </a:cubicBezTo>
                  <a:lnTo>
                    <a:pt x="3223" y="41046"/>
                  </a:lnTo>
                  <a:cubicBezTo>
                    <a:pt x="3223" y="41035"/>
                    <a:pt x="3207" y="41030"/>
                    <a:pt x="3190" y="41030"/>
                  </a:cubicBezTo>
                  <a:cubicBezTo>
                    <a:pt x="3174" y="41030"/>
                    <a:pt x="3157" y="41035"/>
                    <a:pt x="3157" y="41046"/>
                  </a:cubicBezTo>
                  <a:lnTo>
                    <a:pt x="3157" y="41179"/>
                  </a:lnTo>
                  <a:lnTo>
                    <a:pt x="3025" y="41179"/>
                  </a:lnTo>
                  <a:cubicBezTo>
                    <a:pt x="2936" y="41179"/>
                    <a:pt x="2892" y="41201"/>
                    <a:pt x="2804" y="41201"/>
                  </a:cubicBezTo>
                  <a:cubicBezTo>
                    <a:pt x="2804" y="41134"/>
                    <a:pt x="2782" y="41024"/>
                    <a:pt x="2782" y="40936"/>
                  </a:cubicBezTo>
                  <a:cubicBezTo>
                    <a:pt x="2782" y="40925"/>
                    <a:pt x="2765" y="40919"/>
                    <a:pt x="2749" y="40919"/>
                  </a:cubicBezTo>
                  <a:cubicBezTo>
                    <a:pt x="2732" y="40919"/>
                    <a:pt x="2716" y="40925"/>
                    <a:pt x="2716" y="40936"/>
                  </a:cubicBezTo>
                  <a:cubicBezTo>
                    <a:pt x="2716" y="41024"/>
                    <a:pt x="2716" y="41090"/>
                    <a:pt x="2760" y="41201"/>
                  </a:cubicBezTo>
                  <a:cubicBezTo>
                    <a:pt x="2583" y="41245"/>
                    <a:pt x="2429" y="41267"/>
                    <a:pt x="2252" y="41267"/>
                  </a:cubicBezTo>
                  <a:cubicBezTo>
                    <a:pt x="2208" y="41156"/>
                    <a:pt x="2164" y="41046"/>
                    <a:pt x="2164" y="40936"/>
                  </a:cubicBezTo>
                  <a:cubicBezTo>
                    <a:pt x="2164" y="40925"/>
                    <a:pt x="2153" y="40919"/>
                    <a:pt x="2142" y="40919"/>
                  </a:cubicBezTo>
                  <a:cubicBezTo>
                    <a:pt x="2131" y="40919"/>
                    <a:pt x="2120" y="40925"/>
                    <a:pt x="2120" y="40936"/>
                  </a:cubicBezTo>
                  <a:cubicBezTo>
                    <a:pt x="2120" y="41046"/>
                    <a:pt x="2142" y="41156"/>
                    <a:pt x="2164" y="41245"/>
                  </a:cubicBezTo>
                  <a:lnTo>
                    <a:pt x="2164" y="41267"/>
                  </a:lnTo>
                  <a:cubicBezTo>
                    <a:pt x="2120" y="41267"/>
                    <a:pt x="2097" y="41267"/>
                    <a:pt x="2031" y="41245"/>
                  </a:cubicBezTo>
                  <a:cubicBezTo>
                    <a:pt x="1899" y="41201"/>
                    <a:pt x="1788" y="41156"/>
                    <a:pt x="1678" y="41090"/>
                  </a:cubicBezTo>
                  <a:cubicBezTo>
                    <a:pt x="1612" y="40980"/>
                    <a:pt x="1590" y="40869"/>
                    <a:pt x="1590" y="40737"/>
                  </a:cubicBezTo>
                  <a:cubicBezTo>
                    <a:pt x="1590" y="40726"/>
                    <a:pt x="1579" y="40720"/>
                    <a:pt x="1568" y="40720"/>
                  </a:cubicBezTo>
                  <a:cubicBezTo>
                    <a:pt x="1557" y="40720"/>
                    <a:pt x="1546" y="40726"/>
                    <a:pt x="1546" y="40737"/>
                  </a:cubicBezTo>
                  <a:cubicBezTo>
                    <a:pt x="1546" y="40847"/>
                    <a:pt x="1568" y="40958"/>
                    <a:pt x="1590" y="41068"/>
                  </a:cubicBezTo>
                  <a:lnTo>
                    <a:pt x="1435" y="40980"/>
                  </a:lnTo>
                  <a:cubicBezTo>
                    <a:pt x="1369" y="40958"/>
                    <a:pt x="1325" y="40958"/>
                    <a:pt x="1237" y="40936"/>
                  </a:cubicBezTo>
                  <a:cubicBezTo>
                    <a:pt x="1237" y="40914"/>
                    <a:pt x="1214" y="40847"/>
                    <a:pt x="1237" y="40825"/>
                  </a:cubicBezTo>
                  <a:cubicBezTo>
                    <a:pt x="1237" y="40814"/>
                    <a:pt x="1231" y="40809"/>
                    <a:pt x="1225" y="40809"/>
                  </a:cubicBezTo>
                  <a:cubicBezTo>
                    <a:pt x="1220" y="40809"/>
                    <a:pt x="1214" y="40814"/>
                    <a:pt x="1214" y="40825"/>
                  </a:cubicBezTo>
                  <a:lnTo>
                    <a:pt x="1214" y="40936"/>
                  </a:lnTo>
                  <a:cubicBezTo>
                    <a:pt x="1104" y="40914"/>
                    <a:pt x="950" y="40914"/>
                    <a:pt x="817" y="40869"/>
                  </a:cubicBezTo>
                  <a:lnTo>
                    <a:pt x="729" y="40538"/>
                  </a:lnTo>
                  <a:cubicBezTo>
                    <a:pt x="707" y="40428"/>
                    <a:pt x="596" y="40318"/>
                    <a:pt x="618" y="40207"/>
                  </a:cubicBezTo>
                  <a:lnTo>
                    <a:pt x="596" y="40207"/>
                  </a:lnTo>
                  <a:cubicBezTo>
                    <a:pt x="574" y="40318"/>
                    <a:pt x="663" y="40362"/>
                    <a:pt x="685" y="40494"/>
                  </a:cubicBezTo>
                  <a:cubicBezTo>
                    <a:pt x="729" y="40627"/>
                    <a:pt x="729" y="40759"/>
                    <a:pt x="773" y="40869"/>
                  </a:cubicBezTo>
                  <a:cubicBezTo>
                    <a:pt x="707" y="40869"/>
                    <a:pt x="663" y="40847"/>
                    <a:pt x="596" y="40847"/>
                  </a:cubicBezTo>
                  <a:cubicBezTo>
                    <a:pt x="552" y="40627"/>
                    <a:pt x="508" y="40384"/>
                    <a:pt x="486" y="40207"/>
                  </a:cubicBezTo>
                  <a:cubicBezTo>
                    <a:pt x="464" y="40053"/>
                    <a:pt x="398" y="39766"/>
                    <a:pt x="464" y="39611"/>
                  </a:cubicBezTo>
                  <a:cubicBezTo>
                    <a:pt x="546" y="39319"/>
                    <a:pt x="800" y="39243"/>
                    <a:pt x="1078" y="39243"/>
                  </a:cubicBezTo>
                  <a:cubicBezTo>
                    <a:pt x="1325" y="39243"/>
                    <a:pt x="1590" y="39303"/>
                    <a:pt x="1766" y="39324"/>
                  </a:cubicBezTo>
                  <a:cubicBezTo>
                    <a:pt x="2124" y="39364"/>
                    <a:pt x="2490" y="39372"/>
                    <a:pt x="2854" y="39372"/>
                  </a:cubicBezTo>
                  <a:cubicBezTo>
                    <a:pt x="3096" y="39372"/>
                    <a:pt x="3338" y="39368"/>
                    <a:pt x="3577" y="39368"/>
                  </a:cubicBezTo>
                  <a:cubicBezTo>
                    <a:pt x="4199" y="39368"/>
                    <a:pt x="4839" y="39277"/>
                    <a:pt x="5465" y="39277"/>
                  </a:cubicBezTo>
                  <a:cubicBezTo>
                    <a:pt x="5527" y="39277"/>
                    <a:pt x="5589" y="39278"/>
                    <a:pt x="5652" y="39280"/>
                  </a:cubicBezTo>
                  <a:cubicBezTo>
                    <a:pt x="5822" y="39280"/>
                    <a:pt x="5994" y="39282"/>
                    <a:pt x="6167" y="39282"/>
                  </a:cubicBezTo>
                  <a:cubicBezTo>
                    <a:pt x="6599" y="39282"/>
                    <a:pt x="7036" y="39271"/>
                    <a:pt x="7462" y="39192"/>
                  </a:cubicBezTo>
                  <a:cubicBezTo>
                    <a:pt x="8168" y="39081"/>
                    <a:pt x="8875" y="39059"/>
                    <a:pt x="9603" y="39037"/>
                  </a:cubicBezTo>
                  <a:cubicBezTo>
                    <a:pt x="10199" y="38971"/>
                    <a:pt x="10840" y="38949"/>
                    <a:pt x="11436" y="38927"/>
                  </a:cubicBezTo>
                  <a:cubicBezTo>
                    <a:pt x="12650" y="38861"/>
                    <a:pt x="13798" y="38529"/>
                    <a:pt x="15012" y="38485"/>
                  </a:cubicBezTo>
                  <a:cubicBezTo>
                    <a:pt x="15785" y="38441"/>
                    <a:pt x="16557" y="38397"/>
                    <a:pt x="17330" y="38397"/>
                  </a:cubicBezTo>
                  <a:cubicBezTo>
                    <a:pt x="18014" y="38397"/>
                    <a:pt x="18654" y="38331"/>
                    <a:pt x="19317" y="38176"/>
                  </a:cubicBezTo>
                  <a:cubicBezTo>
                    <a:pt x="19560" y="38110"/>
                    <a:pt x="19802" y="38044"/>
                    <a:pt x="20023" y="37978"/>
                  </a:cubicBezTo>
                  <a:lnTo>
                    <a:pt x="20023" y="37978"/>
                  </a:lnTo>
                  <a:cubicBezTo>
                    <a:pt x="19869" y="38044"/>
                    <a:pt x="19692" y="38110"/>
                    <a:pt x="19537" y="38198"/>
                  </a:cubicBezTo>
                  <a:cubicBezTo>
                    <a:pt x="19427" y="38265"/>
                    <a:pt x="19383" y="38309"/>
                    <a:pt x="19317" y="38419"/>
                  </a:cubicBezTo>
                  <a:cubicBezTo>
                    <a:pt x="19162" y="38596"/>
                    <a:pt x="18986" y="38706"/>
                    <a:pt x="18765" y="38816"/>
                  </a:cubicBezTo>
                  <a:cubicBezTo>
                    <a:pt x="18389" y="38971"/>
                    <a:pt x="17992" y="39192"/>
                    <a:pt x="17595" y="39192"/>
                  </a:cubicBezTo>
                  <a:cubicBezTo>
                    <a:pt x="17573" y="39192"/>
                    <a:pt x="17573" y="39258"/>
                    <a:pt x="17595" y="39258"/>
                  </a:cubicBezTo>
                  <a:lnTo>
                    <a:pt x="17661" y="39258"/>
                  </a:lnTo>
                  <a:cubicBezTo>
                    <a:pt x="17595" y="39280"/>
                    <a:pt x="17573" y="39302"/>
                    <a:pt x="17506" y="39324"/>
                  </a:cubicBezTo>
                  <a:cubicBezTo>
                    <a:pt x="17484" y="39302"/>
                    <a:pt x="17462" y="39302"/>
                    <a:pt x="17440" y="39280"/>
                  </a:cubicBezTo>
                  <a:cubicBezTo>
                    <a:pt x="17428" y="39276"/>
                    <a:pt x="17417" y="39274"/>
                    <a:pt x="17407" y="39274"/>
                  </a:cubicBezTo>
                  <a:cubicBezTo>
                    <a:pt x="17368" y="39274"/>
                    <a:pt x="17360" y="39306"/>
                    <a:pt x="17396" y="39324"/>
                  </a:cubicBezTo>
                  <a:cubicBezTo>
                    <a:pt x="17440" y="39368"/>
                    <a:pt x="17462" y="39368"/>
                    <a:pt x="17484" y="39390"/>
                  </a:cubicBezTo>
                  <a:lnTo>
                    <a:pt x="17506" y="39390"/>
                  </a:lnTo>
                  <a:cubicBezTo>
                    <a:pt x="17595" y="39324"/>
                    <a:pt x="17683" y="39258"/>
                    <a:pt x="17771" y="39214"/>
                  </a:cubicBezTo>
                  <a:lnTo>
                    <a:pt x="17771" y="39192"/>
                  </a:lnTo>
                  <a:cubicBezTo>
                    <a:pt x="18058" y="39148"/>
                    <a:pt x="18323" y="39037"/>
                    <a:pt x="18588" y="38927"/>
                  </a:cubicBezTo>
                  <a:cubicBezTo>
                    <a:pt x="18875" y="38816"/>
                    <a:pt x="19118" y="38662"/>
                    <a:pt x="19339" y="38441"/>
                  </a:cubicBezTo>
                  <a:cubicBezTo>
                    <a:pt x="19670" y="38110"/>
                    <a:pt x="20310" y="38000"/>
                    <a:pt x="20752" y="37823"/>
                  </a:cubicBezTo>
                  <a:cubicBezTo>
                    <a:pt x="20884" y="37757"/>
                    <a:pt x="21039" y="37668"/>
                    <a:pt x="21193" y="37668"/>
                  </a:cubicBezTo>
                  <a:lnTo>
                    <a:pt x="21458" y="37668"/>
                  </a:lnTo>
                  <a:cubicBezTo>
                    <a:pt x="21590" y="37646"/>
                    <a:pt x="21745" y="37624"/>
                    <a:pt x="21855" y="37536"/>
                  </a:cubicBezTo>
                  <a:cubicBezTo>
                    <a:pt x="22562" y="37448"/>
                    <a:pt x="23224" y="37161"/>
                    <a:pt x="23908" y="37095"/>
                  </a:cubicBezTo>
                  <a:close/>
                  <a:moveTo>
                    <a:pt x="29472" y="44925"/>
                  </a:moveTo>
                  <a:cubicBezTo>
                    <a:pt x="29621" y="45564"/>
                    <a:pt x="29756" y="46214"/>
                    <a:pt x="29891" y="46874"/>
                  </a:cubicBezTo>
                  <a:cubicBezTo>
                    <a:pt x="29942" y="47140"/>
                    <a:pt x="29983" y="47410"/>
                    <a:pt x="30020" y="47682"/>
                  </a:cubicBezTo>
                  <a:lnTo>
                    <a:pt x="30020" y="47682"/>
                  </a:lnTo>
                  <a:cubicBezTo>
                    <a:pt x="29917" y="46757"/>
                    <a:pt x="29724" y="45832"/>
                    <a:pt x="29472" y="44925"/>
                  </a:cubicBezTo>
                  <a:close/>
                  <a:moveTo>
                    <a:pt x="30020" y="47682"/>
                  </a:moveTo>
                  <a:cubicBezTo>
                    <a:pt x="30021" y="47692"/>
                    <a:pt x="30022" y="47703"/>
                    <a:pt x="30023" y="47713"/>
                  </a:cubicBezTo>
                  <a:cubicBezTo>
                    <a:pt x="30033" y="47789"/>
                    <a:pt x="30043" y="47865"/>
                    <a:pt x="30054" y="47940"/>
                  </a:cubicBezTo>
                  <a:lnTo>
                    <a:pt x="30054" y="47940"/>
                  </a:lnTo>
                  <a:cubicBezTo>
                    <a:pt x="30043" y="47854"/>
                    <a:pt x="30032" y="47768"/>
                    <a:pt x="30020" y="47682"/>
                  </a:cubicBezTo>
                  <a:close/>
                  <a:moveTo>
                    <a:pt x="34196" y="45859"/>
                  </a:moveTo>
                  <a:lnTo>
                    <a:pt x="34262" y="46344"/>
                  </a:lnTo>
                  <a:cubicBezTo>
                    <a:pt x="34306" y="46455"/>
                    <a:pt x="34328" y="46587"/>
                    <a:pt x="34328" y="46697"/>
                  </a:cubicBezTo>
                  <a:cubicBezTo>
                    <a:pt x="34328" y="46984"/>
                    <a:pt x="34306" y="47249"/>
                    <a:pt x="34262" y="47514"/>
                  </a:cubicBezTo>
                  <a:cubicBezTo>
                    <a:pt x="34242" y="47714"/>
                    <a:pt x="34204" y="47915"/>
                    <a:pt x="34164" y="48131"/>
                  </a:cubicBezTo>
                  <a:lnTo>
                    <a:pt x="34164" y="48131"/>
                  </a:lnTo>
                  <a:cubicBezTo>
                    <a:pt x="34095" y="47838"/>
                    <a:pt x="34032" y="47526"/>
                    <a:pt x="33997" y="47227"/>
                  </a:cubicBezTo>
                  <a:cubicBezTo>
                    <a:pt x="33996" y="47234"/>
                    <a:pt x="33994" y="47240"/>
                    <a:pt x="33993" y="47246"/>
                  </a:cubicBezTo>
                  <a:lnTo>
                    <a:pt x="33993" y="47246"/>
                  </a:lnTo>
                  <a:cubicBezTo>
                    <a:pt x="33986" y="47211"/>
                    <a:pt x="33975" y="47187"/>
                    <a:pt x="33975" y="47139"/>
                  </a:cubicBezTo>
                  <a:cubicBezTo>
                    <a:pt x="33997" y="47007"/>
                    <a:pt x="34019" y="46874"/>
                    <a:pt x="34041" y="46764"/>
                  </a:cubicBezTo>
                  <a:cubicBezTo>
                    <a:pt x="34107" y="46455"/>
                    <a:pt x="34152" y="46146"/>
                    <a:pt x="34196" y="45859"/>
                  </a:cubicBezTo>
                  <a:close/>
                  <a:moveTo>
                    <a:pt x="31039" y="46322"/>
                  </a:moveTo>
                  <a:lnTo>
                    <a:pt x="31039" y="47669"/>
                  </a:lnTo>
                  <a:lnTo>
                    <a:pt x="31039" y="48331"/>
                  </a:lnTo>
                  <a:cubicBezTo>
                    <a:pt x="31039" y="48419"/>
                    <a:pt x="31017" y="48508"/>
                    <a:pt x="31017" y="48552"/>
                  </a:cubicBezTo>
                  <a:cubicBezTo>
                    <a:pt x="30995" y="48287"/>
                    <a:pt x="30951" y="48000"/>
                    <a:pt x="30929" y="47691"/>
                  </a:cubicBezTo>
                  <a:cubicBezTo>
                    <a:pt x="30929" y="47603"/>
                    <a:pt x="30906" y="47536"/>
                    <a:pt x="30906" y="47448"/>
                  </a:cubicBezTo>
                  <a:cubicBezTo>
                    <a:pt x="30929" y="47073"/>
                    <a:pt x="31039" y="46697"/>
                    <a:pt x="31039" y="46322"/>
                  </a:cubicBezTo>
                  <a:close/>
                  <a:moveTo>
                    <a:pt x="25145" y="47249"/>
                  </a:moveTo>
                  <a:cubicBezTo>
                    <a:pt x="25167" y="47514"/>
                    <a:pt x="25211" y="47779"/>
                    <a:pt x="25255" y="48022"/>
                  </a:cubicBezTo>
                  <a:lnTo>
                    <a:pt x="25255" y="48221"/>
                  </a:lnTo>
                  <a:cubicBezTo>
                    <a:pt x="25255" y="48441"/>
                    <a:pt x="25189" y="48662"/>
                    <a:pt x="25145" y="48861"/>
                  </a:cubicBezTo>
                  <a:lnTo>
                    <a:pt x="25145" y="48132"/>
                  </a:lnTo>
                  <a:lnTo>
                    <a:pt x="25145" y="47249"/>
                  </a:lnTo>
                  <a:close/>
                  <a:moveTo>
                    <a:pt x="34486" y="49485"/>
                  </a:moveTo>
                  <a:lnTo>
                    <a:pt x="34486" y="49485"/>
                  </a:lnTo>
                  <a:cubicBezTo>
                    <a:pt x="34488" y="49496"/>
                    <a:pt x="34491" y="49506"/>
                    <a:pt x="34493" y="49516"/>
                  </a:cubicBezTo>
                  <a:lnTo>
                    <a:pt x="34493" y="49516"/>
                  </a:lnTo>
                  <a:cubicBezTo>
                    <a:pt x="34487" y="49512"/>
                    <a:pt x="34483" y="49507"/>
                    <a:pt x="34483" y="49501"/>
                  </a:cubicBezTo>
                  <a:cubicBezTo>
                    <a:pt x="34484" y="49496"/>
                    <a:pt x="34485" y="49491"/>
                    <a:pt x="34486" y="49485"/>
                  </a:cubicBezTo>
                  <a:close/>
                  <a:moveTo>
                    <a:pt x="24924" y="45726"/>
                  </a:moveTo>
                  <a:lnTo>
                    <a:pt x="24924" y="45837"/>
                  </a:lnTo>
                  <a:cubicBezTo>
                    <a:pt x="24924" y="45925"/>
                    <a:pt x="24946" y="45991"/>
                    <a:pt x="24946" y="46057"/>
                  </a:cubicBezTo>
                  <a:lnTo>
                    <a:pt x="24946" y="47095"/>
                  </a:lnTo>
                  <a:cubicBezTo>
                    <a:pt x="24946" y="47271"/>
                    <a:pt x="24924" y="47470"/>
                    <a:pt x="24880" y="47669"/>
                  </a:cubicBezTo>
                  <a:cubicBezTo>
                    <a:pt x="24836" y="48022"/>
                    <a:pt x="24814" y="48397"/>
                    <a:pt x="24814" y="48773"/>
                  </a:cubicBezTo>
                  <a:cubicBezTo>
                    <a:pt x="24814" y="48795"/>
                    <a:pt x="24841" y="48806"/>
                    <a:pt x="24869" y="48806"/>
                  </a:cubicBezTo>
                  <a:cubicBezTo>
                    <a:pt x="24896" y="48806"/>
                    <a:pt x="24924" y="48795"/>
                    <a:pt x="24924" y="48773"/>
                  </a:cubicBezTo>
                  <a:cubicBezTo>
                    <a:pt x="24924" y="48596"/>
                    <a:pt x="24968" y="48441"/>
                    <a:pt x="24968" y="48265"/>
                  </a:cubicBezTo>
                  <a:cubicBezTo>
                    <a:pt x="24968" y="48110"/>
                    <a:pt x="24990" y="47934"/>
                    <a:pt x="24990" y="47779"/>
                  </a:cubicBezTo>
                  <a:lnTo>
                    <a:pt x="24990" y="48088"/>
                  </a:lnTo>
                  <a:cubicBezTo>
                    <a:pt x="24990" y="48552"/>
                    <a:pt x="25034" y="49038"/>
                    <a:pt x="24924" y="49501"/>
                  </a:cubicBezTo>
                  <a:cubicBezTo>
                    <a:pt x="24880" y="49501"/>
                    <a:pt x="24858" y="49501"/>
                    <a:pt x="24858" y="49523"/>
                  </a:cubicBezTo>
                  <a:cubicBezTo>
                    <a:pt x="24858" y="49611"/>
                    <a:pt x="24858" y="49678"/>
                    <a:pt x="24836" y="49744"/>
                  </a:cubicBezTo>
                  <a:cubicBezTo>
                    <a:pt x="24814" y="49324"/>
                    <a:pt x="24747" y="48949"/>
                    <a:pt x="24747" y="48530"/>
                  </a:cubicBezTo>
                  <a:cubicBezTo>
                    <a:pt x="24814" y="48132"/>
                    <a:pt x="24836" y="47757"/>
                    <a:pt x="24836" y="47404"/>
                  </a:cubicBezTo>
                  <a:lnTo>
                    <a:pt x="24858" y="47360"/>
                  </a:lnTo>
                  <a:cubicBezTo>
                    <a:pt x="24858" y="46918"/>
                    <a:pt x="24858" y="46477"/>
                    <a:pt x="24880" y="46035"/>
                  </a:cubicBezTo>
                  <a:cubicBezTo>
                    <a:pt x="24880" y="46013"/>
                    <a:pt x="24924" y="45881"/>
                    <a:pt x="24924" y="45726"/>
                  </a:cubicBezTo>
                  <a:close/>
                  <a:moveTo>
                    <a:pt x="24990" y="50230"/>
                  </a:moveTo>
                  <a:lnTo>
                    <a:pt x="24990" y="50230"/>
                  </a:lnTo>
                  <a:cubicBezTo>
                    <a:pt x="24990" y="50256"/>
                    <a:pt x="24982" y="50283"/>
                    <a:pt x="24976" y="50305"/>
                  </a:cubicBezTo>
                  <a:lnTo>
                    <a:pt x="24976" y="50305"/>
                  </a:lnTo>
                  <a:cubicBezTo>
                    <a:pt x="24979" y="50283"/>
                    <a:pt x="24984" y="50256"/>
                    <a:pt x="24990" y="50230"/>
                  </a:cubicBezTo>
                  <a:close/>
                  <a:moveTo>
                    <a:pt x="25145" y="49347"/>
                  </a:moveTo>
                  <a:lnTo>
                    <a:pt x="25145" y="49347"/>
                  </a:lnTo>
                  <a:cubicBezTo>
                    <a:pt x="25101" y="49523"/>
                    <a:pt x="25101" y="49656"/>
                    <a:pt x="25078" y="49832"/>
                  </a:cubicBezTo>
                  <a:cubicBezTo>
                    <a:pt x="25034" y="49943"/>
                    <a:pt x="25034" y="50009"/>
                    <a:pt x="25034" y="50119"/>
                  </a:cubicBezTo>
                  <a:cubicBezTo>
                    <a:pt x="24946" y="50208"/>
                    <a:pt x="24924" y="50274"/>
                    <a:pt x="24924" y="50340"/>
                  </a:cubicBezTo>
                  <a:lnTo>
                    <a:pt x="24924" y="49876"/>
                  </a:lnTo>
                  <a:lnTo>
                    <a:pt x="24924" y="49744"/>
                  </a:lnTo>
                  <a:cubicBezTo>
                    <a:pt x="24924" y="49766"/>
                    <a:pt x="24940" y="49777"/>
                    <a:pt x="24963" y="49777"/>
                  </a:cubicBezTo>
                  <a:cubicBezTo>
                    <a:pt x="24985" y="49777"/>
                    <a:pt x="25012" y="49766"/>
                    <a:pt x="25034" y="49744"/>
                  </a:cubicBezTo>
                  <a:cubicBezTo>
                    <a:pt x="25078" y="49611"/>
                    <a:pt x="25101" y="49501"/>
                    <a:pt x="25145" y="49347"/>
                  </a:cubicBezTo>
                  <a:close/>
                  <a:moveTo>
                    <a:pt x="34630" y="50384"/>
                  </a:moveTo>
                  <a:cubicBezTo>
                    <a:pt x="34625" y="50398"/>
                    <a:pt x="34620" y="50413"/>
                    <a:pt x="34615" y="50428"/>
                  </a:cubicBezTo>
                  <a:cubicBezTo>
                    <a:pt x="34623" y="50473"/>
                    <a:pt x="34631" y="50516"/>
                    <a:pt x="34637" y="50559"/>
                  </a:cubicBezTo>
                  <a:lnTo>
                    <a:pt x="34637" y="50559"/>
                  </a:lnTo>
                  <a:lnTo>
                    <a:pt x="34637" y="50428"/>
                  </a:lnTo>
                  <a:cubicBezTo>
                    <a:pt x="34635" y="50413"/>
                    <a:pt x="34632" y="50398"/>
                    <a:pt x="34630" y="50384"/>
                  </a:cubicBezTo>
                  <a:close/>
                  <a:moveTo>
                    <a:pt x="34637" y="50559"/>
                  </a:moveTo>
                  <a:lnTo>
                    <a:pt x="34637" y="50605"/>
                  </a:lnTo>
                  <a:lnTo>
                    <a:pt x="34644" y="50605"/>
                  </a:lnTo>
                  <a:cubicBezTo>
                    <a:pt x="34642" y="50590"/>
                    <a:pt x="34640" y="50575"/>
                    <a:pt x="34637" y="50559"/>
                  </a:cubicBezTo>
                  <a:close/>
                  <a:moveTo>
                    <a:pt x="34792" y="51709"/>
                  </a:moveTo>
                  <a:cubicBezTo>
                    <a:pt x="34792" y="51747"/>
                    <a:pt x="34792" y="51786"/>
                    <a:pt x="34791" y="51825"/>
                  </a:cubicBezTo>
                  <a:lnTo>
                    <a:pt x="34791" y="51825"/>
                  </a:lnTo>
                  <a:cubicBezTo>
                    <a:pt x="34791" y="51823"/>
                    <a:pt x="34792" y="51821"/>
                    <a:pt x="34792" y="51819"/>
                  </a:cubicBezTo>
                  <a:lnTo>
                    <a:pt x="34792" y="51709"/>
                  </a:lnTo>
                  <a:close/>
                  <a:moveTo>
                    <a:pt x="31679" y="31244"/>
                  </a:moveTo>
                  <a:cubicBezTo>
                    <a:pt x="31723" y="31796"/>
                    <a:pt x="31900" y="32348"/>
                    <a:pt x="31922" y="32944"/>
                  </a:cubicBezTo>
                  <a:cubicBezTo>
                    <a:pt x="31944" y="33496"/>
                    <a:pt x="32054" y="34004"/>
                    <a:pt x="32121" y="34556"/>
                  </a:cubicBezTo>
                  <a:cubicBezTo>
                    <a:pt x="32121" y="34600"/>
                    <a:pt x="32099" y="34600"/>
                    <a:pt x="32099" y="34622"/>
                  </a:cubicBezTo>
                  <a:cubicBezTo>
                    <a:pt x="32054" y="34688"/>
                    <a:pt x="32099" y="34754"/>
                    <a:pt x="32143" y="34754"/>
                  </a:cubicBezTo>
                  <a:cubicBezTo>
                    <a:pt x="32165" y="34953"/>
                    <a:pt x="32165" y="35130"/>
                    <a:pt x="32187" y="35351"/>
                  </a:cubicBezTo>
                  <a:cubicBezTo>
                    <a:pt x="32187" y="35682"/>
                    <a:pt x="32253" y="36013"/>
                    <a:pt x="32297" y="36344"/>
                  </a:cubicBezTo>
                  <a:cubicBezTo>
                    <a:pt x="32297" y="36719"/>
                    <a:pt x="32275" y="37072"/>
                    <a:pt x="32253" y="37426"/>
                  </a:cubicBezTo>
                  <a:cubicBezTo>
                    <a:pt x="32231" y="37602"/>
                    <a:pt x="32253" y="37757"/>
                    <a:pt x="32231" y="37955"/>
                  </a:cubicBezTo>
                  <a:cubicBezTo>
                    <a:pt x="32231" y="37978"/>
                    <a:pt x="32143" y="38485"/>
                    <a:pt x="32121" y="38485"/>
                  </a:cubicBezTo>
                  <a:lnTo>
                    <a:pt x="32121" y="38507"/>
                  </a:lnTo>
                  <a:lnTo>
                    <a:pt x="32187" y="38507"/>
                  </a:lnTo>
                  <a:cubicBezTo>
                    <a:pt x="32275" y="38198"/>
                    <a:pt x="32253" y="37867"/>
                    <a:pt x="32275" y="37558"/>
                  </a:cubicBezTo>
                  <a:cubicBezTo>
                    <a:pt x="32319" y="37227"/>
                    <a:pt x="32341" y="36896"/>
                    <a:pt x="32341" y="36543"/>
                  </a:cubicBezTo>
                  <a:cubicBezTo>
                    <a:pt x="32386" y="36830"/>
                    <a:pt x="32452" y="37095"/>
                    <a:pt x="32496" y="37337"/>
                  </a:cubicBezTo>
                  <a:cubicBezTo>
                    <a:pt x="32496" y="37448"/>
                    <a:pt x="32496" y="37558"/>
                    <a:pt x="32474" y="37668"/>
                  </a:cubicBezTo>
                  <a:cubicBezTo>
                    <a:pt x="32452" y="37867"/>
                    <a:pt x="32386" y="38044"/>
                    <a:pt x="32364" y="38220"/>
                  </a:cubicBezTo>
                  <a:cubicBezTo>
                    <a:pt x="32341" y="38485"/>
                    <a:pt x="32319" y="38728"/>
                    <a:pt x="32253" y="38949"/>
                  </a:cubicBezTo>
                  <a:cubicBezTo>
                    <a:pt x="32231" y="39037"/>
                    <a:pt x="32209" y="39081"/>
                    <a:pt x="32209" y="39170"/>
                  </a:cubicBezTo>
                  <a:cubicBezTo>
                    <a:pt x="32200" y="39152"/>
                    <a:pt x="32193" y="39133"/>
                    <a:pt x="32187" y="39113"/>
                  </a:cubicBezTo>
                  <a:lnTo>
                    <a:pt x="32187" y="39113"/>
                  </a:lnTo>
                  <a:cubicBezTo>
                    <a:pt x="32193" y="39139"/>
                    <a:pt x="32200" y="39165"/>
                    <a:pt x="32209" y="39192"/>
                  </a:cubicBezTo>
                  <a:cubicBezTo>
                    <a:pt x="32165" y="39280"/>
                    <a:pt x="32165" y="39324"/>
                    <a:pt x="32165" y="39412"/>
                  </a:cubicBezTo>
                  <a:cubicBezTo>
                    <a:pt x="32165" y="39445"/>
                    <a:pt x="32200" y="39465"/>
                    <a:pt x="32219" y="39465"/>
                  </a:cubicBezTo>
                  <a:cubicBezTo>
                    <a:pt x="32226" y="39465"/>
                    <a:pt x="32231" y="39463"/>
                    <a:pt x="32231" y="39457"/>
                  </a:cubicBezTo>
                  <a:cubicBezTo>
                    <a:pt x="32253" y="39722"/>
                    <a:pt x="32319" y="40031"/>
                    <a:pt x="32341" y="40296"/>
                  </a:cubicBezTo>
                  <a:cubicBezTo>
                    <a:pt x="32364" y="40627"/>
                    <a:pt x="32452" y="40936"/>
                    <a:pt x="32518" y="41245"/>
                  </a:cubicBezTo>
                  <a:lnTo>
                    <a:pt x="32518" y="41267"/>
                  </a:lnTo>
                  <a:cubicBezTo>
                    <a:pt x="32474" y="41443"/>
                    <a:pt x="32364" y="41598"/>
                    <a:pt x="32364" y="41775"/>
                  </a:cubicBezTo>
                  <a:cubicBezTo>
                    <a:pt x="32364" y="41797"/>
                    <a:pt x="32386" y="41808"/>
                    <a:pt x="32402" y="41808"/>
                  </a:cubicBezTo>
                  <a:cubicBezTo>
                    <a:pt x="32419" y="41808"/>
                    <a:pt x="32430" y="41797"/>
                    <a:pt x="32408" y="41775"/>
                  </a:cubicBezTo>
                  <a:cubicBezTo>
                    <a:pt x="32452" y="41620"/>
                    <a:pt x="32496" y="41488"/>
                    <a:pt x="32562" y="41355"/>
                  </a:cubicBezTo>
                  <a:cubicBezTo>
                    <a:pt x="32562" y="41376"/>
                    <a:pt x="32562" y="41397"/>
                    <a:pt x="32581" y="41399"/>
                  </a:cubicBezTo>
                  <a:lnTo>
                    <a:pt x="32581" y="41399"/>
                  </a:lnTo>
                  <a:cubicBezTo>
                    <a:pt x="32574" y="41363"/>
                    <a:pt x="32562" y="41338"/>
                    <a:pt x="32562" y="41289"/>
                  </a:cubicBezTo>
                  <a:cubicBezTo>
                    <a:pt x="32584" y="41245"/>
                    <a:pt x="32606" y="41156"/>
                    <a:pt x="32606" y="41112"/>
                  </a:cubicBezTo>
                  <a:cubicBezTo>
                    <a:pt x="32673" y="40825"/>
                    <a:pt x="32695" y="40516"/>
                    <a:pt x="32739" y="40251"/>
                  </a:cubicBezTo>
                  <a:cubicBezTo>
                    <a:pt x="32805" y="39920"/>
                    <a:pt x="32849" y="39589"/>
                    <a:pt x="32893" y="39280"/>
                  </a:cubicBezTo>
                  <a:cubicBezTo>
                    <a:pt x="32915" y="39479"/>
                    <a:pt x="32937" y="39633"/>
                    <a:pt x="32960" y="39832"/>
                  </a:cubicBezTo>
                  <a:cubicBezTo>
                    <a:pt x="32871" y="40119"/>
                    <a:pt x="32871" y="40406"/>
                    <a:pt x="32783" y="40715"/>
                  </a:cubicBezTo>
                  <a:cubicBezTo>
                    <a:pt x="32717" y="40958"/>
                    <a:pt x="32673" y="41245"/>
                    <a:pt x="32606" y="41488"/>
                  </a:cubicBezTo>
                  <a:cubicBezTo>
                    <a:pt x="32606" y="41467"/>
                    <a:pt x="32606" y="41466"/>
                    <a:pt x="32589" y="41448"/>
                  </a:cubicBezTo>
                  <a:lnTo>
                    <a:pt x="32589" y="41448"/>
                  </a:lnTo>
                  <a:cubicBezTo>
                    <a:pt x="32595" y="41482"/>
                    <a:pt x="32606" y="41507"/>
                    <a:pt x="32606" y="41554"/>
                  </a:cubicBezTo>
                  <a:cubicBezTo>
                    <a:pt x="32584" y="41708"/>
                    <a:pt x="32518" y="41885"/>
                    <a:pt x="32474" y="42062"/>
                  </a:cubicBezTo>
                  <a:cubicBezTo>
                    <a:pt x="32474" y="42094"/>
                    <a:pt x="32498" y="42114"/>
                    <a:pt x="32510" y="42114"/>
                  </a:cubicBezTo>
                  <a:cubicBezTo>
                    <a:pt x="32515" y="42114"/>
                    <a:pt x="32518" y="42112"/>
                    <a:pt x="32518" y="42106"/>
                  </a:cubicBezTo>
                  <a:cubicBezTo>
                    <a:pt x="32584" y="41995"/>
                    <a:pt x="32606" y="41885"/>
                    <a:pt x="32628" y="41730"/>
                  </a:cubicBezTo>
                  <a:cubicBezTo>
                    <a:pt x="32673" y="41819"/>
                    <a:pt x="32717" y="41929"/>
                    <a:pt x="32739" y="42017"/>
                  </a:cubicBezTo>
                  <a:cubicBezTo>
                    <a:pt x="32717" y="42150"/>
                    <a:pt x="32695" y="42282"/>
                    <a:pt x="32717" y="42459"/>
                  </a:cubicBezTo>
                  <a:cubicBezTo>
                    <a:pt x="32717" y="42478"/>
                    <a:pt x="32732" y="42484"/>
                    <a:pt x="32751" y="42484"/>
                  </a:cubicBezTo>
                  <a:cubicBezTo>
                    <a:pt x="32776" y="42484"/>
                    <a:pt x="32805" y="42472"/>
                    <a:pt x="32805" y="42459"/>
                  </a:cubicBezTo>
                  <a:cubicBezTo>
                    <a:pt x="32805" y="42371"/>
                    <a:pt x="32805" y="42260"/>
                    <a:pt x="32827" y="42172"/>
                  </a:cubicBezTo>
                  <a:cubicBezTo>
                    <a:pt x="32893" y="42326"/>
                    <a:pt x="32937" y="42459"/>
                    <a:pt x="32959" y="42613"/>
                  </a:cubicBezTo>
                  <a:lnTo>
                    <a:pt x="32959" y="42613"/>
                  </a:lnTo>
                  <a:cubicBezTo>
                    <a:pt x="32937" y="42459"/>
                    <a:pt x="32893" y="42326"/>
                    <a:pt x="32827" y="42150"/>
                  </a:cubicBezTo>
                  <a:cubicBezTo>
                    <a:pt x="32893" y="41885"/>
                    <a:pt x="33004" y="41598"/>
                    <a:pt x="33048" y="41333"/>
                  </a:cubicBezTo>
                  <a:cubicBezTo>
                    <a:pt x="33114" y="41112"/>
                    <a:pt x="33114" y="40914"/>
                    <a:pt x="33158" y="40693"/>
                  </a:cubicBezTo>
                  <a:lnTo>
                    <a:pt x="33158" y="40737"/>
                  </a:lnTo>
                  <a:cubicBezTo>
                    <a:pt x="33180" y="40914"/>
                    <a:pt x="33224" y="41068"/>
                    <a:pt x="33269" y="41245"/>
                  </a:cubicBezTo>
                  <a:cubicBezTo>
                    <a:pt x="33247" y="41598"/>
                    <a:pt x="33158" y="41995"/>
                    <a:pt x="33114" y="42326"/>
                  </a:cubicBezTo>
                  <a:cubicBezTo>
                    <a:pt x="33048" y="42613"/>
                    <a:pt x="32827" y="42945"/>
                    <a:pt x="32915" y="43254"/>
                  </a:cubicBezTo>
                  <a:cubicBezTo>
                    <a:pt x="32915" y="43265"/>
                    <a:pt x="32921" y="43270"/>
                    <a:pt x="32926" y="43270"/>
                  </a:cubicBezTo>
                  <a:cubicBezTo>
                    <a:pt x="32932" y="43270"/>
                    <a:pt x="32937" y="43265"/>
                    <a:pt x="32937" y="43254"/>
                  </a:cubicBezTo>
                  <a:cubicBezTo>
                    <a:pt x="32960" y="42834"/>
                    <a:pt x="33136" y="42459"/>
                    <a:pt x="33224" y="42062"/>
                  </a:cubicBezTo>
                  <a:cubicBezTo>
                    <a:pt x="33247" y="41841"/>
                    <a:pt x="33291" y="41620"/>
                    <a:pt x="33335" y="41377"/>
                  </a:cubicBezTo>
                  <a:cubicBezTo>
                    <a:pt x="33497" y="42203"/>
                    <a:pt x="33659" y="43053"/>
                    <a:pt x="33821" y="43900"/>
                  </a:cubicBezTo>
                  <a:lnTo>
                    <a:pt x="33821" y="43900"/>
                  </a:lnTo>
                  <a:cubicBezTo>
                    <a:pt x="33808" y="43902"/>
                    <a:pt x="33798" y="43907"/>
                    <a:pt x="33798" y="43916"/>
                  </a:cubicBezTo>
                  <a:cubicBezTo>
                    <a:pt x="33798" y="44380"/>
                    <a:pt x="33666" y="44821"/>
                    <a:pt x="33666" y="45307"/>
                  </a:cubicBezTo>
                  <a:cubicBezTo>
                    <a:pt x="33600" y="45020"/>
                    <a:pt x="33556" y="44711"/>
                    <a:pt x="33534" y="44446"/>
                  </a:cubicBezTo>
                  <a:cubicBezTo>
                    <a:pt x="33534" y="44424"/>
                    <a:pt x="33522" y="44413"/>
                    <a:pt x="33511" y="44413"/>
                  </a:cubicBezTo>
                  <a:cubicBezTo>
                    <a:pt x="33500" y="44413"/>
                    <a:pt x="33489" y="44424"/>
                    <a:pt x="33489" y="44446"/>
                  </a:cubicBezTo>
                  <a:cubicBezTo>
                    <a:pt x="33534" y="44755"/>
                    <a:pt x="33600" y="45042"/>
                    <a:pt x="33666" y="45351"/>
                  </a:cubicBezTo>
                  <a:cubicBezTo>
                    <a:pt x="33644" y="45572"/>
                    <a:pt x="33578" y="45770"/>
                    <a:pt x="33534" y="45991"/>
                  </a:cubicBezTo>
                  <a:cubicBezTo>
                    <a:pt x="33489" y="46190"/>
                    <a:pt x="33467" y="46344"/>
                    <a:pt x="33445" y="46543"/>
                  </a:cubicBezTo>
                  <a:cubicBezTo>
                    <a:pt x="33423" y="46565"/>
                    <a:pt x="33423" y="46587"/>
                    <a:pt x="33423" y="46653"/>
                  </a:cubicBezTo>
                  <a:cubicBezTo>
                    <a:pt x="33423" y="46668"/>
                    <a:pt x="33444" y="46704"/>
                    <a:pt x="33464" y="46704"/>
                  </a:cubicBezTo>
                  <a:cubicBezTo>
                    <a:pt x="33473" y="46704"/>
                    <a:pt x="33482" y="46696"/>
                    <a:pt x="33489" y="46675"/>
                  </a:cubicBezTo>
                  <a:cubicBezTo>
                    <a:pt x="33578" y="46477"/>
                    <a:pt x="33600" y="46300"/>
                    <a:pt x="33644" y="46101"/>
                  </a:cubicBezTo>
                  <a:cubicBezTo>
                    <a:pt x="33662" y="45961"/>
                    <a:pt x="33693" y="45848"/>
                    <a:pt x="33728" y="45741"/>
                  </a:cubicBezTo>
                  <a:lnTo>
                    <a:pt x="33728" y="45741"/>
                  </a:lnTo>
                  <a:cubicBezTo>
                    <a:pt x="33737" y="45812"/>
                    <a:pt x="33747" y="45889"/>
                    <a:pt x="33776" y="45947"/>
                  </a:cubicBezTo>
                  <a:cubicBezTo>
                    <a:pt x="33776" y="46035"/>
                    <a:pt x="33798" y="46101"/>
                    <a:pt x="33798" y="46190"/>
                  </a:cubicBezTo>
                  <a:cubicBezTo>
                    <a:pt x="33798" y="46159"/>
                    <a:pt x="33801" y="46128"/>
                    <a:pt x="33805" y="46097"/>
                  </a:cubicBezTo>
                  <a:lnTo>
                    <a:pt x="33805" y="46097"/>
                  </a:lnTo>
                  <a:lnTo>
                    <a:pt x="33821" y="46234"/>
                  </a:lnTo>
                  <a:cubicBezTo>
                    <a:pt x="33821" y="46256"/>
                    <a:pt x="33821" y="46278"/>
                    <a:pt x="33798" y="46322"/>
                  </a:cubicBezTo>
                  <a:cubicBezTo>
                    <a:pt x="33754" y="46477"/>
                    <a:pt x="33688" y="46675"/>
                    <a:pt x="33666" y="46830"/>
                  </a:cubicBezTo>
                  <a:cubicBezTo>
                    <a:pt x="33666" y="46863"/>
                    <a:pt x="33677" y="46880"/>
                    <a:pt x="33694" y="46880"/>
                  </a:cubicBezTo>
                  <a:cubicBezTo>
                    <a:pt x="33710" y="46880"/>
                    <a:pt x="33732" y="46863"/>
                    <a:pt x="33754" y="46830"/>
                  </a:cubicBezTo>
                  <a:cubicBezTo>
                    <a:pt x="33774" y="46712"/>
                    <a:pt x="33793" y="46595"/>
                    <a:pt x="33829" y="46493"/>
                  </a:cubicBezTo>
                  <a:lnTo>
                    <a:pt x="33829" y="46493"/>
                  </a:lnTo>
                  <a:cubicBezTo>
                    <a:pt x="33872" y="46631"/>
                    <a:pt x="33890" y="46790"/>
                    <a:pt x="33909" y="46918"/>
                  </a:cubicBezTo>
                  <a:cubicBezTo>
                    <a:pt x="33909" y="46895"/>
                    <a:pt x="33915" y="46860"/>
                    <a:pt x="33921" y="46825"/>
                  </a:cubicBezTo>
                  <a:lnTo>
                    <a:pt x="33921" y="46825"/>
                  </a:lnTo>
                  <a:lnTo>
                    <a:pt x="33931" y="46874"/>
                  </a:lnTo>
                  <a:cubicBezTo>
                    <a:pt x="33931" y="46918"/>
                    <a:pt x="33975" y="46984"/>
                    <a:pt x="33975" y="47007"/>
                  </a:cubicBezTo>
                  <a:cubicBezTo>
                    <a:pt x="33909" y="47294"/>
                    <a:pt x="33865" y="47558"/>
                    <a:pt x="33754" y="47801"/>
                  </a:cubicBezTo>
                  <a:cubicBezTo>
                    <a:pt x="33726" y="47844"/>
                    <a:pt x="33752" y="47868"/>
                    <a:pt x="33775" y="47868"/>
                  </a:cubicBezTo>
                  <a:cubicBezTo>
                    <a:pt x="33787" y="47868"/>
                    <a:pt x="33798" y="47861"/>
                    <a:pt x="33798" y="47845"/>
                  </a:cubicBezTo>
                  <a:cubicBezTo>
                    <a:pt x="33821" y="47757"/>
                    <a:pt x="33821" y="47757"/>
                    <a:pt x="33843" y="47735"/>
                  </a:cubicBezTo>
                  <a:cubicBezTo>
                    <a:pt x="33907" y="47585"/>
                    <a:pt x="33950" y="47436"/>
                    <a:pt x="33993" y="47246"/>
                  </a:cubicBezTo>
                  <a:lnTo>
                    <a:pt x="33993" y="47246"/>
                  </a:lnTo>
                  <a:cubicBezTo>
                    <a:pt x="33995" y="47260"/>
                    <a:pt x="33997" y="47275"/>
                    <a:pt x="33997" y="47294"/>
                  </a:cubicBezTo>
                  <a:lnTo>
                    <a:pt x="34152" y="48199"/>
                  </a:lnTo>
                  <a:cubicBezTo>
                    <a:pt x="34156" y="48176"/>
                    <a:pt x="34160" y="48153"/>
                    <a:pt x="34164" y="48131"/>
                  </a:cubicBezTo>
                  <a:lnTo>
                    <a:pt x="34164" y="48131"/>
                  </a:lnTo>
                  <a:cubicBezTo>
                    <a:pt x="34182" y="48207"/>
                    <a:pt x="34200" y="48281"/>
                    <a:pt x="34218" y="48353"/>
                  </a:cubicBezTo>
                  <a:lnTo>
                    <a:pt x="34218" y="48441"/>
                  </a:lnTo>
                  <a:cubicBezTo>
                    <a:pt x="34218" y="48442"/>
                    <a:pt x="34218" y="48443"/>
                    <a:pt x="34218" y="48444"/>
                  </a:cubicBezTo>
                  <a:lnTo>
                    <a:pt x="34218" y="48444"/>
                  </a:lnTo>
                  <a:cubicBezTo>
                    <a:pt x="34222" y="48142"/>
                    <a:pt x="34329" y="47839"/>
                    <a:pt x="34350" y="47536"/>
                  </a:cubicBezTo>
                  <a:cubicBezTo>
                    <a:pt x="34372" y="47360"/>
                    <a:pt x="34372" y="47205"/>
                    <a:pt x="34394" y="47029"/>
                  </a:cubicBezTo>
                  <a:cubicBezTo>
                    <a:pt x="34483" y="47536"/>
                    <a:pt x="34571" y="48022"/>
                    <a:pt x="34681" y="48530"/>
                  </a:cubicBezTo>
                  <a:cubicBezTo>
                    <a:pt x="34638" y="48856"/>
                    <a:pt x="34552" y="49160"/>
                    <a:pt x="34486" y="49485"/>
                  </a:cubicBezTo>
                  <a:lnTo>
                    <a:pt x="34486" y="49485"/>
                  </a:lnTo>
                  <a:cubicBezTo>
                    <a:pt x="34472" y="49424"/>
                    <a:pt x="34457" y="49363"/>
                    <a:pt x="34439" y="49302"/>
                  </a:cubicBezTo>
                  <a:cubicBezTo>
                    <a:pt x="34350" y="49015"/>
                    <a:pt x="34306" y="48751"/>
                    <a:pt x="34240" y="48464"/>
                  </a:cubicBezTo>
                  <a:cubicBezTo>
                    <a:pt x="34240" y="48464"/>
                    <a:pt x="34220" y="48464"/>
                    <a:pt x="34218" y="48444"/>
                  </a:cubicBezTo>
                  <a:lnTo>
                    <a:pt x="34218" y="48444"/>
                  </a:lnTo>
                  <a:cubicBezTo>
                    <a:pt x="34218" y="48451"/>
                    <a:pt x="34218" y="48457"/>
                    <a:pt x="34218" y="48464"/>
                  </a:cubicBezTo>
                  <a:cubicBezTo>
                    <a:pt x="34218" y="48530"/>
                    <a:pt x="34240" y="48552"/>
                    <a:pt x="34240" y="48618"/>
                  </a:cubicBezTo>
                  <a:cubicBezTo>
                    <a:pt x="34328" y="49015"/>
                    <a:pt x="34461" y="49435"/>
                    <a:pt x="34549" y="49876"/>
                  </a:cubicBezTo>
                  <a:cubicBezTo>
                    <a:pt x="34556" y="49910"/>
                    <a:pt x="34562" y="49943"/>
                    <a:pt x="34570" y="49976"/>
                  </a:cubicBezTo>
                  <a:lnTo>
                    <a:pt x="34570" y="49976"/>
                  </a:lnTo>
                  <a:cubicBezTo>
                    <a:pt x="34549" y="49823"/>
                    <a:pt x="34526" y="49670"/>
                    <a:pt x="34493" y="49516"/>
                  </a:cubicBezTo>
                  <a:lnTo>
                    <a:pt x="34493" y="49516"/>
                  </a:lnTo>
                  <a:cubicBezTo>
                    <a:pt x="34501" y="49522"/>
                    <a:pt x="34513" y="49527"/>
                    <a:pt x="34524" y="49527"/>
                  </a:cubicBezTo>
                  <a:cubicBezTo>
                    <a:pt x="34537" y="49527"/>
                    <a:pt x="34549" y="49520"/>
                    <a:pt x="34549" y="49501"/>
                  </a:cubicBezTo>
                  <a:cubicBezTo>
                    <a:pt x="34593" y="49236"/>
                    <a:pt x="34659" y="48993"/>
                    <a:pt x="34704" y="48706"/>
                  </a:cubicBezTo>
                  <a:cubicBezTo>
                    <a:pt x="34748" y="48795"/>
                    <a:pt x="34748" y="48905"/>
                    <a:pt x="34770" y="48993"/>
                  </a:cubicBezTo>
                  <a:cubicBezTo>
                    <a:pt x="34770" y="49302"/>
                    <a:pt x="34726" y="49589"/>
                    <a:pt x="34704" y="49898"/>
                  </a:cubicBezTo>
                  <a:cubicBezTo>
                    <a:pt x="34704" y="49987"/>
                    <a:pt x="34681" y="50097"/>
                    <a:pt x="34659" y="50185"/>
                  </a:cubicBezTo>
                  <a:cubicBezTo>
                    <a:pt x="34613" y="50124"/>
                    <a:pt x="34589" y="50052"/>
                    <a:pt x="34570" y="49976"/>
                  </a:cubicBezTo>
                  <a:lnTo>
                    <a:pt x="34570" y="49976"/>
                  </a:lnTo>
                  <a:cubicBezTo>
                    <a:pt x="34589" y="50112"/>
                    <a:pt x="34607" y="50248"/>
                    <a:pt x="34630" y="50384"/>
                  </a:cubicBezTo>
                  <a:lnTo>
                    <a:pt x="34630" y="50384"/>
                  </a:lnTo>
                  <a:cubicBezTo>
                    <a:pt x="34685" y="50206"/>
                    <a:pt x="34705" y="50060"/>
                    <a:pt x="34726" y="49876"/>
                  </a:cubicBezTo>
                  <a:cubicBezTo>
                    <a:pt x="34770" y="49678"/>
                    <a:pt x="34770" y="49523"/>
                    <a:pt x="34770" y="49324"/>
                  </a:cubicBezTo>
                  <a:cubicBezTo>
                    <a:pt x="34830" y="49729"/>
                    <a:pt x="34859" y="50128"/>
                    <a:pt x="34871" y="50527"/>
                  </a:cubicBezTo>
                  <a:lnTo>
                    <a:pt x="34871" y="50527"/>
                  </a:lnTo>
                  <a:cubicBezTo>
                    <a:pt x="34865" y="50524"/>
                    <a:pt x="34856" y="50522"/>
                    <a:pt x="34847" y="50522"/>
                  </a:cubicBezTo>
                  <a:cubicBezTo>
                    <a:pt x="34830" y="50522"/>
                    <a:pt x="34814" y="50528"/>
                    <a:pt x="34814" y="50539"/>
                  </a:cubicBezTo>
                  <a:cubicBezTo>
                    <a:pt x="34792" y="50715"/>
                    <a:pt x="34770" y="50826"/>
                    <a:pt x="34726" y="50980"/>
                  </a:cubicBezTo>
                  <a:cubicBezTo>
                    <a:pt x="34726" y="51019"/>
                    <a:pt x="34726" y="51050"/>
                    <a:pt x="34721" y="51082"/>
                  </a:cubicBezTo>
                  <a:lnTo>
                    <a:pt x="34721" y="51082"/>
                  </a:lnTo>
                  <a:cubicBezTo>
                    <a:pt x="34694" y="50922"/>
                    <a:pt x="34677" y="50777"/>
                    <a:pt x="34659" y="50605"/>
                  </a:cubicBezTo>
                  <a:lnTo>
                    <a:pt x="34644" y="50605"/>
                  </a:lnTo>
                  <a:cubicBezTo>
                    <a:pt x="34670" y="50783"/>
                    <a:pt x="34687" y="50957"/>
                    <a:pt x="34704" y="51157"/>
                  </a:cubicBezTo>
                  <a:cubicBezTo>
                    <a:pt x="34713" y="51129"/>
                    <a:pt x="34718" y="51105"/>
                    <a:pt x="34721" y="51082"/>
                  </a:cubicBezTo>
                  <a:lnTo>
                    <a:pt x="34721" y="51082"/>
                  </a:lnTo>
                  <a:cubicBezTo>
                    <a:pt x="34729" y="51127"/>
                    <a:pt x="34738" y="51174"/>
                    <a:pt x="34748" y="51223"/>
                  </a:cubicBezTo>
                  <a:cubicBezTo>
                    <a:pt x="34748" y="51223"/>
                    <a:pt x="34704" y="51223"/>
                    <a:pt x="34704" y="51267"/>
                  </a:cubicBezTo>
                  <a:lnTo>
                    <a:pt x="34704" y="51378"/>
                  </a:lnTo>
                  <a:cubicBezTo>
                    <a:pt x="34681" y="51400"/>
                    <a:pt x="34681" y="51422"/>
                    <a:pt x="34659" y="51422"/>
                  </a:cubicBezTo>
                  <a:cubicBezTo>
                    <a:pt x="34637" y="51422"/>
                    <a:pt x="34637" y="51444"/>
                    <a:pt x="34659" y="51444"/>
                  </a:cubicBezTo>
                  <a:lnTo>
                    <a:pt x="34704" y="51444"/>
                  </a:lnTo>
                  <a:cubicBezTo>
                    <a:pt x="34704" y="51620"/>
                    <a:pt x="34704" y="51753"/>
                    <a:pt x="34681" y="51929"/>
                  </a:cubicBezTo>
                  <a:cubicBezTo>
                    <a:pt x="34637" y="52084"/>
                    <a:pt x="34571" y="52261"/>
                    <a:pt x="34593" y="52437"/>
                  </a:cubicBezTo>
                  <a:cubicBezTo>
                    <a:pt x="34593" y="52459"/>
                    <a:pt x="34604" y="52470"/>
                    <a:pt x="34618" y="52470"/>
                  </a:cubicBezTo>
                  <a:cubicBezTo>
                    <a:pt x="34632" y="52470"/>
                    <a:pt x="34648" y="52459"/>
                    <a:pt x="34659" y="52437"/>
                  </a:cubicBezTo>
                  <a:cubicBezTo>
                    <a:pt x="34676" y="52267"/>
                    <a:pt x="34733" y="52124"/>
                    <a:pt x="34768" y="51966"/>
                  </a:cubicBezTo>
                  <a:lnTo>
                    <a:pt x="34768" y="51966"/>
                  </a:lnTo>
                  <a:cubicBezTo>
                    <a:pt x="34770" y="52087"/>
                    <a:pt x="34770" y="52207"/>
                    <a:pt x="34770" y="52327"/>
                  </a:cubicBezTo>
                  <a:cubicBezTo>
                    <a:pt x="34770" y="52404"/>
                    <a:pt x="34771" y="52482"/>
                    <a:pt x="34774" y="52560"/>
                  </a:cubicBezTo>
                  <a:lnTo>
                    <a:pt x="34774" y="52560"/>
                  </a:lnTo>
                  <a:cubicBezTo>
                    <a:pt x="34779" y="52311"/>
                    <a:pt x="34789" y="52064"/>
                    <a:pt x="34791" y="51825"/>
                  </a:cubicBezTo>
                  <a:lnTo>
                    <a:pt x="34791" y="51825"/>
                  </a:lnTo>
                  <a:cubicBezTo>
                    <a:pt x="34786" y="51874"/>
                    <a:pt x="34778" y="51920"/>
                    <a:pt x="34768" y="51966"/>
                  </a:cubicBezTo>
                  <a:lnTo>
                    <a:pt x="34768" y="51966"/>
                  </a:lnTo>
                  <a:cubicBezTo>
                    <a:pt x="34764" y="51753"/>
                    <a:pt x="34754" y="51536"/>
                    <a:pt x="34726" y="51311"/>
                  </a:cubicBezTo>
                  <a:cubicBezTo>
                    <a:pt x="34770" y="51223"/>
                    <a:pt x="34792" y="51157"/>
                    <a:pt x="34792" y="51068"/>
                  </a:cubicBezTo>
                  <a:cubicBezTo>
                    <a:pt x="34792" y="50958"/>
                    <a:pt x="34792" y="50848"/>
                    <a:pt x="34814" y="50737"/>
                  </a:cubicBezTo>
                  <a:cubicBezTo>
                    <a:pt x="34853" y="50679"/>
                    <a:pt x="34857" y="50638"/>
                    <a:pt x="34873" y="50570"/>
                  </a:cubicBezTo>
                  <a:lnTo>
                    <a:pt x="34873" y="50570"/>
                  </a:lnTo>
                  <a:cubicBezTo>
                    <a:pt x="34886" y="51029"/>
                    <a:pt x="34880" y="51487"/>
                    <a:pt x="34880" y="51952"/>
                  </a:cubicBezTo>
                  <a:cubicBezTo>
                    <a:pt x="34924" y="52393"/>
                    <a:pt x="34902" y="52812"/>
                    <a:pt x="34792" y="53188"/>
                  </a:cubicBezTo>
                  <a:cubicBezTo>
                    <a:pt x="34792" y="52994"/>
                    <a:pt x="34780" y="52776"/>
                    <a:pt x="34774" y="52560"/>
                  </a:cubicBezTo>
                  <a:lnTo>
                    <a:pt x="34774" y="52560"/>
                  </a:lnTo>
                  <a:cubicBezTo>
                    <a:pt x="34771" y="52666"/>
                    <a:pt x="34770" y="52772"/>
                    <a:pt x="34770" y="52879"/>
                  </a:cubicBezTo>
                  <a:cubicBezTo>
                    <a:pt x="34770" y="53099"/>
                    <a:pt x="34770" y="53298"/>
                    <a:pt x="34704" y="53497"/>
                  </a:cubicBezTo>
                  <a:cubicBezTo>
                    <a:pt x="34704" y="53519"/>
                    <a:pt x="34681" y="53585"/>
                    <a:pt x="34681" y="53607"/>
                  </a:cubicBezTo>
                  <a:cubicBezTo>
                    <a:pt x="34483" y="53960"/>
                    <a:pt x="34152" y="54269"/>
                    <a:pt x="33688" y="54402"/>
                  </a:cubicBezTo>
                  <a:cubicBezTo>
                    <a:pt x="33504" y="54461"/>
                    <a:pt x="33336" y="54491"/>
                    <a:pt x="33180" y="54491"/>
                  </a:cubicBezTo>
                  <a:cubicBezTo>
                    <a:pt x="32812" y="54491"/>
                    <a:pt x="32510" y="54324"/>
                    <a:pt x="32231" y="53982"/>
                  </a:cubicBezTo>
                  <a:cubicBezTo>
                    <a:pt x="32077" y="53828"/>
                    <a:pt x="32010" y="53695"/>
                    <a:pt x="31812" y="53651"/>
                  </a:cubicBezTo>
                  <a:cubicBezTo>
                    <a:pt x="31834" y="53607"/>
                    <a:pt x="31834" y="53585"/>
                    <a:pt x="31856" y="53541"/>
                  </a:cubicBezTo>
                  <a:cubicBezTo>
                    <a:pt x="32165" y="52746"/>
                    <a:pt x="32474" y="52040"/>
                    <a:pt x="32474" y="51113"/>
                  </a:cubicBezTo>
                  <a:cubicBezTo>
                    <a:pt x="32474" y="50296"/>
                    <a:pt x="32231" y="49457"/>
                    <a:pt x="32077" y="48640"/>
                  </a:cubicBezTo>
                  <a:cubicBezTo>
                    <a:pt x="31745" y="46675"/>
                    <a:pt x="31370" y="44711"/>
                    <a:pt x="30973" y="42790"/>
                  </a:cubicBezTo>
                  <a:cubicBezTo>
                    <a:pt x="30929" y="42547"/>
                    <a:pt x="30862" y="42282"/>
                    <a:pt x="30796" y="42062"/>
                  </a:cubicBezTo>
                  <a:cubicBezTo>
                    <a:pt x="30796" y="42039"/>
                    <a:pt x="30818" y="42039"/>
                    <a:pt x="30818" y="42017"/>
                  </a:cubicBezTo>
                  <a:cubicBezTo>
                    <a:pt x="30818" y="42017"/>
                    <a:pt x="30818" y="42008"/>
                    <a:pt x="30812" y="42008"/>
                  </a:cubicBezTo>
                  <a:cubicBezTo>
                    <a:pt x="30808" y="42008"/>
                    <a:pt x="30803" y="42010"/>
                    <a:pt x="30796" y="42017"/>
                  </a:cubicBezTo>
                  <a:cubicBezTo>
                    <a:pt x="30796" y="42017"/>
                    <a:pt x="30796" y="42039"/>
                    <a:pt x="30752" y="42039"/>
                  </a:cubicBezTo>
                  <a:cubicBezTo>
                    <a:pt x="30575" y="41443"/>
                    <a:pt x="30355" y="40847"/>
                    <a:pt x="30200" y="40229"/>
                  </a:cubicBezTo>
                  <a:cubicBezTo>
                    <a:pt x="30134" y="39854"/>
                    <a:pt x="30046" y="39479"/>
                    <a:pt x="30023" y="39125"/>
                  </a:cubicBezTo>
                  <a:cubicBezTo>
                    <a:pt x="29979" y="38905"/>
                    <a:pt x="29979" y="38728"/>
                    <a:pt x="29825" y="38574"/>
                  </a:cubicBezTo>
                  <a:lnTo>
                    <a:pt x="29803" y="38574"/>
                  </a:lnTo>
                  <a:cubicBezTo>
                    <a:pt x="29538" y="37183"/>
                    <a:pt x="29163" y="35836"/>
                    <a:pt x="29052" y="34445"/>
                  </a:cubicBezTo>
                  <a:cubicBezTo>
                    <a:pt x="29052" y="34401"/>
                    <a:pt x="29030" y="34335"/>
                    <a:pt x="28986" y="34313"/>
                  </a:cubicBezTo>
                  <a:cubicBezTo>
                    <a:pt x="29074" y="34225"/>
                    <a:pt x="29140" y="34158"/>
                    <a:pt x="29207" y="34070"/>
                  </a:cubicBezTo>
                  <a:cubicBezTo>
                    <a:pt x="29251" y="34291"/>
                    <a:pt x="29295" y="34490"/>
                    <a:pt x="29295" y="34710"/>
                  </a:cubicBezTo>
                  <a:cubicBezTo>
                    <a:pt x="29317" y="35064"/>
                    <a:pt x="29317" y="35417"/>
                    <a:pt x="29427" y="35770"/>
                  </a:cubicBezTo>
                  <a:cubicBezTo>
                    <a:pt x="29427" y="35790"/>
                    <a:pt x="29441" y="35801"/>
                    <a:pt x="29456" y="35801"/>
                  </a:cubicBezTo>
                  <a:cubicBezTo>
                    <a:pt x="29474" y="35801"/>
                    <a:pt x="29494" y="35784"/>
                    <a:pt x="29494" y="35748"/>
                  </a:cubicBezTo>
                  <a:cubicBezTo>
                    <a:pt x="29427" y="35306"/>
                    <a:pt x="29427" y="34865"/>
                    <a:pt x="29383" y="34423"/>
                  </a:cubicBezTo>
                  <a:cubicBezTo>
                    <a:pt x="29361" y="34313"/>
                    <a:pt x="29361" y="34114"/>
                    <a:pt x="29295" y="33982"/>
                  </a:cubicBezTo>
                  <a:cubicBezTo>
                    <a:pt x="29361" y="33938"/>
                    <a:pt x="29405" y="33849"/>
                    <a:pt x="29472" y="33783"/>
                  </a:cubicBezTo>
                  <a:cubicBezTo>
                    <a:pt x="29516" y="34158"/>
                    <a:pt x="29626" y="34512"/>
                    <a:pt x="29604" y="34887"/>
                  </a:cubicBezTo>
                  <a:cubicBezTo>
                    <a:pt x="29604" y="35108"/>
                    <a:pt x="29648" y="35328"/>
                    <a:pt x="29648" y="35527"/>
                  </a:cubicBezTo>
                  <a:cubicBezTo>
                    <a:pt x="29648" y="35748"/>
                    <a:pt x="29714" y="35880"/>
                    <a:pt x="29736" y="36101"/>
                  </a:cubicBezTo>
                  <a:cubicBezTo>
                    <a:pt x="29736" y="36123"/>
                    <a:pt x="29753" y="36134"/>
                    <a:pt x="29770" y="36134"/>
                  </a:cubicBezTo>
                  <a:cubicBezTo>
                    <a:pt x="29786" y="36134"/>
                    <a:pt x="29803" y="36123"/>
                    <a:pt x="29803" y="36101"/>
                  </a:cubicBezTo>
                  <a:cubicBezTo>
                    <a:pt x="29825" y="35925"/>
                    <a:pt x="29736" y="35704"/>
                    <a:pt x="29736" y="35505"/>
                  </a:cubicBezTo>
                  <a:cubicBezTo>
                    <a:pt x="29736" y="35284"/>
                    <a:pt x="29692" y="35086"/>
                    <a:pt x="29692" y="34865"/>
                  </a:cubicBezTo>
                  <a:cubicBezTo>
                    <a:pt x="29692" y="34490"/>
                    <a:pt x="29538" y="34114"/>
                    <a:pt x="29494" y="33761"/>
                  </a:cubicBezTo>
                  <a:lnTo>
                    <a:pt x="29670" y="33607"/>
                  </a:lnTo>
                  <a:lnTo>
                    <a:pt x="29736" y="33518"/>
                  </a:lnTo>
                  <a:lnTo>
                    <a:pt x="29736" y="33894"/>
                  </a:lnTo>
                  <a:cubicBezTo>
                    <a:pt x="29781" y="34181"/>
                    <a:pt x="29847" y="34423"/>
                    <a:pt x="29891" y="34710"/>
                  </a:cubicBezTo>
                  <a:cubicBezTo>
                    <a:pt x="29891" y="34953"/>
                    <a:pt x="29913" y="35196"/>
                    <a:pt x="29935" y="35439"/>
                  </a:cubicBezTo>
                  <a:cubicBezTo>
                    <a:pt x="29957" y="35704"/>
                    <a:pt x="30046" y="35947"/>
                    <a:pt x="30068" y="36189"/>
                  </a:cubicBezTo>
                  <a:cubicBezTo>
                    <a:pt x="30068" y="36200"/>
                    <a:pt x="30084" y="36206"/>
                    <a:pt x="30101" y="36206"/>
                  </a:cubicBezTo>
                  <a:cubicBezTo>
                    <a:pt x="30117" y="36206"/>
                    <a:pt x="30134" y="36200"/>
                    <a:pt x="30134" y="36189"/>
                  </a:cubicBezTo>
                  <a:cubicBezTo>
                    <a:pt x="30156" y="35991"/>
                    <a:pt x="30068" y="35814"/>
                    <a:pt x="30046" y="35593"/>
                  </a:cubicBezTo>
                  <a:cubicBezTo>
                    <a:pt x="29979" y="35284"/>
                    <a:pt x="29957" y="34997"/>
                    <a:pt x="29957" y="34710"/>
                  </a:cubicBezTo>
                  <a:cubicBezTo>
                    <a:pt x="29957" y="34490"/>
                    <a:pt x="29935" y="34313"/>
                    <a:pt x="29869" y="34092"/>
                  </a:cubicBezTo>
                  <a:cubicBezTo>
                    <a:pt x="29825" y="33871"/>
                    <a:pt x="29825" y="33651"/>
                    <a:pt x="29825" y="33408"/>
                  </a:cubicBezTo>
                  <a:lnTo>
                    <a:pt x="29979" y="33231"/>
                  </a:lnTo>
                  <a:lnTo>
                    <a:pt x="29979" y="33297"/>
                  </a:lnTo>
                  <a:cubicBezTo>
                    <a:pt x="30046" y="33607"/>
                    <a:pt x="30068" y="33894"/>
                    <a:pt x="30090" y="34203"/>
                  </a:cubicBezTo>
                  <a:cubicBezTo>
                    <a:pt x="30156" y="34732"/>
                    <a:pt x="30178" y="35262"/>
                    <a:pt x="30266" y="35770"/>
                  </a:cubicBezTo>
                  <a:cubicBezTo>
                    <a:pt x="30266" y="35792"/>
                    <a:pt x="30272" y="35803"/>
                    <a:pt x="30280" y="35803"/>
                  </a:cubicBezTo>
                  <a:cubicBezTo>
                    <a:pt x="30288" y="35803"/>
                    <a:pt x="30299" y="35792"/>
                    <a:pt x="30310" y="35770"/>
                  </a:cubicBezTo>
                  <a:cubicBezTo>
                    <a:pt x="30355" y="35527"/>
                    <a:pt x="30288" y="35284"/>
                    <a:pt x="30266" y="35064"/>
                  </a:cubicBezTo>
                  <a:cubicBezTo>
                    <a:pt x="30244" y="34777"/>
                    <a:pt x="30244" y="34534"/>
                    <a:pt x="30178" y="34291"/>
                  </a:cubicBezTo>
                  <a:cubicBezTo>
                    <a:pt x="30156" y="34070"/>
                    <a:pt x="30134" y="33849"/>
                    <a:pt x="30090" y="33651"/>
                  </a:cubicBezTo>
                  <a:cubicBezTo>
                    <a:pt x="30090" y="33584"/>
                    <a:pt x="30046" y="33408"/>
                    <a:pt x="30023" y="33231"/>
                  </a:cubicBezTo>
                  <a:cubicBezTo>
                    <a:pt x="30046" y="33187"/>
                    <a:pt x="30090" y="33143"/>
                    <a:pt x="30134" y="33099"/>
                  </a:cubicBezTo>
                  <a:lnTo>
                    <a:pt x="30134" y="33121"/>
                  </a:lnTo>
                  <a:cubicBezTo>
                    <a:pt x="30156" y="33231"/>
                    <a:pt x="30200" y="33320"/>
                    <a:pt x="30244" y="33430"/>
                  </a:cubicBezTo>
                  <a:cubicBezTo>
                    <a:pt x="30266" y="33562"/>
                    <a:pt x="30244" y="33673"/>
                    <a:pt x="30266" y="33805"/>
                  </a:cubicBezTo>
                  <a:cubicBezTo>
                    <a:pt x="30310" y="34269"/>
                    <a:pt x="30377" y="34688"/>
                    <a:pt x="30399" y="35174"/>
                  </a:cubicBezTo>
                  <a:cubicBezTo>
                    <a:pt x="30399" y="35185"/>
                    <a:pt x="30404" y="35190"/>
                    <a:pt x="30410" y="35190"/>
                  </a:cubicBezTo>
                  <a:cubicBezTo>
                    <a:pt x="30415" y="35190"/>
                    <a:pt x="30421" y="35185"/>
                    <a:pt x="30421" y="35174"/>
                  </a:cubicBezTo>
                  <a:cubicBezTo>
                    <a:pt x="30465" y="34997"/>
                    <a:pt x="30465" y="34865"/>
                    <a:pt x="30421" y="34688"/>
                  </a:cubicBezTo>
                  <a:cubicBezTo>
                    <a:pt x="30399" y="34445"/>
                    <a:pt x="30377" y="34181"/>
                    <a:pt x="30355" y="33916"/>
                  </a:cubicBezTo>
                  <a:cubicBezTo>
                    <a:pt x="30310" y="33739"/>
                    <a:pt x="30355" y="33518"/>
                    <a:pt x="30288" y="33320"/>
                  </a:cubicBezTo>
                  <a:cubicBezTo>
                    <a:pt x="30266" y="33209"/>
                    <a:pt x="30200" y="33143"/>
                    <a:pt x="30178" y="33033"/>
                  </a:cubicBezTo>
                  <a:cubicBezTo>
                    <a:pt x="30266" y="32966"/>
                    <a:pt x="30355" y="32878"/>
                    <a:pt x="30421" y="32768"/>
                  </a:cubicBezTo>
                  <a:lnTo>
                    <a:pt x="30597" y="33673"/>
                  </a:lnTo>
                  <a:cubicBezTo>
                    <a:pt x="30642" y="34114"/>
                    <a:pt x="30642" y="34600"/>
                    <a:pt x="30730" y="35019"/>
                  </a:cubicBezTo>
                  <a:cubicBezTo>
                    <a:pt x="30730" y="35041"/>
                    <a:pt x="30746" y="35053"/>
                    <a:pt x="30763" y="35053"/>
                  </a:cubicBezTo>
                  <a:cubicBezTo>
                    <a:pt x="30780" y="35053"/>
                    <a:pt x="30796" y="35041"/>
                    <a:pt x="30796" y="35019"/>
                  </a:cubicBezTo>
                  <a:cubicBezTo>
                    <a:pt x="30818" y="34865"/>
                    <a:pt x="30796" y="34666"/>
                    <a:pt x="30796" y="34512"/>
                  </a:cubicBezTo>
                  <a:cubicBezTo>
                    <a:pt x="30752" y="34269"/>
                    <a:pt x="30730" y="33982"/>
                    <a:pt x="30730" y="33739"/>
                  </a:cubicBezTo>
                  <a:cubicBezTo>
                    <a:pt x="30708" y="33364"/>
                    <a:pt x="30597" y="33033"/>
                    <a:pt x="30531" y="32701"/>
                  </a:cubicBezTo>
                  <a:cubicBezTo>
                    <a:pt x="30620" y="32635"/>
                    <a:pt x="30686" y="32547"/>
                    <a:pt x="30774" y="32459"/>
                  </a:cubicBezTo>
                  <a:cubicBezTo>
                    <a:pt x="30774" y="32768"/>
                    <a:pt x="30796" y="33077"/>
                    <a:pt x="30818" y="33386"/>
                  </a:cubicBezTo>
                  <a:cubicBezTo>
                    <a:pt x="30840" y="33607"/>
                    <a:pt x="30862" y="33783"/>
                    <a:pt x="30862" y="34004"/>
                  </a:cubicBezTo>
                  <a:cubicBezTo>
                    <a:pt x="30862" y="34181"/>
                    <a:pt x="30929" y="34269"/>
                    <a:pt x="30951" y="34401"/>
                  </a:cubicBezTo>
                  <a:cubicBezTo>
                    <a:pt x="30951" y="34412"/>
                    <a:pt x="30967" y="34418"/>
                    <a:pt x="30984" y="34418"/>
                  </a:cubicBezTo>
                  <a:cubicBezTo>
                    <a:pt x="31000" y="34418"/>
                    <a:pt x="31017" y="34412"/>
                    <a:pt x="31017" y="34401"/>
                  </a:cubicBezTo>
                  <a:cubicBezTo>
                    <a:pt x="31039" y="34269"/>
                    <a:pt x="30951" y="34158"/>
                    <a:pt x="30951" y="34004"/>
                  </a:cubicBezTo>
                  <a:cubicBezTo>
                    <a:pt x="30951" y="33849"/>
                    <a:pt x="30951" y="33717"/>
                    <a:pt x="30929" y="33562"/>
                  </a:cubicBezTo>
                  <a:cubicBezTo>
                    <a:pt x="30862" y="33187"/>
                    <a:pt x="30818" y="32790"/>
                    <a:pt x="30818" y="32414"/>
                  </a:cubicBezTo>
                  <a:cubicBezTo>
                    <a:pt x="30862" y="32348"/>
                    <a:pt x="30906" y="32304"/>
                    <a:pt x="30951" y="32238"/>
                  </a:cubicBezTo>
                  <a:cubicBezTo>
                    <a:pt x="30995" y="32481"/>
                    <a:pt x="31061" y="32768"/>
                    <a:pt x="31083" y="33010"/>
                  </a:cubicBezTo>
                  <a:lnTo>
                    <a:pt x="31260" y="34092"/>
                  </a:lnTo>
                  <a:cubicBezTo>
                    <a:pt x="31260" y="34103"/>
                    <a:pt x="31276" y="34109"/>
                    <a:pt x="31293" y="34109"/>
                  </a:cubicBezTo>
                  <a:cubicBezTo>
                    <a:pt x="31309" y="34109"/>
                    <a:pt x="31326" y="34103"/>
                    <a:pt x="31326" y="34092"/>
                  </a:cubicBezTo>
                  <a:cubicBezTo>
                    <a:pt x="31392" y="33805"/>
                    <a:pt x="31260" y="33496"/>
                    <a:pt x="31216" y="33209"/>
                  </a:cubicBezTo>
                  <a:cubicBezTo>
                    <a:pt x="31171" y="33033"/>
                    <a:pt x="31149" y="32856"/>
                    <a:pt x="31105" y="32679"/>
                  </a:cubicBezTo>
                  <a:cubicBezTo>
                    <a:pt x="31061" y="32525"/>
                    <a:pt x="31017" y="32348"/>
                    <a:pt x="30995" y="32194"/>
                  </a:cubicBezTo>
                  <a:cubicBezTo>
                    <a:pt x="31105" y="32083"/>
                    <a:pt x="31171" y="31951"/>
                    <a:pt x="31260" y="31840"/>
                  </a:cubicBezTo>
                  <a:lnTo>
                    <a:pt x="31679" y="31244"/>
                  </a:lnTo>
                  <a:close/>
                  <a:moveTo>
                    <a:pt x="31039" y="45108"/>
                  </a:moveTo>
                  <a:cubicBezTo>
                    <a:pt x="31171" y="45748"/>
                    <a:pt x="31282" y="46366"/>
                    <a:pt x="31392" y="47007"/>
                  </a:cubicBezTo>
                  <a:cubicBezTo>
                    <a:pt x="31436" y="47205"/>
                    <a:pt x="31458" y="47382"/>
                    <a:pt x="31458" y="47581"/>
                  </a:cubicBezTo>
                  <a:cubicBezTo>
                    <a:pt x="31458" y="47867"/>
                    <a:pt x="31414" y="48132"/>
                    <a:pt x="31392" y="48419"/>
                  </a:cubicBezTo>
                  <a:cubicBezTo>
                    <a:pt x="31370" y="48662"/>
                    <a:pt x="31348" y="48949"/>
                    <a:pt x="31282" y="49214"/>
                  </a:cubicBezTo>
                  <a:cubicBezTo>
                    <a:pt x="31238" y="49435"/>
                    <a:pt x="31149" y="49634"/>
                    <a:pt x="31127" y="49854"/>
                  </a:cubicBezTo>
                  <a:cubicBezTo>
                    <a:pt x="31127" y="49865"/>
                    <a:pt x="31133" y="49871"/>
                    <a:pt x="31141" y="49871"/>
                  </a:cubicBezTo>
                  <a:cubicBezTo>
                    <a:pt x="31149" y="49871"/>
                    <a:pt x="31160" y="49865"/>
                    <a:pt x="31171" y="49854"/>
                  </a:cubicBezTo>
                  <a:cubicBezTo>
                    <a:pt x="31370" y="49324"/>
                    <a:pt x="31414" y="48839"/>
                    <a:pt x="31503" y="48287"/>
                  </a:cubicBezTo>
                  <a:cubicBezTo>
                    <a:pt x="31547" y="48066"/>
                    <a:pt x="31547" y="47867"/>
                    <a:pt x="31547" y="47669"/>
                  </a:cubicBezTo>
                  <a:cubicBezTo>
                    <a:pt x="31613" y="48243"/>
                    <a:pt x="31701" y="48861"/>
                    <a:pt x="31834" y="49435"/>
                  </a:cubicBezTo>
                  <a:cubicBezTo>
                    <a:pt x="31988" y="50163"/>
                    <a:pt x="32143" y="50958"/>
                    <a:pt x="32099" y="51665"/>
                  </a:cubicBezTo>
                  <a:cubicBezTo>
                    <a:pt x="32032" y="52437"/>
                    <a:pt x="31767" y="53077"/>
                    <a:pt x="31480" y="53806"/>
                  </a:cubicBezTo>
                  <a:cubicBezTo>
                    <a:pt x="31356" y="54014"/>
                    <a:pt x="30662" y="55300"/>
                    <a:pt x="30158" y="55300"/>
                  </a:cubicBezTo>
                  <a:cubicBezTo>
                    <a:pt x="30127" y="55300"/>
                    <a:pt x="30097" y="55295"/>
                    <a:pt x="30068" y="55285"/>
                  </a:cubicBezTo>
                  <a:cubicBezTo>
                    <a:pt x="30244" y="54866"/>
                    <a:pt x="30377" y="54424"/>
                    <a:pt x="30487" y="54093"/>
                  </a:cubicBezTo>
                  <a:cubicBezTo>
                    <a:pt x="30951" y="52658"/>
                    <a:pt x="31039" y="51223"/>
                    <a:pt x="31039" y="49744"/>
                  </a:cubicBezTo>
                  <a:cubicBezTo>
                    <a:pt x="31039" y="49413"/>
                    <a:pt x="31039" y="49082"/>
                    <a:pt x="31017" y="48773"/>
                  </a:cubicBezTo>
                  <a:cubicBezTo>
                    <a:pt x="31039" y="48618"/>
                    <a:pt x="31105" y="48530"/>
                    <a:pt x="31105" y="48353"/>
                  </a:cubicBezTo>
                  <a:lnTo>
                    <a:pt x="31105" y="47669"/>
                  </a:lnTo>
                  <a:lnTo>
                    <a:pt x="31105" y="46190"/>
                  </a:lnTo>
                  <a:cubicBezTo>
                    <a:pt x="31105" y="46168"/>
                    <a:pt x="31089" y="46157"/>
                    <a:pt x="31072" y="46157"/>
                  </a:cubicBezTo>
                  <a:cubicBezTo>
                    <a:pt x="31056" y="46157"/>
                    <a:pt x="31039" y="46168"/>
                    <a:pt x="31039" y="46190"/>
                  </a:cubicBezTo>
                  <a:lnTo>
                    <a:pt x="31039" y="45527"/>
                  </a:lnTo>
                  <a:lnTo>
                    <a:pt x="31039" y="45461"/>
                  </a:lnTo>
                  <a:lnTo>
                    <a:pt x="31039" y="45108"/>
                  </a:lnTo>
                  <a:close/>
                  <a:moveTo>
                    <a:pt x="25299" y="48221"/>
                  </a:moveTo>
                  <a:cubicBezTo>
                    <a:pt x="25321" y="48441"/>
                    <a:pt x="25388" y="48640"/>
                    <a:pt x="25410" y="48861"/>
                  </a:cubicBezTo>
                  <a:cubicBezTo>
                    <a:pt x="25388" y="49214"/>
                    <a:pt x="25365" y="49634"/>
                    <a:pt x="25299" y="49987"/>
                  </a:cubicBezTo>
                  <a:cubicBezTo>
                    <a:pt x="25277" y="50097"/>
                    <a:pt x="25255" y="50208"/>
                    <a:pt x="25255" y="50318"/>
                  </a:cubicBezTo>
                  <a:cubicBezTo>
                    <a:pt x="25255" y="50450"/>
                    <a:pt x="25299" y="50605"/>
                    <a:pt x="25255" y="50737"/>
                  </a:cubicBezTo>
                  <a:lnTo>
                    <a:pt x="25255" y="50671"/>
                  </a:lnTo>
                  <a:cubicBezTo>
                    <a:pt x="25255" y="50660"/>
                    <a:pt x="25244" y="50655"/>
                    <a:pt x="25233" y="50655"/>
                  </a:cubicBezTo>
                  <a:cubicBezTo>
                    <a:pt x="25222" y="50655"/>
                    <a:pt x="25211" y="50660"/>
                    <a:pt x="25211" y="50671"/>
                  </a:cubicBezTo>
                  <a:lnTo>
                    <a:pt x="25211" y="50848"/>
                  </a:lnTo>
                  <a:cubicBezTo>
                    <a:pt x="25211" y="50863"/>
                    <a:pt x="25233" y="50879"/>
                    <a:pt x="25254" y="50879"/>
                  </a:cubicBezTo>
                  <a:cubicBezTo>
                    <a:pt x="25262" y="50879"/>
                    <a:pt x="25271" y="50876"/>
                    <a:pt x="25277" y="50870"/>
                  </a:cubicBezTo>
                  <a:cubicBezTo>
                    <a:pt x="25365" y="50781"/>
                    <a:pt x="25365" y="50715"/>
                    <a:pt x="25365" y="50627"/>
                  </a:cubicBezTo>
                  <a:cubicBezTo>
                    <a:pt x="25365" y="50428"/>
                    <a:pt x="25321" y="50274"/>
                    <a:pt x="25365" y="50075"/>
                  </a:cubicBezTo>
                  <a:cubicBezTo>
                    <a:pt x="25410" y="49766"/>
                    <a:pt x="25432" y="49457"/>
                    <a:pt x="25432" y="49170"/>
                  </a:cubicBezTo>
                  <a:cubicBezTo>
                    <a:pt x="25476" y="49324"/>
                    <a:pt x="25498" y="49457"/>
                    <a:pt x="25520" y="49634"/>
                  </a:cubicBezTo>
                  <a:lnTo>
                    <a:pt x="25520" y="50428"/>
                  </a:lnTo>
                  <a:cubicBezTo>
                    <a:pt x="25520" y="50715"/>
                    <a:pt x="25542" y="51002"/>
                    <a:pt x="25432" y="51289"/>
                  </a:cubicBezTo>
                  <a:lnTo>
                    <a:pt x="25410" y="51289"/>
                  </a:lnTo>
                  <a:cubicBezTo>
                    <a:pt x="25410" y="51311"/>
                    <a:pt x="25410" y="51378"/>
                    <a:pt x="25388" y="51400"/>
                  </a:cubicBezTo>
                  <a:cubicBezTo>
                    <a:pt x="25388" y="51428"/>
                    <a:pt x="25405" y="51455"/>
                    <a:pt x="25429" y="51455"/>
                  </a:cubicBezTo>
                  <a:cubicBezTo>
                    <a:pt x="25443" y="51455"/>
                    <a:pt x="25460" y="51446"/>
                    <a:pt x="25476" y="51422"/>
                  </a:cubicBezTo>
                  <a:cubicBezTo>
                    <a:pt x="25630" y="51179"/>
                    <a:pt x="25630" y="50870"/>
                    <a:pt x="25608" y="50605"/>
                  </a:cubicBezTo>
                  <a:lnTo>
                    <a:pt x="25608" y="50053"/>
                  </a:lnTo>
                  <a:cubicBezTo>
                    <a:pt x="25630" y="50163"/>
                    <a:pt x="25652" y="50296"/>
                    <a:pt x="25652" y="50406"/>
                  </a:cubicBezTo>
                  <a:cubicBezTo>
                    <a:pt x="25652" y="50450"/>
                    <a:pt x="25697" y="50517"/>
                    <a:pt x="25697" y="50539"/>
                  </a:cubicBezTo>
                  <a:cubicBezTo>
                    <a:pt x="25652" y="50605"/>
                    <a:pt x="25652" y="50627"/>
                    <a:pt x="25652" y="50671"/>
                  </a:cubicBezTo>
                  <a:cubicBezTo>
                    <a:pt x="25652" y="50848"/>
                    <a:pt x="25630" y="50980"/>
                    <a:pt x="25608" y="51157"/>
                  </a:cubicBezTo>
                  <a:cubicBezTo>
                    <a:pt x="25586" y="51289"/>
                    <a:pt x="25608" y="51444"/>
                    <a:pt x="25586" y="51598"/>
                  </a:cubicBezTo>
                  <a:cubicBezTo>
                    <a:pt x="25542" y="51731"/>
                    <a:pt x="25520" y="51819"/>
                    <a:pt x="25542" y="51929"/>
                  </a:cubicBezTo>
                  <a:cubicBezTo>
                    <a:pt x="25542" y="51940"/>
                    <a:pt x="25553" y="51946"/>
                    <a:pt x="25564" y="51946"/>
                  </a:cubicBezTo>
                  <a:cubicBezTo>
                    <a:pt x="25575" y="51946"/>
                    <a:pt x="25586" y="51940"/>
                    <a:pt x="25586" y="51929"/>
                  </a:cubicBezTo>
                  <a:cubicBezTo>
                    <a:pt x="25586" y="52084"/>
                    <a:pt x="25586" y="52261"/>
                    <a:pt x="25608" y="52393"/>
                  </a:cubicBezTo>
                  <a:cubicBezTo>
                    <a:pt x="25608" y="52404"/>
                    <a:pt x="25614" y="52410"/>
                    <a:pt x="25622" y="52410"/>
                  </a:cubicBezTo>
                  <a:cubicBezTo>
                    <a:pt x="25630" y="52410"/>
                    <a:pt x="25641" y="52404"/>
                    <a:pt x="25652" y="52393"/>
                  </a:cubicBezTo>
                  <a:cubicBezTo>
                    <a:pt x="25719" y="52106"/>
                    <a:pt x="25652" y="51819"/>
                    <a:pt x="25652" y="51532"/>
                  </a:cubicBezTo>
                  <a:cubicBezTo>
                    <a:pt x="25652" y="51510"/>
                    <a:pt x="25630" y="51510"/>
                    <a:pt x="25630" y="51510"/>
                  </a:cubicBezTo>
                  <a:cubicBezTo>
                    <a:pt x="25630" y="51422"/>
                    <a:pt x="25652" y="51333"/>
                    <a:pt x="25652" y="51223"/>
                  </a:cubicBezTo>
                  <a:cubicBezTo>
                    <a:pt x="25652" y="51113"/>
                    <a:pt x="25719" y="51002"/>
                    <a:pt x="25741" y="50870"/>
                  </a:cubicBezTo>
                  <a:lnTo>
                    <a:pt x="25741" y="50671"/>
                  </a:lnTo>
                  <a:cubicBezTo>
                    <a:pt x="25984" y="52084"/>
                    <a:pt x="26271" y="53497"/>
                    <a:pt x="26646" y="54866"/>
                  </a:cubicBezTo>
                  <a:cubicBezTo>
                    <a:pt x="26734" y="55130"/>
                    <a:pt x="26845" y="55462"/>
                    <a:pt x="26977" y="55726"/>
                  </a:cubicBezTo>
                  <a:cubicBezTo>
                    <a:pt x="26960" y="55728"/>
                    <a:pt x="26944" y="55729"/>
                    <a:pt x="26928" y="55729"/>
                  </a:cubicBezTo>
                  <a:cubicBezTo>
                    <a:pt x="26733" y="55729"/>
                    <a:pt x="26592" y="55613"/>
                    <a:pt x="26469" y="55572"/>
                  </a:cubicBezTo>
                  <a:cubicBezTo>
                    <a:pt x="26072" y="55373"/>
                    <a:pt x="25763" y="55197"/>
                    <a:pt x="25542" y="54821"/>
                  </a:cubicBezTo>
                  <a:cubicBezTo>
                    <a:pt x="25299" y="54380"/>
                    <a:pt x="25255" y="53740"/>
                    <a:pt x="25167" y="53254"/>
                  </a:cubicBezTo>
                  <a:cubicBezTo>
                    <a:pt x="25056" y="52614"/>
                    <a:pt x="24858" y="51996"/>
                    <a:pt x="24880" y="51378"/>
                  </a:cubicBezTo>
                  <a:cubicBezTo>
                    <a:pt x="24880" y="51046"/>
                    <a:pt x="24924" y="50715"/>
                    <a:pt x="24924" y="50384"/>
                  </a:cubicBezTo>
                  <a:cubicBezTo>
                    <a:pt x="24924" y="50406"/>
                    <a:pt x="24924" y="50428"/>
                    <a:pt x="24946" y="50450"/>
                  </a:cubicBezTo>
                  <a:cubicBezTo>
                    <a:pt x="24946" y="50472"/>
                    <a:pt x="24957" y="50483"/>
                    <a:pt x="24968" y="50483"/>
                  </a:cubicBezTo>
                  <a:cubicBezTo>
                    <a:pt x="24979" y="50483"/>
                    <a:pt x="24990" y="50472"/>
                    <a:pt x="24990" y="50450"/>
                  </a:cubicBezTo>
                  <a:cubicBezTo>
                    <a:pt x="25078" y="50340"/>
                    <a:pt x="25078" y="50208"/>
                    <a:pt x="25101" y="50097"/>
                  </a:cubicBezTo>
                  <a:cubicBezTo>
                    <a:pt x="25145" y="49876"/>
                    <a:pt x="25167" y="49678"/>
                    <a:pt x="25189" y="49457"/>
                  </a:cubicBezTo>
                  <a:cubicBezTo>
                    <a:pt x="25211" y="49170"/>
                    <a:pt x="25189" y="48883"/>
                    <a:pt x="25277" y="48574"/>
                  </a:cubicBezTo>
                  <a:cubicBezTo>
                    <a:pt x="25299" y="48508"/>
                    <a:pt x="25299" y="48353"/>
                    <a:pt x="25299" y="48221"/>
                  </a:cubicBezTo>
                  <a:close/>
                  <a:moveTo>
                    <a:pt x="34748" y="21487"/>
                  </a:moveTo>
                  <a:cubicBezTo>
                    <a:pt x="34748" y="21487"/>
                    <a:pt x="34748" y="21509"/>
                    <a:pt x="34770" y="21509"/>
                  </a:cubicBezTo>
                  <a:cubicBezTo>
                    <a:pt x="34483" y="21752"/>
                    <a:pt x="34328" y="22083"/>
                    <a:pt x="34107" y="22370"/>
                  </a:cubicBezTo>
                  <a:cubicBezTo>
                    <a:pt x="33997" y="22502"/>
                    <a:pt x="33931" y="22635"/>
                    <a:pt x="33865" y="22789"/>
                  </a:cubicBezTo>
                  <a:cubicBezTo>
                    <a:pt x="33776" y="22900"/>
                    <a:pt x="33688" y="22944"/>
                    <a:pt x="33644" y="23121"/>
                  </a:cubicBezTo>
                  <a:cubicBezTo>
                    <a:pt x="33644" y="23143"/>
                    <a:pt x="33666" y="23143"/>
                    <a:pt x="33666" y="23143"/>
                  </a:cubicBezTo>
                  <a:cubicBezTo>
                    <a:pt x="33423" y="23562"/>
                    <a:pt x="33202" y="23959"/>
                    <a:pt x="32915" y="24379"/>
                  </a:cubicBezTo>
                  <a:cubicBezTo>
                    <a:pt x="32165" y="25505"/>
                    <a:pt x="31348" y="26586"/>
                    <a:pt x="30620" y="27712"/>
                  </a:cubicBezTo>
                  <a:cubicBezTo>
                    <a:pt x="30266" y="28242"/>
                    <a:pt x="29825" y="28750"/>
                    <a:pt x="29472" y="29258"/>
                  </a:cubicBezTo>
                  <a:cubicBezTo>
                    <a:pt x="29052" y="29854"/>
                    <a:pt x="28633" y="30406"/>
                    <a:pt x="28191" y="30957"/>
                  </a:cubicBezTo>
                  <a:cubicBezTo>
                    <a:pt x="27794" y="31443"/>
                    <a:pt x="27352" y="31885"/>
                    <a:pt x="26845" y="32304"/>
                  </a:cubicBezTo>
                  <a:cubicBezTo>
                    <a:pt x="26552" y="32562"/>
                    <a:pt x="26260" y="32780"/>
                    <a:pt x="25884" y="32780"/>
                  </a:cubicBezTo>
                  <a:cubicBezTo>
                    <a:pt x="25777" y="32780"/>
                    <a:pt x="25664" y="32762"/>
                    <a:pt x="25542" y="32724"/>
                  </a:cubicBezTo>
                  <a:cubicBezTo>
                    <a:pt x="25332" y="32647"/>
                    <a:pt x="25139" y="32505"/>
                    <a:pt x="24991" y="32354"/>
                  </a:cubicBezTo>
                  <a:lnTo>
                    <a:pt x="24991" y="32354"/>
                  </a:lnTo>
                  <a:cubicBezTo>
                    <a:pt x="24997" y="32691"/>
                    <a:pt x="25045" y="33077"/>
                    <a:pt x="25189" y="33386"/>
                  </a:cubicBezTo>
                  <a:cubicBezTo>
                    <a:pt x="25189" y="33562"/>
                    <a:pt x="25189" y="33783"/>
                    <a:pt x="25167" y="33982"/>
                  </a:cubicBezTo>
                  <a:cubicBezTo>
                    <a:pt x="25167" y="34269"/>
                    <a:pt x="25167" y="34534"/>
                    <a:pt x="25189" y="34821"/>
                  </a:cubicBezTo>
                  <a:cubicBezTo>
                    <a:pt x="25255" y="35152"/>
                    <a:pt x="25211" y="35439"/>
                    <a:pt x="25299" y="35748"/>
                  </a:cubicBezTo>
                  <a:cubicBezTo>
                    <a:pt x="25299" y="35755"/>
                    <a:pt x="25302" y="35758"/>
                    <a:pt x="25305" y="35758"/>
                  </a:cubicBezTo>
                  <a:cubicBezTo>
                    <a:pt x="25311" y="35758"/>
                    <a:pt x="25321" y="35748"/>
                    <a:pt x="25321" y="35748"/>
                  </a:cubicBezTo>
                  <a:cubicBezTo>
                    <a:pt x="25277" y="35439"/>
                    <a:pt x="25299" y="35174"/>
                    <a:pt x="25277" y="34865"/>
                  </a:cubicBezTo>
                  <a:cubicBezTo>
                    <a:pt x="25211" y="34534"/>
                    <a:pt x="25211" y="34203"/>
                    <a:pt x="25211" y="33871"/>
                  </a:cubicBezTo>
                  <a:lnTo>
                    <a:pt x="25211" y="33518"/>
                  </a:lnTo>
                  <a:cubicBezTo>
                    <a:pt x="25255" y="33540"/>
                    <a:pt x="25277" y="33607"/>
                    <a:pt x="25299" y="33629"/>
                  </a:cubicBezTo>
                  <a:cubicBezTo>
                    <a:pt x="25321" y="34004"/>
                    <a:pt x="25432" y="34379"/>
                    <a:pt x="25476" y="34754"/>
                  </a:cubicBezTo>
                  <a:cubicBezTo>
                    <a:pt x="25498" y="34975"/>
                    <a:pt x="25520" y="35196"/>
                    <a:pt x="25520" y="35417"/>
                  </a:cubicBezTo>
                  <a:cubicBezTo>
                    <a:pt x="25542" y="35660"/>
                    <a:pt x="25520" y="35925"/>
                    <a:pt x="25542" y="36145"/>
                  </a:cubicBezTo>
                  <a:cubicBezTo>
                    <a:pt x="25542" y="36156"/>
                    <a:pt x="25559" y="36162"/>
                    <a:pt x="25575" y="36162"/>
                  </a:cubicBezTo>
                  <a:cubicBezTo>
                    <a:pt x="25592" y="36162"/>
                    <a:pt x="25608" y="36156"/>
                    <a:pt x="25608" y="36145"/>
                  </a:cubicBezTo>
                  <a:cubicBezTo>
                    <a:pt x="25719" y="35306"/>
                    <a:pt x="25432" y="34512"/>
                    <a:pt x="25365" y="33673"/>
                  </a:cubicBezTo>
                  <a:lnTo>
                    <a:pt x="25365" y="33673"/>
                  </a:lnTo>
                  <a:lnTo>
                    <a:pt x="25410" y="33739"/>
                  </a:lnTo>
                  <a:cubicBezTo>
                    <a:pt x="25432" y="33827"/>
                    <a:pt x="25476" y="33938"/>
                    <a:pt x="25498" y="34004"/>
                  </a:cubicBezTo>
                  <a:cubicBezTo>
                    <a:pt x="25520" y="34644"/>
                    <a:pt x="25608" y="35284"/>
                    <a:pt x="25697" y="35925"/>
                  </a:cubicBezTo>
                  <a:cubicBezTo>
                    <a:pt x="25697" y="35936"/>
                    <a:pt x="25708" y="35941"/>
                    <a:pt x="25719" y="35941"/>
                  </a:cubicBezTo>
                  <a:cubicBezTo>
                    <a:pt x="25730" y="35941"/>
                    <a:pt x="25741" y="35936"/>
                    <a:pt x="25741" y="35925"/>
                  </a:cubicBezTo>
                  <a:cubicBezTo>
                    <a:pt x="25763" y="35770"/>
                    <a:pt x="25741" y="35704"/>
                    <a:pt x="25719" y="35593"/>
                  </a:cubicBezTo>
                  <a:cubicBezTo>
                    <a:pt x="25697" y="35395"/>
                    <a:pt x="25697" y="35218"/>
                    <a:pt x="25652" y="35041"/>
                  </a:cubicBezTo>
                  <a:cubicBezTo>
                    <a:pt x="25630" y="34754"/>
                    <a:pt x="25608" y="34512"/>
                    <a:pt x="25586" y="34269"/>
                  </a:cubicBezTo>
                  <a:lnTo>
                    <a:pt x="25586" y="34269"/>
                  </a:lnTo>
                  <a:cubicBezTo>
                    <a:pt x="25630" y="34379"/>
                    <a:pt x="25697" y="34490"/>
                    <a:pt x="25763" y="34600"/>
                  </a:cubicBezTo>
                  <a:cubicBezTo>
                    <a:pt x="25763" y="34843"/>
                    <a:pt x="25763" y="35108"/>
                    <a:pt x="25807" y="35373"/>
                  </a:cubicBezTo>
                  <a:cubicBezTo>
                    <a:pt x="25829" y="35549"/>
                    <a:pt x="25807" y="35726"/>
                    <a:pt x="25829" y="35925"/>
                  </a:cubicBezTo>
                  <a:cubicBezTo>
                    <a:pt x="25829" y="36101"/>
                    <a:pt x="25873" y="36278"/>
                    <a:pt x="25917" y="36476"/>
                  </a:cubicBezTo>
                  <a:cubicBezTo>
                    <a:pt x="25917" y="36487"/>
                    <a:pt x="25928" y="36493"/>
                    <a:pt x="25939" y="36493"/>
                  </a:cubicBezTo>
                  <a:cubicBezTo>
                    <a:pt x="25950" y="36493"/>
                    <a:pt x="25962" y="36487"/>
                    <a:pt x="25962" y="36476"/>
                  </a:cubicBezTo>
                  <a:cubicBezTo>
                    <a:pt x="25984" y="36300"/>
                    <a:pt x="25917" y="36145"/>
                    <a:pt x="25917" y="35969"/>
                  </a:cubicBezTo>
                  <a:lnTo>
                    <a:pt x="25917" y="35483"/>
                  </a:lnTo>
                  <a:cubicBezTo>
                    <a:pt x="25873" y="35218"/>
                    <a:pt x="25873" y="34953"/>
                    <a:pt x="25851" y="34710"/>
                  </a:cubicBezTo>
                  <a:lnTo>
                    <a:pt x="25851" y="34710"/>
                  </a:lnTo>
                  <a:cubicBezTo>
                    <a:pt x="25962" y="34843"/>
                    <a:pt x="26094" y="34931"/>
                    <a:pt x="26271" y="34975"/>
                  </a:cubicBezTo>
                  <a:cubicBezTo>
                    <a:pt x="26293" y="34997"/>
                    <a:pt x="26315" y="34997"/>
                    <a:pt x="26359" y="34997"/>
                  </a:cubicBezTo>
                  <a:lnTo>
                    <a:pt x="26403" y="34997"/>
                  </a:lnTo>
                  <a:lnTo>
                    <a:pt x="26403" y="35064"/>
                  </a:lnTo>
                  <a:lnTo>
                    <a:pt x="26403" y="35108"/>
                  </a:lnTo>
                  <a:lnTo>
                    <a:pt x="26403" y="35373"/>
                  </a:lnTo>
                  <a:cubicBezTo>
                    <a:pt x="26381" y="35814"/>
                    <a:pt x="26271" y="36211"/>
                    <a:pt x="26293" y="36653"/>
                  </a:cubicBezTo>
                  <a:cubicBezTo>
                    <a:pt x="26293" y="36675"/>
                    <a:pt x="26298" y="36686"/>
                    <a:pt x="26304" y="36686"/>
                  </a:cubicBezTo>
                  <a:cubicBezTo>
                    <a:pt x="26309" y="36686"/>
                    <a:pt x="26315" y="36675"/>
                    <a:pt x="26315" y="36653"/>
                  </a:cubicBezTo>
                  <a:cubicBezTo>
                    <a:pt x="26359" y="36432"/>
                    <a:pt x="26381" y="36211"/>
                    <a:pt x="26381" y="35991"/>
                  </a:cubicBezTo>
                  <a:lnTo>
                    <a:pt x="26381" y="36278"/>
                  </a:lnTo>
                  <a:cubicBezTo>
                    <a:pt x="26381" y="36498"/>
                    <a:pt x="26359" y="36697"/>
                    <a:pt x="26491" y="36874"/>
                  </a:cubicBezTo>
                  <a:cubicBezTo>
                    <a:pt x="26491" y="36887"/>
                    <a:pt x="26496" y="36893"/>
                    <a:pt x="26501" y="36893"/>
                  </a:cubicBezTo>
                  <a:cubicBezTo>
                    <a:pt x="26512" y="36893"/>
                    <a:pt x="26529" y="36867"/>
                    <a:pt x="26513" y="36852"/>
                  </a:cubicBezTo>
                  <a:cubicBezTo>
                    <a:pt x="26425" y="36609"/>
                    <a:pt x="26425" y="36300"/>
                    <a:pt x="26425" y="35991"/>
                  </a:cubicBezTo>
                  <a:cubicBezTo>
                    <a:pt x="26491" y="35704"/>
                    <a:pt x="26469" y="35395"/>
                    <a:pt x="26425" y="35086"/>
                  </a:cubicBezTo>
                  <a:lnTo>
                    <a:pt x="26425" y="35064"/>
                  </a:lnTo>
                  <a:lnTo>
                    <a:pt x="26425" y="35019"/>
                  </a:lnTo>
                  <a:cubicBezTo>
                    <a:pt x="26513" y="35019"/>
                    <a:pt x="26580" y="35064"/>
                    <a:pt x="26646" y="35064"/>
                  </a:cubicBezTo>
                  <a:cubicBezTo>
                    <a:pt x="26624" y="35086"/>
                    <a:pt x="26624" y="35108"/>
                    <a:pt x="26646" y="35174"/>
                  </a:cubicBezTo>
                  <a:lnTo>
                    <a:pt x="26646" y="35284"/>
                  </a:lnTo>
                  <a:cubicBezTo>
                    <a:pt x="26690" y="35417"/>
                    <a:pt x="26712" y="35527"/>
                    <a:pt x="26734" y="35660"/>
                  </a:cubicBezTo>
                  <a:cubicBezTo>
                    <a:pt x="26756" y="35902"/>
                    <a:pt x="26822" y="36167"/>
                    <a:pt x="26845" y="36410"/>
                  </a:cubicBezTo>
                  <a:cubicBezTo>
                    <a:pt x="26845" y="36432"/>
                    <a:pt x="26867" y="36443"/>
                    <a:pt x="26889" y="36443"/>
                  </a:cubicBezTo>
                  <a:cubicBezTo>
                    <a:pt x="26911" y="36443"/>
                    <a:pt x="26933" y="36432"/>
                    <a:pt x="26933" y="36410"/>
                  </a:cubicBezTo>
                  <a:cubicBezTo>
                    <a:pt x="26928" y="36335"/>
                    <a:pt x="26920" y="36259"/>
                    <a:pt x="26911" y="36182"/>
                  </a:cubicBezTo>
                  <a:lnTo>
                    <a:pt x="26911" y="36182"/>
                  </a:lnTo>
                  <a:cubicBezTo>
                    <a:pt x="26911" y="36206"/>
                    <a:pt x="26911" y="36230"/>
                    <a:pt x="26911" y="36256"/>
                  </a:cubicBezTo>
                  <a:cubicBezTo>
                    <a:pt x="26889" y="36104"/>
                    <a:pt x="26867" y="35952"/>
                    <a:pt x="26848" y="35801"/>
                  </a:cubicBezTo>
                  <a:lnTo>
                    <a:pt x="26848" y="35801"/>
                  </a:lnTo>
                  <a:cubicBezTo>
                    <a:pt x="26872" y="35928"/>
                    <a:pt x="26894" y="36056"/>
                    <a:pt x="26911" y="36182"/>
                  </a:cubicBezTo>
                  <a:lnTo>
                    <a:pt x="26911" y="36182"/>
                  </a:lnTo>
                  <a:cubicBezTo>
                    <a:pt x="26910" y="36040"/>
                    <a:pt x="26904" y="35921"/>
                    <a:pt x="26867" y="35770"/>
                  </a:cubicBezTo>
                  <a:cubicBezTo>
                    <a:pt x="26847" y="35652"/>
                    <a:pt x="26845" y="35534"/>
                    <a:pt x="26845" y="35385"/>
                  </a:cubicBezTo>
                  <a:lnTo>
                    <a:pt x="26845" y="35385"/>
                  </a:lnTo>
                  <a:cubicBezTo>
                    <a:pt x="26864" y="35397"/>
                    <a:pt x="26886" y="35409"/>
                    <a:pt x="26911" y="35417"/>
                  </a:cubicBezTo>
                  <a:cubicBezTo>
                    <a:pt x="26933" y="35748"/>
                    <a:pt x="26977" y="36079"/>
                    <a:pt x="27021" y="36410"/>
                  </a:cubicBezTo>
                  <a:cubicBezTo>
                    <a:pt x="27021" y="36436"/>
                    <a:pt x="27036" y="36447"/>
                    <a:pt x="27053" y="36447"/>
                  </a:cubicBezTo>
                  <a:cubicBezTo>
                    <a:pt x="27065" y="36447"/>
                    <a:pt x="27078" y="36441"/>
                    <a:pt x="27087" y="36432"/>
                  </a:cubicBezTo>
                  <a:lnTo>
                    <a:pt x="27087" y="36631"/>
                  </a:lnTo>
                  <a:cubicBezTo>
                    <a:pt x="27087" y="36642"/>
                    <a:pt x="27104" y="36647"/>
                    <a:pt x="27120" y="36647"/>
                  </a:cubicBezTo>
                  <a:cubicBezTo>
                    <a:pt x="27137" y="36647"/>
                    <a:pt x="27154" y="36642"/>
                    <a:pt x="27154" y="36631"/>
                  </a:cubicBezTo>
                  <a:cubicBezTo>
                    <a:pt x="27176" y="36498"/>
                    <a:pt x="27176" y="36344"/>
                    <a:pt x="27176" y="36211"/>
                  </a:cubicBezTo>
                  <a:cubicBezTo>
                    <a:pt x="27198" y="36256"/>
                    <a:pt x="27198" y="36300"/>
                    <a:pt x="27264" y="36322"/>
                  </a:cubicBezTo>
                  <a:cubicBezTo>
                    <a:pt x="27264" y="36410"/>
                    <a:pt x="27286" y="36498"/>
                    <a:pt x="27396" y="36521"/>
                  </a:cubicBezTo>
                  <a:cubicBezTo>
                    <a:pt x="27419" y="36521"/>
                    <a:pt x="27419" y="36521"/>
                    <a:pt x="27419" y="36498"/>
                  </a:cubicBezTo>
                  <a:cubicBezTo>
                    <a:pt x="27308" y="36300"/>
                    <a:pt x="27374" y="36123"/>
                    <a:pt x="27396" y="35947"/>
                  </a:cubicBezTo>
                  <a:cubicBezTo>
                    <a:pt x="27419" y="35792"/>
                    <a:pt x="27419" y="35660"/>
                    <a:pt x="27308" y="35549"/>
                  </a:cubicBezTo>
                  <a:cubicBezTo>
                    <a:pt x="27304" y="35545"/>
                    <a:pt x="27299" y="35543"/>
                    <a:pt x="27294" y="35543"/>
                  </a:cubicBezTo>
                  <a:cubicBezTo>
                    <a:pt x="27272" y="35543"/>
                    <a:pt x="27246" y="35579"/>
                    <a:pt x="27264" y="35615"/>
                  </a:cubicBezTo>
                  <a:cubicBezTo>
                    <a:pt x="27396" y="35748"/>
                    <a:pt x="27286" y="36013"/>
                    <a:pt x="27286" y="36234"/>
                  </a:cubicBezTo>
                  <a:cubicBezTo>
                    <a:pt x="27242" y="36123"/>
                    <a:pt x="27198" y="36057"/>
                    <a:pt x="27198" y="35947"/>
                  </a:cubicBezTo>
                  <a:cubicBezTo>
                    <a:pt x="27198" y="35880"/>
                    <a:pt x="27176" y="35836"/>
                    <a:pt x="27176" y="35770"/>
                  </a:cubicBezTo>
                  <a:cubicBezTo>
                    <a:pt x="27176" y="35660"/>
                    <a:pt x="27154" y="35549"/>
                    <a:pt x="27154" y="35461"/>
                  </a:cubicBezTo>
                  <a:cubicBezTo>
                    <a:pt x="27242" y="35461"/>
                    <a:pt x="27352" y="35505"/>
                    <a:pt x="27463" y="35505"/>
                  </a:cubicBezTo>
                  <a:cubicBezTo>
                    <a:pt x="27595" y="35505"/>
                    <a:pt x="27750" y="35461"/>
                    <a:pt x="27860" y="35439"/>
                  </a:cubicBezTo>
                  <a:cubicBezTo>
                    <a:pt x="27860" y="35858"/>
                    <a:pt x="27904" y="36300"/>
                    <a:pt x="27926" y="36719"/>
                  </a:cubicBezTo>
                  <a:cubicBezTo>
                    <a:pt x="27926" y="36730"/>
                    <a:pt x="27932" y="36736"/>
                    <a:pt x="27937" y="36736"/>
                  </a:cubicBezTo>
                  <a:cubicBezTo>
                    <a:pt x="27943" y="36736"/>
                    <a:pt x="27948" y="36730"/>
                    <a:pt x="27948" y="36719"/>
                  </a:cubicBezTo>
                  <a:cubicBezTo>
                    <a:pt x="28015" y="36300"/>
                    <a:pt x="27926" y="35858"/>
                    <a:pt x="27904" y="35439"/>
                  </a:cubicBezTo>
                  <a:cubicBezTo>
                    <a:pt x="28059" y="35417"/>
                    <a:pt x="28191" y="35351"/>
                    <a:pt x="28279" y="35328"/>
                  </a:cubicBezTo>
                  <a:lnTo>
                    <a:pt x="28279" y="35328"/>
                  </a:lnTo>
                  <a:cubicBezTo>
                    <a:pt x="28257" y="35792"/>
                    <a:pt x="28257" y="36278"/>
                    <a:pt x="28302" y="36719"/>
                  </a:cubicBezTo>
                  <a:cubicBezTo>
                    <a:pt x="28302" y="36730"/>
                    <a:pt x="28313" y="36736"/>
                    <a:pt x="28324" y="36736"/>
                  </a:cubicBezTo>
                  <a:cubicBezTo>
                    <a:pt x="28335" y="36736"/>
                    <a:pt x="28346" y="36730"/>
                    <a:pt x="28346" y="36719"/>
                  </a:cubicBezTo>
                  <a:cubicBezTo>
                    <a:pt x="28390" y="36234"/>
                    <a:pt x="28368" y="35770"/>
                    <a:pt x="28368" y="35306"/>
                  </a:cubicBezTo>
                  <a:cubicBezTo>
                    <a:pt x="28412" y="35284"/>
                    <a:pt x="28478" y="35218"/>
                    <a:pt x="28522" y="35174"/>
                  </a:cubicBezTo>
                  <a:cubicBezTo>
                    <a:pt x="28522" y="35328"/>
                    <a:pt x="28522" y="35461"/>
                    <a:pt x="28566" y="35638"/>
                  </a:cubicBezTo>
                  <a:cubicBezTo>
                    <a:pt x="28589" y="35947"/>
                    <a:pt x="28566" y="36278"/>
                    <a:pt x="28589" y="36565"/>
                  </a:cubicBezTo>
                  <a:cubicBezTo>
                    <a:pt x="28589" y="36587"/>
                    <a:pt x="28600" y="36598"/>
                    <a:pt x="28611" y="36598"/>
                  </a:cubicBezTo>
                  <a:cubicBezTo>
                    <a:pt x="28622" y="36598"/>
                    <a:pt x="28633" y="36587"/>
                    <a:pt x="28633" y="36565"/>
                  </a:cubicBezTo>
                  <a:cubicBezTo>
                    <a:pt x="28633" y="36454"/>
                    <a:pt x="28611" y="35439"/>
                    <a:pt x="28633" y="35086"/>
                  </a:cubicBezTo>
                  <a:cubicBezTo>
                    <a:pt x="28721" y="34997"/>
                    <a:pt x="28809" y="34953"/>
                    <a:pt x="28853" y="34865"/>
                  </a:cubicBezTo>
                  <a:cubicBezTo>
                    <a:pt x="28853" y="34997"/>
                    <a:pt x="28898" y="35130"/>
                    <a:pt x="28898" y="35284"/>
                  </a:cubicBezTo>
                  <a:lnTo>
                    <a:pt x="28898" y="35505"/>
                  </a:lnTo>
                  <a:cubicBezTo>
                    <a:pt x="28920" y="35682"/>
                    <a:pt x="28942" y="35880"/>
                    <a:pt x="28964" y="36057"/>
                  </a:cubicBezTo>
                  <a:cubicBezTo>
                    <a:pt x="28964" y="36068"/>
                    <a:pt x="28975" y="36074"/>
                    <a:pt x="28986" y="36074"/>
                  </a:cubicBezTo>
                  <a:cubicBezTo>
                    <a:pt x="28997" y="36074"/>
                    <a:pt x="29008" y="36068"/>
                    <a:pt x="29008" y="36057"/>
                  </a:cubicBezTo>
                  <a:cubicBezTo>
                    <a:pt x="29140" y="36874"/>
                    <a:pt x="29361" y="37735"/>
                    <a:pt x="29516" y="38529"/>
                  </a:cubicBezTo>
                  <a:cubicBezTo>
                    <a:pt x="29825" y="39964"/>
                    <a:pt x="29935" y="41421"/>
                    <a:pt x="30068" y="42856"/>
                  </a:cubicBezTo>
                  <a:cubicBezTo>
                    <a:pt x="30134" y="43519"/>
                    <a:pt x="30333" y="44181"/>
                    <a:pt x="30399" y="44843"/>
                  </a:cubicBezTo>
                  <a:cubicBezTo>
                    <a:pt x="30487" y="45616"/>
                    <a:pt x="30553" y="46366"/>
                    <a:pt x="30620" y="47139"/>
                  </a:cubicBezTo>
                  <a:cubicBezTo>
                    <a:pt x="30708" y="47823"/>
                    <a:pt x="30840" y="48486"/>
                    <a:pt x="30840" y="49148"/>
                  </a:cubicBezTo>
                  <a:cubicBezTo>
                    <a:pt x="30884" y="49921"/>
                    <a:pt x="30774" y="50693"/>
                    <a:pt x="30774" y="51444"/>
                  </a:cubicBezTo>
                  <a:cubicBezTo>
                    <a:pt x="30774" y="52084"/>
                    <a:pt x="30708" y="52636"/>
                    <a:pt x="30553" y="53276"/>
                  </a:cubicBezTo>
                  <a:lnTo>
                    <a:pt x="30553" y="52879"/>
                  </a:lnTo>
                  <a:cubicBezTo>
                    <a:pt x="30553" y="52636"/>
                    <a:pt x="30487" y="52327"/>
                    <a:pt x="30553" y="52084"/>
                  </a:cubicBezTo>
                  <a:cubicBezTo>
                    <a:pt x="30620" y="51642"/>
                    <a:pt x="30553" y="51201"/>
                    <a:pt x="30487" y="50737"/>
                  </a:cubicBezTo>
                  <a:cubicBezTo>
                    <a:pt x="30364" y="49817"/>
                    <a:pt x="30185" y="48896"/>
                    <a:pt x="30054" y="47940"/>
                  </a:cubicBezTo>
                  <a:lnTo>
                    <a:pt x="30054" y="47940"/>
                  </a:lnTo>
                  <a:cubicBezTo>
                    <a:pt x="30127" y="48529"/>
                    <a:pt x="30184" y="49123"/>
                    <a:pt x="30266" y="49700"/>
                  </a:cubicBezTo>
                  <a:cubicBezTo>
                    <a:pt x="30333" y="50075"/>
                    <a:pt x="30377" y="50450"/>
                    <a:pt x="30443" y="50804"/>
                  </a:cubicBezTo>
                  <a:cubicBezTo>
                    <a:pt x="30465" y="51091"/>
                    <a:pt x="30509" y="51333"/>
                    <a:pt x="30509" y="51620"/>
                  </a:cubicBezTo>
                  <a:cubicBezTo>
                    <a:pt x="30509" y="51841"/>
                    <a:pt x="30443" y="51996"/>
                    <a:pt x="30443" y="52216"/>
                  </a:cubicBezTo>
                  <a:cubicBezTo>
                    <a:pt x="30399" y="52680"/>
                    <a:pt x="30465" y="53166"/>
                    <a:pt x="30443" y="53629"/>
                  </a:cubicBezTo>
                  <a:cubicBezTo>
                    <a:pt x="30266" y="54269"/>
                    <a:pt x="30023" y="54866"/>
                    <a:pt x="29781" y="55439"/>
                  </a:cubicBezTo>
                  <a:cubicBezTo>
                    <a:pt x="29494" y="55704"/>
                    <a:pt x="29339" y="55969"/>
                    <a:pt x="29074" y="56168"/>
                  </a:cubicBezTo>
                  <a:cubicBezTo>
                    <a:pt x="29140" y="56058"/>
                    <a:pt x="29185" y="55969"/>
                    <a:pt x="29251" y="55859"/>
                  </a:cubicBezTo>
                  <a:cubicBezTo>
                    <a:pt x="29361" y="55616"/>
                    <a:pt x="29472" y="55373"/>
                    <a:pt x="29560" y="55130"/>
                  </a:cubicBezTo>
                  <a:lnTo>
                    <a:pt x="29803" y="54380"/>
                  </a:lnTo>
                  <a:cubicBezTo>
                    <a:pt x="29913" y="54071"/>
                    <a:pt x="29935" y="53740"/>
                    <a:pt x="30068" y="53431"/>
                  </a:cubicBezTo>
                  <a:cubicBezTo>
                    <a:pt x="30098" y="53415"/>
                    <a:pt x="30076" y="53390"/>
                    <a:pt x="30052" y="53390"/>
                  </a:cubicBezTo>
                  <a:cubicBezTo>
                    <a:pt x="30041" y="53390"/>
                    <a:pt x="30030" y="53395"/>
                    <a:pt x="30023" y="53409"/>
                  </a:cubicBezTo>
                  <a:cubicBezTo>
                    <a:pt x="29913" y="53629"/>
                    <a:pt x="29847" y="53872"/>
                    <a:pt x="29803" y="54093"/>
                  </a:cubicBezTo>
                  <a:cubicBezTo>
                    <a:pt x="29714" y="54380"/>
                    <a:pt x="29604" y="54623"/>
                    <a:pt x="29516" y="54910"/>
                  </a:cubicBezTo>
                  <a:cubicBezTo>
                    <a:pt x="29449" y="55130"/>
                    <a:pt x="29361" y="55373"/>
                    <a:pt x="29273" y="55616"/>
                  </a:cubicBezTo>
                  <a:cubicBezTo>
                    <a:pt x="29361" y="55373"/>
                    <a:pt x="29383" y="55086"/>
                    <a:pt x="29405" y="54821"/>
                  </a:cubicBezTo>
                  <a:cubicBezTo>
                    <a:pt x="29516" y="54137"/>
                    <a:pt x="29670" y="53475"/>
                    <a:pt x="29825" y="52768"/>
                  </a:cubicBezTo>
                  <a:cubicBezTo>
                    <a:pt x="29825" y="52741"/>
                    <a:pt x="29808" y="52722"/>
                    <a:pt x="29785" y="52722"/>
                  </a:cubicBezTo>
                  <a:cubicBezTo>
                    <a:pt x="29770" y="52722"/>
                    <a:pt x="29753" y="52729"/>
                    <a:pt x="29736" y="52746"/>
                  </a:cubicBezTo>
                  <a:cubicBezTo>
                    <a:pt x="29582" y="53409"/>
                    <a:pt x="29449" y="54049"/>
                    <a:pt x="29339" y="54711"/>
                  </a:cubicBezTo>
                  <a:cubicBezTo>
                    <a:pt x="29295" y="54954"/>
                    <a:pt x="29273" y="55241"/>
                    <a:pt x="29229" y="55484"/>
                  </a:cubicBezTo>
                  <a:cubicBezTo>
                    <a:pt x="29140" y="55749"/>
                    <a:pt x="28920" y="55947"/>
                    <a:pt x="28831" y="56190"/>
                  </a:cubicBezTo>
                  <a:cubicBezTo>
                    <a:pt x="28831" y="56222"/>
                    <a:pt x="28843" y="56243"/>
                    <a:pt x="28867" y="56243"/>
                  </a:cubicBezTo>
                  <a:cubicBezTo>
                    <a:pt x="28876" y="56243"/>
                    <a:pt x="28886" y="56240"/>
                    <a:pt x="28898" y="56234"/>
                  </a:cubicBezTo>
                  <a:cubicBezTo>
                    <a:pt x="29002" y="56046"/>
                    <a:pt x="29146" y="55878"/>
                    <a:pt x="29236" y="55673"/>
                  </a:cubicBezTo>
                  <a:lnTo>
                    <a:pt x="29236" y="55673"/>
                  </a:lnTo>
                  <a:cubicBezTo>
                    <a:pt x="29131" y="55923"/>
                    <a:pt x="29022" y="56134"/>
                    <a:pt x="28853" y="56345"/>
                  </a:cubicBezTo>
                  <a:cubicBezTo>
                    <a:pt x="28679" y="56446"/>
                    <a:pt x="28486" y="56510"/>
                    <a:pt x="28273" y="56510"/>
                  </a:cubicBezTo>
                  <a:cubicBezTo>
                    <a:pt x="28162" y="56510"/>
                    <a:pt x="28047" y="56493"/>
                    <a:pt x="27926" y="56455"/>
                  </a:cubicBezTo>
                  <a:cubicBezTo>
                    <a:pt x="27308" y="56256"/>
                    <a:pt x="26977" y="54954"/>
                    <a:pt x="26845" y="54468"/>
                  </a:cubicBezTo>
                  <a:cubicBezTo>
                    <a:pt x="26690" y="53740"/>
                    <a:pt x="26425" y="53055"/>
                    <a:pt x="26293" y="52327"/>
                  </a:cubicBezTo>
                  <a:cubicBezTo>
                    <a:pt x="26160" y="51665"/>
                    <a:pt x="26072" y="50980"/>
                    <a:pt x="25962" y="50318"/>
                  </a:cubicBezTo>
                  <a:cubicBezTo>
                    <a:pt x="25697" y="48839"/>
                    <a:pt x="25410" y="47338"/>
                    <a:pt x="25255" y="45859"/>
                  </a:cubicBezTo>
                  <a:cubicBezTo>
                    <a:pt x="25078" y="44380"/>
                    <a:pt x="24990" y="42945"/>
                    <a:pt x="24747" y="41510"/>
                  </a:cubicBezTo>
                  <a:cubicBezTo>
                    <a:pt x="24615" y="40825"/>
                    <a:pt x="24504" y="40053"/>
                    <a:pt x="24482" y="39346"/>
                  </a:cubicBezTo>
                  <a:cubicBezTo>
                    <a:pt x="24482" y="39148"/>
                    <a:pt x="24438" y="38927"/>
                    <a:pt x="24416" y="38728"/>
                  </a:cubicBezTo>
                  <a:cubicBezTo>
                    <a:pt x="24416" y="38618"/>
                    <a:pt x="24394" y="38485"/>
                    <a:pt x="24394" y="38375"/>
                  </a:cubicBezTo>
                  <a:cubicBezTo>
                    <a:pt x="24482" y="38375"/>
                    <a:pt x="24482" y="38242"/>
                    <a:pt x="24394" y="38242"/>
                  </a:cubicBezTo>
                  <a:cubicBezTo>
                    <a:pt x="24394" y="37978"/>
                    <a:pt x="24372" y="37757"/>
                    <a:pt x="24372" y="37514"/>
                  </a:cubicBezTo>
                  <a:cubicBezTo>
                    <a:pt x="24372" y="36543"/>
                    <a:pt x="24262" y="35549"/>
                    <a:pt x="24107" y="34600"/>
                  </a:cubicBezTo>
                  <a:cubicBezTo>
                    <a:pt x="23975" y="33717"/>
                    <a:pt x="23931" y="32856"/>
                    <a:pt x="23842" y="31973"/>
                  </a:cubicBezTo>
                  <a:cubicBezTo>
                    <a:pt x="23864" y="31973"/>
                    <a:pt x="23931" y="31951"/>
                    <a:pt x="23953" y="31951"/>
                  </a:cubicBezTo>
                  <a:cubicBezTo>
                    <a:pt x="23997" y="31907"/>
                    <a:pt x="24085" y="31907"/>
                    <a:pt x="24151" y="31885"/>
                  </a:cubicBezTo>
                  <a:lnTo>
                    <a:pt x="24151" y="31885"/>
                  </a:lnTo>
                  <a:cubicBezTo>
                    <a:pt x="24151" y="32635"/>
                    <a:pt x="24085" y="33430"/>
                    <a:pt x="24151" y="34181"/>
                  </a:cubicBezTo>
                  <a:cubicBezTo>
                    <a:pt x="24151" y="34192"/>
                    <a:pt x="24157" y="34197"/>
                    <a:pt x="24162" y="34197"/>
                  </a:cubicBezTo>
                  <a:cubicBezTo>
                    <a:pt x="24168" y="34197"/>
                    <a:pt x="24173" y="34192"/>
                    <a:pt x="24173" y="34181"/>
                  </a:cubicBezTo>
                  <a:cubicBezTo>
                    <a:pt x="24262" y="33430"/>
                    <a:pt x="24195" y="32635"/>
                    <a:pt x="24173" y="31863"/>
                  </a:cubicBezTo>
                  <a:cubicBezTo>
                    <a:pt x="24195" y="31863"/>
                    <a:pt x="24218" y="31840"/>
                    <a:pt x="24262" y="31796"/>
                  </a:cubicBezTo>
                  <a:cubicBezTo>
                    <a:pt x="24284" y="32569"/>
                    <a:pt x="24372" y="33320"/>
                    <a:pt x="24262" y="34092"/>
                  </a:cubicBezTo>
                  <a:cubicBezTo>
                    <a:pt x="24262" y="34107"/>
                    <a:pt x="24283" y="34133"/>
                    <a:pt x="24296" y="34133"/>
                  </a:cubicBezTo>
                  <a:cubicBezTo>
                    <a:pt x="24302" y="34133"/>
                    <a:pt x="24306" y="34128"/>
                    <a:pt x="24306" y="34114"/>
                  </a:cubicBezTo>
                  <a:cubicBezTo>
                    <a:pt x="24482" y="33342"/>
                    <a:pt x="24328" y="32569"/>
                    <a:pt x="24306" y="31796"/>
                  </a:cubicBezTo>
                  <a:cubicBezTo>
                    <a:pt x="24372" y="31774"/>
                    <a:pt x="24394" y="31752"/>
                    <a:pt x="24438" y="31730"/>
                  </a:cubicBezTo>
                  <a:lnTo>
                    <a:pt x="24438" y="31907"/>
                  </a:lnTo>
                  <a:cubicBezTo>
                    <a:pt x="24438" y="32194"/>
                    <a:pt x="24482" y="32503"/>
                    <a:pt x="24504" y="32768"/>
                  </a:cubicBezTo>
                  <a:cubicBezTo>
                    <a:pt x="24527" y="33099"/>
                    <a:pt x="24527" y="33430"/>
                    <a:pt x="24527" y="33783"/>
                  </a:cubicBezTo>
                  <a:cubicBezTo>
                    <a:pt x="24527" y="34114"/>
                    <a:pt x="24615" y="34490"/>
                    <a:pt x="24593" y="34821"/>
                  </a:cubicBezTo>
                  <a:cubicBezTo>
                    <a:pt x="24593" y="34843"/>
                    <a:pt x="24609" y="34854"/>
                    <a:pt x="24626" y="34854"/>
                  </a:cubicBezTo>
                  <a:cubicBezTo>
                    <a:pt x="24642" y="34854"/>
                    <a:pt x="24659" y="34843"/>
                    <a:pt x="24659" y="34821"/>
                  </a:cubicBezTo>
                  <a:cubicBezTo>
                    <a:pt x="24703" y="34754"/>
                    <a:pt x="24703" y="34710"/>
                    <a:pt x="24725" y="34644"/>
                  </a:cubicBezTo>
                  <a:cubicBezTo>
                    <a:pt x="24725" y="34622"/>
                    <a:pt x="24703" y="34622"/>
                    <a:pt x="24703" y="34622"/>
                  </a:cubicBezTo>
                  <a:lnTo>
                    <a:pt x="24703" y="34644"/>
                  </a:lnTo>
                  <a:cubicBezTo>
                    <a:pt x="24703" y="34445"/>
                    <a:pt x="24637" y="34225"/>
                    <a:pt x="24637" y="34048"/>
                  </a:cubicBezTo>
                  <a:lnTo>
                    <a:pt x="24637" y="33121"/>
                  </a:lnTo>
                  <a:cubicBezTo>
                    <a:pt x="24637" y="32856"/>
                    <a:pt x="24593" y="32547"/>
                    <a:pt x="24593" y="32282"/>
                  </a:cubicBezTo>
                  <a:cubicBezTo>
                    <a:pt x="24593" y="32127"/>
                    <a:pt x="24527" y="31885"/>
                    <a:pt x="24549" y="31730"/>
                  </a:cubicBezTo>
                  <a:cubicBezTo>
                    <a:pt x="24583" y="31707"/>
                    <a:pt x="24612" y="31684"/>
                    <a:pt x="24640" y="31664"/>
                  </a:cubicBezTo>
                  <a:lnTo>
                    <a:pt x="24640" y="31664"/>
                  </a:lnTo>
                  <a:cubicBezTo>
                    <a:pt x="24649" y="31797"/>
                    <a:pt x="24678" y="31922"/>
                    <a:pt x="24747" y="32061"/>
                  </a:cubicBezTo>
                  <a:cubicBezTo>
                    <a:pt x="24750" y="32056"/>
                    <a:pt x="24753" y="32051"/>
                    <a:pt x="24757" y="32048"/>
                  </a:cubicBezTo>
                  <a:lnTo>
                    <a:pt x="24757" y="32048"/>
                  </a:lnTo>
                  <a:cubicBezTo>
                    <a:pt x="24776" y="32183"/>
                    <a:pt x="24803" y="32318"/>
                    <a:pt x="24836" y="32459"/>
                  </a:cubicBezTo>
                  <a:cubicBezTo>
                    <a:pt x="24880" y="32834"/>
                    <a:pt x="24858" y="33187"/>
                    <a:pt x="24858" y="33540"/>
                  </a:cubicBezTo>
                  <a:cubicBezTo>
                    <a:pt x="24858" y="33849"/>
                    <a:pt x="24836" y="34158"/>
                    <a:pt x="24836" y="34445"/>
                  </a:cubicBezTo>
                  <a:cubicBezTo>
                    <a:pt x="24858" y="34777"/>
                    <a:pt x="24880" y="35152"/>
                    <a:pt x="24946" y="35483"/>
                  </a:cubicBezTo>
                  <a:cubicBezTo>
                    <a:pt x="24946" y="35494"/>
                    <a:pt x="24952" y="35500"/>
                    <a:pt x="24960" y="35500"/>
                  </a:cubicBezTo>
                  <a:cubicBezTo>
                    <a:pt x="24968" y="35500"/>
                    <a:pt x="24979" y="35494"/>
                    <a:pt x="24990" y="35483"/>
                  </a:cubicBezTo>
                  <a:cubicBezTo>
                    <a:pt x="25034" y="35152"/>
                    <a:pt x="24968" y="34843"/>
                    <a:pt x="24946" y="34512"/>
                  </a:cubicBezTo>
                  <a:cubicBezTo>
                    <a:pt x="24924" y="34181"/>
                    <a:pt x="24946" y="33871"/>
                    <a:pt x="24968" y="33540"/>
                  </a:cubicBezTo>
                  <a:cubicBezTo>
                    <a:pt x="24968" y="33209"/>
                    <a:pt x="24990" y="32878"/>
                    <a:pt x="24968" y="32569"/>
                  </a:cubicBezTo>
                  <a:cubicBezTo>
                    <a:pt x="24958" y="32472"/>
                    <a:pt x="24949" y="32383"/>
                    <a:pt x="24937" y="32297"/>
                  </a:cubicBezTo>
                  <a:lnTo>
                    <a:pt x="24937" y="32297"/>
                  </a:lnTo>
                  <a:cubicBezTo>
                    <a:pt x="24954" y="32316"/>
                    <a:pt x="24972" y="32335"/>
                    <a:pt x="24991" y="32354"/>
                  </a:cubicBezTo>
                  <a:lnTo>
                    <a:pt x="24991" y="32354"/>
                  </a:lnTo>
                  <a:cubicBezTo>
                    <a:pt x="24990" y="32330"/>
                    <a:pt x="24990" y="32306"/>
                    <a:pt x="24990" y="32282"/>
                  </a:cubicBezTo>
                  <a:cubicBezTo>
                    <a:pt x="24968" y="32172"/>
                    <a:pt x="24924" y="32083"/>
                    <a:pt x="24880" y="31973"/>
                  </a:cubicBezTo>
                  <a:lnTo>
                    <a:pt x="24880" y="31973"/>
                  </a:lnTo>
                  <a:cubicBezTo>
                    <a:pt x="24913" y="32056"/>
                    <a:pt x="24921" y="32126"/>
                    <a:pt x="24923" y="32203"/>
                  </a:cubicBezTo>
                  <a:lnTo>
                    <a:pt x="24923" y="32203"/>
                  </a:lnTo>
                  <a:cubicBezTo>
                    <a:pt x="24911" y="32127"/>
                    <a:pt x="24897" y="32052"/>
                    <a:pt x="24880" y="31973"/>
                  </a:cubicBezTo>
                  <a:cubicBezTo>
                    <a:pt x="24880" y="31962"/>
                    <a:pt x="24869" y="31956"/>
                    <a:pt x="24858" y="31956"/>
                  </a:cubicBezTo>
                  <a:cubicBezTo>
                    <a:pt x="24847" y="31956"/>
                    <a:pt x="24836" y="31962"/>
                    <a:pt x="24836" y="31973"/>
                  </a:cubicBezTo>
                  <a:lnTo>
                    <a:pt x="24836" y="32172"/>
                  </a:lnTo>
                  <a:cubicBezTo>
                    <a:pt x="24836" y="32172"/>
                    <a:pt x="24836" y="32127"/>
                    <a:pt x="24814" y="32127"/>
                  </a:cubicBezTo>
                  <a:lnTo>
                    <a:pt x="24814" y="32083"/>
                  </a:lnTo>
                  <a:cubicBezTo>
                    <a:pt x="24814" y="32068"/>
                    <a:pt x="24793" y="32042"/>
                    <a:pt x="24772" y="32042"/>
                  </a:cubicBezTo>
                  <a:cubicBezTo>
                    <a:pt x="24767" y="32042"/>
                    <a:pt x="24762" y="32044"/>
                    <a:pt x="24757" y="32048"/>
                  </a:cubicBezTo>
                  <a:lnTo>
                    <a:pt x="24757" y="32048"/>
                  </a:lnTo>
                  <a:cubicBezTo>
                    <a:pt x="24737" y="31907"/>
                    <a:pt x="24725" y="31766"/>
                    <a:pt x="24725" y="31620"/>
                  </a:cubicBezTo>
                  <a:cubicBezTo>
                    <a:pt x="24694" y="31630"/>
                    <a:pt x="24667" y="31646"/>
                    <a:pt x="24640" y="31664"/>
                  </a:cubicBezTo>
                  <a:lnTo>
                    <a:pt x="24640" y="31664"/>
                  </a:lnTo>
                  <a:cubicBezTo>
                    <a:pt x="24638" y="31628"/>
                    <a:pt x="24637" y="31591"/>
                    <a:pt x="24637" y="31553"/>
                  </a:cubicBezTo>
                  <a:lnTo>
                    <a:pt x="24637" y="31531"/>
                  </a:lnTo>
                  <a:cubicBezTo>
                    <a:pt x="24880" y="31355"/>
                    <a:pt x="24968" y="31289"/>
                    <a:pt x="25056" y="31200"/>
                  </a:cubicBezTo>
                  <a:cubicBezTo>
                    <a:pt x="25078" y="31355"/>
                    <a:pt x="25277" y="31421"/>
                    <a:pt x="25498" y="31443"/>
                  </a:cubicBezTo>
                  <a:cubicBezTo>
                    <a:pt x="25498" y="31465"/>
                    <a:pt x="25498" y="31509"/>
                    <a:pt x="25476" y="31509"/>
                  </a:cubicBezTo>
                  <a:cubicBezTo>
                    <a:pt x="25432" y="31598"/>
                    <a:pt x="25388" y="31730"/>
                    <a:pt x="25388" y="31863"/>
                  </a:cubicBezTo>
                  <a:cubicBezTo>
                    <a:pt x="25388" y="31874"/>
                    <a:pt x="25399" y="31879"/>
                    <a:pt x="25410" y="31879"/>
                  </a:cubicBezTo>
                  <a:cubicBezTo>
                    <a:pt x="25421" y="31879"/>
                    <a:pt x="25432" y="31874"/>
                    <a:pt x="25432" y="31863"/>
                  </a:cubicBezTo>
                  <a:cubicBezTo>
                    <a:pt x="25432" y="31752"/>
                    <a:pt x="25476" y="31664"/>
                    <a:pt x="25498" y="31553"/>
                  </a:cubicBezTo>
                  <a:cubicBezTo>
                    <a:pt x="25498" y="31531"/>
                    <a:pt x="25520" y="31465"/>
                    <a:pt x="25520" y="31443"/>
                  </a:cubicBezTo>
                  <a:lnTo>
                    <a:pt x="25895" y="31443"/>
                  </a:lnTo>
                  <a:cubicBezTo>
                    <a:pt x="25895" y="31509"/>
                    <a:pt x="25873" y="31553"/>
                    <a:pt x="25851" y="31620"/>
                  </a:cubicBezTo>
                  <a:cubicBezTo>
                    <a:pt x="25807" y="31642"/>
                    <a:pt x="25763" y="31664"/>
                    <a:pt x="25763" y="31730"/>
                  </a:cubicBezTo>
                  <a:cubicBezTo>
                    <a:pt x="25763" y="31752"/>
                    <a:pt x="25807" y="31752"/>
                    <a:pt x="25829" y="31752"/>
                  </a:cubicBezTo>
                  <a:cubicBezTo>
                    <a:pt x="25895" y="31686"/>
                    <a:pt x="25939" y="31553"/>
                    <a:pt x="25939" y="31443"/>
                  </a:cubicBezTo>
                  <a:cubicBezTo>
                    <a:pt x="26006" y="31443"/>
                    <a:pt x="26094" y="31421"/>
                    <a:pt x="26182" y="31399"/>
                  </a:cubicBezTo>
                  <a:lnTo>
                    <a:pt x="26182" y="31399"/>
                  </a:lnTo>
                  <a:cubicBezTo>
                    <a:pt x="26182" y="31421"/>
                    <a:pt x="26160" y="31443"/>
                    <a:pt x="26160" y="31465"/>
                  </a:cubicBezTo>
                  <a:cubicBezTo>
                    <a:pt x="26160" y="31509"/>
                    <a:pt x="26182" y="31509"/>
                    <a:pt x="26204" y="31509"/>
                  </a:cubicBezTo>
                  <a:cubicBezTo>
                    <a:pt x="26226" y="31465"/>
                    <a:pt x="26271" y="31421"/>
                    <a:pt x="26293" y="31399"/>
                  </a:cubicBezTo>
                  <a:cubicBezTo>
                    <a:pt x="26315" y="31399"/>
                    <a:pt x="26337" y="31355"/>
                    <a:pt x="26381" y="31355"/>
                  </a:cubicBezTo>
                  <a:cubicBezTo>
                    <a:pt x="26513" y="31289"/>
                    <a:pt x="26668" y="31200"/>
                    <a:pt x="26822" y="31112"/>
                  </a:cubicBezTo>
                  <a:lnTo>
                    <a:pt x="26822" y="31068"/>
                  </a:lnTo>
                  <a:cubicBezTo>
                    <a:pt x="26999" y="30913"/>
                    <a:pt x="27198" y="30759"/>
                    <a:pt x="27374" y="30626"/>
                  </a:cubicBezTo>
                  <a:lnTo>
                    <a:pt x="27374" y="30781"/>
                  </a:lnTo>
                  <a:lnTo>
                    <a:pt x="27396" y="30781"/>
                  </a:lnTo>
                  <a:cubicBezTo>
                    <a:pt x="27419" y="30737"/>
                    <a:pt x="27396" y="30648"/>
                    <a:pt x="27396" y="30582"/>
                  </a:cubicBezTo>
                  <a:cubicBezTo>
                    <a:pt x="27595" y="30428"/>
                    <a:pt x="27750" y="30251"/>
                    <a:pt x="27926" y="30096"/>
                  </a:cubicBezTo>
                  <a:cubicBezTo>
                    <a:pt x="28478" y="29567"/>
                    <a:pt x="29030" y="29015"/>
                    <a:pt x="29516" y="28441"/>
                  </a:cubicBezTo>
                  <a:cubicBezTo>
                    <a:pt x="30023" y="27867"/>
                    <a:pt x="30465" y="27249"/>
                    <a:pt x="30929" y="26675"/>
                  </a:cubicBezTo>
                  <a:cubicBezTo>
                    <a:pt x="31348" y="26167"/>
                    <a:pt x="31613" y="25571"/>
                    <a:pt x="32010" y="25041"/>
                  </a:cubicBezTo>
                  <a:cubicBezTo>
                    <a:pt x="32408" y="24467"/>
                    <a:pt x="32805" y="23827"/>
                    <a:pt x="33180" y="23231"/>
                  </a:cubicBezTo>
                  <a:lnTo>
                    <a:pt x="33180" y="23253"/>
                  </a:lnTo>
                  <a:cubicBezTo>
                    <a:pt x="33180" y="23275"/>
                    <a:pt x="33224" y="23275"/>
                    <a:pt x="33224" y="23275"/>
                  </a:cubicBezTo>
                  <a:cubicBezTo>
                    <a:pt x="33263" y="23242"/>
                    <a:pt x="33297" y="23207"/>
                    <a:pt x="33328" y="23170"/>
                  </a:cubicBezTo>
                  <a:lnTo>
                    <a:pt x="33328" y="23170"/>
                  </a:lnTo>
                  <a:cubicBezTo>
                    <a:pt x="33335" y="23177"/>
                    <a:pt x="33335" y="23187"/>
                    <a:pt x="33335" y="23187"/>
                  </a:cubicBezTo>
                  <a:cubicBezTo>
                    <a:pt x="33335" y="23165"/>
                    <a:pt x="33489" y="22966"/>
                    <a:pt x="33534" y="22922"/>
                  </a:cubicBezTo>
                  <a:lnTo>
                    <a:pt x="33644" y="22811"/>
                  </a:lnTo>
                  <a:cubicBezTo>
                    <a:pt x="33821" y="22613"/>
                    <a:pt x="33975" y="22414"/>
                    <a:pt x="34107" y="22171"/>
                  </a:cubicBezTo>
                  <a:cubicBezTo>
                    <a:pt x="34130" y="22149"/>
                    <a:pt x="34130" y="22127"/>
                    <a:pt x="34152" y="22083"/>
                  </a:cubicBezTo>
                  <a:lnTo>
                    <a:pt x="34152" y="22083"/>
                  </a:lnTo>
                  <a:cubicBezTo>
                    <a:pt x="34151" y="22084"/>
                    <a:pt x="34151" y="22084"/>
                    <a:pt x="34150" y="22085"/>
                  </a:cubicBezTo>
                  <a:lnTo>
                    <a:pt x="34150" y="22085"/>
                  </a:lnTo>
                  <a:cubicBezTo>
                    <a:pt x="34211" y="21998"/>
                    <a:pt x="34277" y="21910"/>
                    <a:pt x="34350" y="21818"/>
                  </a:cubicBezTo>
                  <a:cubicBezTo>
                    <a:pt x="34350" y="21818"/>
                    <a:pt x="34350" y="21796"/>
                    <a:pt x="34372" y="21796"/>
                  </a:cubicBezTo>
                  <a:cubicBezTo>
                    <a:pt x="34483" y="21686"/>
                    <a:pt x="34637" y="21575"/>
                    <a:pt x="34748" y="21487"/>
                  </a:cubicBezTo>
                  <a:close/>
                  <a:moveTo>
                    <a:pt x="32724" y="1"/>
                  </a:moveTo>
                  <a:cubicBezTo>
                    <a:pt x="32324" y="1"/>
                    <a:pt x="31924" y="25"/>
                    <a:pt x="31525" y="73"/>
                  </a:cubicBezTo>
                  <a:cubicBezTo>
                    <a:pt x="29869" y="250"/>
                    <a:pt x="28257" y="1199"/>
                    <a:pt x="26977" y="2237"/>
                  </a:cubicBezTo>
                  <a:cubicBezTo>
                    <a:pt x="26381" y="2767"/>
                    <a:pt x="25719" y="3495"/>
                    <a:pt x="25388" y="4202"/>
                  </a:cubicBezTo>
                  <a:cubicBezTo>
                    <a:pt x="24968" y="5085"/>
                    <a:pt x="24880" y="6078"/>
                    <a:pt x="24460" y="6939"/>
                  </a:cubicBezTo>
                  <a:cubicBezTo>
                    <a:pt x="23997" y="7932"/>
                    <a:pt x="23334" y="8815"/>
                    <a:pt x="22893" y="9809"/>
                  </a:cubicBezTo>
                  <a:cubicBezTo>
                    <a:pt x="22562" y="10559"/>
                    <a:pt x="22010" y="11376"/>
                    <a:pt x="21988" y="12215"/>
                  </a:cubicBezTo>
                  <a:cubicBezTo>
                    <a:pt x="21988" y="12237"/>
                    <a:pt x="21988" y="12237"/>
                    <a:pt x="22010" y="12237"/>
                  </a:cubicBezTo>
                  <a:cubicBezTo>
                    <a:pt x="21966" y="12348"/>
                    <a:pt x="21900" y="12480"/>
                    <a:pt x="21900" y="12590"/>
                  </a:cubicBezTo>
                  <a:cubicBezTo>
                    <a:pt x="21900" y="12657"/>
                    <a:pt x="21900" y="12679"/>
                    <a:pt x="21944" y="12701"/>
                  </a:cubicBezTo>
                  <a:cubicBezTo>
                    <a:pt x="21855" y="12899"/>
                    <a:pt x="21745" y="13054"/>
                    <a:pt x="21657" y="13253"/>
                  </a:cubicBezTo>
                  <a:cubicBezTo>
                    <a:pt x="21193" y="14136"/>
                    <a:pt x="20575" y="14908"/>
                    <a:pt x="20111" y="15813"/>
                  </a:cubicBezTo>
                  <a:cubicBezTo>
                    <a:pt x="19648" y="16785"/>
                    <a:pt x="19096" y="17690"/>
                    <a:pt x="18588" y="18661"/>
                  </a:cubicBezTo>
                  <a:cubicBezTo>
                    <a:pt x="18147" y="19544"/>
                    <a:pt x="17595" y="20339"/>
                    <a:pt x="17352" y="21310"/>
                  </a:cubicBezTo>
                  <a:cubicBezTo>
                    <a:pt x="17043" y="22392"/>
                    <a:pt x="16844" y="23474"/>
                    <a:pt x="16822" y="24578"/>
                  </a:cubicBezTo>
                  <a:cubicBezTo>
                    <a:pt x="16822" y="25041"/>
                    <a:pt x="16822" y="25483"/>
                    <a:pt x="16866" y="25924"/>
                  </a:cubicBezTo>
                  <a:cubicBezTo>
                    <a:pt x="16822" y="26586"/>
                    <a:pt x="16910" y="27227"/>
                    <a:pt x="17043" y="27933"/>
                  </a:cubicBezTo>
                  <a:cubicBezTo>
                    <a:pt x="17242" y="28993"/>
                    <a:pt x="17484" y="29876"/>
                    <a:pt x="18014" y="30803"/>
                  </a:cubicBezTo>
                  <a:cubicBezTo>
                    <a:pt x="18125" y="31024"/>
                    <a:pt x="18235" y="31244"/>
                    <a:pt x="18367" y="31465"/>
                  </a:cubicBezTo>
                  <a:cubicBezTo>
                    <a:pt x="18367" y="31465"/>
                    <a:pt x="18345" y="31487"/>
                    <a:pt x="18345" y="31531"/>
                  </a:cubicBezTo>
                  <a:cubicBezTo>
                    <a:pt x="18367" y="31664"/>
                    <a:pt x="18456" y="31752"/>
                    <a:pt x="18522" y="31863"/>
                  </a:cubicBezTo>
                  <a:cubicBezTo>
                    <a:pt x="18632" y="32039"/>
                    <a:pt x="18699" y="32304"/>
                    <a:pt x="18809" y="32525"/>
                  </a:cubicBezTo>
                  <a:cubicBezTo>
                    <a:pt x="18897" y="32657"/>
                    <a:pt x="18986" y="32812"/>
                    <a:pt x="19074" y="32966"/>
                  </a:cubicBezTo>
                  <a:cubicBezTo>
                    <a:pt x="19250" y="33342"/>
                    <a:pt x="19449" y="33739"/>
                    <a:pt x="19670" y="34092"/>
                  </a:cubicBezTo>
                  <a:cubicBezTo>
                    <a:pt x="20023" y="34644"/>
                    <a:pt x="20288" y="35130"/>
                    <a:pt x="20752" y="35615"/>
                  </a:cubicBezTo>
                  <a:cubicBezTo>
                    <a:pt x="21127" y="35969"/>
                    <a:pt x="21480" y="36410"/>
                    <a:pt x="21966" y="36631"/>
                  </a:cubicBezTo>
                  <a:cubicBezTo>
                    <a:pt x="22149" y="36707"/>
                    <a:pt x="22354" y="36826"/>
                    <a:pt x="22550" y="36826"/>
                  </a:cubicBezTo>
                  <a:cubicBezTo>
                    <a:pt x="22637" y="36826"/>
                    <a:pt x="22723" y="36802"/>
                    <a:pt x="22805" y="36741"/>
                  </a:cubicBezTo>
                  <a:cubicBezTo>
                    <a:pt x="23047" y="36609"/>
                    <a:pt x="23114" y="36344"/>
                    <a:pt x="23136" y="36101"/>
                  </a:cubicBezTo>
                  <a:cubicBezTo>
                    <a:pt x="23423" y="35571"/>
                    <a:pt x="23555" y="34887"/>
                    <a:pt x="23621" y="34401"/>
                  </a:cubicBezTo>
                  <a:cubicBezTo>
                    <a:pt x="23644" y="34247"/>
                    <a:pt x="23644" y="34092"/>
                    <a:pt x="23666" y="33960"/>
                  </a:cubicBezTo>
                  <a:lnTo>
                    <a:pt x="23666" y="33982"/>
                  </a:lnTo>
                  <a:cubicBezTo>
                    <a:pt x="23732" y="34357"/>
                    <a:pt x="23776" y="34777"/>
                    <a:pt x="23842" y="35174"/>
                  </a:cubicBezTo>
                  <a:cubicBezTo>
                    <a:pt x="23886" y="35615"/>
                    <a:pt x="23864" y="36057"/>
                    <a:pt x="23908" y="36521"/>
                  </a:cubicBezTo>
                  <a:cubicBezTo>
                    <a:pt x="23908" y="36609"/>
                    <a:pt x="23908" y="36653"/>
                    <a:pt x="23953" y="36741"/>
                  </a:cubicBezTo>
                  <a:cubicBezTo>
                    <a:pt x="23555" y="36741"/>
                    <a:pt x="23202" y="36785"/>
                    <a:pt x="22849" y="36896"/>
                  </a:cubicBezTo>
                  <a:cubicBezTo>
                    <a:pt x="22407" y="37050"/>
                    <a:pt x="21966" y="37072"/>
                    <a:pt x="21502" y="37161"/>
                  </a:cubicBezTo>
                  <a:cubicBezTo>
                    <a:pt x="20465" y="37315"/>
                    <a:pt x="19537" y="37735"/>
                    <a:pt x="18522" y="37867"/>
                  </a:cubicBezTo>
                  <a:cubicBezTo>
                    <a:pt x="18142" y="37935"/>
                    <a:pt x="17752" y="37951"/>
                    <a:pt x="17359" y="37951"/>
                  </a:cubicBezTo>
                  <a:cubicBezTo>
                    <a:pt x="17013" y="37951"/>
                    <a:pt x="16665" y="37938"/>
                    <a:pt x="16321" y="37938"/>
                  </a:cubicBezTo>
                  <a:cubicBezTo>
                    <a:pt x="16036" y="37938"/>
                    <a:pt x="15753" y="37947"/>
                    <a:pt x="15475" y="37978"/>
                  </a:cubicBezTo>
                  <a:cubicBezTo>
                    <a:pt x="15034" y="38000"/>
                    <a:pt x="14592" y="38000"/>
                    <a:pt x="14129" y="38066"/>
                  </a:cubicBezTo>
                  <a:cubicBezTo>
                    <a:pt x="13709" y="38110"/>
                    <a:pt x="13334" y="38220"/>
                    <a:pt x="12937" y="38331"/>
                  </a:cubicBezTo>
                  <a:cubicBezTo>
                    <a:pt x="12142" y="38529"/>
                    <a:pt x="11281" y="38419"/>
                    <a:pt x="10464" y="38507"/>
                  </a:cubicBezTo>
                  <a:cubicBezTo>
                    <a:pt x="10045" y="38529"/>
                    <a:pt x="9647" y="38596"/>
                    <a:pt x="9250" y="38618"/>
                  </a:cubicBezTo>
                  <a:cubicBezTo>
                    <a:pt x="8742" y="38662"/>
                    <a:pt x="8279" y="38640"/>
                    <a:pt x="7771" y="38706"/>
                  </a:cubicBezTo>
                  <a:cubicBezTo>
                    <a:pt x="7263" y="38772"/>
                    <a:pt x="6755" y="38839"/>
                    <a:pt x="6226" y="38839"/>
                  </a:cubicBezTo>
                  <a:cubicBezTo>
                    <a:pt x="5861" y="38839"/>
                    <a:pt x="5485" y="38801"/>
                    <a:pt x="5114" y="38801"/>
                  </a:cubicBezTo>
                  <a:cubicBezTo>
                    <a:pt x="4991" y="38801"/>
                    <a:pt x="4868" y="38805"/>
                    <a:pt x="4747" y="38816"/>
                  </a:cubicBezTo>
                  <a:cubicBezTo>
                    <a:pt x="4048" y="38848"/>
                    <a:pt x="3339" y="38926"/>
                    <a:pt x="2634" y="38926"/>
                  </a:cubicBezTo>
                  <a:cubicBezTo>
                    <a:pt x="2358" y="38926"/>
                    <a:pt x="2084" y="38914"/>
                    <a:pt x="1811" y="38883"/>
                  </a:cubicBezTo>
                  <a:cubicBezTo>
                    <a:pt x="1608" y="38864"/>
                    <a:pt x="1320" y="38819"/>
                    <a:pt x="1038" y="38819"/>
                  </a:cubicBezTo>
                  <a:cubicBezTo>
                    <a:pt x="645" y="38819"/>
                    <a:pt x="261" y="38907"/>
                    <a:pt x="133" y="39280"/>
                  </a:cubicBezTo>
                  <a:cubicBezTo>
                    <a:pt x="1" y="39699"/>
                    <a:pt x="66" y="40161"/>
                    <a:pt x="176" y="40602"/>
                  </a:cubicBezTo>
                  <a:lnTo>
                    <a:pt x="176" y="40602"/>
                  </a:lnTo>
                  <a:cubicBezTo>
                    <a:pt x="176" y="40602"/>
                    <a:pt x="175" y="40601"/>
                    <a:pt x="174" y="40601"/>
                  </a:cubicBezTo>
                  <a:lnTo>
                    <a:pt x="174" y="40601"/>
                  </a:lnTo>
                  <a:cubicBezTo>
                    <a:pt x="175" y="40602"/>
                    <a:pt x="176" y="40603"/>
                    <a:pt x="177" y="40605"/>
                  </a:cubicBezTo>
                  <a:cubicBezTo>
                    <a:pt x="177" y="40604"/>
                    <a:pt x="176" y="40603"/>
                    <a:pt x="176" y="40602"/>
                  </a:cubicBezTo>
                  <a:lnTo>
                    <a:pt x="176" y="40602"/>
                  </a:lnTo>
                  <a:cubicBezTo>
                    <a:pt x="191" y="40611"/>
                    <a:pt x="206" y="40619"/>
                    <a:pt x="221" y="40627"/>
                  </a:cubicBezTo>
                  <a:cubicBezTo>
                    <a:pt x="331" y="40958"/>
                    <a:pt x="442" y="41289"/>
                    <a:pt x="508" y="41576"/>
                  </a:cubicBezTo>
                  <a:cubicBezTo>
                    <a:pt x="508" y="41620"/>
                    <a:pt x="574" y="41686"/>
                    <a:pt x="618" y="41686"/>
                  </a:cubicBezTo>
                  <a:cubicBezTo>
                    <a:pt x="950" y="41730"/>
                    <a:pt x="1281" y="41730"/>
                    <a:pt x="1590" y="41819"/>
                  </a:cubicBezTo>
                  <a:cubicBezTo>
                    <a:pt x="1877" y="41907"/>
                    <a:pt x="2120" y="41973"/>
                    <a:pt x="2384" y="42039"/>
                  </a:cubicBezTo>
                  <a:cubicBezTo>
                    <a:pt x="2751" y="42116"/>
                    <a:pt x="3106" y="42139"/>
                    <a:pt x="3458" y="42139"/>
                  </a:cubicBezTo>
                  <a:cubicBezTo>
                    <a:pt x="3616" y="42139"/>
                    <a:pt x="3773" y="42135"/>
                    <a:pt x="3930" y="42128"/>
                  </a:cubicBezTo>
                  <a:cubicBezTo>
                    <a:pt x="4371" y="42128"/>
                    <a:pt x="4791" y="42062"/>
                    <a:pt x="5232" y="42039"/>
                  </a:cubicBezTo>
                  <a:cubicBezTo>
                    <a:pt x="5298" y="42062"/>
                    <a:pt x="5365" y="42062"/>
                    <a:pt x="5453" y="42062"/>
                  </a:cubicBezTo>
                  <a:cubicBezTo>
                    <a:pt x="5475" y="42062"/>
                    <a:pt x="5453" y="42039"/>
                    <a:pt x="5453" y="42039"/>
                  </a:cubicBezTo>
                  <a:lnTo>
                    <a:pt x="5762" y="42039"/>
                  </a:lnTo>
                  <a:cubicBezTo>
                    <a:pt x="5920" y="42039"/>
                    <a:pt x="6076" y="42041"/>
                    <a:pt x="6231" y="42041"/>
                  </a:cubicBezTo>
                  <a:cubicBezTo>
                    <a:pt x="6619" y="42041"/>
                    <a:pt x="7001" y="42030"/>
                    <a:pt x="7396" y="41951"/>
                  </a:cubicBezTo>
                  <a:cubicBezTo>
                    <a:pt x="7970" y="41841"/>
                    <a:pt x="8544" y="41841"/>
                    <a:pt x="9118" y="41708"/>
                  </a:cubicBezTo>
                  <a:cubicBezTo>
                    <a:pt x="9401" y="41642"/>
                    <a:pt x="9609" y="41575"/>
                    <a:pt x="9847" y="41575"/>
                  </a:cubicBezTo>
                  <a:cubicBezTo>
                    <a:pt x="9923" y="41575"/>
                    <a:pt x="10003" y="41582"/>
                    <a:pt x="10089" y="41598"/>
                  </a:cubicBezTo>
                  <a:lnTo>
                    <a:pt x="10840" y="41686"/>
                  </a:lnTo>
                  <a:cubicBezTo>
                    <a:pt x="11074" y="41694"/>
                    <a:pt x="11305" y="41699"/>
                    <a:pt x="11536" y="41699"/>
                  </a:cubicBezTo>
                  <a:cubicBezTo>
                    <a:pt x="11935" y="41699"/>
                    <a:pt x="12332" y="41684"/>
                    <a:pt x="12738" y="41642"/>
                  </a:cubicBezTo>
                  <a:cubicBezTo>
                    <a:pt x="13268" y="41598"/>
                    <a:pt x="13754" y="41466"/>
                    <a:pt x="14261" y="41355"/>
                  </a:cubicBezTo>
                  <a:cubicBezTo>
                    <a:pt x="14269" y="41362"/>
                    <a:pt x="14276" y="41365"/>
                    <a:pt x="14283" y="41365"/>
                  </a:cubicBezTo>
                  <a:cubicBezTo>
                    <a:pt x="14296" y="41365"/>
                    <a:pt x="14305" y="41355"/>
                    <a:pt x="14305" y="41355"/>
                  </a:cubicBezTo>
                  <a:lnTo>
                    <a:pt x="14305" y="41355"/>
                  </a:lnTo>
                  <a:cubicBezTo>
                    <a:pt x="13930" y="41907"/>
                    <a:pt x="13643" y="42569"/>
                    <a:pt x="13091" y="42967"/>
                  </a:cubicBezTo>
                  <a:cubicBezTo>
                    <a:pt x="12915" y="43143"/>
                    <a:pt x="12650" y="43364"/>
                    <a:pt x="12429" y="43496"/>
                  </a:cubicBezTo>
                  <a:cubicBezTo>
                    <a:pt x="12164" y="43673"/>
                    <a:pt x="11767" y="43783"/>
                    <a:pt x="11436" y="43894"/>
                  </a:cubicBezTo>
                  <a:cubicBezTo>
                    <a:pt x="10840" y="44070"/>
                    <a:pt x="10266" y="44247"/>
                    <a:pt x="9670" y="44512"/>
                  </a:cubicBezTo>
                  <a:cubicBezTo>
                    <a:pt x="8389" y="45130"/>
                    <a:pt x="7109" y="45616"/>
                    <a:pt x="5696" y="45903"/>
                  </a:cubicBezTo>
                  <a:cubicBezTo>
                    <a:pt x="5232" y="45991"/>
                    <a:pt x="3974" y="46124"/>
                    <a:pt x="4460" y="46874"/>
                  </a:cubicBezTo>
                  <a:cubicBezTo>
                    <a:pt x="4836" y="47412"/>
                    <a:pt x="5320" y="47582"/>
                    <a:pt x="5850" y="47582"/>
                  </a:cubicBezTo>
                  <a:cubicBezTo>
                    <a:pt x="6189" y="47582"/>
                    <a:pt x="6548" y="47512"/>
                    <a:pt x="6910" y="47426"/>
                  </a:cubicBezTo>
                  <a:cubicBezTo>
                    <a:pt x="8279" y="47095"/>
                    <a:pt x="9603" y="46609"/>
                    <a:pt x="10950" y="46256"/>
                  </a:cubicBezTo>
                  <a:cubicBezTo>
                    <a:pt x="11458" y="46124"/>
                    <a:pt x="11965" y="46057"/>
                    <a:pt x="12407" y="45837"/>
                  </a:cubicBezTo>
                  <a:cubicBezTo>
                    <a:pt x="13025" y="45505"/>
                    <a:pt x="13665" y="45240"/>
                    <a:pt x="14350" y="45020"/>
                  </a:cubicBezTo>
                  <a:cubicBezTo>
                    <a:pt x="14791" y="44843"/>
                    <a:pt x="15122" y="44799"/>
                    <a:pt x="15387" y="44380"/>
                  </a:cubicBezTo>
                  <a:cubicBezTo>
                    <a:pt x="15586" y="44115"/>
                    <a:pt x="15718" y="43783"/>
                    <a:pt x="15939" y="43519"/>
                  </a:cubicBezTo>
                  <a:cubicBezTo>
                    <a:pt x="16138" y="43298"/>
                    <a:pt x="16359" y="43077"/>
                    <a:pt x="16601" y="42923"/>
                  </a:cubicBezTo>
                  <a:cubicBezTo>
                    <a:pt x="17242" y="42459"/>
                    <a:pt x="18036" y="42039"/>
                    <a:pt x="18787" y="41753"/>
                  </a:cubicBezTo>
                  <a:cubicBezTo>
                    <a:pt x="19383" y="41532"/>
                    <a:pt x="19935" y="41201"/>
                    <a:pt x="20531" y="40936"/>
                  </a:cubicBezTo>
                  <a:cubicBezTo>
                    <a:pt x="21237" y="40605"/>
                    <a:pt x="21988" y="40362"/>
                    <a:pt x="22672" y="39986"/>
                  </a:cubicBezTo>
                  <a:cubicBezTo>
                    <a:pt x="23114" y="39744"/>
                    <a:pt x="23644" y="39589"/>
                    <a:pt x="24063" y="39302"/>
                  </a:cubicBezTo>
                  <a:cubicBezTo>
                    <a:pt x="24107" y="40141"/>
                    <a:pt x="24240" y="40958"/>
                    <a:pt x="24306" y="41797"/>
                  </a:cubicBezTo>
                  <a:cubicBezTo>
                    <a:pt x="24394" y="42746"/>
                    <a:pt x="24284" y="43739"/>
                    <a:pt x="24284" y="44711"/>
                  </a:cubicBezTo>
                  <a:cubicBezTo>
                    <a:pt x="24240" y="45682"/>
                    <a:pt x="24416" y="46609"/>
                    <a:pt x="24416" y="47558"/>
                  </a:cubicBezTo>
                  <a:cubicBezTo>
                    <a:pt x="24394" y="48486"/>
                    <a:pt x="24504" y="49413"/>
                    <a:pt x="24504" y="50340"/>
                  </a:cubicBezTo>
                  <a:cubicBezTo>
                    <a:pt x="24504" y="50759"/>
                    <a:pt x="24460" y="51135"/>
                    <a:pt x="24460" y="51554"/>
                  </a:cubicBezTo>
                  <a:cubicBezTo>
                    <a:pt x="24504" y="51996"/>
                    <a:pt x="24615" y="52437"/>
                    <a:pt x="24681" y="52879"/>
                  </a:cubicBezTo>
                  <a:cubicBezTo>
                    <a:pt x="24858" y="53740"/>
                    <a:pt x="24880" y="54711"/>
                    <a:pt x="25564" y="55329"/>
                  </a:cubicBezTo>
                  <a:cubicBezTo>
                    <a:pt x="25822" y="55569"/>
                    <a:pt x="26311" y="55901"/>
                    <a:pt x="26723" y="55901"/>
                  </a:cubicBezTo>
                  <a:cubicBezTo>
                    <a:pt x="26804" y="55901"/>
                    <a:pt x="26882" y="55888"/>
                    <a:pt x="26955" y="55859"/>
                  </a:cubicBezTo>
                  <a:cubicBezTo>
                    <a:pt x="27065" y="56058"/>
                    <a:pt x="27176" y="56212"/>
                    <a:pt x="27308" y="56367"/>
                  </a:cubicBezTo>
                  <a:cubicBezTo>
                    <a:pt x="27523" y="56612"/>
                    <a:pt x="27854" y="56697"/>
                    <a:pt x="28184" y="56697"/>
                  </a:cubicBezTo>
                  <a:cubicBezTo>
                    <a:pt x="28330" y="56697"/>
                    <a:pt x="28475" y="56681"/>
                    <a:pt x="28611" y="56654"/>
                  </a:cubicBezTo>
                  <a:cubicBezTo>
                    <a:pt x="29273" y="56521"/>
                    <a:pt x="29692" y="55925"/>
                    <a:pt x="29957" y="55263"/>
                  </a:cubicBezTo>
                  <a:cubicBezTo>
                    <a:pt x="30032" y="55310"/>
                    <a:pt x="30109" y="55331"/>
                    <a:pt x="30188" y="55331"/>
                  </a:cubicBezTo>
                  <a:cubicBezTo>
                    <a:pt x="30663" y="55331"/>
                    <a:pt x="31177" y="54551"/>
                    <a:pt x="31480" y="53982"/>
                  </a:cubicBezTo>
                  <a:lnTo>
                    <a:pt x="31503" y="53982"/>
                  </a:lnTo>
                  <a:cubicBezTo>
                    <a:pt x="31701" y="54005"/>
                    <a:pt x="32010" y="54512"/>
                    <a:pt x="32187" y="54645"/>
                  </a:cubicBezTo>
                  <a:cubicBezTo>
                    <a:pt x="32452" y="54777"/>
                    <a:pt x="32717" y="54888"/>
                    <a:pt x="33004" y="54888"/>
                  </a:cubicBezTo>
                  <a:cubicBezTo>
                    <a:pt x="33600" y="54888"/>
                    <a:pt x="34284" y="54512"/>
                    <a:pt x="34681" y="54049"/>
                  </a:cubicBezTo>
                  <a:cubicBezTo>
                    <a:pt x="35211" y="53431"/>
                    <a:pt x="35255" y="52570"/>
                    <a:pt x="35233" y="51841"/>
                  </a:cubicBezTo>
                  <a:cubicBezTo>
                    <a:pt x="35233" y="50870"/>
                    <a:pt x="35255" y="49965"/>
                    <a:pt x="35101" y="49015"/>
                  </a:cubicBezTo>
                  <a:cubicBezTo>
                    <a:pt x="34704" y="47029"/>
                    <a:pt x="34439" y="45020"/>
                    <a:pt x="33997" y="43033"/>
                  </a:cubicBezTo>
                  <a:cubicBezTo>
                    <a:pt x="33732" y="41929"/>
                    <a:pt x="33489" y="40825"/>
                    <a:pt x="33291" y="39722"/>
                  </a:cubicBezTo>
                  <a:cubicBezTo>
                    <a:pt x="33224" y="39258"/>
                    <a:pt x="33136" y="38816"/>
                    <a:pt x="33026" y="38331"/>
                  </a:cubicBezTo>
                  <a:cubicBezTo>
                    <a:pt x="33026" y="38331"/>
                    <a:pt x="33026" y="38309"/>
                    <a:pt x="33048" y="38309"/>
                  </a:cubicBezTo>
                  <a:cubicBezTo>
                    <a:pt x="33114" y="38220"/>
                    <a:pt x="34130" y="38176"/>
                    <a:pt x="34240" y="38154"/>
                  </a:cubicBezTo>
                  <a:cubicBezTo>
                    <a:pt x="34615" y="38110"/>
                    <a:pt x="34991" y="38088"/>
                    <a:pt x="35366" y="38044"/>
                  </a:cubicBezTo>
                  <a:cubicBezTo>
                    <a:pt x="36161" y="37889"/>
                    <a:pt x="36977" y="37757"/>
                    <a:pt x="37772" y="37602"/>
                  </a:cubicBezTo>
                  <a:cubicBezTo>
                    <a:pt x="38214" y="37492"/>
                    <a:pt x="38677" y="37426"/>
                    <a:pt x="39119" y="37337"/>
                  </a:cubicBezTo>
                  <a:cubicBezTo>
                    <a:pt x="39560" y="37271"/>
                    <a:pt x="40002" y="37095"/>
                    <a:pt x="40443" y="37072"/>
                  </a:cubicBezTo>
                  <a:cubicBezTo>
                    <a:pt x="40565" y="37058"/>
                    <a:pt x="40688" y="37054"/>
                    <a:pt x="40811" y="37054"/>
                  </a:cubicBezTo>
                  <a:cubicBezTo>
                    <a:pt x="40950" y="37054"/>
                    <a:pt x="41089" y="37059"/>
                    <a:pt x="41228" y="37059"/>
                  </a:cubicBezTo>
                  <a:cubicBezTo>
                    <a:pt x="41524" y="37059"/>
                    <a:pt x="41818" y="37036"/>
                    <a:pt x="42099" y="36896"/>
                  </a:cubicBezTo>
                  <a:cubicBezTo>
                    <a:pt x="42408" y="36763"/>
                    <a:pt x="42540" y="36543"/>
                    <a:pt x="42430" y="36211"/>
                  </a:cubicBezTo>
                  <a:cubicBezTo>
                    <a:pt x="42408" y="36123"/>
                    <a:pt x="42342" y="36013"/>
                    <a:pt x="42298" y="35902"/>
                  </a:cubicBezTo>
                  <a:cubicBezTo>
                    <a:pt x="42342" y="35902"/>
                    <a:pt x="42408" y="35902"/>
                    <a:pt x="42430" y="35947"/>
                  </a:cubicBezTo>
                  <a:cubicBezTo>
                    <a:pt x="42433" y="35950"/>
                    <a:pt x="42437" y="35951"/>
                    <a:pt x="42442" y="35951"/>
                  </a:cubicBezTo>
                  <a:cubicBezTo>
                    <a:pt x="42469" y="35951"/>
                    <a:pt x="42515" y="35899"/>
                    <a:pt x="42496" y="35880"/>
                  </a:cubicBezTo>
                  <a:cubicBezTo>
                    <a:pt x="42429" y="35813"/>
                    <a:pt x="42361" y="35784"/>
                    <a:pt x="42294" y="35784"/>
                  </a:cubicBezTo>
                  <a:cubicBezTo>
                    <a:pt x="42273" y="35784"/>
                    <a:pt x="42252" y="35787"/>
                    <a:pt x="42231" y="35792"/>
                  </a:cubicBezTo>
                  <a:cubicBezTo>
                    <a:pt x="42187" y="35726"/>
                    <a:pt x="42121" y="35615"/>
                    <a:pt x="42099" y="35549"/>
                  </a:cubicBezTo>
                  <a:cubicBezTo>
                    <a:pt x="42011" y="35417"/>
                    <a:pt x="41944" y="35417"/>
                    <a:pt x="41790" y="35395"/>
                  </a:cubicBezTo>
                  <a:cubicBezTo>
                    <a:pt x="41703" y="35380"/>
                    <a:pt x="41616" y="35374"/>
                    <a:pt x="41528" y="35374"/>
                  </a:cubicBezTo>
                  <a:cubicBezTo>
                    <a:pt x="40949" y="35374"/>
                    <a:pt x="40365" y="35658"/>
                    <a:pt x="39847" y="35792"/>
                  </a:cubicBezTo>
                  <a:cubicBezTo>
                    <a:pt x="39823" y="35792"/>
                    <a:pt x="39805" y="35806"/>
                    <a:pt x="39786" y="35818"/>
                  </a:cubicBezTo>
                  <a:lnTo>
                    <a:pt x="39786" y="35818"/>
                  </a:lnTo>
                  <a:cubicBezTo>
                    <a:pt x="39797" y="35801"/>
                    <a:pt x="39810" y="35785"/>
                    <a:pt x="39825" y="35770"/>
                  </a:cubicBezTo>
                  <a:lnTo>
                    <a:pt x="39825" y="35770"/>
                  </a:lnTo>
                  <a:cubicBezTo>
                    <a:pt x="39799" y="35779"/>
                    <a:pt x="39772" y="35789"/>
                    <a:pt x="39746" y="35799"/>
                  </a:cubicBezTo>
                  <a:lnTo>
                    <a:pt x="39746" y="35799"/>
                  </a:lnTo>
                  <a:lnTo>
                    <a:pt x="39737" y="35836"/>
                  </a:lnTo>
                  <a:cubicBezTo>
                    <a:pt x="39756" y="35836"/>
                    <a:pt x="39772" y="35827"/>
                    <a:pt x="39786" y="35818"/>
                  </a:cubicBezTo>
                  <a:lnTo>
                    <a:pt x="39786" y="35818"/>
                  </a:lnTo>
                  <a:cubicBezTo>
                    <a:pt x="39749" y="35875"/>
                    <a:pt x="39732" y="35939"/>
                    <a:pt x="39715" y="35991"/>
                  </a:cubicBezTo>
                  <a:cubicBezTo>
                    <a:pt x="39317" y="36101"/>
                    <a:pt x="38964" y="36189"/>
                    <a:pt x="38567" y="36278"/>
                  </a:cubicBezTo>
                  <a:cubicBezTo>
                    <a:pt x="38677" y="36211"/>
                    <a:pt x="38810" y="36167"/>
                    <a:pt x="38942" y="36145"/>
                  </a:cubicBezTo>
                  <a:cubicBezTo>
                    <a:pt x="39204" y="36044"/>
                    <a:pt x="39467" y="35907"/>
                    <a:pt x="39746" y="35799"/>
                  </a:cubicBezTo>
                  <a:lnTo>
                    <a:pt x="39746" y="35799"/>
                  </a:lnTo>
                  <a:lnTo>
                    <a:pt x="39803" y="35571"/>
                  </a:lnTo>
                  <a:lnTo>
                    <a:pt x="40554" y="35240"/>
                  </a:lnTo>
                  <a:lnTo>
                    <a:pt x="40554" y="35240"/>
                  </a:lnTo>
                  <a:cubicBezTo>
                    <a:pt x="40522" y="35320"/>
                    <a:pt x="40478" y="35377"/>
                    <a:pt x="40414" y="35377"/>
                  </a:cubicBezTo>
                  <a:cubicBezTo>
                    <a:pt x="40390" y="35377"/>
                    <a:pt x="40363" y="35369"/>
                    <a:pt x="40333" y="35351"/>
                  </a:cubicBezTo>
                  <a:cubicBezTo>
                    <a:pt x="40311" y="35351"/>
                    <a:pt x="40311" y="35395"/>
                    <a:pt x="40311" y="35395"/>
                  </a:cubicBezTo>
                  <a:lnTo>
                    <a:pt x="40399" y="35461"/>
                  </a:lnTo>
                  <a:cubicBezTo>
                    <a:pt x="40414" y="35461"/>
                    <a:pt x="40419" y="35481"/>
                    <a:pt x="40427" y="35481"/>
                  </a:cubicBezTo>
                  <a:cubicBezTo>
                    <a:pt x="40431" y="35481"/>
                    <a:pt x="40436" y="35476"/>
                    <a:pt x="40443" y="35461"/>
                  </a:cubicBezTo>
                  <a:cubicBezTo>
                    <a:pt x="40554" y="35417"/>
                    <a:pt x="40642" y="35306"/>
                    <a:pt x="40664" y="35196"/>
                  </a:cubicBezTo>
                  <a:cubicBezTo>
                    <a:pt x="40774" y="35174"/>
                    <a:pt x="40863" y="35108"/>
                    <a:pt x="40973" y="35086"/>
                  </a:cubicBezTo>
                  <a:lnTo>
                    <a:pt x="40973" y="35086"/>
                  </a:lnTo>
                  <a:cubicBezTo>
                    <a:pt x="40973" y="35086"/>
                    <a:pt x="40973" y="35108"/>
                    <a:pt x="40951" y="35108"/>
                  </a:cubicBezTo>
                  <a:lnTo>
                    <a:pt x="40907" y="35108"/>
                  </a:lnTo>
                  <a:cubicBezTo>
                    <a:pt x="40907" y="35130"/>
                    <a:pt x="40907" y="35130"/>
                    <a:pt x="40885" y="35174"/>
                  </a:cubicBezTo>
                  <a:cubicBezTo>
                    <a:pt x="40869" y="35190"/>
                    <a:pt x="40887" y="35205"/>
                    <a:pt x="40914" y="35205"/>
                  </a:cubicBezTo>
                  <a:cubicBezTo>
                    <a:pt x="40925" y="35205"/>
                    <a:pt x="40938" y="35202"/>
                    <a:pt x="40951" y="35196"/>
                  </a:cubicBezTo>
                  <a:cubicBezTo>
                    <a:pt x="40995" y="35130"/>
                    <a:pt x="41017" y="35086"/>
                    <a:pt x="41083" y="35019"/>
                  </a:cubicBezTo>
                  <a:cubicBezTo>
                    <a:pt x="41151" y="34992"/>
                    <a:pt x="41211" y="34973"/>
                    <a:pt x="41273" y="34947"/>
                  </a:cubicBezTo>
                  <a:lnTo>
                    <a:pt x="41273" y="34947"/>
                  </a:lnTo>
                  <a:cubicBezTo>
                    <a:pt x="41276" y="34949"/>
                    <a:pt x="41279" y="34951"/>
                    <a:pt x="41282" y="34953"/>
                  </a:cubicBezTo>
                  <a:lnTo>
                    <a:pt x="41282" y="34943"/>
                  </a:lnTo>
                  <a:lnTo>
                    <a:pt x="41282" y="34943"/>
                  </a:lnTo>
                  <a:cubicBezTo>
                    <a:pt x="41279" y="34945"/>
                    <a:pt x="41276" y="34946"/>
                    <a:pt x="41273" y="34947"/>
                  </a:cubicBezTo>
                  <a:lnTo>
                    <a:pt x="41273" y="34947"/>
                  </a:lnTo>
                  <a:cubicBezTo>
                    <a:pt x="41173" y="34889"/>
                    <a:pt x="41096" y="34867"/>
                    <a:pt x="41029" y="34867"/>
                  </a:cubicBezTo>
                  <a:cubicBezTo>
                    <a:pt x="40952" y="34867"/>
                    <a:pt x="40888" y="34896"/>
                    <a:pt x="40819" y="34931"/>
                  </a:cubicBezTo>
                  <a:cubicBezTo>
                    <a:pt x="40819" y="34732"/>
                    <a:pt x="40841" y="34534"/>
                    <a:pt x="40863" y="34423"/>
                  </a:cubicBezTo>
                  <a:cubicBezTo>
                    <a:pt x="40878" y="34408"/>
                    <a:pt x="40850" y="34392"/>
                    <a:pt x="40832" y="34392"/>
                  </a:cubicBezTo>
                  <a:cubicBezTo>
                    <a:pt x="40824" y="34392"/>
                    <a:pt x="40819" y="34395"/>
                    <a:pt x="40819" y="34401"/>
                  </a:cubicBezTo>
                  <a:cubicBezTo>
                    <a:pt x="40774" y="34490"/>
                    <a:pt x="40752" y="34732"/>
                    <a:pt x="40730" y="34953"/>
                  </a:cubicBezTo>
                  <a:cubicBezTo>
                    <a:pt x="40487" y="35064"/>
                    <a:pt x="40223" y="35152"/>
                    <a:pt x="40002" y="35262"/>
                  </a:cubicBezTo>
                  <a:cubicBezTo>
                    <a:pt x="40068" y="35108"/>
                    <a:pt x="40112" y="34997"/>
                    <a:pt x="40178" y="34865"/>
                  </a:cubicBezTo>
                  <a:cubicBezTo>
                    <a:pt x="40194" y="34849"/>
                    <a:pt x="40176" y="34834"/>
                    <a:pt x="40149" y="34834"/>
                  </a:cubicBezTo>
                  <a:cubicBezTo>
                    <a:pt x="40138" y="34834"/>
                    <a:pt x="40125" y="34836"/>
                    <a:pt x="40112" y="34843"/>
                  </a:cubicBezTo>
                  <a:cubicBezTo>
                    <a:pt x="40046" y="34975"/>
                    <a:pt x="39980" y="35152"/>
                    <a:pt x="39936" y="35306"/>
                  </a:cubicBezTo>
                  <a:cubicBezTo>
                    <a:pt x="39781" y="35373"/>
                    <a:pt x="39626" y="35439"/>
                    <a:pt x="39494" y="35505"/>
                  </a:cubicBezTo>
                  <a:cubicBezTo>
                    <a:pt x="38633" y="35925"/>
                    <a:pt x="37640" y="36366"/>
                    <a:pt x="36690" y="36498"/>
                  </a:cubicBezTo>
                  <a:cubicBezTo>
                    <a:pt x="36580" y="36498"/>
                    <a:pt x="36558" y="36609"/>
                    <a:pt x="36558" y="36697"/>
                  </a:cubicBezTo>
                  <a:cubicBezTo>
                    <a:pt x="36359" y="36741"/>
                    <a:pt x="36205" y="36830"/>
                    <a:pt x="36006" y="36918"/>
                  </a:cubicBezTo>
                  <a:cubicBezTo>
                    <a:pt x="35675" y="37050"/>
                    <a:pt x="35344" y="37095"/>
                    <a:pt x="34991" y="37161"/>
                  </a:cubicBezTo>
                  <a:cubicBezTo>
                    <a:pt x="34814" y="37183"/>
                    <a:pt x="34593" y="37205"/>
                    <a:pt x="34483" y="37359"/>
                  </a:cubicBezTo>
                  <a:cubicBezTo>
                    <a:pt x="34461" y="37382"/>
                    <a:pt x="34483" y="37382"/>
                    <a:pt x="34527" y="37382"/>
                  </a:cubicBezTo>
                  <a:cubicBezTo>
                    <a:pt x="34681" y="37249"/>
                    <a:pt x="34968" y="37249"/>
                    <a:pt x="35145" y="37249"/>
                  </a:cubicBezTo>
                  <a:cubicBezTo>
                    <a:pt x="35366" y="37205"/>
                    <a:pt x="35587" y="37183"/>
                    <a:pt x="35807" y="37095"/>
                  </a:cubicBezTo>
                  <a:cubicBezTo>
                    <a:pt x="36050" y="37028"/>
                    <a:pt x="36337" y="36852"/>
                    <a:pt x="36602" y="36763"/>
                  </a:cubicBezTo>
                  <a:cubicBezTo>
                    <a:pt x="36646" y="36808"/>
                    <a:pt x="36668" y="36808"/>
                    <a:pt x="36712" y="36808"/>
                  </a:cubicBezTo>
                  <a:cubicBezTo>
                    <a:pt x="36867" y="36808"/>
                    <a:pt x="36977" y="36808"/>
                    <a:pt x="37088" y="36763"/>
                  </a:cubicBezTo>
                  <a:cubicBezTo>
                    <a:pt x="37154" y="36808"/>
                    <a:pt x="37242" y="36852"/>
                    <a:pt x="37331" y="36940"/>
                  </a:cubicBezTo>
                  <a:cubicBezTo>
                    <a:pt x="37337" y="36946"/>
                    <a:pt x="37342" y="36949"/>
                    <a:pt x="37345" y="36949"/>
                  </a:cubicBezTo>
                  <a:cubicBezTo>
                    <a:pt x="37353" y="36949"/>
                    <a:pt x="37353" y="36934"/>
                    <a:pt x="37353" y="36918"/>
                  </a:cubicBezTo>
                  <a:cubicBezTo>
                    <a:pt x="37308" y="36852"/>
                    <a:pt x="37242" y="36808"/>
                    <a:pt x="37198" y="36763"/>
                  </a:cubicBezTo>
                  <a:cubicBezTo>
                    <a:pt x="37463" y="36719"/>
                    <a:pt x="37750" y="36653"/>
                    <a:pt x="37993" y="36543"/>
                  </a:cubicBezTo>
                  <a:cubicBezTo>
                    <a:pt x="38044" y="36545"/>
                    <a:pt x="38095" y="36546"/>
                    <a:pt x="38146" y="36546"/>
                  </a:cubicBezTo>
                  <a:cubicBezTo>
                    <a:pt x="39102" y="36546"/>
                    <a:pt x="39937" y="36170"/>
                    <a:pt x="40903" y="35978"/>
                  </a:cubicBezTo>
                  <a:lnTo>
                    <a:pt x="40903" y="35978"/>
                  </a:lnTo>
                  <a:cubicBezTo>
                    <a:pt x="40887" y="35984"/>
                    <a:pt x="40875" y="35991"/>
                    <a:pt x="40863" y="35991"/>
                  </a:cubicBezTo>
                  <a:lnTo>
                    <a:pt x="40289" y="36167"/>
                  </a:lnTo>
                  <a:cubicBezTo>
                    <a:pt x="39869" y="36300"/>
                    <a:pt x="39428" y="36410"/>
                    <a:pt x="38986" y="36521"/>
                  </a:cubicBezTo>
                  <a:cubicBezTo>
                    <a:pt x="38589" y="36609"/>
                    <a:pt x="38214" y="36719"/>
                    <a:pt x="37860" y="36830"/>
                  </a:cubicBezTo>
                  <a:cubicBezTo>
                    <a:pt x="37513" y="36932"/>
                    <a:pt x="37166" y="37053"/>
                    <a:pt x="36801" y="37053"/>
                  </a:cubicBezTo>
                  <a:cubicBezTo>
                    <a:pt x="36772" y="37053"/>
                    <a:pt x="36742" y="37052"/>
                    <a:pt x="36712" y="37050"/>
                  </a:cubicBezTo>
                  <a:cubicBezTo>
                    <a:pt x="36690" y="37050"/>
                    <a:pt x="36690" y="37072"/>
                    <a:pt x="36712" y="37095"/>
                  </a:cubicBezTo>
                  <a:cubicBezTo>
                    <a:pt x="36786" y="37110"/>
                    <a:pt x="36860" y="37117"/>
                    <a:pt x="36934" y="37117"/>
                  </a:cubicBezTo>
                  <a:cubicBezTo>
                    <a:pt x="37169" y="37117"/>
                    <a:pt x="37404" y="37046"/>
                    <a:pt x="37640" y="36962"/>
                  </a:cubicBezTo>
                  <a:cubicBezTo>
                    <a:pt x="38037" y="36852"/>
                    <a:pt x="38456" y="36719"/>
                    <a:pt x="38876" y="36631"/>
                  </a:cubicBezTo>
                  <a:cubicBezTo>
                    <a:pt x="39317" y="36521"/>
                    <a:pt x="39781" y="36410"/>
                    <a:pt x="40223" y="36278"/>
                  </a:cubicBezTo>
                  <a:cubicBezTo>
                    <a:pt x="40443" y="36211"/>
                    <a:pt x="40642" y="36145"/>
                    <a:pt x="40863" y="36079"/>
                  </a:cubicBezTo>
                  <a:cubicBezTo>
                    <a:pt x="41061" y="36035"/>
                    <a:pt x="41238" y="35925"/>
                    <a:pt x="41437" y="35880"/>
                  </a:cubicBezTo>
                  <a:cubicBezTo>
                    <a:pt x="41503" y="35869"/>
                    <a:pt x="41580" y="35864"/>
                    <a:pt x="41652" y="35864"/>
                  </a:cubicBezTo>
                  <a:cubicBezTo>
                    <a:pt x="41724" y="35864"/>
                    <a:pt x="41790" y="35869"/>
                    <a:pt x="41834" y="35880"/>
                  </a:cubicBezTo>
                  <a:cubicBezTo>
                    <a:pt x="41856" y="35925"/>
                    <a:pt x="41944" y="36035"/>
                    <a:pt x="41989" y="36145"/>
                  </a:cubicBezTo>
                  <a:cubicBezTo>
                    <a:pt x="41944" y="36167"/>
                    <a:pt x="41900" y="36167"/>
                    <a:pt x="41856" y="36189"/>
                  </a:cubicBezTo>
                  <a:cubicBezTo>
                    <a:pt x="41437" y="36300"/>
                    <a:pt x="41017" y="36476"/>
                    <a:pt x="40576" y="36521"/>
                  </a:cubicBezTo>
                  <a:cubicBezTo>
                    <a:pt x="40178" y="36543"/>
                    <a:pt x="39803" y="36697"/>
                    <a:pt x="39428" y="36763"/>
                  </a:cubicBezTo>
                  <a:cubicBezTo>
                    <a:pt x="38986" y="36874"/>
                    <a:pt x="38523" y="36940"/>
                    <a:pt x="38081" y="37028"/>
                  </a:cubicBezTo>
                  <a:cubicBezTo>
                    <a:pt x="37684" y="37095"/>
                    <a:pt x="37331" y="37161"/>
                    <a:pt x="36977" y="37293"/>
                  </a:cubicBezTo>
                  <a:cubicBezTo>
                    <a:pt x="36690" y="37404"/>
                    <a:pt x="36448" y="37426"/>
                    <a:pt x="36161" y="37426"/>
                  </a:cubicBezTo>
                  <a:cubicBezTo>
                    <a:pt x="35984" y="37426"/>
                    <a:pt x="35785" y="37426"/>
                    <a:pt x="35565" y="37492"/>
                  </a:cubicBezTo>
                  <a:cubicBezTo>
                    <a:pt x="35123" y="37580"/>
                    <a:pt x="34704" y="37713"/>
                    <a:pt x="34284" y="37845"/>
                  </a:cubicBezTo>
                  <a:cubicBezTo>
                    <a:pt x="34107" y="37911"/>
                    <a:pt x="33909" y="37933"/>
                    <a:pt x="33710" y="37955"/>
                  </a:cubicBezTo>
                  <a:cubicBezTo>
                    <a:pt x="33578" y="37955"/>
                    <a:pt x="33467" y="37978"/>
                    <a:pt x="33357" y="38066"/>
                  </a:cubicBezTo>
                  <a:lnTo>
                    <a:pt x="33357" y="38044"/>
                  </a:lnTo>
                  <a:cubicBezTo>
                    <a:pt x="33357" y="38044"/>
                    <a:pt x="33379" y="38000"/>
                    <a:pt x="33379" y="37978"/>
                  </a:cubicBezTo>
                  <a:cubicBezTo>
                    <a:pt x="33379" y="37845"/>
                    <a:pt x="33379" y="37713"/>
                    <a:pt x="33357" y="37580"/>
                  </a:cubicBezTo>
                  <a:cubicBezTo>
                    <a:pt x="33357" y="37580"/>
                    <a:pt x="33357" y="37536"/>
                    <a:pt x="33379" y="37536"/>
                  </a:cubicBezTo>
                  <a:cubicBezTo>
                    <a:pt x="33379" y="37668"/>
                    <a:pt x="33445" y="37779"/>
                    <a:pt x="33489" y="37933"/>
                  </a:cubicBezTo>
                  <a:cubicBezTo>
                    <a:pt x="33499" y="37952"/>
                    <a:pt x="33523" y="37962"/>
                    <a:pt x="33548" y="37962"/>
                  </a:cubicBezTo>
                  <a:cubicBezTo>
                    <a:pt x="33584" y="37962"/>
                    <a:pt x="33622" y="37941"/>
                    <a:pt x="33622" y="37889"/>
                  </a:cubicBezTo>
                  <a:lnTo>
                    <a:pt x="33622" y="36874"/>
                  </a:lnTo>
                  <a:cubicBezTo>
                    <a:pt x="33666" y="37050"/>
                    <a:pt x="33688" y="37183"/>
                    <a:pt x="33732" y="37315"/>
                  </a:cubicBezTo>
                  <a:cubicBezTo>
                    <a:pt x="33750" y="37351"/>
                    <a:pt x="33778" y="37365"/>
                    <a:pt x="33806" y="37365"/>
                  </a:cubicBezTo>
                  <a:cubicBezTo>
                    <a:pt x="33847" y="37365"/>
                    <a:pt x="33887" y="37333"/>
                    <a:pt x="33887" y="37293"/>
                  </a:cubicBezTo>
                  <a:cubicBezTo>
                    <a:pt x="33887" y="37183"/>
                    <a:pt x="33909" y="37050"/>
                    <a:pt x="33931" y="36940"/>
                  </a:cubicBezTo>
                  <a:lnTo>
                    <a:pt x="33931" y="36962"/>
                  </a:lnTo>
                  <a:cubicBezTo>
                    <a:pt x="33945" y="36990"/>
                    <a:pt x="33976" y="37018"/>
                    <a:pt x="34003" y="37018"/>
                  </a:cubicBezTo>
                  <a:cubicBezTo>
                    <a:pt x="34019" y="37018"/>
                    <a:pt x="34033" y="37008"/>
                    <a:pt x="34041" y="36984"/>
                  </a:cubicBezTo>
                  <a:cubicBezTo>
                    <a:pt x="34218" y="36763"/>
                    <a:pt x="34152" y="36476"/>
                    <a:pt x="34130" y="36189"/>
                  </a:cubicBezTo>
                  <a:cubicBezTo>
                    <a:pt x="34152" y="36079"/>
                    <a:pt x="34152" y="35969"/>
                    <a:pt x="34152" y="35858"/>
                  </a:cubicBezTo>
                  <a:cubicBezTo>
                    <a:pt x="34152" y="35615"/>
                    <a:pt x="34152" y="35284"/>
                    <a:pt x="33953" y="35108"/>
                  </a:cubicBezTo>
                  <a:cubicBezTo>
                    <a:pt x="33997" y="35108"/>
                    <a:pt x="34019" y="35086"/>
                    <a:pt x="34063" y="35086"/>
                  </a:cubicBezTo>
                  <a:cubicBezTo>
                    <a:pt x="34262" y="34997"/>
                    <a:pt x="34461" y="34909"/>
                    <a:pt x="34659" y="34821"/>
                  </a:cubicBezTo>
                  <a:cubicBezTo>
                    <a:pt x="34669" y="34801"/>
                    <a:pt x="34670" y="34781"/>
                    <a:pt x="34664" y="34765"/>
                  </a:cubicBezTo>
                  <a:lnTo>
                    <a:pt x="34664" y="34765"/>
                  </a:lnTo>
                  <a:cubicBezTo>
                    <a:pt x="35307" y="34596"/>
                    <a:pt x="35963" y="34473"/>
                    <a:pt x="36602" y="34313"/>
                  </a:cubicBezTo>
                  <a:cubicBezTo>
                    <a:pt x="38103" y="33982"/>
                    <a:pt x="39450" y="33253"/>
                    <a:pt x="40841" y="32635"/>
                  </a:cubicBezTo>
                  <a:cubicBezTo>
                    <a:pt x="41437" y="32326"/>
                    <a:pt x="42099" y="32194"/>
                    <a:pt x="42717" y="31907"/>
                  </a:cubicBezTo>
                  <a:cubicBezTo>
                    <a:pt x="42982" y="31907"/>
                    <a:pt x="43181" y="31664"/>
                    <a:pt x="43424" y="31576"/>
                  </a:cubicBezTo>
                  <a:cubicBezTo>
                    <a:pt x="43622" y="31531"/>
                    <a:pt x="43755" y="31465"/>
                    <a:pt x="43931" y="31355"/>
                  </a:cubicBezTo>
                  <a:cubicBezTo>
                    <a:pt x="44152" y="31222"/>
                    <a:pt x="44373" y="31156"/>
                    <a:pt x="44594" y="31112"/>
                  </a:cubicBezTo>
                  <a:cubicBezTo>
                    <a:pt x="45035" y="30935"/>
                    <a:pt x="45432" y="30781"/>
                    <a:pt x="45874" y="30582"/>
                  </a:cubicBezTo>
                  <a:cubicBezTo>
                    <a:pt x="46139" y="30472"/>
                    <a:pt x="46404" y="30361"/>
                    <a:pt x="46647" y="30207"/>
                  </a:cubicBezTo>
                  <a:lnTo>
                    <a:pt x="46713" y="30207"/>
                  </a:lnTo>
                  <a:cubicBezTo>
                    <a:pt x="47485" y="30030"/>
                    <a:pt x="48170" y="29876"/>
                    <a:pt x="48920" y="29589"/>
                  </a:cubicBezTo>
                  <a:cubicBezTo>
                    <a:pt x="49472" y="29368"/>
                    <a:pt x="50024" y="29412"/>
                    <a:pt x="50576" y="29258"/>
                  </a:cubicBezTo>
                  <a:cubicBezTo>
                    <a:pt x="50598" y="29258"/>
                    <a:pt x="50664" y="29236"/>
                    <a:pt x="50686" y="29236"/>
                  </a:cubicBezTo>
                  <a:lnTo>
                    <a:pt x="50686" y="29236"/>
                  </a:lnTo>
                  <a:cubicBezTo>
                    <a:pt x="50664" y="29236"/>
                    <a:pt x="50620" y="29258"/>
                    <a:pt x="50598" y="29258"/>
                  </a:cubicBezTo>
                  <a:cubicBezTo>
                    <a:pt x="50355" y="29346"/>
                    <a:pt x="50068" y="29412"/>
                    <a:pt x="49803" y="29478"/>
                  </a:cubicBezTo>
                  <a:cubicBezTo>
                    <a:pt x="49583" y="29567"/>
                    <a:pt x="49450" y="29699"/>
                    <a:pt x="49252" y="29810"/>
                  </a:cubicBezTo>
                  <a:cubicBezTo>
                    <a:pt x="49185" y="29854"/>
                    <a:pt x="49119" y="29876"/>
                    <a:pt x="49053" y="29898"/>
                  </a:cubicBezTo>
                  <a:cubicBezTo>
                    <a:pt x="48854" y="29986"/>
                    <a:pt x="48678" y="30030"/>
                    <a:pt x="48479" y="30119"/>
                  </a:cubicBezTo>
                  <a:cubicBezTo>
                    <a:pt x="48170" y="30251"/>
                    <a:pt x="47861" y="30361"/>
                    <a:pt x="47574" y="30428"/>
                  </a:cubicBezTo>
                  <a:cubicBezTo>
                    <a:pt x="47530" y="30428"/>
                    <a:pt x="47530" y="30472"/>
                    <a:pt x="47574" y="30472"/>
                  </a:cubicBezTo>
                  <a:cubicBezTo>
                    <a:pt x="48082" y="30406"/>
                    <a:pt x="48611" y="30141"/>
                    <a:pt x="49075" y="29964"/>
                  </a:cubicBezTo>
                  <a:cubicBezTo>
                    <a:pt x="49252" y="29964"/>
                    <a:pt x="49406" y="29876"/>
                    <a:pt x="49561" y="29854"/>
                  </a:cubicBezTo>
                  <a:cubicBezTo>
                    <a:pt x="49914" y="29765"/>
                    <a:pt x="50267" y="29655"/>
                    <a:pt x="50620" y="29545"/>
                  </a:cubicBezTo>
                  <a:cubicBezTo>
                    <a:pt x="50885" y="29456"/>
                    <a:pt x="51150" y="29412"/>
                    <a:pt x="51393" y="29302"/>
                  </a:cubicBezTo>
                  <a:cubicBezTo>
                    <a:pt x="51547" y="29236"/>
                    <a:pt x="51680" y="29191"/>
                    <a:pt x="51702" y="29037"/>
                  </a:cubicBezTo>
                  <a:cubicBezTo>
                    <a:pt x="51702" y="29026"/>
                    <a:pt x="51696" y="29020"/>
                    <a:pt x="51688" y="29020"/>
                  </a:cubicBezTo>
                  <a:cubicBezTo>
                    <a:pt x="51680" y="29020"/>
                    <a:pt x="51669" y="29026"/>
                    <a:pt x="51658" y="29037"/>
                  </a:cubicBezTo>
                  <a:cubicBezTo>
                    <a:pt x="51570" y="29236"/>
                    <a:pt x="51260" y="29302"/>
                    <a:pt x="51106" y="29346"/>
                  </a:cubicBezTo>
                  <a:cubicBezTo>
                    <a:pt x="50841" y="29434"/>
                    <a:pt x="50598" y="29523"/>
                    <a:pt x="50355" y="29567"/>
                  </a:cubicBezTo>
                  <a:cubicBezTo>
                    <a:pt x="50068" y="29655"/>
                    <a:pt x="49803" y="29765"/>
                    <a:pt x="49516" y="29810"/>
                  </a:cubicBezTo>
                  <a:cubicBezTo>
                    <a:pt x="49472" y="29810"/>
                    <a:pt x="49384" y="29854"/>
                    <a:pt x="49296" y="29854"/>
                  </a:cubicBezTo>
                  <a:cubicBezTo>
                    <a:pt x="49406" y="29787"/>
                    <a:pt x="49494" y="29699"/>
                    <a:pt x="49605" y="29655"/>
                  </a:cubicBezTo>
                  <a:cubicBezTo>
                    <a:pt x="49892" y="29478"/>
                    <a:pt x="50223" y="29456"/>
                    <a:pt x="50510" y="29368"/>
                  </a:cubicBezTo>
                  <a:cubicBezTo>
                    <a:pt x="50819" y="29302"/>
                    <a:pt x="51106" y="29147"/>
                    <a:pt x="51371" y="29037"/>
                  </a:cubicBezTo>
                  <a:cubicBezTo>
                    <a:pt x="51879" y="28882"/>
                    <a:pt x="52386" y="28706"/>
                    <a:pt x="52894" y="28551"/>
                  </a:cubicBezTo>
                  <a:cubicBezTo>
                    <a:pt x="53137" y="28463"/>
                    <a:pt x="53380" y="28375"/>
                    <a:pt x="53645" y="28264"/>
                  </a:cubicBezTo>
                  <a:cubicBezTo>
                    <a:pt x="53758" y="28215"/>
                    <a:pt x="54004" y="28059"/>
                    <a:pt x="54196" y="28059"/>
                  </a:cubicBezTo>
                  <a:cubicBezTo>
                    <a:pt x="54264" y="28059"/>
                    <a:pt x="54327" y="28079"/>
                    <a:pt x="54373" y="28132"/>
                  </a:cubicBezTo>
                  <a:cubicBezTo>
                    <a:pt x="54373" y="28132"/>
                    <a:pt x="54439" y="28353"/>
                    <a:pt x="54439" y="28375"/>
                  </a:cubicBezTo>
                  <a:cubicBezTo>
                    <a:pt x="54449" y="28404"/>
                    <a:pt x="54455" y="28443"/>
                    <a:pt x="54460" y="28485"/>
                  </a:cubicBezTo>
                  <a:lnTo>
                    <a:pt x="54461" y="28485"/>
                  </a:lnTo>
                  <a:cubicBezTo>
                    <a:pt x="54466" y="28516"/>
                    <a:pt x="54469" y="28547"/>
                    <a:pt x="54472" y="28578"/>
                  </a:cubicBezTo>
                  <a:lnTo>
                    <a:pt x="54472" y="28578"/>
                  </a:lnTo>
                  <a:cubicBezTo>
                    <a:pt x="54467" y="28547"/>
                    <a:pt x="54463" y="28515"/>
                    <a:pt x="54460" y="28485"/>
                  </a:cubicBezTo>
                  <a:lnTo>
                    <a:pt x="54439" y="28485"/>
                  </a:lnTo>
                  <a:cubicBezTo>
                    <a:pt x="54285" y="28595"/>
                    <a:pt x="54108" y="28684"/>
                    <a:pt x="53954" y="28750"/>
                  </a:cubicBezTo>
                  <a:cubicBezTo>
                    <a:pt x="53578" y="28882"/>
                    <a:pt x="53336" y="29125"/>
                    <a:pt x="53004" y="29302"/>
                  </a:cubicBezTo>
                  <a:lnTo>
                    <a:pt x="52850" y="29368"/>
                  </a:lnTo>
                  <a:lnTo>
                    <a:pt x="52850" y="29476"/>
                  </a:lnTo>
                  <a:lnTo>
                    <a:pt x="52850" y="29476"/>
                  </a:lnTo>
                  <a:cubicBezTo>
                    <a:pt x="52895" y="29455"/>
                    <a:pt x="52940" y="29433"/>
                    <a:pt x="52982" y="29412"/>
                  </a:cubicBezTo>
                  <a:cubicBezTo>
                    <a:pt x="53225" y="29258"/>
                    <a:pt x="53446" y="29081"/>
                    <a:pt x="53689" y="28971"/>
                  </a:cubicBezTo>
                  <a:cubicBezTo>
                    <a:pt x="53887" y="28860"/>
                    <a:pt x="54108" y="28816"/>
                    <a:pt x="54307" y="28706"/>
                  </a:cubicBezTo>
                  <a:cubicBezTo>
                    <a:pt x="54349" y="28684"/>
                    <a:pt x="54412" y="28663"/>
                    <a:pt x="54476" y="28642"/>
                  </a:cubicBezTo>
                  <a:lnTo>
                    <a:pt x="54476" y="28642"/>
                  </a:lnTo>
                  <a:cubicBezTo>
                    <a:pt x="54475" y="28621"/>
                    <a:pt x="54473" y="28600"/>
                    <a:pt x="54472" y="28578"/>
                  </a:cubicBezTo>
                  <a:lnTo>
                    <a:pt x="54472" y="28578"/>
                  </a:lnTo>
                  <a:cubicBezTo>
                    <a:pt x="54475" y="28599"/>
                    <a:pt x="54479" y="28620"/>
                    <a:pt x="54484" y="28639"/>
                  </a:cubicBezTo>
                  <a:cubicBezTo>
                    <a:pt x="54481" y="28640"/>
                    <a:pt x="54478" y="28641"/>
                    <a:pt x="54476" y="28642"/>
                  </a:cubicBezTo>
                  <a:lnTo>
                    <a:pt x="54476" y="28642"/>
                  </a:lnTo>
                  <a:cubicBezTo>
                    <a:pt x="54489" y="28911"/>
                    <a:pt x="54440" y="29146"/>
                    <a:pt x="54329" y="29258"/>
                  </a:cubicBezTo>
                  <a:cubicBezTo>
                    <a:pt x="54241" y="29346"/>
                    <a:pt x="54086" y="29412"/>
                    <a:pt x="53910" y="29434"/>
                  </a:cubicBezTo>
                  <a:cubicBezTo>
                    <a:pt x="53910" y="29412"/>
                    <a:pt x="53910" y="29368"/>
                    <a:pt x="53954" y="29346"/>
                  </a:cubicBezTo>
                  <a:cubicBezTo>
                    <a:pt x="53976" y="29324"/>
                    <a:pt x="53976" y="29302"/>
                    <a:pt x="53976" y="29258"/>
                  </a:cubicBezTo>
                  <a:cubicBezTo>
                    <a:pt x="53998" y="29147"/>
                    <a:pt x="53998" y="29037"/>
                    <a:pt x="53998" y="28926"/>
                  </a:cubicBezTo>
                  <a:cubicBezTo>
                    <a:pt x="53998" y="28904"/>
                    <a:pt x="53987" y="28893"/>
                    <a:pt x="53976" y="28893"/>
                  </a:cubicBezTo>
                  <a:cubicBezTo>
                    <a:pt x="53965" y="28893"/>
                    <a:pt x="53954" y="28904"/>
                    <a:pt x="53954" y="28926"/>
                  </a:cubicBezTo>
                  <a:cubicBezTo>
                    <a:pt x="53954" y="29081"/>
                    <a:pt x="53954" y="29213"/>
                    <a:pt x="53887" y="29324"/>
                  </a:cubicBezTo>
                  <a:cubicBezTo>
                    <a:pt x="53865" y="29368"/>
                    <a:pt x="53843" y="29434"/>
                    <a:pt x="53843" y="29478"/>
                  </a:cubicBezTo>
                  <a:cubicBezTo>
                    <a:pt x="53733" y="29523"/>
                    <a:pt x="53645" y="29545"/>
                    <a:pt x="53556" y="29567"/>
                  </a:cubicBezTo>
                  <a:lnTo>
                    <a:pt x="53402" y="29655"/>
                  </a:lnTo>
                  <a:cubicBezTo>
                    <a:pt x="53424" y="29589"/>
                    <a:pt x="53424" y="29567"/>
                    <a:pt x="53446" y="29523"/>
                  </a:cubicBezTo>
                  <a:cubicBezTo>
                    <a:pt x="53468" y="29412"/>
                    <a:pt x="53446" y="29302"/>
                    <a:pt x="53446" y="29191"/>
                  </a:cubicBezTo>
                  <a:cubicBezTo>
                    <a:pt x="53446" y="29158"/>
                    <a:pt x="53435" y="29142"/>
                    <a:pt x="53424" y="29142"/>
                  </a:cubicBezTo>
                  <a:cubicBezTo>
                    <a:pt x="53413" y="29142"/>
                    <a:pt x="53402" y="29158"/>
                    <a:pt x="53402" y="29191"/>
                  </a:cubicBezTo>
                  <a:cubicBezTo>
                    <a:pt x="53402" y="29324"/>
                    <a:pt x="53402" y="29456"/>
                    <a:pt x="53336" y="29567"/>
                  </a:cubicBezTo>
                  <a:cubicBezTo>
                    <a:pt x="53336" y="29589"/>
                    <a:pt x="53336" y="29589"/>
                    <a:pt x="53314" y="29589"/>
                  </a:cubicBezTo>
                  <a:lnTo>
                    <a:pt x="53291" y="29589"/>
                  </a:lnTo>
                  <a:lnTo>
                    <a:pt x="53291" y="29633"/>
                  </a:lnTo>
                  <a:lnTo>
                    <a:pt x="53291" y="29677"/>
                  </a:lnTo>
                  <a:cubicBezTo>
                    <a:pt x="53093" y="29787"/>
                    <a:pt x="52916" y="29898"/>
                    <a:pt x="52740" y="30008"/>
                  </a:cubicBezTo>
                  <a:lnTo>
                    <a:pt x="52740" y="29986"/>
                  </a:lnTo>
                  <a:cubicBezTo>
                    <a:pt x="52740" y="29854"/>
                    <a:pt x="52872" y="29787"/>
                    <a:pt x="52894" y="29655"/>
                  </a:cubicBezTo>
                  <a:cubicBezTo>
                    <a:pt x="52894" y="29640"/>
                    <a:pt x="52884" y="29614"/>
                    <a:pt x="52877" y="29614"/>
                  </a:cubicBezTo>
                  <a:cubicBezTo>
                    <a:pt x="52874" y="29614"/>
                    <a:pt x="52872" y="29619"/>
                    <a:pt x="52872" y="29633"/>
                  </a:cubicBezTo>
                  <a:lnTo>
                    <a:pt x="52850" y="29655"/>
                  </a:lnTo>
                  <a:lnTo>
                    <a:pt x="52850" y="29476"/>
                  </a:lnTo>
                  <a:lnTo>
                    <a:pt x="52850" y="29476"/>
                  </a:lnTo>
                  <a:cubicBezTo>
                    <a:pt x="52814" y="29493"/>
                    <a:pt x="52777" y="29509"/>
                    <a:pt x="52740" y="29525"/>
                  </a:cubicBezTo>
                  <a:lnTo>
                    <a:pt x="52740" y="29525"/>
                  </a:lnTo>
                  <a:lnTo>
                    <a:pt x="52740" y="29456"/>
                  </a:lnTo>
                  <a:cubicBezTo>
                    <a:pt x="52541" y="29545"/>
                    <a:pt x="52364" y="29633"/>
                    <a:pt x="52188" y="29677"/>
                  </a:cubicBezTo>
                  <a:cubicBezTo>
                    <a:pt x="52189" y="29688"/>
                    <a:pt x="52190" y="29699"/>
                    <a:pt x="52191" y="29711"/>
                  </a:cubicBezTo>
                  <a:lnTo>
                    <a:pt x="52191" y="29711"/>
                  </a:lnTo>
                  <a:cubicBezTo>
                    <a:pt x="52197" y="29707"/>
                    <a:pt x="52203" y="29704"/>
                    <a:pt x="52210" y="29699"/>
                  </a:cubicBezTo>
                  <a:cubicBezTo>
                    <a:pt x="52210" y="29688"/>
                    <a:pt x="52221" y="29683"/>
                    <a:pt x="52232" y="29683"/>
                  </a:cubicBezTo>
                  <a:cubicBezTo>
                    <a:pt x="52243" y="29683"/>
                    <a:pt x="52254" y="29688"/>
                    <a:pt x="52254" y="29699"/>
                  </a:cubicBezTo>
                  <a:cubicBezTo>
                    <a:pt x="52412" y="29656"/>
                    <a:pt x="52581" y="29594"/>
                    <a:pt x="52740" y="29525"/>
                  </a:cubicBezTo>
                  <a:lnTo>
                    <a:pt x="52740" y="29525"/>
                  </a:lnTo>
                  <a:lnTo>
                    <a:pt x="52740" y="29743"/>
                  </a:lnTo>
                  <a:lnTo>
                    <a:pt x="52651" y="29898"/>
                  </a:lnTo>
                  <a:cubicBezTo>
                    <a:pt x="52651" y="29920"/>
                    <a:pt x="52629" y="29964"/>
                    <a:pt x="52629" y="29986"/>
                  </a:cubicBezTo>
                  <a:cubicBezTo>
                    <a:pt x="52629" y="30008"/>
                    <a:pt x="52651" y="30030"/>
                    <a:pt x="52673" y="30030"/>
                  </a:cubicBezTo>
                  <a:cubicBezTo>
                    <a:pt x="52408" y="30251"/>
                    <a:pt x="52099" y="30428"/>
                    <a:pt x="51746" y="30516"/>
                  </a:cubicBezTo>
                  <a:cubicBezTo>
                    <a:pt x="51702" y="30516"/>
                    <a:pt x="51658" y="30538"/>
                    <a:pt x="51592" y="30538"/>
                  </a:cubicBezTo>
                  <a:cubicBezTo>
                    <a:pt x="51636" y="30472"/>
                    <a:pt x="51592" y="30406"/>
                    <a:pt x="51636" y="30339"/>
                  </a:cubicBezTo>
                  <a:cubicBezTo>
                    <a:pt x="51636" y="30317"/>
                    <a:pt x="51658" y="30295"/>
                    <a:pt x="51658" y="30229"/>
                  </a:cubicBezTo>
                  <a:lnTo>
                    <a:pt x="51746" y="30074"/>
                  </a:lnTo>
                  <a:cubicBezTo>
                    <a:pt x="51746" y="30030"/>
                    <a:pt x="51746" y="30030"/>
                    <a:pt x="51702" y="30030"/>
                  </a:cubicBezTo>
                  <a:cubicBezTo>
                    <a:pt x="51737" y="29978"/>
                    <a:pt x="51744" y="29926"/>
                    <a:pt x="51746" y="29863"/>
                  </a:cubicBezTo>
                  <a:lnTo>
                    <a:pt x="51746" y="29863"/>
                  </a:lnTo>
                  <a:cubicBezTo>
                    <a:pt x="51730" y="29867"/>
                    <a:pt x="51714" y="29872"/>
                    <a:pt x="51698" y="29877"/>
                  </a:cubicBezTo>
                  <a:lnTo>
                    <a:pt x="51698" y="29877"/>
                  </a:lnTo>
                  <a:cubicBezTo>
                    <a:pt x="51699" y="29869"/>
                    <a:pt x="51701" y="29862"/>
                    <a:pt x="51702" y="29854"/>
                  </a:cubicBezTo>
                  <a:lnTo>
                    <a:pt x="51702" y="29854"/>
                  </a:lnTo>
                  <a:cubicBezTo>
                    <a:pt x="51594" y="29890"/>
                    <a:pt x="51485" y="29911"/>
                    <a:pt x="51377" y="29954"/>
                  </a:cubicBezTo>
                  <a:lnTo>
                    <a:pt x="51377" y="29954"/>
                  </a:lnTo>
                  <a:cubicBezTo>
                    <a:pt x="51393" y="29854"/>
                    <a:pt x="51391" y="29753"/>
                    <a:pt x="51371" y="29633"/>
                  </a:cubicBezTo>
                  <a:cubicBezTo>
                    <a:pt x="51371" y="29611"/>
                    <a:pt x="51360" y="29600"/>
                    <a:pt x="51349" y="29600"/>
                  </a:cubicBezTo>
                  <a:cubicBezTo>
                    <a:pt x="51338" y="29600"/>
                    <a:pt x="51327" y="29611"/>
                    <a:pt x="51327" y="29633"/>
                  </a:cubicBezTo>
                  <a:cubicBezTo>
                    <a:pt x="51327" y="29740"/>
                    <a:pt x="51347" y="29847"/>
                    <a:pt x="51328" y="29975"/>
                  </a:cubicBezTo>
                  <a:lnTo>
                    <a:pt x="51328" y="29975"/>
                  </a:lnTo>
                  <a:cubicBezTo>
                    <a:pt x="51345" y="29967"/>
                    <a:pt x="51361" y="29960"/>
                    <a:pt x="51377" y="29954"/>
                  </a:cubicBezTo>
                  <a:lnTo>
                    <a:pt x="51377" y="29954"/>
                  </a:lnTo>
                  <a:cubicBezTo>
                    <a:pt x="51375" y="29965"/>
                    <a:pt x="51373" y="29975"/>
                    <a:pt x="51371" y="29986"/>
                  </a:cubicBezTo>
                  <a:cubicBezTo>
                    <a:pt x="51480" y="29943"/>
                    <a:pt x="51589" y="29910"/>
                    <a:pt x="51698" y="29877"/>
                  </a:cubicBezTo>
                  <a:lnTo>
                    <a:pt x="51698" y="29877"/>
                  </a:lnTo>
                  <a:cubicBezTo>
                    <a:pt x="51675" y="29999"/>
                    <a:pt x="51633" y="30104"/>
                    <a:pt x="51592" y="30229"/>
                  </a:cubicBezTo>
                  <a:lnTo>
                    <a:pt x="51592" y="30273"/>
                  </a:lnTo>
                  <a:cubicBezTo>
                    <a:pt x="51547" y="30361"/>
                    <a:pt x="51525" y="30472"/>
                    <a:pt x="51459" y="30582"/>
                  </a:cubicBezTo>
                  <a:cubicBezTo>
                    <a:pt x="51349" y="30582"/>
                    <a:pt x="51260" y="30582"/>
                    <a:pt x="51194" y="30626"/>
                  </a:cubicBezTo>
                  <a:cubicBezTo>
                    <a:pt x="51194" y="30516"/>
                    <a:pt x="51216" y="30428"/>
                    <a:pt x="51238" y="30317"/>
                  </a:cubicBezTo>
                  <a:cubicBezTo>
                    <a:pt x="51258" y="30219"/>
                    <a:pt x="51260" y="30121"/>
                    <a:pt x="51291" y="30023"/>
                  </a:cubicBezTo>
                  <a:lnTo>
                    <a:pt x="51291" y="30023"/>
                  </a:lnTo>
                  <a:cubicBezTo>
                    <a:pt x="51256" y="30037"/>
                    <a:pt x="51221" y="30049"/>
                    <a:pt x="51188" y="30059"/>
                  </a:cubicBezTo>
                  <a:lnTo>
                    <a:pt x="51188" y="30059"/>
                  </a:lnTo>
                  <a:cubicBezTo>
                    <a:pt x="51190" y="30050"/>
                    <a:pt x="51192" y="30040"/>
                    <a:pt x="51194" y="30030"/>
                  </a:cubicBezTo>
                  <a:cubicBezTo>
                    <a:pt x="51194" y="30030"/>
                    <a:pt x="51194" y="30023"/>
                    <a:pt x="51198" y="30017"/>
                  </a:cubicBezTo>
                  <a:lnTo>
                    <a:pt x="51198" y="30017"/>
                  </a:lnTo>
                  <a:cubicBezTo>
                    <a:pt x="51101" y="30063"/>
                    <a:pt x="51015" y="30087"/>
                    <a:pt x="50911" y="30115"/>
                  </a:cubicBezTo>
                  <a:lnTo>
                    <a:pt x="50911" y="30115"/>
                  </a:lnTo>
                  <a:cubicBezTo>
                    <a:pt x="50932" y="29991"/>
                    <a:pt x="50951" y="29864"/>
                    <a:pt x="50951" y="29699"/>
                  </a:cubicBezTo>
                  <a:cubicBezTo>
                    <a:pt x="50951" y="29688"/>
                    <a:pt x="50940" y="29683"/>
                    <a:pt x="50929" y="29683"/>
                  </a:cubicBezTo>
                  <a:cubicBezTo>
                    <a:pt x="50918" y="29683"/>
                    <a:pt x="50907" y="29688"/>
                    <a:pt x="50907" y="29699"/>
                  </a:cubicBezTo>
                  <a:cubicBezTo>
                    <a:pt x="50907" y="29857"/>
                    <a:pt x="50890" y="29980"/>
                    <a:pt x="50854" y="30131"/>
                  </a:cubicBezTo>
                  <a:lnTo>
                    <a:pt x="50854" y="30131"/>
                  </a:lnTo>
                  <a:cubicBezTo>
                    <a:pt x="50874" y="30125"/>
                    <a:pt x="50893" y="30120"/>
                    <a:pt x="50911" y="30115"/>
                  </a:cubicBezTo>
                  <a:lnTo>
                    <a:pt x="50911" y="30115"/>
                  </a:lnTo>
                  <a:cubicBezTo>
                    <a:pt x="50910" y="30124"/>
                    <a:pt x="50909" y="30132"/>
                    <a:pt x="50907" y="30141"/>
                  </a:cubicBezTo>
                  <a:cubicBezTo>
                    <a:pt x="50998" y="30110"/>
                    <a:pt x="51089" y="30090"/>
                    <a:pt x="51188" y="30059"/>
                  </a:cubicBezTo>
                  <a:lnTo>
                    <a:pt x="51188" y="30059"/>
                  </a:lnTo>
                  <a:cubicBezTo>
                    <a:pt x="51146" y="30248"/>
                    <a:pt x="51106" y="30437"/>
                    <a:pt x="51106" y="30626"/>
                  </a:cubicBezTo>
                  <a:lnTo>
                    <a:pt x="50686" y="30693"/>
                  </a:lnTo>
                  <a:cubicBezTo>
                    <a:pt x="50775" y="30582"/>
                    <a:pt x="50775" y="30428"/>
                    <a:pt x="50797" y="30317"/>
                  </a:cubicBezTo>
                  <a:cubicBezTo>
                    <a:pt x="50797" y="30269"/>
                    <a:pt x="50809" y="30232"/>
                    <a:pt x="50815" y="30190"/>
                  </a:cubicBezTo>
                  <a:lnTo>
                    <a:pt x="50815" y="30190"/>
                  </a:lnTo>
                  <a:cubicBezTo>
                    <a:pt x="50794" y="30195"/>
                    <a:pt x="50773" y="30201"/>
                    <a:pt x="50753" y="30207"/>
                  </a:cubicBezTo>
                  <a:lnTo>
                    <a:pt x="50753" y="30207"/>
                  </a:lnTo>
                  <a:cubicBezTo>
                    <a:pt x="50753" y="30207"/>
                    <a:pt x="50753" y="30207"/>
                    <a:pt x="50753" y="30207"/>
                  </a:cubicBezTo>
                  <a:lnTo>
                    <a:pt x="50753" y="30185"/>
                  </a:lnTo>
                  <a:cubicBezTo>
                    <a:pt x="50686" y="30198"/>
                    <a:pt x="50620" y="30219"/>
                    <a:pt x="50554" y="30239"/>
                  </a:cubicBezTo>
                  <a:lnTo>
                    <a:pt x="50554" y="30239"/>
                  </a:lnTo>
                  <a:lnTo>
                    <a:pt x="50554" y="30074"/>
                  </a:lnTo>
                  <a:cubicBezTo>
                    <a:pt x="50554" y="30052"/>
                    <a:pt x="50537" y="30041"/>
                    <a:pt x="50521" y="30041"/>
                  </a:cubicBezTo>
                  <a:cubicBezTo>
                    <a:pt x="50504" y="30041"/>
                    <a:pt x="50488" y="30052"/>
                    <a:pt x="50488" y="30074"/>
                  </a:cubicBezTo>
                  <a:cubicBezTo>
                    <a:pt x="50488" y="30125"/>
                    <a:pt x="50501" y="30189"/>
                    <a:pt x="50497" y="30255"/>
                  </a:cubicBezTo>
                  <a:lnTo>
                    <a:pt x="50497" y="30255"/>
                  </a:lnTo>
                  <a:cubicBezTo>
                    <a:pt x="50516" y="30250"/>
                    <a:pt x="50535" y="30244"/>
                    <a:pt x="50554" y="30239"/>
                  </a:cubicBezTo>
                  <a:lnTo>
                    <a:pt x="50554" y="30239"/>
                  </a:lnTo>
                  <a:lnTo>
                    <a:pt x="50554" y="30295"/>
                  </a:lnTo>
                  <a:cubicBezTo>
                    <a:pt x="50602" y="30263"/>
                    <a:pt x="50674" y="30231"/>
                    <a:pt x="50753" y="30207"/>
                  </a:cubicBezTo>
                  <a:lnTo>
                    <a:pt x="50753" y="30207"/>
                  </a:lnTo>
                  <a:cubicBezTo>
                    <a:pt x="50709" y="30295"/>
                    <a:pt x="50709" y="30406"/>
                    <a:pt x="50686" y="30516"/>
                  </a:cubicBezTo>
                  <a:cubicBezTo>
                    <a:pt x="50664" y="30582"/>
                    <a:pt x="50642" y="30670"/>
                    <a:pt x="50598" y="30737"/>
                  </a:cubicBezTo>
                  <a:cubicBezTo>
                    <a:pt x="50377" y="30759"/>
                    <a:pt x="50157" y="30803"/>
                    <a:pt x="49980" y="30847"/>
                  </a:cubicBezTo>
                  <a:lnTo>
                    <a:pt x="50046" y="30516"/>
                  </a:lnTo>
                  <a:lnTo>
                    <a:pt x="50046" y="30469"/>
                  </a:lnTo>
                  <a:lnTo>
                    <a:pt x="50046" y="30469"/>
                  </a:lnTo>
                  <a:cubicBezTo>
                    <a:pt x="50027" y="30475"/>
                    <a:pt x="50007" y="30481"/>
                    <a:pt x="49987" y="30488"/>
                  </a:cubicBezTo>
                  <a:lnTo>
                    <a:pt x="49987" y="30488"/>
                  </a:lnTo>
                  <a:cubicBezTo>
                    <a:pt x="49993" y="30458"/>
                    <a:pt x="50002" y="30425"/>
                    <a:pt x="50002" y="30383"/>
                  </a:cubicBezTo>
                  <a:lnTo>
                    <a:pt x="50002" y="30383"/>
                  </a:lnTo>
                  <a:cubicBezTo>
                    <a:pt x="49952" y="30421"/>
                    <a:pt x="49895" y="30444"/>
                    <a:pt x="49835" y="30461"/>
                  </a:cubicBezTo>
                  <a:lnTo>
                    <a:pt x="49835" y="30461"/>
                  </a:lnTo>
                  <a:cubicBezTo>
                    <a:pt x="49835" y="30447"/>
                    <a:pt x="49833" y="30435"/>
                    <a:pt x="49826" y="30428"/>
                  </a:cubicBezTo>
                  <a:cubicBezTo>
                    <a:pt x="49826" y="30418"/>
                    <a:pt x="49818" y="30413"/>
                    <a:pt x="49809" y="30413"/>
                  </a:cubicBezTo>
                  <a:cubicBezTo>
                    <a:pt x="49797" y="30413"/>
                    <a:pt x="49781" y="30424"/>
                    <a:pt x="49781" y="30450"/>
                  </a:cubicBezTo>
                  <a:cubicBezTo>
                    <a:pt x="49781" y="30459"/>
                    <a:pt x="49781" y="30468"/>
                    <a:pt x="49781" y="30475"/>
                  </a:cubicBezTo>
                  <a:lnTo>
                    <a:pt x="49781" y="30475"/>
                  </a:lnTo>
                  <a:cubicBezTo>
                    <a:pt x="49799" y="30471"/>
                    <a:pt x="49818" y="30467"/>
                    <a:pt x="49835" y="30461"/>
                  </a:cubicBezTo>
                  <a:lnTo>
                    <a:pt x="49835" y="30461"/>
                  </a:lnTo>
                  <a:cubicBezTo>
                    <a:pt x="49835" y="30489"/>
                    <a:pt x="49826" y="30523"/>
                    <a:pt x="49826" y="30538"/>
                  </a:cubicBezTo>
                  <a:cubicBezTo>
                    <a:pt x="49875" y="30526"/>
                    <a:pt x="49931" y="30506"/>
                    <a:pt x="49987" y="30488"/>
                  </a:cubicBezTo>
                  <a:lnTo>
                    <a:pt x="49987" y="30488"/>
                  </a:lnTo>
                  <a:cubicBezTo>
                    <a:pt x="49983" y="30505"/>
                    <a:pt x="49980" y="30522"/>
                    <a:pt x="49980" y="30538"/>
                  </a:cubicBezTo>
                  <a:cubicBezTo>
                    <a:pt x="49936" y="30604"/>
                    <a:pt x="49892" y="30715"/>
                    <a:pt x="49892" y="30803"/>
                  </a:cubicBezTo>
                  <a:lnTo>
                    <a:pt x="49472" y="30891"/>
                  </a:lnTo>
                  <a:cubicBezTo>
                    <a:pt x="49318" y="31002"/>
                    <a:pt x="49163" y="31024"/>
                    <a:pt x="49031" y="31090"/>
                  </a:cubicBezTo>
                  <a:lnTo>
                    <a:pt x="49031" y="30913"/>
                  </a:lnTo>
                  <a:cubicBezTo>
                    <a:pt x="49031" y="30882"/>
                    <a:pt x="49031" y="30839"/>
                    <a:pt x="49039" y="30801"/>
                  </a:cubicBezTo>
                  <a:lnTo>
                    <a:pt x="49039" y="30801"/>
                  </a:lnTo>
                  <a:cubicBezTo>
                    <a:pt x="49019" y="30804"/>
                    <a:pt x="49001" y="30808"/>
                    <a:pt x="48984" y="30813"/>
                  </a:cubicBezTo>
                  <a:lnTo>
                    <a:pt x="48984" y="30813"/>
                  </a:lnTo>
                  <a:cubicBezTo>
                    <a:pt x="48980" y="30831"/>
                    <a:pt x="48969" y="30847"/>
                    <a:pt x="48942" y="30847"/>
                  </a:cubicBezTo>
                  <a:cubicBezTo>
                    <a:pt x="48920" y="30957"/>
                    <a:pt x="48942" y="31024"/>
                    <a:pt x="48898" y="31112"/>
                  </a:cubicBezTo>
                  <a:cubicBezTo>
                    <a:pt x="48391" y="31289"/>
                    <a:pt x="47927" y="31443"/>
                    <a:pt x="47419" y="31620"/>
                  </a:cubicBezTo>
                  <a:cubicBezTo>
                    <a:pt x="46889" y="31796"/>
                    <a:pt x="46161" y="32017"/>
                    <a:pt x="45631" y="32348"/>
                  </a:cubicBezTo>
                  <a:cubicBezTo>
                    <a:pt x="45300" y="32569"/>
                    <a:pt x="45123" y="32900"/>
                    <a:pt x="44792" y="33121"/>
                  </a:cubicBezTo>
                  <a:cubicBezTo>
                    <a:pt x="44483" y="33320"/>
                    <a:pt x="44174" y="33540"/>
                    <a:pt x="43865" y="33717"/>
                  </a:cubicBezTo>
                  <a:lnTo>
                    <a:pt x="43711" y="33783"/>
                  </a:lnTo>
                  <a:cubicBezTo>
                    <a:pt x="43755" y="33651"/>
                    <a:pt x="43777" y="33518"/>
                    <a:pt x="43821" y="33408"/>
                  </a:cubicBezTo>
                  <a:cubicBezTo>
                    <a:pt x="43854" y="33243"/>
                    <a:pt x="43874" y="33079"/>
                    <a:pt x="43883" y="32914"/>
                  </a:cubicBezTo>
                  <a:lnTo>
                    <a:pt x="43883" y="32914"/>
                  </a:lnTo>
                  <a:cubicBezTo>
                    <a:pt x="43870" y="32921"/>
                    <a:pt x="43856" y="32931"/>
                    <a:pt x="43843" y="32944"/>
                  </a:cubicBezTo>
                  <a:cubicBezTo>
                    <a:pt x="43824" y="32950"/>
                    <a:pt x="43806" y="32958"/>
                    <a:pt x="43788" y="32967"/>
                  </a:cubicBezTo>
                  <a:lnTo>
                    <a:pt x="43788" y="32967"/>
                  </a:lnTo>
                  <a:cubicBezTo>
                    <a:pt x="43763" y="33134"/>
                    <a:pt x="43742" y="33293"/>
                    <a:pt x="43711" y="33452"/>
                  </a:cubicBezTo>
                  <a:cubicBezTo>
                    <a:pt x="43688" y="33562"/>
                    <a:pt x="43644" y="33673"/>
                    <a:pt x="43600" y="33783"/>
                  </a:cubicBezTo>
                  <a:cubicBezTo>
                    <a:pt x="43600" y="33783"/>
                    <a:pt x="43578" y="33805"/>
                    <a:pt x="43578" y="33849"/>
                  </a:cubicBezTo>
                  <a:cubicBezTo>
                    <a:pt x="43512" y="33871"/>
                    <a:pt x="43424" y="33894"/>
                    <a:pt x="43357" y="33916"/>
                  </a:cubicBezTo>
                  <a:cubicBezTo>
                    <a:pt x="43313" y="33871"/>
                    <a:pt x="43313" y="33783"/>
                    <a:pt x="43313" y="33761"/>
                  </a:cubicBezTo>
                  <a:cubicBezTo>
                    <a:pt x="43313" y="33750"/>
                    <a:pt x="43308" y="33745"/>
                    <a:pt x="43299" y="33745"/>
                  </a:cubicBezTo>
                  <a:cubicBezTo>
                    <a:pt x="43291" y="33745"/>
                    <a:pt x="43280" y="33750"/>
                    <a:pt x="43269" y="33761"/>
                  </a:cubicBezTo>
                  <a:cubicBezTo>
                    <a:pt x="43225" y="33849"/>
                    <a:pt x="43225" y="33894"/>
                    <a:pt x="43269" y="33960"/>
                  </a:cubicBezTo>
                  <a:cubicBezTo>
                    <a:pt x="43203" y="34004"/>
                    <a:pt x="43092" y="34048"/>
                    <a:pt x="42982" y="34070"/>
                  </a:cubicBezTo>
                  <a:cubicBezTo>
                    <a:pt x="43132" y="33827"/>
                    <a:pt x="43154" y="33521"/>
                    <a:pt x="43145" y="33232"/>
                  </a:cubicBezTo>
                  <a:lnTo>
                    <a:pt x="43145" y="33232"/>
                  </a:lnTo>
                  <a:cubicBezTo>
                    <a:pt x="43112" y="33233"/>
                    <a:pt x="43080" y="33240"/>
                    <a:pt x="43048" y="33248"/>
                  </a:cubicBezTo>
                  <a:lnTo>
                    <a:pt x="43048" y="33248"/>
                  </a:lnTo>
                  <a:lnTo>
                    <a:pt x="43048" y="33077"/>
                  </a:lnTo>
                  <a:cubicBezTo>
                    <a:pt x="43007" y="33077"/>
                    <a:pt x="42965" y="33082"/>
                    <a:pt x="42926" y="33087"/>
                  </a:cubicBezTo>
                  <a:lnTo>
                    <a:pt x="42926" y="33087"/>
                  </a:lnTo>
                  <a:cubicBezTo>
                    <a:pt x="42938" y="32967"/>
                    <a:pt x="42938" y="32847"/>
                    <a:pt x="42938" y="32746"/>
                  </a:cubicBezTo>
                  <a:cubicBezTo>
                    <a:pt x="42938" y="32735"/>
                    <a:pt x="42921" y="32729"/>
                    <a:pt x="42905" y="32729"/>
                  </a:cubicBezTo>
                  <a:cubicBezTo>
                    <a:pt x="42888" y="32729"/>
                    <a:pt x="42872" y="32735"/>
                    <a:pt x="42872" y="32746"/>
                  </a:cubicBezTo>
                  <a:cubicBezTo>
                    <a:pt x="42872" y="32873"/>
                    <a:pt x="42863" y="32982"/>
                    <a:pt x="42850" y="33096"/>
                  </a:cubicBezTo>
                  <a:lnTo>
                    <a:pt x="42850" y="33096"/>
                  </a:lnTo>
                  <a:cubicBezTo>
                    <a:pt x="42874" y="33094"/>
                    <a:pt x="42899" y="33090"/>
                    <a:pt x="42926" y="33087"/>
                  </a:cubicBezTo>
                  <a:lnTo>
                    <a:pt x="42926" y="33087"/>
                  </a:lnTo>
                  <a:cubicBezTo>
                    <a:pt x="42919" y="33151"/>
                    <a:pt x="42909" y="33214"/>
                    <a:pt x="42894" y="33275"/>
                  </a:cubicBezTo>
                  <a:cubicBezTo>
                    <a:pt x="42945" y="33275"/>
                    <a:pt x="42997" y="33260"/>
                    <a:pt x="43048" y="33248"/>
                  </a:cubicBezTo>
                  <a:lnTo>
                    <a:pt x="43048" y="33248"/>
                  </a:lnTo>
                  <a:lnTo>
                    <a:pt x="43048" y="33408"/>
                  </a:lnTo>
                  <a:cubicBezTo>
                    <a:pt x="43048" y="33518"/>
                    <a:pt x="43048" y="33629"/>
                    <a:pt x="43026" y="33739"/>
                  </a:cubicBezTo>
                  <a:cubicBezTo>
                    <a:pt x="43026" y="33783"/>
                    <a:pt x="42982" y="33827"/>
                    <a:pt x="42982" y="33871"/>
                  </a:cubicBezTo>
                  <a:cubicBezTo>
                    <a:pt x="42969" y="33972"/>
                    <a:pt x="42928" y="34023"/>
                    <a:pt x="42858" y="34023"/>
                  </a:cubicBezTo>
                  <a:cubicBezTo>
                    <a:pt x="42805" y="34023"/>
                    <a:pt x="42736" y="33994"/>
                    <a:pt x="42651" y="33938"/>
                  </a:cubicBezTo>
                  <a:cubicBezTo>
                    <a:pt x="42651" y="33938"/>
                    <a:pt x="42651" y="33894"/>
                    <a:pt x="42629" y="33894"/>
                  </a:cubicBezTo>
                  <a:cubicBezTo>
                    <a:pt x="42696" y="33709"/>
                    <a:pt x="42738" y="33511"/>
                    <a:pt x="42773" y="33301"/>
                  </a:cubicBezTo>
                  <a:lnTo>
                    <a:pt x="42773" y="33301"/>
                  </a:lnTo>
                  <a:cubicBezTo>
                    <a:pt x="42760" y="33304"/>
                    <a:pt x="42750" y="33309"/>
                    <a:pt x="42739" y="33320"/>
                  </a:cubicBezTo>
                  <a:lnTo>
                    <a:pt x="42739" y="33297"/>
                  </a:lnTo>
                  <a:cubicBezTo>
                    <a:pt x="42739" y="33264"/>
                    <a:pt x="42723" y="33248"/>
                    <a:pt x="42706" y="33248"/>
                  </a:cubicBezTo>
                  <a:cubicBezTo>
                    <a:pt x="42702" y="33248"/>
                    <a:pt x="42699" y="33249"/>
                    <a:pt x="42695" y="33250"/>
                  </a:cubicBezTo>
                  <a:lnTo>
                    <a:pt x="42695" y="33250"/>
                  </a:lnTo>
                  <a:cubicBezTo>
                    <a:pt x="42702" y="33221"/>
                    <a:pt x="42709" y="33193"/>
                    <a:pt x="42717" y="33165"/>
                  </a:cubicBezTo>
                  <a:lnTo>
                    <a:pt x="42651" y="33165"/>
                  </a:lnTo>
                  <a:cubicBezTo>
                    <a:pt x="42651" y="33233"/>
                    <a:pt x="42651" y="33296"/>
                    <a:pt x="42647" y="33361"/>
                  </a:cubicBezTo>
                  <a:lnTo>
                    <a:pt x="42647" y="33361"/>
                  </a:lnTo>
                  <a:cubicBezTo>
                    <a:pt x="42657" y="33355"/>
                    <a:pt x="42665" y="33349"/>
                    <a:pt x="42673" y="33342"/>
                  </a:cubicBezTo>
                  <a:lnTo>
                    <a:pt x="42673" y="33297"/>
                  </a:lnTo>
                  <a:cubicBezTo>
                    <a:pt x="42673" y="33272"/>
                    <a:pt x="42683" y="33256"/>
                    <a:pt x="42695" y="33250"/>
                  </a:cubicBezTo>
                  <a:lnTo>
                    <a:pt x="42695" y="33250"/>
                  </a:lnTo>
                  <a:cubicBezTo>
                    <a:pt x="42664" y="33382"/>
                    <a:pt x="42643" y="33520"/>
                    <a:pt x="42607" y="33629"/>
                  </a:cubicBezTo>
                  <a:cubicBezTo>
                    <a:pt x="42632" y="33529"/>
                    <a:pt x="42642" y="33444"/>
                    <a:pt x="42647" y="33361"/>
                  </a:cubicBezTo>
                  <a:lnTo>
                    <a:pt x="42647" y="33361"/>
                  </a:lnTo>
                  <a:cubicBezTo>
                    <a:pt x="42625" y="33373"/>
                    <a:pt x="42598" y="33380"/>
                    <a:pt x="42572" y="33386"/>
                  </a:cubicBezTo>
                  <a:lnTo>
                    <a:pt x="42572" y="33386"/>
                  </a:lnTo>
                  <a:cubicBezTo>
                    <a:pt x="42548" y="33589"/>
                    <a:pt x="42495" y="33781"/>
                    <a:pt x="42430" y="33960"/>
                  </a:cubicBezTo>
                  <a:cubicBezTo>
                    <a:pt x="42430" y="33762"/>
                    <a:pt x="42420" y="33575"/>
                    <a:pt x="42406" y="33413"/>
                  </a:cubicBezTo>
                  <a:lnTo>
                    <a:pt x="42406" y="33413"/>
                  </a:lnTo>
                  <a:cubicBezTo>
                    <a:pt x="42381" y="33420"/>
                    <a:pt x="42355" y="33428"/>
                    <a:pt x="42330" y="33438"/>
                  </a:cubicBezTo>
                  <a:lnTo>
                    <a:pt x="42330" y="33438"/>
                  </a:lnTo>
                  <a:cubicBezTo>
                    <a:pt x="42325" y="33369"/>
                    <a:pt x="42320" y="33300"/>
                    <a:pt x="42320" y="33231"/>
                  </a:cubicBezTo>
                  <a:cubicBezTo>
                    <a:pt x="42298" y="33253"/>
                    <a:pt x="42253" y="33253"/>
                    <a:pt x="42187" y="33297"/>
                  </a:cubicBezTo>
                  <a:cubicBezTo>
                    <a:pt x="42187" y="33297"/>
                    <a:pt x="42209" y="33297"/>
                    <a:pt x="42209" y="33320"/>
                  </a:cubicBezTo>
                  <a:cubicBezTo>
                    <a:pt x="42209" y="33373"/>
                    <a:pt x="42209" y="33431"/>
                    <a:pt x="42209" y="33492"/>
                  </a:cubicBezTo>
                  <a:lnTo>
                    <a:pt x="42209" y="33492"/>
                  </a:lnTo>
                  <a:cubicBezTo>
                    <a:pt x="42249" y="33473"/>
                    <a:pt x="42290" y="33454"/>
                    <a:pt x="42330" y="33438"/>
                  </a:cubicBezTo>
                  <a:lnTo>
                    <a:pt x="42330" y="33438"/>
                  </a:lnTo>
                  <a:cubicBezTo>
                    <a:pt x="42340" y="33568"/>
                    <a:pt x="42349" y="33698"/>
                    <a:pt x="42320" y="33827"/>
                  </a:cubicBezTo>
                  <a:cubicBezTo>
                    <a:pt x="42320" y="33960"/>
                    <a:pt x="42320" y="34092"/>
                    <a:pt x="42298" y="34225"/>
                  </a:cubicBezTo>
                  <a:lnTo>
                    <a:pt x="42298" y="34269"/>
                  </a:lnTo>
                  <a:lnTo>
                    <a:pt x="42276" y="34269"/>
                  </a:lnTo>
                  <a:cubicBezTo>
                    <a:pt x="42209" y="34291"/>
                    <a:pt x="42165" y="34291"/>
                    <a:pt x="42099" y="34313"/>
                  </a:cubicBezTo>
                  <a:cubicBezTo>
                    <a:pt x="42189" y="34062"/>
                    <a:pt x="42205" y="33753"/>
                    <a:pt x="42209" y="33492"/>
                  </a:cubicBezTo>
                  <a:lnTo>
                    <a:pt x="42209" y="33492"/>
                  </a:lnTo>
                  <a:cubicBezTo>
                    <a:pt x="42192" y="33499"/>
                    <a:pt x="42176" y="33507"/>
                    <a:pt x="42159" y="33515"/>
                  </a:cubicBezTo>
                  <a:lnTo>
                    <a:pt x="42159" y="33515"/>
                  </a:lnTo>
                  <a:cubicBezTo>
                    <a:pt x="42163" y="33459"/>
                    <a:pt x="42165" y="33401"/>
                    <a:pt x="42165" y="33342"/>
                  </a:cubicBezTo>
                  <a:lnTo>
                    <a:pt x="42165" y="33320"/>
                  </a:lnTo>
                  <a:cubicBezTo>
                    <a:pt x="42149" y="33320"/>
                    <a:pt x="42134" y="33321"/>
                    <a:pt x="42120" y="33323"/>
                  </a:cubicBezTo>
                  <a:lnTo>
                    <a:pt x="42120" y="33323"/>
                  </a:lnTo>
                  <a:cubicBezTo>
                    <a:pt x="42117" y="33399"/>
                    <a:pt x="42099" y="33461"/>
                    <a:pt x="42099" y="33540"/>
                  </a:cubicBezTo>
                  <a:cubicBezTo>
                    <a:pt x="42119" y="33532"/>
                    <a:pt x="42139" y="33524"/>
                    <a:pt x="42159" y="33515"/>
                  </a:cubicBezTo>
                  <a:lnTo>
                    <a:pt x="42159" y="33515"/>
                  </a:lnTo>
                  <a:cubicBezTo>
                    <a:pt x="42145" y="33707"/>
                    <a:pt x="42111" y="33882"/>
                    <a:pt x="42077" y="34070"/>
                  </a:cubicBezTo>
                  <a:cubicBezTo>
                    <a:pt x="42055" y="34158"/>
                    <a:pt x="42033" y="34291"/>
                    <a:pt x="41967" y="34401"/>
                  </a:cubicBezTo>
                  <a:lnTo>
                    <a:pt x="41816" y="34487"/>
                  </a:lnTo>
                  <a:lnTo>
                    <a:pt x="41816" y="34487"/>
                  </a:lnTo>
                  <a:cubicBezTo>
                    <a:pt x="41821" y="34473"/>
                    <a:pt x="41827" y="34459"/>
                    <a:pt x="41834" y="34445"/>
                  </a:cubicBezTo>
                  <a:cubicBezTo>
                    <a:pt x="41878" y="34181"/>
                    <a:pt x="41944" y="33871"/>
                    <a:pt x="41989" y="33607"/>
                  </a:cubicBezTo>
                  <a:lnTo>
                    <a:pt x="41989" y="33607"/>
                  </a:lnTo>
                  <a:cubicBezTo>
                    <a:pt x="41978" y="33612"/>
                    <a:pt x="41968" y="33616"/>
                    <a:pt x="41958" y="33619"/>
                  </a:cubicBezTo>
                  <a:lnTo>
                    <a:pt x="41958" y="33619"/>
                  </a:lnTo>
                  <a:cubicBezTo>
                    <a:pt x="41961" y="33598"/>
                    <a:pt x="41964" y="33577"/>
                    <a:pt x="41967" y="33557"/>
                  </a:cubicBezTo>
                  <a:lnTo>
                    <a:pt x="41967" y="33557"/>
                  </a:lnTo>
                  <a:cubicBezTo>
                    <a:pt x="41959" y="33560"/>
                    <a:pt x="41952" y="33562"/>
                    <a:pt x="41944" y="33562"/>
                  </a:cubicBezTo>
                  <a:cubicBezTo>
                    <a:pt x="41304" y="33849"/>
                    <a:pt x="40730" y="34181"/>
                    <a:pt x="40134" y="34534"/>
                  </a:cubicBezTo>
                  <a:cubicBezTo>
                    <a:pt x="39847" y="34710"/>
                    <a:pt x="39516" y="34821"/>
                    <a:pt x="39207" y="34953"/>
                  </a:cubicBezTo>
                  <a:cubicBezTo>
                    <a:pt x="39516" y="34843"/>
                    <a:pt x="39803" y="34732"/>
                    <a:pt x="40112" y="34600"/>
                  </a:cubicBezTo>
                  <a:cubicBezTo>
                    <a:pt x="40686" y="34269"/>
                    <a:pt x="41238" y="33938"/>
                    <a:pt x="41856" y="33651"/>
                  </a:cubicBezTo>
                  <a:cubicBezTo>
                    <a:pt x="41890" y="33634"/>
                    <a:pt x="41924" y="33630"/>
                    <a:pt x="41958" y="33619"/>
                  </a:cubicBezTo>
                  <a:lnTo>
                    <a:pt x="41958" y="33619"/>
                  </a:lnTo>
                  <a:cubicBezTo>
                    <a:pt x="41917" y="33910"/>
                    <a:pt x="41864" y="34193"/>
                    <a:pt x="41812" y="34490"/>
                  </a:cubicBezTo>
                  <a:lnTo>
                    <a:pt x="41816" y="34487"/>
                  </a:lnTo>
                  <a:lnTo>
                    <a:pt x="41816" y="34487"/>
                  </a:lnTo>
                  <a:cubicBezTo>
                    <a:pt x="41795" y="34546"/>
                    <a:pt x="41789" y="34605"/>
                    <a:pt x="41778" y="34663"/>
                  </a:cubicBezTo>
                  <a:lnTo>
                    <a:pt x="41778" y="34663"/>
                  </a:lnTo>
                  <a:cubicBezTo>
                    <a:pt x="41828" y="34634"/>
                    <a:pt x="41883" y="34604"/>
                    <a:pt x="41944" y="34578"/>
                  </a:cubicBezTo>
                  <a:cubicBezTo>
                    <a:pt x="41989" y="34556"/>
                    <a:pt x="42055" y="34534"/>
                    <a:pt x="42077" y="34512"/>
                  </a:cubicBezTo>
                  <a:cubicBezTo>
                    <a:pt x="42121" y="34512"/>
                    <a:pt x="42165" y="34467"/>
                    <a:pt x="42187" y="34445"/>
                  </a:cubicBezTo>
                  <a:cubicBezTo>
                    <a:pt x="42209" y="34445"/>
                    <a:pt x="42231" y="34423"/>
                    <a:pt x="42276" y="34423"/>
                  </a:cubicBezTo>
                  <a:cubicBezTo>
                    <a:pt x="42298" y="34423"/>
                    <a:pt x="42320" y="34423"/>
                    <a:pt x="42320" y="34401"/>
                  </a:cubicBezTo>
                  <a:cubicBezTo>
                    <a:pt x="42607" y="34291"/>
                    <a:pt x="42872" y="34203"/>
                    <a:pt x="43159" y="34114"/>
                  </a:cubicBezTo>
                  <a:cubicBezTo>
                    <a:pt x="43821" y="33916"/>
                    <a:pt x="44417" y="33540"/>
                    <a:pt x="44969" y="33121"/>
                  </a:cubicBezTo>
                  <a:cubicBezTo>
                    <a:pt x="45278" y="32900"/>
                    <a:pt x="45477" y="32591"/>
                    <a:pt x="45764" y="32414"/>
                  </a:cubicBezTo>
                  <a:cubicBezTo>
                    <a:pt x="46073" y="32216"/>
                    <a:pt x="46470" y="32127"/>
                    <a:pt x="46801" y="32017"/>
                  </a:cubicBezTo>
                  <a:cubicBezTo>
                    <a:pt x="47596" y="31708"/>
                    <a:pt x="48413" y="31465"/>
                    <a:pt x="49229" y="31200"/>
                  </a:cubicBezTo>
                  <a:cubicBezTo>
                    <a:pt x="49914" y="30980"/>
                    <a:pt x="50620" y="30935"/>
                    <a:pt x="51327" y="30759"/>
                  </a:cubicBezTo>
                  <a:cubicBezTo>
                    <a:pt x="51614" y="30670"/>
                    <a:pt x="51945" y="30604"/>
                    <a:pt x="52254" y="30494"/>
                  </a:cubicBezTo>
                  <a:cubicBezTo>
                    <a:pt x="52673" y="30317"/>
                    <a:pt x="53049" y="30008"/>
                    <a:pt x="53468" y="29787"/>
                  </a:cubicBezTo>
                  <a:cubicBezTo>
                    <a:pt x="53887" y="29545"/>
                    <a:pt x="54351" y="29655"/>
                    <a:pt x="54572" y="29147"/>
                  </a:cubicBezTo>
                  <a:cubicBezTo>
                    <a:pt x="54682" y="28904"/>
                    <a:pt x="54704" y="28573"/>
                    <a:pt x="54682" y="28242"/>
                  </a:cubicBezTo>
                  <a:lnTo>
                    <a:pt x="54743" y="28182"/>
                  </a:lnTo>
                  <a:lnTo>
                    <a:pt x="54743" y="28182"/>
                  </a:lnTo>
                  <a:cubicBezTo>
                    <a:pt x="54745" y="28194"/>
                    <a:pt x="54747" y="28207"/>
                    <a:pt x="54748" y="28220"/>
                  </a:cubicBezTo>
                  <a:cubicBezTo>
                    <a:pt x="54759" y="28220"/>
                    <a:pt x="54782" y="28231"/>
                    <a:pt x="54790" y="28231"/>
                  </a:cubicBezTo>
                  <a:cubicBezTo>
                    <a:pt x="54798" y="28231"/>
                    <a:pt x="54793" y="28220"/>
                    <a:pt x="54748" y="28176"/>
                  </a:cubicBezTo>
                  <a:lnTo>
                    <a:pt x="54743" y="28182"/>
                  </a:lnTo>
                  <a:lnTo>
                    <a:pt x="54743" y="28182"/>
                  </a:lnTo>
                  <a:cubicBezTo>
                    <a:pt x="54716" y="28024"/>
                    <a:pt x="54654" y="27901"/>
                    <a:pt x="54572" y="27779"/>
                  </a:cubicBezTo>
                  <a:cubicBezTo>
                    <a:pt x="54481" y="27620"/>
                    <a:pt x="54338" y="27566"/>
                    <a:pt x="54179" y="27566"/>
                  </a:cubicBezTo>
                  <a:cubicBezTo>
                    <a:pt x="54027" y="27566"/>
                    <a:pt x="53861" y="27614"/>
                    <a:pt x="53711" y="27668"/>
                  </a:cubicBezTo>
                  <a:cubicBezTo>
                    <a:pt x="53004" y="27933"/>
                    <a:pt x="52298" y="28154"/>
                    <a:pt x="51547" y="28419"/>
                  </a:cubicBezTo>
                  <a:cubicBezTo>
                    <a:pt x="51150" y="28529"/>
                    <a:pt x="50775" y="28684"/>
                    <a:pt x="50377" y="28794"/>
                  </a:cubicBezTo>
                  <a:cubicBezTo>
                    <a:pt x="50046" y="28882"/>
                    <a:pt x="49715" y="28882"/>
                    <a:pt x="49384" y="28904"/>
                  </a:cubicBezTo>
                  <a:cubicBezTo>
                    <a:pt x="49053" y="28949"/>
                    <a:pt x="48700" y="29125"/>
                    <a:pt x="48369" y="29236"/>
                  </a:cubicBezTo>
                  <a:cubicBezTo>
                    <a:pt x="47993" y="29368"/>
                    <a:pt x="47618" y="29456"/>
                    <a:pt x="47243" y="29545"/>
                  </a:cubicBezTo>
                  <a:cubicBezTo>
                    <a:pt x="46735" y="29633"/>
                    <a:pt x="46293" y="29787"/>
                    <a:pt x="45808" y="29810"/>
                  </a:cubicBezTo>
                  <a:cubicBezTo>
                    <a:pt x="45432" y="29810"/>
                    <a:pt x="45145" y="29810"/>
                    <a:pt x="44792" y="29942"/>
                  </a:cubicBezTo>
                  <a:cubicBezTo>
                    <a:pt x="44086" y="30185"/>
                    <a:pt x="43688" y="30560"/>
                    <a:pt x="43159" y="31024"/>
                  </a:cubicBezTo>
                  <a:cubicBezTo>
                    <a:pt x="42496" y="31598"/>
                    <a:pt x="41547" y="31752"/>
                    <a:pt x="40752" y="32105"/>
                  </a:cubicBezTo>
                  <a:cubicBezTo>
                    <a:pt x="39759" y="32569"/>
                    <a:pt x="38832" y="33077"/>
                    <a:pt x="37794" y="33430"/>
                  </a:cubicBezTo>
                  <a:cubicBezTo>
                    <a:pt x="36955" y="33739"/>
                    <a:pt x="36094" y="33916"/>
                    <a:pt x="35211" y="34181"/>
                  </a:cubicBezTo>
                  <a:cubicBezTo>
                    <a:pt x="34328" y="34423"/>
                    <a:pt x="33379" y="34688"/>
                    <a:pt x="32452" y="34799"/>
                  </a:cubicBezTo>
                  <a:cubicBezTo>
                    <a:pt x="32452" y="34732"/>
                    <a:pt x="32430" y="34644"/>
                    <a:pt x="32430" y="34556"/>
                  </a:cubicBezTo>
                  <a:cubicBezTo>
                    <a:pt x="32827" y="34181"/>
                    <a:pt x="33202" y="33761"/>
                    <a:pt x="33600" y="33364"/>
                  </a:cubicBezTo>
                  <a:cubicBezTo>
                    <a:pt x="34019" y="32988"/>
                    <a:pt x="34372" y="32635"/>
                    <a:pt x="34748" y="32194"/>
                  </a:cubicBezTo>
                  <a:cubicBezTo>
                    <a:pt x="35476" y="31267"/>
                    <a:pt x="36359" y="30472"/>
                    <a:pt x="37022" y="29478"/>
                  </a:cubicBezTo>
                  <a:cubicBezTo>
                    <a:pt x="37308" y="29059"/>
                    <a:pt x="37507" y="28485"/>
                    <a:pt x="37728" y="28021"/>
                  </a:cubicBezTo>
                  <a:cubicBezTo>
                    <a:pt x="37993" y="27359"/>
                    <a:pt x="38214" y="26675"/>
                    <a:pt x="38456" y="26012"/>
                  </a:cubicBezTo>
                  <a:cubicBezTo>
                    <a:pt x="38677" y="25372"/>
                    <a:pt x="38876" y="24732"/>
                    <a:pt x="39075" y="24070"/>
                  </a:cubicBezTo>
                  <a:cubicBezTo>
                    <a:pt x="39185" y="23739"/>
                    <a:pt x="39273" y="23385"/>
                    <a:pt x="39339" y="23054"/>
                  </a:cubicBezTo>
                  <a:cubicBezTo>
                    <a:pt x="39384" y="22922"/>
                    <a:pt x="39516" y="22260"/>
                    <a:pt x="39626" y="22215"/>
                  </a:cubicBezTo>
                  <a:cubicBezTo>
                    <a:pt x="39671" y="22193"/>
                    <a:pt x="39671" y="22105"/>
                    <a:pt x="39626" y="22083"/>
                  </a:cubicBezTo>
                  <a:cubicBezTo>
                    <a:pt x="39737" y="21928"/>
                    <a:pt x="39847" y="21730"/>
                    <a:pt x="39891" y="21531"/>
                  </a:cubicBezTo>
                  <a:cubicBezTo>
                    <a:pt x="40223" y="20449"/>
                    <a:pt x="40532" y="19301"/>
                    <a:pt x="40178" y="18198"/>
                  </a:cubicBezTo>
                  <a:cubicBezTo>
                    <a:pt x="40046" y="17756"/>
                    <a:pt x="39936" y="17293"/>
                    <a:pt x="39649" y="16895"/>
                  </a:cubicBezTo>
                  <a:cubicBezTo>
                    <a:pt x="39317" y="16432"/>
                    <a:pt x="39163" y="15858"/>
                    <a:pt x="38854" y="15350"/>
                  </a:cubicBezTo>
                  <a:cubicBezTo>
                    <a:pt x="38832" y="15328"/>
                    <a:pt x="38832" y="15306"/>
                    <a:pt x="38788" y="15262"/>
                  </a:cubicBezTo>
                  <a:cubicBezTo>
                    <a:pt x="38832" y="15239"/>
                    <a:pt x="38854" y="15195"/>
                    <a:pt x="38788" y="15195"/>
                  </a:cubicBezTo>
                  <a:cubicBezTo>
                    <a:pt x="38743" y="15151"/>
                    <a:pt x="38677" y="14975"/>
                    <a:pt x="38655" y="14886"/>
                  </a:cubicBezTo>
                  <a:cubicBezTo>
                    <a:pt x="38611" y="14820"/>
                    <a:pt x="38545" y="14776"/>
                    <a:pt x="38523" y="14710"/>
                  </a:cubicBezTo>
                  <a:cubicBezTo>
                    <a:pt x="38324" y="14334"/>
                    <a:pt x="38169" y="13937"/>
                    <a:pt x="37949" y="13584"/>
                  </a:cubicBezTo>
                  <a:cubicBezTo>
                    <a:pt x="37772" y="13341"/>
                    <a:pt x="37662" y="13120"/>
                    <a:pt x="37573" y="12877"/>
                  </a:cubicBezTo>
                  <a:cubicBezTo>
                    <a:pt x="37529" y="12546"/>
                    <a:pt x="37507" y="12127"/>
                    <a:pt x="37463" y="11818"/>
                  </a:cubicBezTo>
                  <a:cubicBezTo>
                    <a:pt x="37441" y="11332"/>
                    <a:pt x="37507" y="10891"/>
                    <a:pt x="37573" y="10383"/>
                  </a:cubicBezTo>
                  <a:cubicBezTo>
                    <a:pt x="37662" y="9698"/>
                    <a:pt x="37684" y="9058"/>
                    <a:pt x="38192" y="8528"/>
                  </a:cubicBezTo>
                  <a:cubicBezTo>
                    <a:pt x="38312" y="8408"/>
                    <a:pt x="38460" y="8306"/>
                    <a:pt x="38615" y="8209"/>
                  </a:cubicBezTo>
                  <a:lnTo>
                    <a:pt x="38615" y="8209"/>
                  </a:lnTo>
                  <a:cubicBezTo>
                    <a:pt x="38614" y="8213"/>
                    <a:pt x="38613" y="8216"/>
                    <a:pt x="38611" y="8219"/>
                  </a:cubicBezTo>
                  <a:cubicBezTo>
                    <a:pt x="38766" y="8131"/>
                    <a:pt x="38964" y="8065"/>
                    <a:pt x="39163" y="7999"/>
                  </a:cubicBezTo>
                  <a:cubicBezTo>
                    <a:pt x="39113" y="7979"/>
                    <a:pt x="39068" y="7968"/>
                    <a:pt x="39023" y="7960"/>
                  </a:cubicBezTo>
                  <a:lnTo>
                    <a:pt x="39023" y="7960"/>
                  </a:lnTo>
                  <a:cubicBezTo>
                    <a:pt x="38891" y="8044"/>
                    <a:pt x="38750" y="8124"/>
                    <a:pt x="38615" y="8209"/>
                  </a:cubicBezTo>
                  <a:lnTo>
                    <a:pt x="38615" y="8209"/>
                  </a:lnTo>
                  <a:cubicBezTo>
                    <a:pt x="38621" y="8177"/>
                    <a:pt x="38586" y="8147"/>
                    <a:pt x="38561" y="8147"/>
                  </a:cubicBezTo>
                  <a:cubicBezTo>
                    <a:pt x="38554" y="8147"/>
                    <a:pt x="38549" y="8149"/>
                    <a:pt x="38545" y="8153"/>
                  </a:cubicBezTo>
                  <a:cubicBezTo>
                    <a:pt x="38501" y="8219"/>
                    <a:pt x="38434" y="8264"/>
                    <a:pt x="38412" y="8330"/>
                  </a:cubicBezTo>
                  <a:cubicBezTo>
                    <a:pt x="38302" y="8374"/>
                    <a:pt x="38214" y="8462"/>
                    <a:pt x="38103" y="8573"/>
                  </a:cubicBezTo>
                  <a:cubicBezTo>
                    <a:pt x="37949" y="8727"/>
                    <a:pt x="37838" y="8926"/>
                    <a:pt x="37750" y="9147"/>
                  </a:cubicBezTo>
                  <a:cubicBezTo>
                    <a:pt x="37662" y="9257"/>
                    <a:pt x="37551" y="9367"/>
                    <a:pt x="37463" y="9500"/>
                  </a:cubicBezTo>
                  <a:cubicBezTo>
                    <a:pt x="37397" y="9676"/>
                    <a:pt x="37353" y="9875"/>
                    <a:pt x="37242" y="10030"/>
                  </a:cubicBezTo>
                  <a:cubicBezTo>
                    <a:pt x="37227" y="10045"/>
                    <a:pt x="37254" y="10071"/>
                    <a:pt x="37272" y="10071"/>
                  </a:cubicBezTo>
                  <a:cubicBezTo>
                    <a:pt x="37280" y="10071"/>
                    <a:pt x="37286" y="10065"/>
                    <a:pt x="37286" y="10052"/>
                  </a:cubicBezTo>
                  <a:cubicBezTo>
                    <a:pt x="37397" y="9919"/>
                    <a:pt x="37419" y="9765"/>
                    <a:pt x="37507" y="9588"/>
                  </a:cubicBezTo>
                  <a:cubicBezTo>
                    <a:pt x="37551" y="9500"/>
                    <a:pt x="37618" y="9434"/>
                    <a:pt x="37684" y="9345"/>
                  </a:cubicBezTo>
                  <a:lnTo>
                    <a:pt x="37684" y="9345"/>
                  </a:lnTo>
                  <a:cubicBezTo>
                    <a:pt x="37618" y="9610"/>
                    <a:pt x="37551" y="9919"/>
                    <a:pt x="37529" y="10228"/>
                  </a:cubicBezTo>
                  <a:cubicBezTo>
                    <a:pt x="37441" y="10913"/>
                    <a:pt x="37331" y="11531"/>
                    <a:pt x="37397" y="12215"/>
                  </a:cubicBezTo>
                  <a:cubicBezTo>
                    <a:pt x="37397" y="12259"/>
                    <a:pt x="37397" y="12325"/>
                    <a:pt x="37419" y="12370"/>
                  </a:cubicBezTo>
                  <a:lnTo>
                    <a:pt x="37419" y="12436"/>
                  </a:lnTo>
                  <a:cubicBezTo>
                    <a:pt x="37441" y="12635"/>
                    <a:pt x="37463" y="12855"/>
                    <a:pt x="37551" y="13032"/>
                  </a:cubicBezTo>
                  <a:cubicBezTo>
                    <a:pt x="37441" y="12877"/>
                    <a:pt x="37397" y="12701"/>
                    <a:pt x="37308" y="12546"/>
                  </a:cubicBezTo>
                  <a:cubicBezTo>
                    <a:pt x="37220" y="12303"/>
                    <a:pt x="37110" y="12105"/>
                    <a:pt x="37110" y="11818"/>
                  </a:cubicBezTo>
                  <a:cubicBezTo>
                    <a:pt x="37110" y="11807"/>
                    <a:pt x="37099" y="11801"/>
                    <a:pt x="37088" y="11801"/>
                  </a:cubicBezTo>
                  <a:cubicBezTo>
                    <a:pt x="37077" y="11801"/>
                    <a:pt x="37066" y="11807"/>
                    <a:pt x="37066" y="11818"/>
                  </a:cubicBezTo>
                  <a:cubicBezTo>
                    <a:pt x="37066" y="12016"/>
                    <a:pt x="37088" y="12237"/>
                    <a:pt x="37176" y="12414"/>
                  </a:cubicBezTo>
                  <a:lnTo>
                    <a:pt x="36999" y="12237"/>
                  </a:lnTo>
                  <a:cubicBezTo>
                    <a:pt x="36955" y="12193"/>
                    <a:pt x="36889" y="12149"/>
                    <a:pt x="36845" y="12105"/>
                  </a:cubicBezTo>
                  <a:lnTo>
                    <a:pt x="36845" y="12083"/>
                  </a:lnTo>
                  <a:cubicBezTo>
                    <a:pt x="36845" y="12061"/>
                    <a:pt x="36834" y="12050"/>
                    <a:pt x="36823" y="12050"/>
                  </a:cubicBezTo>
                  <a:cubicBezTo>
                    <a:pt x="36812" y="12050"/>
                    <a:pt x="36801" y="12061"/>
                    <a:pt x="36801" y="12083"/>
                  </a:cubicBezTo>
                  <a:cubicBezTo>
                    <a:pt x="36779" y="12039"/>
                    <a:pt x="36757" y="12016"/>
                    <a:pt x="36735" y="12016"/>
                  </a:cubicBezTo>
                  <a:cubicBezTo>
                    <a:pt x="36668" y="11928"/>
                    <a:pt x="36646" y="11818"/>
                    <a:pt x="36646" y="11818"/>
                  </a:cubicBezTo>
                  <a:cubicBezTo>
                    <a:pt x="36624" y="11752"/>
                    <a:pt x="36580" y="11663"/>
                    <a:pt x="36580" y="11575"/>
                  </a:cubicBezTo>
                  <a:cubicBezTo>
                    <a:pt x="36558" y="11332"/>
                    <a:pt x="36580" y="11045"/>
                    <a:pt x="36580" y="10802"/>
                  </a:cubicBezTo>
                  <a:cubicBezTo>
                    <a:pt x="36580" y="10791"/>
                    <a:pt x="36569" y="10786"/>
                    <a:pt x="36558" y="10786"/>
                  </a:cubicBezTo>
                  <a:cubicBezTo>
                    <a:pt x="36547" y="10786"/>
                    <a:pt x="36536" y="10791"/>
                    <a:pt x="36536" y="10802"/>
                  </a:cubicBezTo>
                  <a:cubicBezTo>
                    <a:pt x="36536" y="11111"/>
                    <a:pt x="36470" y="11465"/>
                    <a:pt x="36558" y="11774"/>
                  </a:cubicBezTo>
                  <a:cubicBezTo>
                    <a:pt x="36558" y="11796"/>
                    <a:pt x="36580" y="11818"/>
                    <a:pt x="36580" y="11862"/>
                  </a:cubicBezTo>
                  <a:cubicBezTo>
                    <a:pt x="36558" y="11818"/>
                    <a:pt x="36536" y="11796"/>
                    <a:pt x="36514" y="11796"/>
                  </a:cubicBezTo>
                  <a:cubicBezTo>
                    <a:pt x="36359" y="11641"/>
                    <a:pt x="36315" y="11465"/>
                    <a:pt x="36315" y="11244"/>
                  </a:cubicBezTo>
                  <a:lnTo>
                    <a:pt x="36315" y="10714"/>
                  </a:lnTo>
                  <a:cubicBezTo>
                    <a:pt x="36315" y="10703"/>
                    <a:pt x="36310" y="10697"/>
                    <a:pt x="36299" y="10697"/>
                  </a:cubicBezTo>
                  <a:cubicBezTo>
                    <a:pt x="36287" y="10697"/>
                    <a:pt x="36271" y="10703"/>
                    <a:pt x="36249" y="10714"/>
                  </a:cubicBezTo>
                  <a:cubicBezTo>
                    <a:pt x="36249" y="11001"/>
                    <a:pt x="36183" y="11420"/>
                    <a:pt x="36337" y="11663"/>
                  </a:cubicBezTo>
                  <a:cubicBezTo>
                    <a:pt x="36293" y="11641"/>
                    <a:pt x="36249" y="11575"/>
                    <a:pt x="36205" y="11553"/>
                  </a:cubicBezTo>
                  <a:cubicBezTo>
                    <a:pt x="36227" y="11531"/>
                    <a:pt x="36227" y="11487"/>
                    <a:pt x="36227" y="11442"/>
                  </a:cubicBezTo>
                  <a:cubicBezTo>
                    <a:pt x="36227" y="11431"/>
                    <a:pt x="36221" y="11426"/>
                    <a:pt x="36216" y="11426"/>
                  </a:cubicBezTo>
                  <a:cubicBezTo>
                    <a:pt x="36210" y="11426"/>
                    <a:pt x="36205" y="11431"/>
                    <a:pt x="36205" y="11442"/>
                  </a:cubicBezTo>
                  <a:cubicBezTo>
                    <a:pt x="36205" y="11465"/>
                    <a:pt x="36183" y="11465"/>
                    <a:pt x="36183" y="11487"/>
                  </a:cubicBezTo>
                  <a:cubicBezTo>
                    <a:pt x="36116" y="11244"/>
                    <a:pt x="36183" y="10979"/>
                    <a:pt x="36183" y="10714"/>
                  </a:cubicBezTo>
                  <a:cubicBezTo>
                    <a:pt x="36183" y="10703"/>
                    <a:pt x="36166" y="10697"/>
                    <a:pt x="36150" y="10697"/>
                  </a:cubicBezTo>
                  <a:cubicBezTo>
                    <a:pt x="36133" y="10697"/>
                    <a:pt x="36116" y="10703"/>
                    <a:pt x="36116" y="10714"/>
                  </a:cubicBezTo>
                  <a:cubicBezTo>
                    <a:pt x="36116" y="10979"/>
                    <a:pt x="36072" y="11244"/>
                    <a:pt x="36116" y="11531"/>
                  </a:cubicBezTo>
                  <a:cubicBezTo>
                    <a:pt x="36028" y="11465"/>
                    <a:pt x="35962" y="11420"/>
                    <a:pt x="35874" y="11376"/>
                  </a:cubicBezTo>
                  <a:cubicBezTo>
                    <a:pt x="35851" y="11376"/>
                    <a:pt x="35807" y="11354"/>
                    <a:pt x="35785" y="11354"/>
                  </a:cubicBezTo>
                  <a:cubicBezTo>
                    <a:pt x="35741" y="11111"/>
                    <a:pt x="35851" y="10670"/>
                    <a:pt x="35851" y="10537"/>
                  </a:cubicBezTo>
                  <a:cubicBezTo>
                    <a:pt x="35851" y="10515"/>
                    <a:pt x="35840" y="10504"/>
                    <a:pt x="35829" y="10504"/>
                  </a:cubicBezTo>
                  <a:cubicBezTo>
                    <a:pt x="35818" y="10504"/>
                    <a:pt x="35807" y="10515"/>
                    <a:pt x="35807" y="10537"/>
                  </a:cubicBezTo>
                  <a:cubicBezTo>
                    <a:pt x="35807" y="10604"/>
                    <a:pt x="35741" y="11045"/>
                    <a:pt x="35763" y="11332"/>
                  </a:cubicBezTo>
                  <a:cubicBezTo>
                    <a:pt x="35322" y="11133"/>
                    <a:pt x="34814" y="11045"/>
                    <a:pt x="34350" y="10913"/>
                  </a:cubicBezTo>
                  <a:cubicBezTo>
                    <a:pt x="33776" y="10758"/>
                    <a:pt x="33202" y="10559"/>
                    <a:pt x="32650" y="10361"/>
                  </a:cubicBezTo>
                  <a:cubicBezTo>
                    <a:pt x="32364" y="10272"/>
                    <a:pt x="32121" y="10118"/>
                    <a:pt x="31834" y="9941"/>
                  </a:cubicBezTo>
                  <a:cubicBezTo>
                    <a:pt x="32032" y="9941"/>
                    <a:pt x="32253" y="9875"/>
                    <a:pt x="32430" y="9787"/>
                  </a:cubicBezTo>
                  <a:cubicBezTo>
                    <a:pt x="32584" y="9676"/>
                    <a:pt x="32761" y="9500"/>
                    <a:pt x="32982" y="9478"/>
                  </a:cubicBezTo>
                  <a:cubicBezTo>
                    <a:pt x="33004" y="9478"/>
                    <a:pt x="33004" y="9456"/>
                    <a:pt x="32982" y="9456"/>
                  </a:cubicBezTo>
                  <a:cubicBezTo>
                    <a:pt x="32949" y="9442"/>
                    <a:pt x="32917" y="9435"/>
                    <a:pt x="32886" y="9435"/>
                  </a:cubicBezTo>
                  <a:cubicBezTo>
                    <a:pt x="32772" y="9435"/>
                    <a:pt x="32671" y="9519"/>
                    <a:pt x="32584" y="9588"/>
                  </a:cubicBezTo>
                  <a:cubicBezTo>
                    <a:pt x="32364" y="9765"/>
                    <a:pt x="32143" y="9897"/>
                    <a:pt x="31834" y="9897"/>
                  </a:cubicBezTo>
                  <a:cubicBezTo>
                    <a:pt x="31812" y="9897"/>
                    <a:pt x="31812" y="9919"/>
                    <a:pt x="31812" y="9919"/>
                  </a:cubicBezTo>
                  <a:cubicBezTo>
                    <a:pt x="31701" y="9875"/>
                    <a:pt x="31591" y="9787"/>
                    <a:pt x="31503" y="9721"/>
                  </a:cubicBezTo>
                  <a:cubicBezTo>
                    <a:pt x="31679" y="9698"/>
                    <a:pt x="31834" y="9676"/>
                    <a:pt x="32010" y="9610"/>
                  </a:cubicBezTo>
                  <a:cubicBezTo>
                    <a:pt x="32364" y="9500"/>
                    <a:pt x="32650" y="9257"/>
                    <a:pt x="32982" y="9147"/>
                  </a:cubicBezTo>
                  <a:cubicBezTo>
                    <a:pt x="33004" y="9147"/>
                    <a:pt x="33004" y="9102"/>
                    <a:pt x="32982" y="9102"/>
                  </a:cubicBezTo>
                  <a:cubicBezTo>
                    <a:pt x="32673" y="9125"/>
                    <a:pt x="32452" y="9345"/>
                    <a:pt x="32209" y="9456"/>
                  </a:cubicBezTo>
                  <a:cubicBezTo>
                    <a:pt x="31944" y="9566"/>
                    <a:pt x="31679" y="9610"/>
                    <a:pt x="31392" y="9654"/>
                  </a:cubicBezTo>
                  <a:cubicBezTo>
                    <a:pt x="31326" y="9588"/>
                    <a:pt x="31260" y="9566"/>
                    <a:pt x="31171" y="9500"/>
                  </a:cubicBezTo>
                  <a:cubicBezTo>
                    <a:pt x="31017" y="9434"/>
                    <a:pt x="30884" y="9345"/>
                    <a:pt x="30708" y="9257"/>
                  </a:cubicBezTo>
                  <a:lnTo>
                    <a:pt x="30708" y="9257"/>
                  </a:lnTo>
                  <a:cubicBezTo>
                    <a:pt x="30887" y="9295"/>
                    <a:pt x="31052" y="9319"/>
                    <a:pt x="31219" y="9319"/>
                  </a:cubicBezTo>
                  <a:cubicBezTo>
                    <a:pt x="31340" y="9319"/>
                    <a:pt x="31461" y="9307"/>
                    <a:pt x="31591" y="9279"/>
                  </a:cubicBezTo>
                  <a:cubicBezTo>
                    <a:pt x="31944" y="9213"/>
                    <a:pt x="32386" y="9036"/>
                    <a:pt x="32650" y="8793"/>
                  </a:cubicBezTo>
                  <a:cubicBezTo>
                    <a:pt x="32666" y="8778"/>
                    <a:pt x="32660" y="8752"/>
                    <a:pt x="32640" y="8752"/>
                  </a:cubicBezTo>
                  <a:cubicBezTo>
                    <a:pt x="32632" y="8752"/>
                    <a:pt x="32620" y="8758"/>
                    <a:pt x="32606" y="8771"/>
                  </a:cubicBezTo>
                  <a:cubicBezTo>
                    <a:pt x="32319" y="8992"/>
                    <a:pt x="31900" y="9169"/>
                    <a:pt x="31547" y="9257"/>
                  </a:cubicBezTo>
                  <a:cubicBezTo>
                    <a:pt x="31442" y="9278"/>
                    <a:pt x="31337" y="9286"/>
                    <a:pt x="31232" y="9286"/>
                  </a:cubicBezTo>
                  <a:cubicBezTo>
                    <a:pt x="31008" y="9286"/>
                    <a:pt x="30786" y="9250"/>
                    <a:pt x="30575" y="9235"/>
                  </a:cubicBezTo>
                  <a:cubicBezTo>
                    <a:pt x="30333" y="9125"/>
                    <a:pt x="30068" y="9058"/>
                    <a:pt x="29825" y="8992"/>
                  </a:cubicBezTo>
                  <a:cubicBezTo>
                    <a:pt x="29498" y="8918"/>
                    <a:pt x="29201" y="8824"/>
                    <a:pt x="28888" y="8824"/>
                  </a:cubicBezTo>
                  <a:cubicBezTo>
                    <a:pt x="28735" y="8824"/>
                    <a:pt x="28578" y="8846"/>
                    <a:pt x="28412" y="8904"/>
                  </a:cubicBezTo>
                  <a:cubicBezTo>
                    <a:pt x="28279" y="8948"/>
                    <a:pt x="28147" y="9014"/>
                    <a:pt x="28037" y="9058"/>
                  </a:cubicBezTo>
                  <a:lnTo>
                    <a:pt x="28037" y="9036"/>
                  </a:lnTo>
                  <a:lnTo>
                    <a:pt x="28059" y="9036"/>
                  </a:lnTo>
                  <a:cubicBezTo>
                    <a:pt x="28076" y="9036"/>
                    <a:pt x="28080" y="9008"/>
                    <a:pt x="28069" y="9008"/>
                  </a:cubicBezTo>
                  <a:cubicBezTo>
                    <a:pt x="28067" y="9008"/>
                    <a:pt x="28063" y="9010"/>
                    <a:pt x="28059" y="9014"/>
                  </a:cubicBezTo>
                  <a:lnTo>
                    <a:pt x="28015" y="9014"/>
                  </a:lnTo>
                  <a:cubicBezTo>
                    <a:pt x="28015" y="9014"/>
                    <a:pt x="27970" y="9014"/>
                    <a:pt x="27970" y="9036"/>
                  </a:cubicBezTo>
                  <a:cubicBezTo>
                    <a:pt x="27970" y="9058"/>
                    <a:pt x="27948" y="9102"/>
                    <a:pt x="27926" y="9147"/>
                  </a:cubicBezTo>
                  <a:cubicBezTo>
                    <a:pt x="27860" y="9169"/>
                    <a:pt x="27838" y="9169"/>
                    <a:pt x="27794" y="9213"/>
                  </a:cubicBezTo>
                  <a:cubicBezTo>
                    <a:pt x="27617" y="9235"/>
                    <a:pt x="27485" y="9257"/>
                    <a:pt x="27308" y="9279"/>
                  </a:cubicBezTo>
                  <a:cubicBezTo>
                    <a:pt x="27374" y="9257"/>
                    <a:pt x="27419" y="9213"/>
                    <a:pt x="27507" y="9147"/>
                  </a:cubicBezTo>
                  <a:cubicBezTo>
                    <a:pt x="27617" y="9058"/>
                    <a:pt x="27794" y="9036"/>
                    <a:pt x="27860" y="8926"/>
                  </a:cubicBezTo>
                  <a:cubicBezTo>
                    <a:pt x="27860" y="8904"/>
                    <a:pt x="27838" y="8904"/>
                    <a:pt x="27838" y="8904"/>
                  </a:cubicBezTo>
                  <a:cubicBezTo>
                    <a:pt x="27728" y="8992"/>
                    <a:pt x="27617" y="9014"/>
                    <a:pt x="27507" y="9102"/>
                  </a:cubicBezTo>
                  <a:cubicBezTo>
                    <a:pt x="27396" y="9169"/>
                    <a:pt x="27308" y="9279"/>
                    <a:pt x="27176" y="9279"/>
                  </a:cubicBezTo>
                  <a:cubicBezTo>
                    <a:pt x="27154" y="9279"/>
                    <a:pt x="27154" y="9323"/>
                    <a:pt x="27154" y="9345"/>
                  </a:cubicBezTo>
                  <a:cubicBezTo>
                    <a:pt x="27043" y="9367"/>
                    <a:pt x="26911" y="9389"/>
                    <a:pt x="26800" y="9434"/>
                  </a:cubicBezTo>
                  <a:cubicBezTo>
                    <a:pt x="26845" y="9367"/>
                    <a:pt x="26933" y="9323"/>
                    <a:pt x="26977" y="9257"/>
                  </a:cubicBezTo>
                  <a:cubicBezTo>
                    <a:pt x="27154" y="9125"/>
                    <a:pt x="27308" y="9036"/>
                    <a:pt x="27507" y="8948"/>
                  </a:cubicBezTo>
                  <a:cubicBezTo>
                    <a:pt x="27595" y="8904"/>
                    <a:pt x="27639" y="8882"/>
                    <a:pt x="27705" y="8793"/>
                  </a:cubicBezTo>
                  <a:cubicBezTo>
                    <a:pt x="27705" y="8771"/>
                    <a:pt x="27683" y="8771"/>
                    <a:pt x="27683" y="8771"/>
                  </a:cubicBezTo>
                  <a:cubicBezTo>
                    <a:pt x="27529" y="8904"/>
                    <a:pt x="27352" y="8926"/>
                    <a:pt x="27176" y="9036"/>
                  </a:cubicBezTo>
                  <a:cubicBezTo>
                    <a:pt x="27021" y="9125"/>
                    <a:pt x="26867" y="9257"/>
                    <a:pt x="26734" y="9345"/>
                  </a:cubicBezTo>
                  <a:cubicBezTo>
                    <a:pt x="26690" y="9367"/>
                    <a:pt x="26646" y="9434"/>
                    <a:pt x="26602" y="9456"/>
                  </a:cubicBezTo>
                  <a:lnTo>
                    <a:pt x="26271" y="9544"/>
                  </a:lnTo>
                  <a:lnTo>
                    <a:pt x="26359" y="9456"/>
                  </a:lnTo>
                  <a:cubicBezTo>
                    <a:pt x="26491" y="9279"/>
                    <a:pt x="26624" y="9169"/>
                    <a:pt x="26800" y="9058"/>
                  </a:cubicBezTo>
                  <a:cubicBezTo>
                    <a:pt x="26955" y="8948"/>
                    <a:pt x="27065" y="8815"/>
                    <a:pt x="27198" y="8683"/>
                  </a:cubicBezTo>
                  <a:cubicBezTo>
                    <a:pt x="27374" y="8506"/>
                    <a:pt x="27595" y="8440"/>
                    <a:pt x="27750" y="8286"/>
                  </a:cubicBezTo>
                  <a:cubicBezTo>
                    <a:pt x="27794" y="8286"/>
                    <a:pt x="27750" y="8264"/>
                    <a:pt x="27728" y="8264"/>
                  </a:cubicBezTo>
                  <a:cubicBezTo>
                    <a:pt x="27595" y="8352"/>
                    <a:pt x="27396" y="8396"/>
                    <a:pt x="27264" y="8506"/>
                  </a:cubicBezTo>
                  <a:cubicBezTo>
                    <a:pt x="27176" y="8595"/>
                    <a:pt x="27132" y="8705"/>
                    <a:pt x="27043" y="8793"/>
                  </a:cubicBezTo>
                  <a:cubicBezTo>
                    <a:pt x="26955" y="8882"/>
                    <a:pt x="26867" y="8926"/>
                    <a:pt x="26756" y="9014"/>
                  </a:cubicBezTo>
                  <a:cubicBezTo>
                    <a:pt x="26624" y="9125"/>
                    <a:pt x="26491" y="9213"/>
                    <a:pt x="26359" y="9345"/>
                  </a:cubicBezTo>
                  <a:cubicBezTo>
                    <a:pt x="26271" y="9456"/>
                    <a:pt x="26182" y="9544"/>
                    <a:pt x="26094" y="9610"/>
                  </a:cubicBezTo>
                  <a:cubicBezTo>
                    <a:pt x="26050" y="9654"/>
                    <a:pt x="26028" y="9654"/>
                    <a:pt x="25962" y="9676"/>
                  </a:cubicBezTo>
                  <a:cubicBezTo>
                    <a:pt x="25829" y="9721"/>
                    <a:pt x="25719" y="9787"/>
                    <a:pt x="25586" y="9831"/>
                  </a:cubicBezTo>
                  <a:cubicBezTo>
                    <a:pt x="25630" y="9765"/>
                    <a:pt x="25697" y="9698"/>
                    <a:pt x="25741" y="9610"/>
                  </a:cubicBezTo>
                  <a:cubicBezTo>
                    <a:pt x="25917" y="9389"/>
                    <a:pt x="26094" y="9213"/>
                    <a:pt x="26293" y="9036"/>
                  </a:cubicBezTo>
                  <a:cubicBezTo>
                    <a:pt x="26491" y="8882"/>
                    <a:pt x="26756" y="8683"/>
                    <a:pt x="27021" y="8573"/>
                  </a:cubicBezTo>
                  <a:cubicBezTo>
                    <a:pt x="27038" y="8573"/>
                    <a:pt x="27042" y="8535"/>
                    <a:pt x="27034" y="8535"/>
                  </a:cubicBezTo>
                  <a:cubicBezTo>
                    <a:pt x="27031" y="8535"/>
                    <a:pt x="27027" y="8540"/>
                    <a:pt x="27021" y="8551"/>
                  </a:cubicBezTo>
                  <a:cubicBezTo>
                    <a:pt x="26822" y="8573"/>
                    <a:pt x="26624" y="8705"/>
                    <a:pt x="26491" y="8815"/>
                  </a:cubicBezTo>
                  <a:cubicBezTo>
                    <a:pt x="26271" y="8948"/>
                    <a:pt x="26072" y="9169"/>
                    <a:pt x="25873" y="9367"/>
                  </a:cubicBezTo>
                  <a:cubicBezTo>
                    <a:pt x="25719" y="9544"/>
                    <a:pt x="25586" y="9765"/>
                    <a:pt x="25432" y="9919"/>
                  </a:cubicBezTo>
                  <a:cubicBezTo>
                    <a:pt x="25321" y="9985"/>
                    <a:pt x="25189" y="10030"/>
                    <a:pt x="25078" y="10096"/>
                  </a:cubicBezTo>
                  <a:cubicBezTo>
                    <a:pt x="25167" y="9941"/>
                    <a:pt x="25277" y="9831"/>
                    <a:pt x="25388" y="9721"/>
                  </a:cubicBezTo>
                  <a:cubicBezTo>
                    <a:pt x="25608" y="9544"/>
                    <a:pt x="25829" y="9345"/>
                    <a:pt x="26050" y="9125"/>
                  </a:cubicBezTo>
                  <a:cubicBezTo>
                    <a:pt x="26271" y="8904"/>
                    <a:pt x="26580" y="8771"/>
                    <a:pt x="26756" y="8506"/>
                  </a:cubicBezTo>
                  <a:cubicBezTo>
                    <a:pt x="26787" y="8491"/>
                    <a:pt x="26775" y="8475"/>
                    <a:pt x="26756" y="8475"/>
                  </a:cubicBezTo>
                  <a:cubicBezTo>
                    <a:pt x="26749" y="8475"/>
                    <a:pt x="26741" y="8478"/>
                    <a:pt x="26734" y="8484"/>
                  </a:cubicBezTo>
                  <a:cubicBezTo>
                    <a:pt x="26248" y="8882"/>
                    <a:pt x="25719" y="9257"/>
                    <a:pt x="25277" y="9721"/>
                  </a:cubicBezTo>
                  <a:lnTo>
                    <a:pt x="24946" y="10140"/>
                  </a:lnTo>
                  <a:cubicBezTo>
                    <a:pt x="24769" y="10228"/>
                    <a:pt x="24593" y="10339"/>
                    <a:pt x="24416" y="10427"/>
                  </a:cubicBezTo>
                  <a:cubicBezTo>
                    <a:pt x="24593" y="10162"/>
                    <a:pt x="24769" y="9941"/>
                    <a:pt x="24990" y="9765"/>
                  </a:cubicBezTo>
                  <a:cubicBezTo>
                    <a:pt x="25277" y="9500"/>
                    <a:pt x="25520" y="9257"/>
                    <a:pt x="25763" y="8992"/>
                  </a:cubicBezTo>
                  <a:cubicBezTo>
                    <a:pt x="25873" y="8882"/>
                    <a:pt x="26028" y="8771"/>
                    <a:pt x="26138" y="8661"/>
                  </a:cubicBezTo>
                  <a:cubicBezTo>
                    <a:pt x="26248" y="8551"/>
                    <a:pt x="26359" y="8352"/>
                    <a:pt x="26513" y="8286"/>
                  </a:cubicBezTo>
                  <a:cubicBezTo>
                    <a:pt x="26531" y="8286"/>
                    <a:pt x="26535" y="8257"/>
                    <a:pt x="26524" y="8257"/>
                  </a:cubicBezTo>
                  <a:cubicBezTo>
                    <a:pt x="26521" y="8257"/>
                    <a:pt x="26518" y="8259"/>
                    <a:pt x="26513" y="8264"/>
                  </a:cubicBezTo>
                  <a:cubicBezTo>
                    <a:pt x="26403" y="8264"/>
                    <a:pt x="26359" y="8330"/>
                    <a:pt x="26271" y="8396"/>
                  </a:cubicBezTo>
                  <a:cubicBezTo>
                    <a:pt x="26138" y="8551"/>
                    <a:pt x="25984" y="8661"/>
                    <a:pt x="25851" y="8771"/>
                  </a:cubicBezTo>
                  <a:cubicBezTo>
                    <a:pt x="25697" y="8904"/>
                    <a:pt x="25542" y="9102"/>
                    <a:pt x="25410" y="9257"/>
                  </a:cubicBezTo>
                  <a:cubicBezTo>
                    <a:pt x="25255" y="9434"/>
                    <a:pt x="25078" y="9588"/>
                    <a:pt x="24880" y="9721"/>
                  </a:cubicBezTo>
                  <a:cubicBezTo>
                    <a:pt x="24615" y="9985"/>
                    <a:pt x="24394" y="10272"/>
                    <a:pt x="24173" y="10559"/>
                  </a:cubicBezTo>
                  <a:cubicBezTo>
                    <a:pt x="23931" y="10714"/>
                    <a:pt x="23666" y="10891"/>
                    <a:pt x="23445" y="11111"/>
                  </a:cubicBezTo>
                  <a:cubicBezTo>
                    <a:pt x="23710" y="10758"/>
                    <a:pt x="24041" y="10427"/>
                    <a:pt x="24284" y="10118"/>
                  </a:cubicBezTo>
                  <a:cubicBezTo>
                    <a:pt x="24747" y="9566"/>
                    <a:pt x="25277" y="9058"/>
                    <a:pt x="25807" y="8573"/>
                  </a:cubicBezTo>
                  <a:cubicBezTo>
                    <a:pt x="25829" y="8551"/>
                    <a:pt x="25807" y="8551"/>
                    <a:pt x="25763" y="8551"/>
                  </a:cubicBezTo>
                  <a:cubicBezTo>
                    <a:pt x="25167" y="9036"/>
                    <a:pt x="24593" y="9610"/>
                    <a:pt x="24085" y="10228"/>
                  </a:cubicBezTo>
                  <a:cubicBezTo>
                    <a:pt x="23820" y="10559"/>
                    <a:pt x="23511" y="10891"/>
                    <a:pt x="23290" y="11266"/>
                  </a:cubicBezTo>
                  <a:cubicBezTo>
                    <a:pt x="23070" y="11487"/>
                    <a:pt x="22871" y="11707"/>
                    <a:pt x="22716" y="11994"/>
                  </a:cubicBezTo>
                  <a:cubicBezTo>
                    <a:pt x="22783" y="11685"/>
                    <a:pt x="22981" y="11420"/>
                    <a:pt x="23158" y="11133"/>
                  </a:cubicBezTo>
                  <a:cubicBezTo>
                    <a:pt x="23379" y="10802"/>
                    <a:pt x="23533" y="10493"/>
                    <a:pt x="23820" y="10228"/>
                  </a:cubicBezTo>
                  <a:cubicBezTo>
                    <a:pt x="24306" y="9676"/>
                    <a:pt x="24880" y="9169"/>
                    <a:pt x="25410" y="8617"/>
                  </a:cubicBezTo>
                  <a:cubicBezTo>
                    <a:pt x="25410" y="8595"/>
                    <a:pt x="25410" y="8595"/>
                    <a:pt x="25388" y="8595"/>
                  </a:cubicBezTo>
                  <a:cubicBezTo>
                    <a:pt x="24747" y="9169"/>
                    <a:pt x="24107" y="9765"/>
                    <a:pt x="23555" y="10383"/>
                  </a:cubicBezTo>
                  <a:cubicBezTo>
                    <a:pt x="23511" y="10449"/>
                    <a:pt x="23445" y="10537"/>
                    <a:pt x="23401" y="10582"/>
                  </a:cubicBezTo>
                  <a:lnTo>
                    <a:pt x="23489" y="10427"/>
                  </a:lnTo>
                  <a:cubicBezTo>
                    <a:pt x="23621" y="10206"/>
                    <a:pt x="23776" y="9985"/>
                    <a:pt x="23953" y="9765"/>
                  </a:cubicBezTo>
                  <a:cubicBezTo>
                    <a:pt x="24284" y="9323"/>
                    <a:pt x="24593" y="8882"/>
                    <a:pt x="24946" y="8484"/>
                  </a:cubicBezTo>
                  <a:cubicBezTo>
                    <a:pt x="25101" y="8330"/>
                    <a:pt x="25255" y="8153"/>
                    <a:pt x="25388" y="7999"/>
                  </a:cubicBezTo>
                  <a:cubicBezTo>
                    <a:pt x="25542" y="7800"/>
                    <a:pt x="25741" y="7690"/>
                    <a:pt x="25917" y="7491"/>
                  </a:cubicBezTo>
                  <a:cubicBezTo>
                    <a:pt x="25939" y="7469"/>
                    <a:pt x="25917" y="7469"/>
                    <a:pt x="25873" y="7469"/>
                  </a:cubicBezTo>
                  <a:cubicBezTo>
                    <a:pt x="25719" y="7623"/>
                    <a:pt x="25498" y="7734"/>
                    <a:pt x="25321" y="7932"/>
                  </a:cubicBezTo>
                  <a:cubicBezTo>
                    <a:pt x="25167" y="8131"/>
                    <a:pt x="24990" y="8286"/>
                    <a:pt x="24836" y="8462"/>
                  </a:cubicBezTo>
                  <a:cubicBezTo>
                    <a:pt x="24504" y="8815"/>
                    <a:pt x="24195" y="9235"/>
                    <a:pt x="23931" y="9610"/>
                  </a:cubicBezTo>
                  <a:cubicBezTo>
                    <a:pt x="23754" y="9831"/>
                    <a:pt x="23599" y="10052"/>
                    <a:pt x="23445" y="10272"/>
                  </a:cubicBezTo>
                  <a:cubicBezTo>
                    <a:pt x="23312" y="10471"/>
                    <a:pt x="23224" y="10692"/>
                    <a:pt x="23158" y="10913"/>
                  </a:cubicBezTo>
                  <a:cubicBezTo>
                    <a:pt x="23070" y="11111"/>
                    <a:pt x="22937" y="11222"/>
                    <a:pt x="22827" y="11376"/>
                  </a:cubicBezTo>
                  <a:cubicBezTo>
                    <a:pt x="22738" y="11531"/>
                    <a:pt x="22716" y="11685"/>
                    <a:pt x="22628" y="11818"/>
                  </a:cubicBezTo>
                  <a:cubicBezTo>
                    <a:pt x="22650" y="11707"/>
                    <a:pt x="22672" y="11641"/>
                    <a:pt x="22650" y="11531"/>
                  </a:cubicBezTo>
                  <a:cubicBezTo>
                    <a:pt x="22650" y="11531"/>
                    <a:pt x="22640" y="11511"/>
                    <a:pt x="22634" y="11511"/>
                  </a:cubicBezTo>
                  <a:cubicBezTo>
                    <a:pt x="22630" y="11511"/>
                    <a:pt x="22628" y="11516"/>
                    <a:pt x="22628" y="11531"/>
                  </a:cubicBezTo>
                  <a:cubicBezTo>
                    <a:pt x="22606" y="11641"/>
                    <a:pt x="22518" y="11752"/>
                    <a:pt x="22451" y="11818"/>
                  </a:cubicBezTo>
                  <a:cubicBezTo>
                    <a:pt x="22606" y="11465"/>
                    <a:pt x="22783" y="11133"/>
                    <a:pt x="22959" y="10802"/>
                  </a:cubicBezTo>
                  <a:cubicBezTo>
                    <a:pt x="23047" y="10228"/>
                    <a:pt x="23224" y="9698"/>
                    <a:pt x="23599" y="9235"/>
                  </a:cubicBezTo>
                  <a:cubicBezTo>
                    <a:pt x="23864" y="8838"/>
                    <a:pt x="24063" y="8396"/>
                    <a:pt x="24306" y="7999"/>
                  </a:cubicBezTo>
                  <a:cubicBezTo>
                    <a:pt x="24593" y="7535"/>
                    <a:pt x="24880" y="7071"/>
                    <a:pt x="25034" y="6586"/>
                  </a:cubicBezTo>
                  <a:cubicBezTo>
                    <a:pt x="25388" y="5438"/>
                    <a:pt x="25586" y="4290"/>
                    <a:pt x="26469" y="3429"/>
                  </a:cubicBezTo>
                  <a:cubicBezTo>
                    <a:pt x="26602" y="3297"/>
                    <a:pt x="26756" y="3120"/>
                    <a:pt x="26933" y="2987"/>
                  </a:cubicBezTo>
                  <a:cubicBezTo>
                    <a:pt x="27065" y="2877"/>
                    <a:pt x="27264" y="2877"/>
                    <a:pt x="27419" y="2833"/>
                  </a:cubicBezTo>
                  <a:cubicBezTo>
                    <a:pt x="27463" y="2833"/>
                    <a:pt x="27485" y="2789"/>
                    <a:pt x="27507" y="2789"/>
                  </a:cubicBezTo>
                  <a:cubicBezTo>
                    <a:pt x="27485" y="2833"/>
                    <a:pt x="27419" y="2855"/>
                    <a:pt x="27396" y="2899"/>
                  </a:cubicBezTo>
                  <a:lnTo>
                    <a:pt x="27352" y="2965"/>
                  </a:lnTo>
                  <a:cubicBezTo>
                    <a:pt x="27303" y="2979"/>
                    <a:pt x="27256" y="2989"/>
                    <a:pt x="27212" y="2998"/>
                  </a:cubicBezTo>
                  <a:lnTo>
                    <a:pt x="27212" y="2998"/>
                  </a:lnTo>
                  <a:cubicBezTo>
                    <a:pt x="27225" y="2987"/>
                    <a:pt x="27242" y="2987"/>
                    <a:pt x="27242" y="2987"/>
                  </a:cubicBezTo>
                  <a:cubicBezTo>
                    <a:pt x="27211" y="2987"/>
                    <a:pt x="27184" y="2997"/>
                    <a:pt x="27158" y="3010"/>
                  </a:cubicBezTo>
                  <a:lnTo>
                    <a:pt x="27158" y="3010"/>
                  </a:lnTo>
                  <a:cubicBezTo>
                    <a:pt x="27176" y="3006"/>
                    <a:pt x="27193" y="3002"/>
                    <a:pt x="27212" y="2998"/>
                  </a:cubicBezTo>
                  <a:lnTo>
                    <a:pt x="27212" y="2998"/>
                  </a:lnTo>
                  <a:cubicBezTo>
                    <a:pt x="27204" y="3005"/>
                    <a:pt x="27198" y="3015"/>
                    <a:pt x="27198" y="3032"/>
                  </a:cubicBezTo>
                  <a:cubicBezTo>
                    <a:pt x="27154" y="3032"/>
                    <a:pt x="27132" y="3054"/>
                    <a:pt x="27065" y="3054"/>
                  </a:cubicBezTo>
                  <a:cubicBezTo>
                    <a:pt x="27100" y="3042"/>
                    <a:pt x="27129" y="3024"/>
                    <a:pt x="27158" y="3010"/>
                  </a:cubicBezTo>
                  <a:lnTo>
                    <a:pt x="27158" y="3010"/>
                  </a:lnTo>
                  <a:cubicBezTo>
                    <a:pt x="27084" y="3027"/>
                    <a:pt x="27016" y="3049"/>
                    <a:pt x="26955" y="3098"/>
                  </a:cubicBezTo>
                  <a:cubicBezTo>
                    <a:pt x="26940" y="3113"/>
                    <a:pt x="26945" y="3139"/>
                    <a:pt x="26958" y="3139"/>
                  </a:cubicBezTo>
                  <a:cubicBezTo>
                    <a:pt x="26963" y="3139"/>
                    <a:pt x="26970" y="3134"/>
                    <a:pt x="26977" y="3120"/>
                  </a:cubicBezTo>
                  <a:lnTo>
                    <a:pt x="27021" y="3120"/>
                  </a:lnTo>
                  <a:cubicBezTo>
                    <a:pt x="27021" y="3120"/>
                    <a:pt x="27021" y="3164"/>
                    <a:pt x="27043" y="3164"/>
                  </a:cubicBezTo>
                  <a:lnTo>
                    <a:pt x="27087" y="3164"/>
                  </a:lnTo>
                  <a:cubicBezTo>
                    <a:pt x="27043" y="3186"/>
                    <a:pt x="26977" y="3208"/>
                    <a:pt x="26955" y="3274"/>
                  </a:cubicBezTo>
                  <a:cubicBezTo>
                    <a:pt x="26756" y="3429"/>
                    <a:pt x="26535" y="3561"/>
                    <a:pt x="26381" y="3782"/>
                  </a:cubicBezTo>
                  <a:cubicBezTo>
                    <a:pt x="26381" y="3826"/>
                    <a:pt x="26381" y="3826"/>
                    <a:pt x="26403" y="3826"/>
                  </a:cubicBezTo>
                  <a:cubicBezTo>
                    <a:pt x="26602" y="3606"/>
                    <a:pt x="26867" y="3407"/>
                    <a:pt x="27132" y="3208"/>
                  </a:cubicBezTo>
                  <a:lnTo>
                    <a:pt x="27132" y="3208"/>
                  </a:lnTo>
                  <a:cubicBezTo>
                    <a:pt x="27065" y="3297"/>
                    <a:pt x="27043" y="3385"/>
                    <a:pt x="27043" y="3451"/>
                  </a:cubicBezTo>
                  <a:cubicBezTo>
                    <a:pt x="27043" y="3455"/>
                    <a:pt x="27043" y="3459"/>
                    <a:pt x="27044" y="3462"/>
                  </a:cubicBezTo>
                  <a:lnTo>
                    <a:pt x="27044" y="3462"/>
                  </a:lnTo>
                  <a:cubicBezTo>
                    <a:pt x="26832" y="3567"/>
                    <a:pt x="26641" y="3655"/>
                    <a:pt x="26491" y="3826"/>
                  </a:cubicBezTo>
                  <a:cubicBezTo>
                    <a:pt x="26476" y="3842"/>
                    <a:pt x="26482" y="3858"/>
                    <a:pt x="26495" y="3858"/>
                  </a:cubicBezTo>
                  <a:cubicBezTo>
                    <a:pt x="26500" y="3858"/>
                    <a:pt x="26507" y="3855"/>
                    <a:pt x="26513" y="3848"/>
                  </a:cubicBezTo>
                  <a:cubicBezTo>
                    <a:pt x="26690" y="3672"/>
                    <a:pt x="26867" y="3561"/>
                    <a:pt x="27065" y="3495"/>
                  </a:cubicBezTo>
                  <a:cubicBezTo>
                    <a:pt x="27198" y="3429"/>
                    <a:pt x="27308" y="3341"/>
                    <a:pt x="27463" y="3274"/>
                  </a:cubicBezTo>
                  <a:lnTo>
                    <a:pt x="27553" y="3250"/>
                  </a:lnTo>
                  <a:lnTo>
                    <a:pt x="27553" y="3250"/>
                  </a:lnTo>
                  <a:cubicBezTo>
                    <a:pt x="27535" y="3276"/>
                    <a:pt x="27549" y="3319"/>
                    <a:pt x="27595" y="3319"/>
                  </a:cubicBezTo>
                  <a:lnTo>
                    <a:pt x="27838" y="3319"/>
                  </a:lnTo>
                  <a:cubicBezTo>
                    <a:pt x="27617" y="3429"/>
                    <a:pt x="27352" y="3517"/>
                    <a:pt x="27154" y="3650"/>
                  </a:cubicBezTo>
                  <a:cubicBezTo>
                    <a:pt x="26933" y="3826"/>
                    <a:pt x="26690" y="3937"/>
                    <a:pt x="26513" y="4157"/>
                  </a:cubicBezTo>
                  <a:cubicBezTo>
                    <a:pt x="26498" y="4173"/>
                    <a:pt x="26515" y="4189"/>
                    <a:pt x="26542" y="4189"/>
                  </a:cubicBezTo>
                  <a:cubicBezTo>
                    <a:pt x="26554" y="4189"/>
                    <a:pt x="26567" y="4186"/>
                    <a:pt x="26580" y="4180"/>
                  </a:cubicBezTo>
                  <a:cubicBezTo>
                    <a:pt x="26734" y="3981"/>
                    <a:pt x="27021" y="3782"/>
                    <a:pt x="27264" y="3672"/>
                  </a:cubicBezTo>
                  <a:cubicBezTo>
                    <a:pt x="27264" y="3704"/>
                    <a:pt x="27288" y="3725"/>
                    <a:pt x="27300" y="3725"/>
                  </a:cubicBezTo>
                  <a:cubicBezTo>
                    <a:pt x="27305" y="3725"/>
                    <a:pt x="27308" y="3722"/>
                    <a:pt x="27308" y="3716"/>
                  </a:cubicBezTo>
                  <a:cubicBezTo>
                    <a:pt x="27352" y="3628"/>
                    <a:pt x="27595" y="3561"/>
                    <a:pt x="27750" y="3561"/>
                  </a:cubicBezTo>
                  <a:cubicBezTo>
                    <a:pt x="27705" y="3606"/>
                    <a:pt x="27639" y="3606"/>
                    <a:pt x="27617" y="3606"/>
                  </a:cubicBezTo>
                  <a:cubicBezTo>
                    <a:pt x="27573" y="3606"/>
                    <a:pt x="27573" y="3672"/>
                    <a:pt x="27617" y="3672"/>
                  </a:cubicBezTo>
                  <a:cubicBezTo>
                    <a:pt x="27639" y="3672"/>
                    <a:pt x="27705" y="3672"/>
                    <a:pt x="27728" y="3650"/>
                  </a:cubicBezTo>
                  <a:cubicBezTo>
                    <a:pt x="27728" y="3650"/>
                    <a:pt x="27728" y="3672"/>
                    <a:pt x="27750" y="3672"/>
                  </a:cubicBezTo>
                  <a:cubicBezTo>
                    <a:pt x="27463" y="3826"/>
                    <a:pt x="27176" y="3981"/>
                    <a:pt x="26911" y="4157"/>
                  </a:cubicBezTo>
                  <a:cubicBezTo>
                    <a:pt x="26875" y="4175"/>
                    <a:pt x="26897" y="4208"/>
                    <a:pt x="26919" y="4208"/>
                  </a:cubicBezTo>
                  <a:cubicBezTo>
                    <a:pt x="26924" y="4208"/>
                    <a:pt x="26929" y="4206"/>
                    <a:pt x="26933" y="4202"/>
                  </a:cubicBezTo>
                  <a:cubicBezTo>
                    <a:pt x="27132" y="4069"/>
                    <a:pt x="27352" y="3959"/>
                    <a:pt x="27573" y="3870"/>
                  </a:cubicBezTo>
                  <a:lnTo>
                    <a:pt x="27573" y="3870"/>
                  </a:lnTo>
                  <a:cubicBezTo>
                    <a:pt x="27507" y="3937"/>
                    <a:pt x="27463" y="3981"/>
                    <a:pt x="27419" y="4047"/>
                  </a:cubicBezTo>
                  <a:cubicBezTo>
                    <a:pt x="27406" y="4073"/>
                    <a:pt x="27431" y="4084"/>
                    <a:pt x="27458" y="4084"/>
                  </a:cubicBezTo>
                  <a:cubicBezTo>
                    <a:pt x="27477" y="4084"/>
                    <a:pt x="27498" y="4078"/>
                    <a:pt x="27507" y="4069"/>
                  </a:cubicBezTo>
                  <a:cubicBezTo>
                    <a:pt x="27573" y="3893"/>
                    <a:pt x="27794" y="3870"/>
                    <a:pt x="27948" y="3826"/>
                  </a:cubicBezTo>
                  <a:cubicBezTo>
                    <a:pt x="28169" y="3738"/>
                    <a:pt x="28390" y="3694"/>
                    <a:pt x="28611" y="3628"/>
                  </a:cubicBezTo>
                  <a:cubicBezTo>
                    <a:pt x="28699" y="3606"/>
                    <a:pt x="28743" y="3583"/>
                    <a:pt x="28831" y="3583"/>
                  </a:cubicBezTo>
                  <a:cubicBezTo>
                    <a:pt x="29030" y="3539"/>
                    <a:pt x="29229" y="3517"/>
                    <a:pt x="29383" y="3495"/>
                  </a:cubicBezTo>
                  <a:lnTo>
                    <a:pt x="29383" y="3495"/>
                  </a:lnTo>
                  <a:lnTo>
                    <a:pt x="29361" y="3517"/>
                  </a:lnTo>
                  <a:lnTo>
                    <a:pt x="29361" y="3539"/>
                  </a:lnTo>
                  <a:cubicBezTo>
                    <a:pt x="29163" y="3583"/>
                    <a:pt x="28964" y="3650"/>
                    <a:pt x="28787" y="3760"/>
                  </a:cubicBezTo>
                  <a:cubicBezTo>
                    <a:pt x="28743" y="3760"/>
                    <a:pt x="28699" y="3804"/>
                    <a:pt x="28677" y="3804"/>
                  </a:cubicBezTo>
                  <a:lnTo>
                    <a:pt x="28257" y="3870"/>
                  </a:lnTo>
                  <a:cubicBezTo>
                    <a:pt x="28081" y="3937"/>
                    <a:pt x="27948" y="3981"/>
                    <a:pt x="27750" y="3981"/>
                  </a:cubicBezTo>
                  <a:cubicBezTo>
                    <a:pt x="27728" y="3981"/>
                    <a:pt x="27728" y="4047"/>
                    <a:pt x="27750" y="4047"/>
                  </a:cubicBezTo>
                  <a:cubicBezTo>
                    <a:pt x="27970" y="4047"/>
                    <a:pt x="28169" y="3959"/>
                    <a:pt x="28390" y="3915"/>
                  </a:cubicBezTo>
                  <a:lnTo>
                    <a:pt x="28390" y="3915"/>
                  </a:lnTo>
                  <a:cubicBezTo>
                    <a:pt x="28235" y="3959"/>
                    <a:pt x="28059" y="3981"/>
                    <a:pt x="27904" y="4091"/>
                  </a:cubicBezTo>
                  <a:cubicBezTo>
                    <a:pt x="27705" y="4202"/>
                    <a:pt x="27507" y="4268"/>
                    <a:pt x="27308" y="4356"/>
                  </a:cubicBezTo>
                  <a:cubicBezTo>
                    <a:pt x="27154" y="4378"/>
                    <a:pt x="27021" y="4422"/>
                    <a:pt x="26867" y="4511"/>
                  </a:cubicBezTo>
                  <a:cubicBezTo>
                    <a:pt x="26624" y="4643"/>
                    <a:pt x="26381" y="4754"/>
                    <a:pt x="26160" y="4930"/>
                  </a:cubicBezTo>
                  <a:cubicBezTo>
                    <a:pt x="26143" y="4947"/>
                    <a:pt x="26152" y="4989"/>
                    <a:pt x="26167" y="4989"/>
                  </a:cubicBezTo>
                  <a:cubicBezTo>
                    <a:pt x="26172" y="4989"/>
                    <a:pt x="26177" y="4985"/>
                    <a:pt x="26182" y="4974"/>
                  </a:cubicBezTo>
                  <a:cubicBezTo>
                    <a:pt x="26381" y="4842"/>
                    <a:pt x="26602" y="4754"/>
                    <a:pt x="26822" y="4643"/>
                  </a:cubicBezTo>
                  <a:cubicBezTo>
                    <a:pt x="27043" y="4511"/>
                    <a:pt x="27264" y="4422"/>
                    <a:pt x="27507" y="4378"/>
                  </a:cubicBezTo>
                  <a:cubicBezTo>
                    <a:pt x="27529" y="4378"/>
                    <a:pt x="27529" y="4312"/>
                    <a:pt x="27507" y="4312"/>
                  </a:cubicBezTo>
                  <a:cubicBezTo>
                    <a:pt x="27816" y="4180"/>
                    <a:pt x="28125" y="4069"/>
                    <a:pt x="28412" y="3959"/>
                  </a:cubicBezTo>
                  <a:cubicBezTo>
                    <a:pt x="28566" y="3937"/>
                    <a:pt x="28677" y="3848"/>
                    <a:pt x="28809" y="3804"/>
                  </a:cubicBezTo>
                  <a:cubicBezTo>
                    <a:pt x="28942" y="3760"/>
                    <a:pt x="29052" y="3716"/>
                    <a:pt x="29185" y="3694"/>
                  </a:cubicBezTo>
                  <a:cubicBezTo>
                    <a:pt x="29230" y="3663"/>
                    <a:pt x="29286" y="3654"/>
                    <a:pt x="29331" y="3644"/>
                  </a:cubicBezTo>
                  <a:lnTo>
                    <a:pt x="29331" y="3644"/>
                  </a:lnTo>
                  <a:cubicBezTo>
                    <a:pt x="29267" y="3668"/>
                    <a:pt x="29211" y="3703"/>
                    <a:pt x="29140" y="3738"/>
                  </a:cubicBezTo>
                  <a:cubicBezTo>
                    <a:pt x="28942" y="3760"/>
                    <a:pt x="28743" y="3848"/>
                    <a:pt x="28589" y="3937"/>
                  </a:cubicBezTo>
                  <a:cubicBezTo>
                    <a:pt x="28478" y="3981"/>
                    <a:pt x="28279" y="4025"/>
                    <a:pt x="28169" y="4091"/>
                  </a:cubicBezTo>
                  <a:cubicBezTo>
                    <a:pt x="27904" y="4202"/>
                    <a:pt x="27595" y="4290"/>
                    <a:pt x="27352" y="4489"/>
                  </a:cubicBezTo>
                  <a:cubicBezTo>
                    <a:pt x="27319" y="4505"/>
                    <a:pt x="27349" y="4548"/>
                    <a:pt x="27375" y="4548"/>
                  </a:cubicBezTo>
                  <a:cubicBezTo>
                    <a:pt x="27383" y="4548"/>
                    <a:pt x="27391" y="4543"/>
                    <a:pt x="27396" y="4533"/>
                  </a:cubicBezTo>
                  <a:cubicBezTo>
                    <a:pt x="27595" y="4378"/>
                    <a:pt x="27838" y="4290"/>
                    <a:pt x="28081" y="4202"/>
                  </a:cubicBezTo>
                  <a:lnTo>
                    <a:pt x="28081" y="4268"/>
                  </a:lnTo>
                  <a:cubicBezTo>
                    <a:pt x="28081" y="4290"/>
                    <a:pt x="28097" y="4301"/>
                    <a:pt x="28114" y="4301"/>
                  </a:cubicBezTo>
                  <a:cubicBezTo>
                    <a:pt x="28130" y="4301"/>
                    <a:pt x="28147" y="4290"/>
                    <a:pt x="28147" y="4268"/>
                  </a:cubicBezTo>
                  <a:cubicBezTo>
                    <a:pt x="28147" y="4202"/>
                    <a:pt x="28191" y="4180"/>
                    <a:pt x="28257" y="4157"/>
                  </a:cubicBezTo>
                  <a:cubicBezTo>
                    <a:pt x="28279" y="4135"/>
                    <a:pt x="28346" y="4135"/>
                    <a:pt x="28368" y="4091"/>
                  </a:cubicBezTo>
                  <a:cubicBezTo>
                    <a:pt x="28412" y="4069"/>
                    <a:pt x="28456" y="4069"/>
                    <a:pt x="28478" y="4069"/>
                  </a:cubicBezTo>
                  <a:cubicBezTo>
                    <a:pt x="28633" y="3981"/>
                    <a:pt x="28831" y="3937"/>
                    <a:pt x="29008" y="3870"/>
                  </a:cubicBezTo>
                  <a:cubicBezTo>
                    <a:pt x="29008" y="3870"/>
                    <a:pt x="29008" y="3915"/>
                    <a:pt x="29030" y="3915"/>
                  </a:cubicBezTo>
                  <a:cubicBezTo>
                    <a:pt x="29074" y="3937"/>
                    <a:pt x="29163" y="3937"/>
                    <a:pt x="29251" y="3937"/>
                  </a:cubicBezTo>
                  <a:cubicBezTo>
                    <a:pt x="29229" y="3937"/>
                    <a:pt x="29163" y="3959"/>
                    <a:pt x="29140" y="3959"/>
                  </a:cubicBezTo>
                  <a:cubicBezTo>
                    <a:pt x="29008" y="3981"/>
                    <a:pt x="28898" y="3981"/>
                    <a:pt x="28743" y="4047"/>
                  </a:cubicBezTo>
                  <a:cubicBezTo>
                    <a:pt x="28633" y="4069"/>
                    <a:pt x="28566" y="4135"/>
                    <a:pt x="28456" y="4180"/>
                  </a:cubicBezTo>
                  <a:cubicBezTo>
                    <a:pt x="28418" y="4199"/>
                    <a:pt x="28445" y="4250"/>
                    <a:pt x="28468" y="4250"/>
                  </a:cubicBezTo>
                  <a:cubicBezTo>
                    <a:pt x="28472" y="4250"/>
                    <a:pt x="28475" y="4249"/>
                    <a:pt x="28478" y="4246"/>
                  </a:cubicBezTo>
                  <a:cubicBezTo>
                    <a:pt x="28721" y="4135"/>
                    <a:pt x="29008" y="4091"/>
                    <a:pt x="29251" y="4025"/>
                  </a:cubicBezTo>
                  <a:cubicBezTo>
                    <a:pt x="29560" y="3937"/>
                    <a:pt x="29825" y="3826"/>
                    <a:pt x="30134" y="3760"/>
                  </a:cubicBezTo>
                  <a:cubicBezTo>
                    <a:pt x="30266" y="3738"/>
                    <a:pt x="30443" y="3716"/>
                    <a:pt x="30575" y="3694"/>
                  </a:cubicBezTo>
                  <a:lnTo>
                    <a:pt x="30575" y="3716"/>
                  </a:lnTo>
                  <a:cubicBezTo>
                    <a:pt x="30266" y="3826"/>
                    <a:pt x="29935" y="3937"/>
                    <a:pt x="29626" y="3981"/>
                  </a:cubicBezTo>
                  <a:lnTo>
                    <a:pt x="29449" y="3981"/>
                  </a:lnTo>
                  <a:cubicBezTo>
                    <a:pt x="29383" y="3981"/>
                    <a:pt x="29339" y="4025"/>
                    <a:pt x="29273" y="4025"/>
                  </a:cubicBezTo>
                  <a:cubicBezTo>
                    <a:pt x="29140" y="4069"/>
                    <a:pt x="28964" y="4135"/>
                    <a:pt x="28853" y="4180"/>
                  </a:cubicBezTo>
                  <a:cubicBezTo>
                    <a:pt x="28677" y="4246"/>
                    <a:pt x="28500" y="4290"/>
                    <a:pt x="28302" y="4356"/>
                  </a:cubicBezTo>
                  <a:cubicBezTo>
                    <a:pt x="28169" y="4400"/>
                    <a:pt x="27970" y="4511"/>
                    <a:pt x="27838" y="4511"/>
                  </a:cubicBezTo>
                  <a:cubicBezTo>
                    <a:pt x="27816" y="4511"/>
                    <a:pt x="27816" y="4577"/>
                    <a:pt x="27838" y="4577"/>
                  </a:cubicBezTo>
                  <a:cubicBezTo>
                    <a:pt x="27948" y="4577"/>
                    <a:pt x="28015" y="4511"/>
                    <a:pt x="28125" y="4489"/>
                  </a:cubicBezTo>
                  <a:cubicBezTo>
                    <a:pt x="28279" y="4400"/>
                    <a:pt x="28478" y="4378"/>
                    <a:pt x="28677" y="4312"/>
                  </a:cubicBezTo>
                  <a:lnTo>
                    <a:pt x="29251" y="4157"/>
                  </a:lnTo>
                  <a:cubicBezTo>
                    <a:pt x="29604" y="4157"/>
                    <a:pt x="29957" y="4047"/>
                    <a:pt x="30288" y="3937"/>
                  </a:cubicBezTo>
                  <a:lnTo>
                    <a:pt x="30575" y="3937"/>
                  </a:lnTo>
                  <a:cubicBezTo>
                    <a:pt x="30597" y="3937"/>
                    <a:pt x="30597" y="3870"/>
                    <a:pt x="30575" y="3870"/>
                  </a:cubicBezTo>
                  <a:lnTo>
                    <a:pt x="30487" y="3870"/>
                  </a:lnTo>
                  <a:cubicBezTo>
                    <a:pt x="30509" y="3870"/>
                    <a:pt x="30575" y="3848"/>
                    <a:pt x="30597" y="3848"/>
                  </a:cubicBezTo>
                  <a:cubicBezTo>
                    <a:pt x="30686" y="3826"/>
                    <a:pt x="30774" y="3826"/>
                    <a:pt x="30840" y="3804"/>
                  </a:cubicBezTo>
                  <a:cubicBezTo>
                    <a:pt x="30929" y="3760"/>
                    <a:pt x="31017" y="3738"/>
                    <a:pt x="31061" y="3716"/>
                  </a:cubicBezTo>
                  <a:cubicBezTo>
                    <a:pt x="31282" y="3650"/>
                    <a:pt x="31480" y="3606"/>
                    <a:pt x="31701" y="3539"/>
                  </a:cubicBezTo>
                  <a:cubicBezTo>
                    <a:pt x="31834" y="3517"/>
                    <a:pt x="31944" y="3473"/>
                    <a:pt x="32099" y="3429"/>
                  </a:cubicBezTo>
                  <a:lnTo>
                    <a:pt x="32121" y="3429"/>
                  </a:lnTo>
                  <a:cubicBezTo>
                    <a:pt x="32143" y="3429"/>
                    <a:pt x="32165" y="3429"/>
                    <a:pt x="32209" y="3407"/>
                  </a:cubicBezTo>
                  <a:cubicBezTo>
                    <a:pt x="32319" y="3385"/>
                    <a:pt x="32452" y="3363"/>
                    <a:pt x="32562" y="3363"/>
                  </a:cubicBezTo>
                  <a:cubicBezTo>
                    <a:pt x="32584" y="3363"/>
                    <a:pt x="32584" y="3297"/>
                    <a:pt x="32562" y="3297"/>
                  </a:cubicBezTo>
                  <a:lnTo>
                    <a:pt x="32584" y="3297"/>
                  </a:lnTo>
                  <a:cubicBezTo>
                    <a:pt x="32783" y="3297"/>
                    <a:pt x="32937" y="3297"/>
                    <a:pt x="33136" y="3319"/>
                  </a:cubicBezTo>
                  <a:cubicBezTo>
                    <a:pt x="33158" y="3319"/>
                    <a:pt x="33202" y="3274"/>
                    <a:pt x="33158" y="3252"/>
                  </a:cubicBezTo>
                  <a:cubicBezTo>
                    <a:pt x="33114" y="3186"/>
                    <a:pt x="33048" y="3164"/>
                    <a:pt x="33004" y="3164"/>
                  </a:cubicBezTo>
                  <a:cubicBezTo>
                    <a:pt x="33269" y="3142"/>
                    <a:pt x="33556" y="3142"/>
                    <a:pt x="33821" y="3098"/>
                  </a:cubicBezTo>
                  <a:cubicBezTo>
                    <a:pt x="33865" y="3098"/>
                    <a:pt x="33887" y="3054"/>
                    <a:pt x="33865" y="3054"/>
                  </a:cubicBezTo>
                  <a:cubicBezTo>
                    <a:pt x="33997" y="3054"/>
                    <a:pt x="34130" y="3054"/>
                    <a:pt x="34306" y="3032"/>
                  </a:cubicBezTo>
                  <a:cubicBezTo>
                    <a:pt x="34328" y="3032"/>
                    <a:pt x="34328" y="2987"/>
                    <a:pt x="34306" y="2965"/>
                  </a:cubicBezTo>
                  <a:cubicBezTo>
                    <a:pt x="34217" y="2952"/>
                    <a:pt x="34130" y="2946"/>
                    <a:pt x="34044" y="2946"/>
                  </a:cubicBezTo>
                  <a:cubicBezTo>
                    <a:pt x="33853" y="2946"/>
                    <a:pt x="33665" y="2972"/>
                    <a:pt x="33467" y="2987"/>
                  </a:cubicBezTo>
                  <a:cubicBezTo>
                    <a:pt x="33357" y="2987"/>
                    <a:pt x="33224" y="2987"/>
                    <a:pt x="33114" y="3032"/>
                  </a:cubicBezTo>
                  <a:cubicBezTo>
                    <a:pt x="32761" y="3032"/>
                    <a:pt x="32430" y="3054"/>
                    <a:pt x="32099" y="3164"/>
                  </a:cubicBezTo>
                  <a:cubicBezTo>
                    <a:pt x="32032" y="3164"/>
                    <a:pt x="31988" y="3186"/>
                    <a:pt x="31922" y="3186"/>
                  </a:cubicBezTo>
                  <a:cubicBezTo>
                    <a:pt x="31988" y="3164"/>
                    <a:pt x="32010" y="3164"/>
                    <a:pt x="32054" y="3142"/>
                  </a:cubicBezTo>
                  <a:cubicBezTo>
                    <a:pt x="32099" y="3098"/>
                    <a:pt x="32099" y="3054"/>
                    <a:pt x="32054" y="3054"/>
                  </a:cubicBezTo>
                  <a:cubicBezTo>
                    <a:pt x="32143" y="3032"/>
                    <a:pt x="32231" y="3032"/>
                    <a:pt x="32319" y="2987"/>
                  </a:cubicBezTo>
                  <a:cubicBezTo>
                    <a:pt x="32673" y="2921"/>
                    <a:pt x="33026" y="2877"/>
                    <a:pt x="33423" y="2833"/>
                  </a:cubicBezTo>
                  <a:cubicBezTo>
                    <a:pt x="33545" y="2833"/>
                    <a:pt x="33671" y="2838"/>
                    <a:pt x="33801" y="2838"/>
                  </a:cubicBezTo>
                  <a:cubicBezTo>
                    <a:pt x="33931" y="2838"/>
                    <a:pt x="34063" y="2833"/>
                    <a:pt x="34196" y="2811"/>
                  </a:cubicBezTo>
                  <a:cubicBezTo>
                    <a:pt x="34218" y="2811"/>
                    <a:pt x="34218" y="2767"/>
                    <a:pt x="34196" y="2745"/>
                  </a:cubicBezTo>
                  <a:cubicBezTo>
                    <a:pt x="33986" y="2723"/>
                    <a:pt x="33771" y="2711"/>
                    <a:pt x="33556" y="2711"/>
                  </a:cubicBezTo>
                  <a:cubicBezTo>
                    <a:pt x="33340" y="2711"/>
                    <a:pt x="33125" y="2723"/>
                    <a:pt x="32915" y="2745"/>
                  </a:cubicBezTo>
                  <a:cubicBezTo>
                    <a:pt x="32474" y="2811"/>
                    <a:pt x="32032" y="2943"/>
                    <a:pt x="31591" y="2943"/>
                  </a:cubicBezTo>
                  <a:cubicBezTo>
                    <a:pt x="31569" y="2943"/>
                    <a:pt x="31569" y="2943"/>
                    <a:pt x="31569" y="2965"/>
                  </a:cubicBezTo>
                  <a:cubicBezTo>
                    <a:pt x="31503" y="2965"/>
                    <a:pt x="31436" y="2987"/>
                    <a:pt x="31370" y="2987"/>
                  </a:cubicBezTo>
                  <a:lnTo>
                    <a:pt x="31348" y="2987"/>
                  </a:lnTo>
                  <a:cubicBezTo>
                    <a:pt x="31436" y="2965"/>
                    <a:pt x="31480" y="2943"/>
                    <a:pt x="31569" y="2921"/>
                  </a:cubicBezTo>
                  <a:cubicBezTo>
                    <a:pt x="31679" y="2877"/>
                    <a:pt x="31767" y="2877"/>
                    <a:pt x="31878" y="2855"/>
                  </a:cubicBezTo>
                  <a:cubicBezTo>
                    <a:pt x="32165" y="2833"/>
                    <a:pt x="32474" y="2767"/>
                    <a:pt x="32805" y="2745"/>
                  </a:cubicBezTo>
                  <a:cubicBezTo>
                    <a:pt x="33136" y="2723"/>
                    <a:pt x="33467" y="2634"/>
                    <a:pt x="33798" y="2612"/>
                  </a:cubicBezTo>
                  <a:cubicBezTo>
                    <a:pt x="33821" y="2612"/>
                    <a:pt x="33821" y="2546"/>
                    <a:pt x="33798" y="2546"/>
                  </a:cubicBezTo>
                  <a:cubicBezTo>
                    <a:pt x="33755" y="2540"/>
                    <a:pt x="33711" y="2537"/>
                    <a:pt x="33666" y="2537"/>
                  </a:cubicBezTo>
                  <a:cubicBezTo>
                    <a:pt x="33625" y="2537"/>
                    <a:pt x="33584" y="2539"/>
                    <a:pt x="33543" y="2543"/>
                  </a:cubicBezTo>
                  <a:lnTo>
                    <a:pt x="33543" y="2543"/>
                  </a:lnTo>
                  <a:cubicBezTo>
                    <a:pt x="33561" y="2534"/>
                    <a:pt x="33571" y="2502"/>
                    <a:pt x="33534" y="2502"/>
                  </a:cubicBezTo>
                  <a:cubicBezTo>
                    <a:pt x="33483" y="2499"/>
                    <a:pt x="33434" y="2497"/>
                    <a:pt x="33385" y="2497"/>
                  </a:cubicBezTo>
                  <a:cubicBezTo>
                    <a:pt x="33069" y="2497"/>
                    <a:pt x="32780" y="2555"/>
                    <a:pt x="32474" y="2612"/>
                  </a:cubicBezTo>
                  <a:cubicBezTo>
                    <a:pt x="32430" y="2612"/>
                    <a:pt x="32364" y="2634"/>
                    <a:pt x="32319" y="2634"/>
                  </a:cubicBezTo>
                  <a:cubicBezTo>
                    <a:pt x="32319" y="2612"/>
                    <a:pt x="32275" y="2612"/>
                    <a:pt x="32253" y="2612"/>
                  </a:cubicBezTo>
                  <a:cubicBezTo>
                    <a:pt x="32209" y="2634"/>
                    <a:pt x="32121" y="2634"/>
                    <a:pt x="32054" y="2656"/>
                  </a:cubicBezTo>
                  <a:lnTo>
                    <a:pt x="32054" y="2634"/>
                  </a:lnTo>
                  <a:cubicBezTo>
                    <a:pt x="32121" y="2612"/>
                    <a:pt x="32165" y="2590"/>
                    <a:pt x="32231" y="2524"/>
                  </a:cubicBezTo>
                  <a:cubicBezTo>
                    <a:pt x="32562" y="2480"/>
                    <a:pt x="32893" y="2369"/>
                    <a:pt x="33247" y="2303"/>
                  </a:cubicBezTo>
                  <a:cubicBezTo>
                    <a:pt x="33379" y="2303"/>
                    <a:pt x="33556" y="2281"/>
                    <a:pt x="33688" y="2281"/>
                  </a:cubicBezTo>
                  <a:cubicBezTo>
                    <a:pt x="33710" y="2281"/>
                    <a:pt x="33710" y="2259"/>
                    <a:pt x="33688" y="2259"/>
                  </a:cubicBezTo>
                  <a:lnTo>
                    <a:pt x="33357" y="2259"/>
                  </a:lnTo>
                  <a:cubicBezTo>
                    <a:pt x="33247" y="2259"/>
                    <a:pt x="33158" y="2259"/>
                    <a:pt x="33048" y="2281"/>
                  </a:cubicBezTo>
                  <a:cubicBezTo>
                    <a:pt x="32871" y="2303"/>
                    <a:pt x="32650" y="2303"/>
                    <a:pt x="32452" y="2303"/>
                  </a:cubicBezTo>
                  <a:lnTo>
                    <a:pt x="32272" y="2303"/>
                  </a:lnTo>
                  <a:cubicBezTo>
                    <a:pt x="32067" y="2345"/>
                    <a:pt x="31862" y="2395"/>
                    <a:pt x="31657" y="2413"/>
                  </a:cubicBezTo>
                  <a:cubicBezTo>
                    <a:pt x="31701" y="2369"/>
                    <a:pt x="31701" y="2303"/>
                    <a:pt x="31657" y="2303"/>
                  </a:cubicBezTo>
                  <a:lnTo>
                    <a:pt x="31613" y="2303"/>
                  </a:lnTo>
                  <a:cubicBezTo>
                    <a:pt x="31613" y="2303"/>
                    <a:pt x="31603" y="2293"/>
                    <a:pt x="31589" y="2286"/>
                  </a:cubicBezTo>
                  <a:lnTo>
                    <a:pt x="31589" y="2286"/>
                  </a:lnTo>
                  <a:cubicBezTo>
                    <a:pt x="31561" y="2293"/>
                    <a:pt x="31532" y="2299"/>
                    <a:pt x="31503" y="2303"/>
                  </a:cubicBezTo>
                  <a:cubicBezTo>
                    <a:pt x="31524" y="2292"/>
                    <a:pt x="31541" y="2287"/>
                    <a:pt x="31555" y="2281"/>
                  </a:cubicBezTo>
                  <a:lnTo>
                    <a:pt x="31555" y="2281"/>
                  </a:lnTo>
                  <a:cubicBezTo>
                    <a:pt x="31516" y="2282"/>
                    <a:pt x="31477" y="2287"/>
                    <a:pt x="31437" y="2294"/>
                  </a:cubicBezTo>
                  <a:lnTo>
                    <a:pt x="31437" y="2294"/>
                  </a:lnTo>
                  <a:cubicBezTo>
                    <a:pt x="31460" y="2288"/>
                    <a:pt x="31477" y="2281"/>
                    <a:pt x="31503" y="2281"/>
                  </a:cubicBezTo>
                  <a:cubicBezTo>
                    <a:pt x="31532" y="2281"/>
                    <a:pt x="31562" y="2271"/>
                    <a:pt x="31585" y="2265"/>
                  </a:cubicBezTo>
                  <a:lnTo>
                    <a:pt x="31585" y="2265"/>
                  </a:lnTo>
                  <a:cubicBezTo>
                    <a:pt x="31587" y="2263"/>
                    <a:pt x="31589" y="2261"/>
                    <a:pt x="31591" y="2259"/>
                  </a:cubicBezTo>
                  <a:cubicBezTo>
                    <a:pt x="31812" y="2171"/>
                    <a:pt x="32032" y="2104"/>
                    <a:pt x="32253" y="2038"/>
                  </a:cubicBezTo>
                  <a:cubicBezTo>
                    <a:pt x="32540" y="1950"/>
                    <a:pt x="32783" y="1817"/>
                    <a:pt x="33092" y="1773"/>
                  </a:cubicBezTo>
                  <a:cubicBezTo>
                    <a:pt x="33114" y="1773"/>
                    <a:pt x="33114" y="1751"/>
                    <a:pt x="33092" y="1729"/>
                  </a:cubicBezTo>
                  <a:lnTo>
                    <a:pt x="32937" y="1729"/>
                  </a:lnTo>
                  <a:cubicBezTo>
                    <a:pt x="33004" y="1707"/>
                    <a:pt x="33048" y="1707"/>
                    <a:pt x="33114" y="1663"/>
                  </a:cubicBezTo>
                  <a:cubicBezTo>
                    <a:pt x="33335" y="1641"/>
                    <a:pt x="33534" y="1597"/>
                    <a:pt x="33754" y="1530"/>
                  </a:cubicBezTo>
                  <a:cubicBezTo>
                    <a:pt x="33776" y="1530"/>
                    <a:pt x="33776" y="1508"/>
                    <a:pt x="33754" y="1508"/>
                  </a:cubicBezTo>
                  <a:cubicBezTo>
                    <a:pt x="33710" y="1508"/>
                    <a:pt x="33666" y="1508"/>
                    <a:pt x="33644" y="1530"/>
                  </a:cubicBezTo>
                  <a:cubicBezTo>
                    <a:pt x="33644" y="1530"/>
                    <a:pt x="33644" y="1508"/>
                    <a:pt x="33600" y="1508"/>
                  </a:cubicBezTo>
                  <a:cubicBezTo>
                    <a:pt x="33467" y="1508"/>
                    <a:pt x="33335" y="1530"/>
                    <a:pt x="33202" y="1597"/>
                  </a:cubicBezTo>
                  <a:cubicBezTo>
                    <a:pt x="32937" y="1619"/>
                    <a:pt x="32695" y="1663"/>
                    <a:pt x="32452" y="1707"/>
                  </a:cubicBezTo>
                  <a:cubicBezTo>
                    <a:pt x="32231" y="1729"/>
                    <a:pt x="32032" y="1773"/>
                    <a:pt x="31812" y="1817"/>
                  </a:cubicBezTo>
                  <a:cubicBezTo>
                    <a:pt x="31808" y="1817"/>
                    <a:pt x="31805" y="1817"/>
                    <a:pt x="31802" y="1818"/>
                  </a:cubicBezTo>
                  <a:lnTo>
                    <a:pt x="31802" y="1818"/>
                  </a:lnTo>
                  <a:cubicBezTo>
                    <a:pt x="31821" y="1803"/>
                    <a:pt x="31842" y="1785"/>
                    <a:pt x="31862" y="1765"/>
                  </a:cubicBezTo>
                  <a:lnTo>
                    <a:pt x="31862" y="1765"/>
                  </a:lnTo>
                  <a:cubicBezTo>
                    <a:pt x="31743" y="1788"/>
                    <a:pt x="31617" y="1816"/>
                    <a:pt x="31503" y="1862"/>
                  </a:cubicBezTo>
                  <a:cubicBezTo>
                    <a:pt x="31503" y="1840"/>
                    <a:pt x="31480" y="1840"/>
                    <a:pt x="31458" y="1840"/>
                  </a:cubicBezTo>
                  <a:cubicBezTo>
                    <a:pt x="31598" y="1797"/>
                    <a:pt x="31739" y="1773"/>
                    <a:pt x="31879" y="1750"/>
                  </a:cubicBezTo>
                  <a:lnTo>
                    <a:pt x="31879" y="1750"/>
                  </a:lnTo>
                  <a:cubicBezTo>
                    <a:pt x="31873" y="1755"/>
                    <a:pt x="31868" y="1760"/>
                    <a:pt x="31862" y="1765"/>
                  </a:cubicBezTo>
                  <a:lnTo>
                    <a:pt x="31862" y="1765"/>
                  </a:lnTo>
                  <a:cubicBezTo>
                    <a:pt x="31974" y="1745"/>
                    <a:pt x="32080" y="1728"/>
                    <a:pt x="32165" y="1707"/>
                  </a:cubicBezTo>
                  <a:cubicBezTo>
                    <a:pt x="32174" y="1701"/>
                    <a:pt x="32182" y="1696"/>
                    <a:pt x="32190" y="1692"/>
                  </a:cubicBezTo>
                  <a:lnTo>
                    <a:pt x="32190" y="1692"/>
                  </a:lnTo>
                  <a:cubicBezTo>
                    <a:pt x="32163" y="1700"/>
                    <a:pt x="32138" y="1707"/>
                    <a:pt x="32121" y="1707"/>
                  </a:cubicBezTo>
                  <a:cubicBezTo>
                    <a:pt x="32040" y="1723"/>
                    <a:pt x="31959" y="1736"/>
                    <a:pt x="31879" y="1750"/>
                  </a:cubicBezTo>
                  <a:lnTo>
                    <a:pt x="31879" y="1750"/>
                  </a:lnTo>
                  <a:cubicBezTo>
                    <a:pt x="31894" y="1735"/>
                    <a:pt x="31909" y="1720"/>
                    <a:pt x="31922" y="1707"/>
                  </a:cubicBezTo>
                  <a:cubicBezTo>
                    <a:pt x="31922" y="1707"/>
                    <a:pt x="31944" y="1707"/>
                    <a:pt x="31944" y="1663"/>
                  </a:cubicBezTo>
                  <a:cubicBezTo>
                    <a:pt x="32099" y="1619"/>
                    <a:pt x="32253" y="1597"/>
                    <a:pt x="32386" y="1530"/>
                  </a:cubicBezTo>
                  <a:cubicBezTo>
                    <a:pt x="32761" y="1486"/>
                    <a:pt x="33114" y="1420"/>
                    <a:pt x="33467" y="1398"/>
                  </a:cubicBezTo>
                  <a:cubicBezTo>
                    <a:pt x="33489" y="1398"/>
                    <a:pt x="33489" y="1376"/>
                    <a:pt x="33467" y="1376"/>
                  </a:cubicBezTo>
                  <a:lnTo>
                    <a:pt x="33202" y="1376"/>
                  </a:lnTo>
                  <a:cubicBezTo>
                    <a:pt x="33467" y="1332"/>
                    <a:pt x="33754" y="1310"/>
                    <a:pt x="34019" y="1266"/>
                  </a:cubicBezTo>
                  <a:cubicBezTo>
                    <a:pt x="34041" y="1266"/>
                    <a:pt x="34019" y="1221"/>
                    <a:pt x="34019" y="1221"/>
                  </a:cubicBezTo>
                  <a:cubicBezTo>
                    <a:pt x="33942" y="1216"/>
                    <a:pt x="33863" y="1213"/>
                    <a:pt x="33784" y="1213"/>
                  </a:cubicBezTo>
                  <a:cubicBezTo>
                    <a:pt x="33545" y="1213"/>
                    <a:pt x="33296" y="1238"/>
                    <a:pt x="33048" y="1288"/>
                  </a:cubicBezTo>
                  <a:cubicBezTo>
                    <a:pt x="33247" y="1199"/>
                    <a:pt x="33445" y="1155"/>
                    <a:pt x="33644" y="1111"/>
                  </a:cubicBezTo>
                  <a:cubicBezTo>
                    <a:pt x="33666" y="1111"/>
                    <a:pt x="33666" y="1067"/>
                    <a:pt x="33644" y="1067"/>
                  </a:cubicBezTo>
                  <a:lnTo>
                    <a:pt x="33600" y="1067"/>
                  </a:lnTo>
                  <a:cubicBezTo>
                    <a:pt x="33688" y="1067"/>
                    <a:pt x="33754" y="1067"/>
                    <a:pt x="33821" y="1045"/>
                  </a:cubicBezTo>
                  <a:cubicBezTo>
                    <a:pt x="33865" y="1045"/>
                    <a:pt x="33865" y="1001"/>
                    <a:pt x="33821" y="1001"/>
                  </a:cubicBezTo>
                  <a:cubicBezTo>
                    <a:pt x="33666" y="979"/>
                    <a:pt x="33534" y="979"/>
                    <a:pt x="33357" y="979"/>
                  </a:cubicBezTo>
                  <a:cubicBezTo>
                    <a:pt x="33423" y="956"/>
                    <a:pt x="33489" y="956"/>
                    <a:pt x="33556" y="934"/>
                  </a:cubicBezTo>
                  <a:cubicBezTo>
                    <a:pt x="33776" y="934"/>
                    <a:pt x="33975" y="934"/>
                    <a:pt x="34196" y="890"/>
                  </a:cubicBezTo>
                  <a:cubicBezTo>
                    <a:pt x="34218" y="890"/>
                    <a:pt x="34218" y="846"/>
                    <a:pt x="34196" y="846"/>
                  </a:cubicBezTo>
                  <a:cubicBezTo>
                    <a:pt x="33960" y="805"/>
                    <a:pt x="33709" y="788"/>
                    <a:pt x="33458" y="788"/>
                  </a:cubicBezTo>
                  <a:cubicBezTo>
                    <a:pt x="33169" y="788"/>
                    <a:pt x="32878" y="811"/>
                    <a:pt x="32606" y="846"/>
                  </a:cubicBezTo>
                  <a:lnTo>
                    <a:pt x="32131" y="919"/>
                  </a:lnTo>
                  <a:lnTo>
                    <a:pt x="32131" y="919"/>
                  </a:lnTo>
                  <a:cubicBezTo>
                    <a:pt x="32288" y="898"/>
                    <a:pt x="32443" y="880"/>
                    <a:pt x="32584" y="868"/>
                  </a:cubicBezTo>
                  <a:lnTo>
                    <a:pt x="33048" y="868"/>
                  </a:lnTo>
                  <a:cubicBezTo>
                    <a:pt x="32982" y="890"/>
                    <a:pt x="32915" y="934"/>
                    <a:pt x="32827" y="956"/>
                  </a:cubicBezTo>
                  <a:cubicBezTo>
                    <a:pt x="32584" y="956"/>
                    <a:pt x="32341" y="979"/>
                    <a:pt x="32121" y="1045"/>
                  </a:cubicBezTo>
                  <a:cubicBezTo>
                    <a:pt x="31900" y="1089"/>
                    <a:pt x="31657" y="1111"/>
                    <a:pt x="31392" y="1177"/>
                  </a:cubicBezTo>
                  <a:cubicBezTo>
                    <a:pt x="31503" y="1111"/>
                    <a:pt x="31613" y="1067"/>
                    <a:pt x="31723" y="979"/>
                  </a:cubicBezTo>
                  <a:cubicBezTo>
                    <a:pt x="31826" y="963"/>
                    <a:pt x="31931" y="947"/>
                    <a:pt x="32035" y="932"/>
                  </a:cubicBezTo>
                  <a:lnTo>
                    <a:pt x="32035" y="932"/>
                  </a:lnTo>
                  <a:cubicBezTo>
                    <a:pt x="32034" y="933"/>
                    <a:pt x="32033" y="934"/>
                    <a:pt x="32032" y="934"/>
                  </a:cubicBezTo>
                  <a:lnTo>
                    <a:pt x="32131" y="919"/>
                  </a:lnTo>
                  <a:lnTo>
                    <a:pt x="32131" y="919"/>
                  </a:lnTo>
                  <a:cubicBezTo>
                    <a:pt x="32099" y="923"/>
                    <a:pt x="32067" y="928"/>
                    <a:pt x="32035" y="932"/>
                  </a:cubicBezTo>
                  <a:lnTo>
                    <a:pt x="32035" y="932"/>
                  </a:lnTo>
                  <a:cubicBezTo>
                    <a:pt x="32101" y="890"/>
                    <a:pt x="32166" y="867"/>
                    <a:pt x="32231" y="824"/>
                  </a:cubicBezTo>
                  <a:cubicBezTo>
                    <a:pt x="32893" y="736"/>
                    <a:pt x="33578" y="780"/>
                    <a:pt x="34240" y="669"/>
                  </a:cubicBezTo>
                  <a:cubicBezTo>
                    <a:pt x="34262" y="669"/>
                    <a:pt x="34262" y="625"/>
                    <a:pt x="34240" y="625"/>
                  </a:cubicBezTo>
                  <a:lnTo>
                    <a:pt x="34152" y="625"/>
                  </a:lnTo>
                  <a:cubicBezTo>
                    <a:pt x="34196" y="625"/>
                    <a:pt x="34262" y="625"/>
                    <a:pt x="34328" y="603"/>
                  </a:cubicBezTo>
                  <a:cubicBezTo>
                    <a:pt x="34880" y="669"/>
                    <a:pt x="35432" y="824"/>
                    <a:pt x="35984" y="979"/>
                  </a:cubicBezTo>
                  <a:cubicBezTo>
                    <a:pt x="37088" y="1376"/>
                    <a:pt x="38103" y="1928"/>
                    <a:pt x="38788" y="2877"/>
                  </a:cubicBezTo>
                  <a:cubicBezTo>
                    <a:pt x="39119" y="3363"/>
                    <a:pt x="39494" y="3760"/>
                    <a:pt x="39737" y="4268"/>
                  </a:cubicBezTo>
                  <a:cubicBezTo>
                    <a:pt x="39869" y="4489"/>
                    <a:pt x="39980" y="4709"/>
                    <a:pt x="40223" y="4842"/>
                  </a:cubicBezTo>
                  <a:cubicBezTo>
                    <a:pt x="40046" y="4908"/>
                    <a:pt x="39936" y="5040"/>
                    <a:pt x="39715" y="5173"/>
                  </a:cubicBezTo>
                  <a:cubicBezTo>
                    <a:pt x="39406" y="5394"/>
                    <a:pt x="39075" y="5526"/>
                    <a:pt x="38721" y="5681"/>
                  </a:cubicBezTo>
                  <a:cubicBezTo>
                    <a:pt x="38390" y="5813"/>
                    <a:pt x="37993" y="5857"/>
                    <a:pt x="37662" y="6034"/>
                  </a:cubicBezTo>
                  <a:cubicBezTo>
                    <a:pt x="37728" y="5857"/>
                    <a:pt x="37772" y="5703"/>
                    <a:pt x="37838" y="5570"/>
                  </a:cubicBezTo>
                  <a:cubicBezTo>
                    <a:pt x="37949" y="5239"/>
                    <a:pt x="37949" y="4842"/>
                    <a:pt x="38103" y="4533"/>
                  </a:cubicBezTo>
                  <a:cubicBezTo>
                    <a:pt x="38119" y="4517"/>
                    <a:pt x="38101" y="4502"/>
                    <a:pt x="38090" y="4502"/>
                  </a:cubicBezTo>
                  <a:cubicBezTo>
                    <a:pt x="38085" y="4502"/>
                    <a:pt x="38081" y="4504"/>
                    <a:pt x="38081" y="4511"/>
                  </a:cubicBezTo>
                  <a:cubicBezTo>
                    <a:pt x="37905" y="4754"/>
                    <a:pt x="37882" y="5040"/>
                    <a:pt x="37838" y="5350"/>
                  </a:cubicBezTo>
                  <a:cubicBezTo>
                    <a:pt x="37772" y="5592"/>
                    <a:pt x="37662" y="5835"/>
                    <a:pt x="37551" y="6078"/>
                  </a:cubicBezTo>
                  <a:cubicBezTo>
                    <a:pt x="37507" y="6122"/>
                    <a:pt x="37463" y="6144"/>
                    <a:pt x="37419" y="6166"/>
                  </a:cubicBezTo>
                  <a:cubicBezTo>
                    <a:pt x="37529" y="5857"/>
                    <a:pt x="37662" y="5592"/>
                    <a:pt x="37750" y="5283"/>
                  </a:cubicBezTo>
                  <a:cubicBezTo>
                    <a:pt x="37838" y="4974"/>
                    <a:pt x="37838" y="4709"/>
                    <a:pt x="37905" y="4400"/>
                  </a:cubicBezTo>
                  <a:cubicBezTo>
                    <a:pt x="37905" y="4389"/>
                    <a:pt x="37899" y="4384"/>
                    <a:pt x="37894" y="4384"/>
                  </a:cubicBezTo>
                  <a:cubicBezTo>
                    <a:pt x="37888" y="4384"/>
                    <a:pt x="37882" y="4389"/>
                    <a:pt x="37882" y="4400"/>
                  </a:cubicBezTo>
                  <a:cubicBezTo>
                    <a:pt x="37794" y="4709"/>
                    <a:pt x="37794" y="5018"/>
                    <a:pt x="37662" y="5305"/>
                  </a:cubicBezTo>
                  <a:cubicBezTo>
                    <a:pt x="37551" y="5592"/>
                    <a:pt x="37397" y="5901"/>
                    <a:pt x="37331" y="6188"/>
                  </a:cubicBezTo>
                  <a:lnTo>
                    <a:pt x="37331" y="6233"/>
                  </a:lnTo>
                  <a:cubicBezTo>
                    <a:pt x="37242" y="6277"/>
                    <a:pt x="37198" y="6343"/>
                    <a:pt x="37110" y="6365"/>
                  </a:cubicBezTo>
                  <a:cubicBezTo>
                    <a:pt x="37066" y="6387"/>
                    <a:pt x="37022" y="6409"/>
                    <a:pt x="36999" y="6453"/>
                  </a:cubicBezTo>
                  <a:cubicBezTo>
                    <a:pt x="36955" y="6475"/>
                    <a:pt x="36911" y="6497"/>
                    <a:pt x="36867" y="6520"/>
                  </a:cubicBezTo>
                  <a:cubicBezTo>
                    <a:pt x="36889" y="6497"/>
                    <a:pt x="36911" y="6475"/>
                    <a:pt x="36911" y="6453"/>
                  </a:cubicBezTo>
                  <a:cubicBezTo>
                    <a:pt x="36911" y="6464"/>
                    <a:pt x="36922" y="6470"/>
                    <a:pt x="36936" y="6470"/>
                  </a:cubicBezTo>
                  <a:cubicBezTo>
                    <a:pt x="36950" y="6470"/>
                    <a:pt x="36966" y="6464"/>
                    <a:pt x="36977" y="6453"/>
                  </a:cubicBezTo>
                  <a:cubicBezTo>
                    <a:pt x="37110" y="6166"/>
                    <a:pt x="37220" y="5857"/>
                    <a:pt x="37286" y="5570"/>
                  </a:cubicBezTo>
                  <a:cubicBezTo>
                    <a:pt x="37308" y="5460"/>
                    <a:pt x="37286" y="5305"/>
                    <a:pt x="37308" y="5195"/>
                  </a:cubicBezTo>
                  <a:cubicBezTo>
                    <a:pt x="37331" y="5129"/>
                    <a:pt x="37419" y="4798"/>
                    <a:pt x="37419" y="4798"/>
                  </a:cubicBezTo>
                  <a:cubicBezTo>
                    <a:pt x="37441" y="4754"/>
                    <a:pt x="37397" y="4754"/>
                    <a:pt x="37397" y="4754"/>
                  </a:cubicBezTo>
                  <a:cubicBezTo>
                    <a:pt x="37286" y="4930"/>
                    <a:pt x="37242" y="5151"/>
                    <a:pt x="37242" y="5350"/>
                  </a:cubicBezTo>
                  <a:cubicBezTo>
                    <a:pt x="37242" y="5504"/>
                    <a:pt x="37198" y="5681"/>
                    <a:pt x="37132" y="5835"/>
                  </a:cubicBezTo>
                  <a:cubicBezTo>
                    <a:pt x="37110" y="5946"/>
                    <a:pt x="36999" y="6166"/>
                    <a:pt x="36977" y="6299"/>
                  </a:cubicBezTo>
                  <a:lnTo>
                    <a:pt x="36911" y="6299"/>
                  </a:lnTo>
                  <a:cubicBezTo>
                    <a:pt x="36867" y="6453"/>
                    <a:pt x="36757" y="6520"/>
                    <a:pt x="36668" y="6674"/>
                  </a:cubicBezTo>
                  <a:cubicBezTo>
                    <a:pt x="36646" y="6696"/>
                    <a:pt x="36646" y="6718"/>
                    <a:pt x="36624" y="6740"/>
                  </a:cubicBezTo>
                  <a:cubicBezTo>
                    <a:pt x="36596" y="6783"/>
                    <a:pt x="36622" y="6807"/>
                    <a:pt x="36651" y="6807"/>
                  </a:cubicBezTo>
                  <a:cubicBezTo>
                    <a:pt x="36666" y="6807"/>
                    <a:pt x="36683" y="6800"/>
                    <a:pt x="36690" y="6784"/>
                  </a:cubicBezTo>
                  <a:cubicBezTo>
                    <a:pt x="36690" y="6740"/>
                    <a:pt x="36735" y="6718"/>
                    <a:pt x="36735" y="6718"/>
                  </a:cubicBezTo>
                  <a:cubicBezTo>
                    <a:pt x="36735" y="6718"/>
                    <a:pt x="36735" y="6696"/>
                    <a:pt x="36757" y="6696"/>
                  </a:cubicBezTo>
                  <a:lnTo>
                    <a:pt x="36845" y="6608"/>
                  </a:lnTo>
                  <a:cubicBezTo>
                    <a:pt x="36845" y="6630"/>
                    <a:pt x="36867" y="6674"/>
                    <a:pt x="36889" y="6674"/>
                  </a:cubicBezTo>
                  <a:lnTo>
                    <a:pt x="36955" y="6674"/>
                  </a:lnTo>
                  <a:cubicBezTo>
                    <a:pt x="36977" y="6674"/>
                    <a:pt x="36977" y="6630"/>
                    <a:pt x="36977" y="6630"/>
                  </a:cubicBezTo>
                  <a:lnTo>
                    <a:pt x="37132" y="6564"/>
                  </a:lnTo>
                  <a:cubicBezTo>
                    <a:pt x="37220" y="6586"/>
                    <a:pt x="37331" y="6586"/>
                    <a:pt x="37419" y="6608"/>
                  </a:cubicBezTo>
                  <a:cubicBezTo>
                    <a:pt x="37419" y="6674"/>
                    <a:pt x="37441" y="6696"/>
                    <a:pt x="37529" y="6718"/>
                  </a:cubicBezTo>
                  <a:cubicBezTo>
                    <a:pt x="37618" y="6718"/>
                    <a:pt x="37684" y="6784"/>
                    <a:pt x="37772" y="6807"/>
                  </a:cubicBezTo>
                  <a:cubicBezTo>
                    <a:pt x="37750" y="6829"/>
                    <a:pt x="37728" y="6851"/>
                    <a:pt x="37728" y="6895"/>
                  </a:cubicBezTo>
                  <a:cubicBezTo>
                    <a:pt x="37551" y="6961"/>
                    <a:pt x="37419" y="7182"/>
                    <a:pt x="37308" y="7336"/>
                  </a:cubicBezTo>
                  <a:cubicBezTo>
                    <a:pt x="37066" y="7668"/>
                    <a:pt x="36757" y="7954"/>
                    <a:pt x="36558" y="8330"/>
                  </a:cubicBezTo>
                  <a:cubicBezTo>
                    <a:pt x="36558" y="8345"/>
                    <a:pt x="36569" y="8361"/>
                    <a:pt x="36575" y="8361"/>
                  </a:cubicBezTo>
                  <a:cubicBezTo>
                    <a:pt x="36578" y="8361"/>
                    <a:pt x="36580" y="8358"/>
                    <a:pt x="36580" y="8352"/>
                  </a:cubicBezTo>
                  <a:cubicBezTo>
                    <a:pt x="36757" y="8043"/>
                    <a:pt x="37022" y="7800"/>
                    <a:pt x="37220" y="7513"/>
                  </a:cubicBezTo>
                  <a:cubicBezTo>
                    <a:pt x="37308" y="7403"/>
                    <a:pt x="37397" y="7270"/>
                    <a:pt x="37463" y="7160"/>
                  </a:cubicBezTo>
                  <a:cubicBezTo>
                    <a:pt x="37505" y="7118"/>
                    <a:pt x="37666" y="6937"/>
                    <a:pt x="37720" y="6937"/>
                  </a:cubicBezTo>
                  <a:cubicBezTo>
                    <a:pt x="37723" y="6937"/>
                    <a:pt x="37726" y="6938"/>
                    <a:pt x="37728" y="6939"/>
                  </a:cubicBezTo>
                  <a:cubicBezTo>
                    <a:pt x="37662" y="7027"/>
                    <a:pt x="37573" y="7138"/>
                    <a:pt x="37551" y="7182"/>
                  </a:cubicBezTo>
                  <a:cubicBezTo>
                    <a:pt x="37463" y="7336"/>
                    <a:pt x="37397" y="7469"/>
                    <a:pt x="37286" y="7601"/>
                  </a:cubicBezTo>
                  <a:cubicBezTo>
                    <a:pt x="37132" y="7800"/>
                    <a:pt x="37022" y="8021"/>
                    <a:pt x="36867" y="8175"/>
                  </a:cubicBezTo>
                  <a:cubicBezTo>
                    <a:pt x="36851" y="8208"/>
                    <a:pt x="36858" y="8228"/>
                    <a:pt x="36872" y="8228"/>
                  </a:cubicBezTo>
                  <a:cubicBezTo>
                    <a:pt x="36877" y="8228"/>
                    <a:pt x="36883" y="8225"/>
                    <a:pt x="36889" y="8219"/>
                  </a:cubicBezTo>
                  <a:cubicBezTo>
                    <a:pt x="37110" y="8021"/>
                    <a:pt x="37286" y="7712"/>
                    <a:pt x="37441" y="7469"/>
                  </a:cubicBezTo>
                  <a:cubicBezTo>
                    <a:pt x="37507" y="7381"/>
                    <a:pt x="37551" y="7292"/>
                    <a:pt x="37618" y="7182"/>
                  </a:cubicBezTo>
                  <a:cubicBezTo>
                    <a:pt x="37640" y="7138"/>
                    <a:pt x="37684" y="7071"/>
                    <a:pt x="37750" y="7005"/>
                  </a:cubicBezTo>
                  <a:cubicBezTo>
                    <a:pt x="37750" y="7005"/>
                    <a:pt x="37772" y="6961"/>
                    <a:pt x="37772" y="6939"/>
                  </a:cubicBezTo>
                  <a:cubicBezTo>
                    <a:pt x="37860" y="6961"/>
                    <a:pt x="37905" y="7005"/>
                    <a:pt x="37971" y="7049"/>
                  </a:cubicBezTo>
                  <a:cubicBezTo>
                    <a:pt x="37905" y="7071"/>
                    <a:pt x="37882" y="7138"/>
                    <a:pt x="37860" y="7182"/>
                  </a:cubicBezTo>
                  <a:cubicBezTo>
                    <a:pt x="37772" y="7270"/>
                    <a:pt x="37728" y="7336"/>
                    <a:pt x="37640" y="7381"/>
                  </a:cubicBezTo>
                  <a:cubicBezTo>
                    <a:pt x="37551" y="7469"/>
                    <a:pt x="37529" y="7579"/>
                    <a:pt x="37463" y="7668"/>
                  </a:cubicBezTo>
                  <a:cubicBezTo>
                    <a:pt x="37331" y="7910"/>
                    <a:pt x="37110" y="8109"/>
                    <a:pt x="36911" y="8286"/>
                  </a:cubicBezTo>
                  <a:cubicBezTo>
                    <a:pt x="36757" y="8484"/>
                    <a:pt x="36690" y="8771"/>
                    <a:pt x="36536" y="8992"/>
                  </a:cubicBezTo>
                  <a:cubicBezTo>
                    <a:pt x="36536" y="8992"/>
                    <a:pt x="36536" y="9014"/>
                    <a:pt x="36558" y="9014"/>
                  </a:cubicBezTo>
                  <a:cubicBezTo>
                    <a:pt x="36690" y="8838"/>
                    <a:pt x="36735" y="8661"/>
                    <a:pt x="36845" y="8484"/>
                  </a:cubicBezTo>
                  <a:cubicBezTo>
                    <a:pt x="36955" y="8286"/>
                    <a:pt x="37132" y="8153"/>
                    <a:pt x="37286" y="7999"/>
                  </a:cubicBezTo>
                  <a:lnTo>
                    <a:pt x="37286" y="7999"/>
                  </a:lnTo>
                  <a:cubicBezTo>
                    <a:pt x="37088" y="8264"/>
                    <a:pt x="36889" y="8551"/>
                    <a:pt x="36690" y="8882"/>
                  </a:cubicBezTo>
                  <a:cubicBezTo>
                    <a:pt x="36675" y="8897"/>
                    <a:pt x="36703" y="8913"/>
                    <a:pt x="36729" y="8913"/>
                  </a:cubicBezTo>
                  <a:cubicBezTo>
                    <a:pt x="36740" y="8913"/>
                    <a:pt x="36750" y="8910"/>
                    <a:pt x="36757" y="8904"/>
                  </a:cubicBezTo>
                  <a:cubicBezTo>
                    <a:pt x="36977" y="8484"/>
                    <a:pt x="37220" y="8109"/>
                    <a:pt x="37529" y="7734"/>
                  </a:cubicBezTo>
                  <a:cubicBezTo>
                    <a:pt x="37640" y="7601"/>
                    <a:pt x="37772" y="7469"/>
                    <a:pt x="37905" y="7336"/>
                  </a:cubicBezTo>
                  <a:lnTo>
                    <a:pt x="38059" y="7182"/>
                  </a:lnTo>
                  <a:cubicBezTo>
                    <a:pt x="38081" y="7226"/>
                    <a:pt x="38103" y="7270"/>
                    <a:pt x="38125" y="7336"/>
                  </a:cubicBezTo>
                  <a:cubicBezTo>
                    <a:pt x="37882" y="7358"/>
                    <a:pt x="37750" y="7778"/>
                    <a:pt x="37640" y="7932"/>
                  </a:cubicBezTo>
                  <a:cubicBezTo>
                    <a:pt x="37463" y="8219"/>
                    <a:pt x="37286" y="8462"/>
                    <a:pt x="37110" y="8705"/>
                  </a:cubicBezTo>
                  <a:cubicBezTo>
                    <a:pt x="36911" y="9014"/>
                    <a:pt x="36779" y="9345"/>
                    <a:pt x="36646" y="9654"/>
                  </a:cubicBezTo>
                  <a:cubicBezTo>
                    <a:pt x="36646" y="9670"/>
                    <a:pt x="36657" y="9686"/>
                    <a:pt x="36664" y="9686"/>
                  </a:cubicBezTo>
                  <a:cubicBezTo>
                    <a:pt x="36666" y="9686"/>
                    <a:pt x="36668" y="9683"/>
                    <a:pt x="36668" y="9676"/>
                  </a:cubicBezTo>
                  <a:cubicBezTo>
                    <a:pt x="36779" y="9434"/>
                    <a:pt x="36867" y="9169"/>
                    <a:pt x="36999" y="8948"/>
                  </a:cubicBezTo>
                  <a:cubicBezTo>
                    <a:pt x="37110" y="8727"/>
                    <a:pt x="37286" y="8551"/>
                    <a:pt x="37441" y="8330"/>
                  </a:cubicBezTo>
                  <a:cubicBezTo>
                    <a:pt x="37551" y="8153"/>
                    <a:pt x="37684" y="7999"/>
                    <a:pt x="37794" y="7800"/>
                  </a:cubicBezTo>
                  <a:cubicBezTo>
                    <a:pt x="37833" y="7742"/>
                    <a:pt x="38058" y="7379"/>
                    <a:pt x="38158" y="7379"/>
                  </a:cubicBezTo>
                  <a:cubicBezTo>
                    <a:pt x="38172" y="7379"/>
                    <a:pt x="38183" y="7386"/>
                    <a:pt x="38192" y="7403"/>
                  </a:cubicBezTo>
                  <a:cubicBezTo>
                    <a:pt x="38192" y="7447"/>
                    <a:pt x="38214" y="7469"/>
                    <a:pt x="38214" y="7469"/>
                  </a:cubicBezTo>
                  <a:cubicBezTo>
                    <a:pt x="38192" y="7491"/>
                    <a:pt x="38192" y="7513"/>
                    <a:pt x="38169" y="7513"/>
                  </a:cubicBezTo>
                  <a:cubicBezTo>
                    <a:pt x="37993" y="7734"/>
                    <a:pt x="37794" y="7954"/>
                    <a:pt x="37662" y="8219"/>
                  </a:cubicBezTo>
                  <a:cubicBezTo>
                    <a:pt x="37419" y="8573"/>
                    <a:pt x="37198" y="8926"/>
                    <a:pt x="36977" y="9323"/>
                  </a:cubicBezTo>
                  <a:cubicBezTo>
                    <a:pt x="36845" y="9566"/>
                    <a:pt x="36580" y="9875"/>
                    <a:pt x="36558" y="10162"/>
                  </a:cubicBezTo>
                  <a:cubicBezTo>
                    <a:pt x="36558" y="10184"/>
                    <a:pt x="36574" y="10195"/>
                    <a:pt x="36591" y="10195"/>
                  </a:cubicBezTo>
                  <a:cubicBezTo>
                    <a:pt x="36608" y="10195"/>
                    <a:pt x="36624" y="10184"/>
                    <a:pt x="36624" y="10162"/>
                  </a:cubicBezTo>
                  <a:cubicBezTo>
                    <a:pt x="36646" y="9875"/>
                    <a:pt x="36889" y="9544"/>
                    <a:pt x="37066" y="9279"/>
                  </a:cubicBezTo>
                  <a:cubicBezTo>
                    <a:pt x="37220" y="8992"/>
                    <a:pt x="37419" y="8705"/>
                    <a:pt x="37618" y="8440"/>
                  </a:cubicBezTo>
                  <a:cubicBezTo>
                    <a:pt x="37750" y="8219"/>
                    <a:pt x="37905" y="8021"/>
                    <a:pt x="38059" y="7822"/>
                  </a:cubicBezTo>
                  <a:cubicBezTo>
                    <a:pt x="38125" y="7734"/>
                    <a:pt x="38192" y="7623"/>
                    <a:pt x="38280" y="7557"/>
                  </a:cubicBezTo>
                  <a:lnTo>
                    <a:pt x="38324" y="7601"/>
                  </a:lnTo>
                  <a:cubicBezTo>
                    <a:pt x="38390" y="7690"/>
                    <a:pt x="38456" y="7734"/>
                    <a:pt x="38545" y="7778"/>
                  </a:cubicBezTo>
                  <a:cubicBezTo>
                    <a:pt x="38412" y="7822"/>
                    <a:pt x="38302" y="7999"/>
                    <a:pt x="38192" y="8109"/>
                  </a:cubicBezTo>
                  <a:cubicBezTo>
                    <a:pt x="37971" y="8330"/>
                    <a:pt x="37772" y="8551"/>
                    <a:pt x="37618" y="8793"/>
                  </a:cubicBezTo>
                  <a:cubicBezTo>
                    <a:pt x="37419" y="9058"/>
                    <a:pt x="37242" y="9345"/>
                    <a:pt x="37088" y="9610"/>
                  </a:cubicBezTo>
                  <a:cubicBezTo>
                    <a:pt x="36999" y="9765"/>
                    <a:pt x="36977" y="9897"/>
                    <a:pt x="36911" y="10030"/>
                  </a:cubicBezTo>
                  <a:cubicBezTo>
                    <a:pt x="36867" y="10140"/>
                    <a:pt x="36801" y="10206"/>
                    <a:pt x="36801" y="10317"/>
                  </a:cubicBezTo>
                  <a:cubicBezTo>
                    <a:pt x="36801" y="10328"/>
                    <a:pt x="36817" y="10333"/>
                    <a:pt x="36834" y="10333"/>
                  </a:cubicBezTo>
                  <a:cubicBezTo>
                    <a:pt x="36850" y="10333"/>
                    <a:pt x="36867" y="10328"/>
                    <a:pt x="36867" y="10317"/>
                  </a:cubicBezTo>
                  <a:cubicBezTo>
                    <a:pt x="36867" y="10206"/>
                    <a:pt x="36955" y="10140"/>
                    <a:pt x="36977" y="10052"/>
                  </a:cubicBezTo>
                  <a:cubicBezTo>
                    <a:pt x="37066" y="9919"/>
                    <a:pt x="37088" y="9765"/>
                    <a:pt x="37176" y="9588"/>
                  </a:cubicBezTo>
                  <a:cubicBezTo>
                    <a:pt x="37286" y="9367"/>
                    <a:pt x="37441" y="9169"/>
                    <a:pt x="37573" y="8992"/>
                  </a:cubicBezTo>
                  <a:cubicBezTo>
                    <a:pt x="37728" y="8771"/>
                    <a:pt x="37882" y="8551"/>
                    <a:pt x="38059" y="8352"/>
                  </a:cubicBezTo>
                  <a:cubicBezTo>
                    <a:pt x="38080" y="8331"/>
                    <a:pt x="38509" y="7882"/>
                    <a:pt x="38598" y="7882"/>
                  </a:cubicBezTo>
                  <a:cubicBezTo>
                    <a:pt x="38604" y="7882"/>
                    <a:pt x="38608" y="7884"/>
                    <a:pt x="38611" y="7888"/>
                  </a:cubicBezTo>
                  <a:cubicBezTo>
                    <a:pt x="38611" y="7896"/>
                    <a:pt x="38616" y="7898"/>
                    <a:pt x="38622" y="7898"/>
                  </a:cubicBezTo>
                  <a:cubicBezTo>
                    <a:pt x="38636" y="7898"/>
                    <a:pt x="38655" y="7888"/>
                    <a:pt x="38655" y="7888"/>
                  </a:cubicBezTo>
                  <a:lnTo>
                    <a:pt x="38655" y="7844"/>
                  </a:lnTo>
                  <a:cubicBezTo>
                    <a:pt x="38721" y="7888"/>
                    <a:pt x="38766" y="7910"/>
                    <a:pt x="38854" y="7932"/>
                  </a:cubicBezTo>
                  <a:cubicBezTo>
                    <a:pt x="38915" y="7945"/>
                    <a:pt x="38969" y="7950"/>
                    <a:pt x="39023" y="7960"/>
                  </a:cubicBezTo>
                  <a:lnTo>
                    <a:pt x="39023" y="7960"/>
                  </a:lnTo>
                  <a:cubicBezTo>
                    <a:pt x="39071" y="7929"/>
                    <a:pt x="39118" y="7898"/>
                    <a:pt x="39163" y="7866"/>
                  </a:cubicBezTo>
                  <a:lnTo>
                    <a:pt x="39384" y="7866"/>
                  </a:lnTo>
                  <a:cubicBezTo>
                    <a:pt x="39654" y="7902"/>
                    <a:pt x="39939" y="7938"/>
                    <a:pt x="40215" y="7938"/>
                  </a:cubicBezTo>
                  <a:cubicBezTo>
                    <a:pt x="40277" y="7938"/>
                    <a:pt x="40338" y="7936"/>
                    <a:pt x="40399" y="7932"/>
                  </a:cubicBezTo>
                  <a:cubicBezTo>
                    <a:pt x="40841" y="7866"/>
                    <a:pt x="41415" y="7712"/>
                    <a:pt x="41812" y="7513"/>
                  </a:cubicBezTo>
                  <a:cubicBezTo>
                    <a:pt x="42033" y="7403"/>
                    <a:pt x="42253" y="7204"/>
                    <a:pt x="42474" y="7094"/>
                  </a:cubicBezTo>
                  <a:cubicBezTo>
                    <a:pt x="42695" y="6983"/>
                    <a:pt x="43159" y="6917"/>
                    <a:pt x="43401" y="6851"/>
                  </a:cubicBezTo>
                  <a:cubicBezTo>
                    <a:pt x="43482" y="6831"/>
                    <a:pt x="43471" y="6737"/>
                    <a:pt x="43402" y="6737"/>
                  </a:cubicBezTo>
                  <a:cubicBezTo>
                    <a:pt x="43395" y="6737"/>
                    <a:pt x="43387" y="6738"/>
                    <a:pt x="43379" y="6740"/>
                  </a:cubicBezTo>
                  <a:cubicBezTo>
                    <a:pt x="42850" y="6829"/>
                    <a:pt x="42540" y="6807"/>
                    <a:pt x="42099" y="7049"/>
                  </a:cubicBezTo>
                  <a:cubicBezTo>
                    <a:pt x="41635" y="7314"/>
                    <a:pt x="41106" y="7491"/>
                    <a:pt x="40554" y="7579"/>
                  </a:cubicBezTo>
                  <a:cubicBezTo>
                    <a:pt x="40429" y="7595"/>
                    <a:pt x="40249" y="7610"/>
                    <a:pt x="40045" y="7610"/>
                  </a:cubicBezTo>
                  <a:cubicBezTo>
                    <a:pt x="39960" y="7610"/>
                    <a:pt x="39872" y="7608"/>
                    <a:pt x="39781" y="7601"/>
                  </a:cubicBezTo>
                  <a:cubicBezTo>
                    <a:pt x="39825" y="7601"/>
                    <a:pt x="39825" y="7579"/>
                    <a:pt x="39781" y="7579"/>
                  </a:cubicBezTo>
                  <a:cubicBezTo>
                    <a:pt x="39737" y="7579"/>
                    <a:pt x="39671" y="7579"/>
                    <a:pt x="39649" y="7535"/>
                  </a:cubicBezTo>
                  <a:cubicBezTo>
                    <a:pt x="39516" y="7513"/>
                    <a:pt x="39450" y="7469"/>
                    <a:pt x="39406" y="7358"/>
                  </a:cubicBezTo>
                  <a:cubicBezTo>
                    <a:pt x="39339" y="7270"/>
                    <a:pt x="39295" y="7182"/>
                    <a:pt x="39229" y="7138"/>
                  </a:cubicBezTo>
                  <a:cubicBezTo>
                    <a:pt x="39185" y="7027"/>
                    <a:pt x="39075" y="6851"/>
                    <a:pt x="38920" y="6851"/>
                  </a:cubicBezTo>
                  <a:cubicBezTo>
                    <a:pt x="38898" y="6851"/>
                    <a:pt x="38898" y="6917"/>
                    <a:pt x="38920" y="6917"/>
                  </a:cubicBezTo>
                  <a:cubicBezTo>
                    <a:pt x="39075" y="6917"/>
                    <a:pt x="39119" y="7138"/>
                    <a:pt x="39185" y="7204"/>
                  </a:cubicBezTo>
                  <a:lnTo>
                    <a:pt x="39339" y="7469"/>
                  </a:lnTo>
                  <a:cubicBezTo>
                    <a:pt x="39362" y="7513"/>
                    <a:pt x="39406" y="7535"/>
                    <a:pt x="39450" y="7579"/>
                  </a:cubicBezTo>
                  <a:cubicBezTo>
                    <a:pt x="39362" y="7579"/>
                    <a:pt x="39295" y="7579"/>
                    <a:pt x="39207" y="7535"/>
                  </a:cubicBezTo>
                  <a:cubicBezTo>
                    <a:pt x="39008" y="7491"/>
                    <a:pt x="38876" y="7358"/>
                    <a:pt x="38766" y="7204"/>
                  </a:cubicBezTo>
                  <a:cubicBezTo>
                    <a:pt x="38655" y="7049"/>
                    <a:pt x="38545" y="6762"/>
                    <a:pt x="38346" y="6696"/>
                  </a:cubicBezTo>
                  <a:cubicBezTo>
                    <a:pt x="38324" y="6696"/>
                    <a:pt x="38324" y="6718"/>
                    <a:pt x="38346" y="6718"/>
                  </a:cubicBezTo>
                  <a:cubicBezTo>
                    <a:pt x="38523" y="6807"/>
                    <a:pt x="38633" y="7094"/>
                    <a:pt x="38743" y="7248"/>
                  </a:cubicBezTo>
                  <a:cubicBezTo>
                    <a:pt x="38788" y="7314"/>
                    <a:pt x="38876" y="7425"/>
                    <a:pt x="38964" y="7491"/>
                  </a:cubicBezTo>
                  <a:cubicBezTo>
                    <a:pt x="38986" y="7513"/>
                    <a:pt x="39008" y="7513"/>
                    <a:pt x="39075" y="7535"/>
                  </a:cubicBezTo>
                  <a:cubicBezTo>
                    <a:pt x="38810" y="7491"/>
                    <a:pt x="38633" y="7403"/>
                    <a:pt x="38456" y="7292"/>
                  </a:cubicBezTo>
                  <a:lnTo>
                    <a:pt x="38456" y="7248"/>
                  </a:lnTo>
                  <a:cubicBezTo>
                    <a:pt x="38456" y="7204"/>
                    <a:pt x="38456" y="7182"/>
                    <a:pt x="38434" y="7182"/>
                  </a:cubicBezTo>
                  <a:lnTo>
                    <a:pt x="38346" y="7182"/>
                  </a:lnTo>
                  <a:cubicBezTo>
                    <a:pt x="38302" y="7138"/>
                    <a:pt x="38258" y="7071"/>
                    <a:pt x="38236" y="7049"/>
                  </a:cubicBezTo>
                  <a:cubicBezTo>
                    <a:pt x="38302" y="7049"/>
                    <a:pt x="38302" y="6961"/>
                    <a:pt x="38258" y="6939"/>
                  </a:cubicBezTo>
                  <a:cubicBezTo>
                    <a:pt x="38147" y="6829"/>
                    <a:pt x="38015" y="6718"/>
                    <a:pt x="37882" y="6608"/>
                  </a:cubicBezTo>
                  <a:lnTo>
                    <a:pt x="37882" y="6608"/>
                  </a:lnTo>
                  <a:cubicBezTo>
                    <a:pt x="38071" y="6618"/>
                    <a:pt x="38261" y="6622"/>
                    <a:pt x="38452" y="6622"/>
                  </a:cubicBezTo>
                  <a:cubicBezTo>
                    <a:pt x="39131" y="6622"/>
                    <a:pt x="39820" y="6566"/>
                    <a:pt x="40509" y="6497"/>
                  </a:cubicBezTo>
                  <a:cubicBezTo>
                    <a:pt x="40597" y="6483"/>
                    <a:pt x="40686" y="6477"/>
                    <a:pt x="40776" y="6477"/>
                  </a:cubicBezTo>
                  <a:cubicBezTo>
                    <a:pt x="41091" y="6477"/>
                    <a:pt x="41414" y="6551"/>
                    <a:pt x="41724" y="6586"/>
                  </a:cubicBezTo>
                  <a:cubicBezTo>
                    <a:pt x="42055" y="6608"/>
                    <a:pt x="42386" y="6586"/>
                    <a:pt x="42717" y="6630"/>
                  </a:cubicBezTo>
                  <a:cubicBezTo>
                    <a:pt x="42883" y="6663"/>
                    <a:pt x="43059" y="6691"/>
                    <a:pt x="43233" y="6691"/>
                  </a:cubicBezTo>
                  <a:cubicBezTo>
                    <a:pt x="43407" y="6691"/>
                    <a:pt x="43578" y="6663"/>
                    <a:pt x="43733" y="6586"/>
                  </a:cubicBezTo>
                  <a:cubicBezTo>
                    <a:pt x="43777" y="6542"/>
                    <a:pt x="43777" y="6475"/>
                    <a:pt x="43755" y="6409"/>
                  </a:cubicBezTo>
                  <a:cubicBezTo>
                    <a:pt x="43644" y="6166"/>
                    <a:pt x="43424" y="6078"/>
                    <a:pt x="43181" y="5946"/>
                  </a:cubicBezTo>
                  <a:cubicBezTo>
                    <a:pt x="42761" y="5703"/>
                    <a:pt x="42408" y="5416"/>
                    <a:pt x="41944" y="5217"/>
                  </a:cubicBezTo>
                  <a:cubicBezTo>
                    <a:pt x="41569" y="5085"/>
                    <a:pt x="41172" y="4974"/>
                    <a:pt x="40774" y="4886"/>
                  </a:cubicBezTo>
                  <a:cubicBezTo>
                    <a:pt x="40576" y="4864"/>
                    <a:pt x="40421" y="4754"/>
                    <a:pt x="40245" y="4709"/>
                  </a:cubicBezTo>
                  <a:cubicBezTo>
                    <a:pt x="40289" y="4643"/>
                    <a:pt x="40289" y="4555"/>
                    <a:pt x="40200" y="4511"/>
                  </a:cubicBezTo>
                  <a:cubicBezTo>
                    <a:pt x="39869" y="4268"/>
                    <a:pt x="39847" y="3760"/>
                    <a:pt x="39626" y="3429"/>
                  </a:cubicBezTo>
                  <a:cubicBezTo>
                    <a:pt x="39317" y="3010"/>
                    <a:pt x="39008" y="2634"/>
                    <a:pt x="38699" y="2237"/>
                  </a:cubicBezTo>
                  <a:cubicBezTo>
                    <a:pt x="38258" y="1663"/>
                    <a:pt x="37485" y="1177"/>
                    <a:pt x="36823" y="868"/>
                  </a:cubicBezTo>
                  <a:cubicBezTo>
                    <a:pt x="35532" y="300"/>
                    <a:pt x="34135" y="1"/>
                    <a:pt x="32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1"/>
            <p:cNvSpPr/>
            <p:nvPr/>
          </p:nvSpPr>
          <p:spPr>
            <a:xfrm>
              <a:off x="3376400" y="3600125"/>
              <a:ext cx="6450" cy="7550"/>
            </a:xfrm>
            <a:custGeom>
              <a:avLst/>
              <a:gdLst/>
              <a:ahLst/>
              <a:cxnLst/>
              <a:rect l="l" t="t" r="r" b="b"/>
              <a:pathLst>
                <a:path w="258" h="302" extrusionOk="0">
                  <a:moveTo>
                    <a:pt x="172" y="0"/>
                  </a:moveTo>
                  <a:cubicBezTo>
                    <a:pt x="160" y="0"/>
                    <a:pt x="147" y="17"/>
                    <a:pt x="147" y="53"/>
                  </a:cubicBezTo>
                  <a:lnTo>
                    <a:pt x="147" y="141"/>
                  </a:lnTo>
                  <a:lnTo>
                    <a:pt x="37" y="252"/>
                  </a:lnTo>
                  <a:cubicBezTo>
                    <a:pt x="1" y="270"/>
                    <a:pt x="23" y="302"/>
                    <a:pt x="44" y="302"/>
                  </a:cubicBezTo>
                  <a:cubicBezTo>
                    <a:pt x="49" y="302"/>
                    <a:pt x="54" y="300"/>
                    <a:pt x="59" y="296"/>
                  </a:cubicBezTo>
                  <a:cubicBezTo>
                    <a:pt x="103" y="274"/>
                    <a:pt x="147" y="208"/>
                    <a:pt x="169" y="186"/>
                  </a:cubicBezTo>
                  <a:cubicBezTo>
                    <a:pt x="191" y="164"/>
                    <a:pt x="257" y="97"/>
                    <a:pt x="257" y="53"/>
                  </a:cubicBezTo>
                  <a:cubicBezTo>
                    <a:pt x="257" y="31"/>
                    <a:pt x="213" y="31"/>
                    <a:pt x="213" y="31"/>
                  </a:cubicBezTo>
                  <a:cubicBezTo>
                    <a:pt x="213" y="53"/>
                    <a:pt x="191" y="53"/>
                    <a:pt x="191" y="53"/>
                  </a:cubicBezTo>
                  <a:lnTo>
                    <a:pt x="191" y="31"/>
                  </a:lnTo>
                  <a:cubicBezTo>
                    <a:pt x="191" y="11"/>
                    <a:pt x="182"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1"/>
            <p:cNvSpPr/>
            <p:nvPr/>
          </p:nvSpPr>
          <p:spPr>
            <a:xfrm>
              <a:off x="3396625" y="3589150"/>
              <a:ext cx="8850" cy="10650"/>
            </a:xfrm>
            <a:custGeom>
              <a:avLst/>
              <a:gdLst/>
              <a:ahLst/>
              <a:cxnLst/>
              <a:rect l="l" t="t" r="r" b="b"/>
              <a:pathLst>
                <a:path w="354" h="426" extrusionOk="0">
                  <a:moveTo>
                    <a:pt x="44" y="1"/>
                  </a:moveTo>
                  <a:cubicBezTo>
                    <a:pt x="33" y="1"/>
                    <a:pt x="22" y="18"/>
                    <a:pt x="22" y="51"/>
                  </a:cubicBezTo>
                  <a:cubicBezTo>
                    <a:pt x="22" y="161"/>
                    <a:pt x="0" y="293"/>
                    <a:pt x="22" y="404"/>
                  </a:cubicBezTo>
                  <a:lnTo>
                    <a:pt x="44" y="426"/>
                  </a:lnTo>
                  <a:cubicBezTo>
                    <a:pt x="177" y="426"/>
                    <a:pt x="221" y="316"/>
                    <a:pt x="331" y="249"/>
                  </a:cubicBezTo>
                  <a:cubicBezTo>
                    <a:pt x="353" y="205"/>
                    <a:pt x="331" y="183"/>
                    <a:pt x="287" y="183"/>
                  </a:cubicBezTo>
                  <a:cubicBezTo>
                    <a:pt x="243" y="183"/>
                    <a:pt x="221" y="205"/>
                    <a:pt x="177" y="271"/>
                  </a:cubicBezTo>
                  <a:cubicBezTo>
                    <a:pt x="155" y="293"/>
                    <a:pt x="133" y="316"/>
                    <a:pt x="66" y="360"/>
                  </a:cubicBezTo>
                  <a:cubicBezTo>
                    <a:pt x="44" y="249"/>
                    <a:pt x="66" y="161"/>
                    <a:pt x="66" y="51"/>
                  </a:cubicBezTo>
                  <a:cubicBezTo>
                    <a:pt x="66" y="18"/>
                    <a:pt x="55"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1"/>
            <p:cNvSpPr/>
            <p:nvPr/>
          </p:nvSpPr>
          <p:spPr>
            <a:xfrm>
              <a:off x="3105775" y="3597450"/>
              <a:ext cx="257450" cy="107225"/>
            </a:xfrm>
            <a:custGeom>
              <a:avLst/>
              <a:gdLst/>
              <a:ahLst/>
              <a:cxnLst/>
              <a:rect l="l" t="t" r="r" b="b"/>
              <a:pathLst>
                <a:path w="10298" h="4289" extrusionOk="0">
                  <a:moveTo>
                    <a:pt x="10155" y="0"/>
                  </a:moveTo>
                  <a:cubicBezTo>
                    <a:pt x="10133" y="0"/>
                    <a:pt x="10111" y="17"/>
                    <a:pt x="10111" y="50"/>
                  </a:cubicBezTo>
                  <a:lnTo>
                    <a:pt x="10111" y="271"/>
                  </a:lnTo>
                  <a:cubicBezTo>
                    <a:pt x="9736" y="491"/>
                    <a:pt x="9272" y="580"/>
                    <a:pt x="8897" y="690"/>
                  </a:cubicBezTo>
                  <a:cubicBezTo>
                    <a:pt x="8477" y="800"/>
                    <a:pt x="8058" y="911"/>
                    <a:pt x="7661" y="1087"/>
                  </a:cubicBezTo>
                  <a:cubicBezTo>
                    <a:pt x="7440" y="1176"/>
                    <a:pt x="7263" y="1352"/>
                    <a:pt x="7064" y="1463"/>
                  </a:cubicBezTo>
                  <a:cubicBezTo>
                    <a:pt x="6888" y="1573"/>
                    <a:pt x="6689" y="1617"/>
                    <a:pt x="6491" y="1705"/>
                  </a:cubicBezTo>
                  <a:cubicBezTo>
                    <a:pt x="6093" y="1926"/>
                    <a:pt x="5762" y="2368"/>
                    <a:pt x="5365" y="2478"/>
                  </a:cubicBezTo>
                  <a:cubicBezTo>
                    <a:pt x="5267" y="2494"/>
                    <a:pt x="5169" y="2499"/>
                    <a:pt x="5072" y="2499"/>
                  </a:cubicBezTo>
                  <a:cubicBezTo>
                    <a:pt x="4966" y="2499"/>
                    <a:pt x="4862" y="2494"/>
                    <a:pt x="4760" y="2494"/>
                  </a:cubicBezTo>
                  <a:cubicBezTo>
                    <a:pt x="4703" y="2494"/>
                    <a:pt x="4647" y="2495"/>
                    <a:pt x="4592" y="2500"/>
                  </a:cubicBezTo>
                  <a:cubicBezTo>
                    <a:pt x="4393" y="2522"/>
                    <a:pt x="4217" y="2588"/>
                    <a:pt x="4062" y="2677"/>
                  </a:cubicBezTo>
                  <a:cubicBezTo>
                    <a:pt x="3643" y="2831"/>
                    <a:pt x="3267" y="2964"/>
                    <a:pt x="2870" y="3229"/>
                  </a:cubicBezTo>
                  <a:cubicBezTo>
                    <a:pt x="2671" y="3339"/>
                    <a:pt x="2495" y="3405"/>
                    <a:pt x="2274" y="3494"/>
                  </a:cubicBezTo>
                  <a:cubicBezTo>
                    <a:pt x="2009" y="3604"/>
                    <a:pt x="1788" y="3736"/>
                    <a:pt x="1523" y="3825"/>
                  </a:cubicBezTo>
                  <a:lnTo>
                    <a:pt x="773" y="4068"/>
                  </a:lnTo>
                  <a:cubicBezTo>
                    <a:pt x="567" y="4129"/>
                    <a:pt x="322" y="4268"/>
                    <a:pt x="75" y="4268"/>
                  </a:cubicBezTo>
                  <a:cubicBezTo>
                    <a:pt x="57" y="4268"/>
                    <a:pt x="40" y="4268"/>
                    <a:pt x="22" y="4266"/>
                  </a:cubicBezTo>
                  <a:cubicBezTo>
                    <a:pt x="0" y="4266"/>
                    <a:pt x="0" y="4288"/>
                    <a:pt x="22" y="4288"/>
                  </a:cubicBezTo>
                  <a:cubicBezTo>
                    <a:pt x="221" y="4288"/>
                    <a:pt x="420" y="4222"/>
                    <a:pt x="574" y="4156"/>
                  </a:cubicBezTo>
                  <a:cubicBezTo>
                    <a:pt x="839" y="4112"/>
                    <a:pt x="1060" y="4023"/>
                    <a:pt x="1303" y="3935"/>
                  </a:cubicBezTo>
                  <a:cubicBezTo>
                    <a:pt x="1766" y="3803"/>
                    <a:pt x="2186" y="3604"/>
                    <a:pt x="2627" y="3383"/>
                  </a:cubicBezTo>
                  <a:cubicBezTo>
                    <a:pt x="2914" y="3273"/>
                    <a:pt x="3135" y="3074"/>
                    <a:pt x="3400" y="3008"/>
                  </a:cubicBezTo>
                  <a:cubicBezTo>
                    <a:pt x="3621" y="2942"/>
                    <a:pt x="3819" y="2853"/>
                    <a:pt x="4018" y="2787"/>
                  </a:cubicBezTo>
                  <a:cubicBezTo>
                    <a:pt x="4283" y="2677"/>
                    <a:pt x="4526" y="2588"/>
                    <a:pt x="4835" y="2566"/>
                  </a:cubicBezTo>
                  <a:cubicBezTo>
                    <a:pt x="4914" y="2566"/>
                    <a:pt x="4994" y="2570"/>
                    <a:pt x="5072" y="2570"/>
                  </a:cubicBezTo>
                  <a:cubicBezTo>
                    <a:pt x="5189" y="2570"/>
                    <a:pt x="5303" y="2562"/>
                    <a:pt x="5409" y="2522"/>
                  </a:cubicBezTo>
                  <a:cubicBezTo>
                    <a:pt x="5806" y="2412"/>
                    <a:pt x="6115" y="2015"/>
                    <a:pt x="6446" y="1816"/>
                  </a:cubicBezTo>
                  <a:cubicBezTo>
                    <a:pt x="6623" y="1705"/>
                    <a:pt x="6822" y="1639"/>
                    <a:pt x="7020" y="1573"/>
                  </a:cubicBezTo>
                  <a:cubicBezTo>
                    <a:pt x="7241" y="1463"/>
                    <a:pt x="7440" y="1286"/>
                    <a:pt x="7683" y="1176"/>
                  </a:cubicBezTo>
                  <a:cubicBezTo>
                    <a:pt x="8168" y="955"/>
                    <a:pt x="8698" y="844"/>
                    <a:pt x="9206" y="690"/>
                  </a:cubicBezTo>
                  <a:cubicBezTo>
                    <a:pt x="9493" y="602"/>
                    <a:pt x="9802" y="513"/>
                    <a:pt x="10089" y="359"/>
                  </a:cubicBezTo>
                  <a:lnTo>
                    <a:pt x="10089" y="359"/>
                  </a:lnTo>
                  <a:cubicBezTo>
                    <a:pt x="10089" y="381"/>
                    <a:pt x="10045" y="425"/>
                    <a:pt x="10045" y="469"/>
                  </a:cubicBezTo>
                  <a:cubicBezTo>
                    <a:pt x="10023" y="580"/>
                    <a:pt x="10001" y="690"/>
                    <a:pt x="10023" y="756"/>
                  </a:cubicBezTo>
                  <a:cubicBezTo>
                    <a:pt x="10023" y="778"/>
                    <a:pt x="10028" y="789"/>
                    <a:pt x="10036" y="789"/>
                  </a:cubicBezTo>
                  <a:cubicBezTo>
                    <a:pt x="10045" y="789"/>
                    <a:pt x="10056" y="778"/>
                    <a:pt x="10067" y="756"/>
                  </a:cubicBezTo>
                  <a:cubicBezTo>
                    <a:pt x="10133" y="646"/>
                    <a:pt x="10133" y="513"/>
                    <a:pt x="10155" y="381"/>
                  </a:cubicBezTo>
                  <a:cubicBezTo>
                    <a:pt x="10155" y="359"/>
                    <a:pt x="10155" y="315"/>
                    <a:pt x="10199" y="293"/>
                  </a:cubicBezTo>
                  <a:cubicBezTo>
                    <a:pt x="10221" y="271"/>
                    <a:pt x="10243" y="271"/>
                    <a:pt x="10265" y="248"/>
                  </a:cubicBezTo>
                  <a:cubicBezTo>
                    <a:pt x="10298" y="216"/>
                    <a:pt x="10283" y="196"/>
                    <a:pt x="10264" y="196"/>
                  </a:cubicBezTo>
                  <a:cubicBezTo>
                    <a:pt x="10257" y="196"/>
                    <a:pt x="10249" y="198"/>
                    <a:pt x="10243" y="204"/>
                  </a:cubicBezTo>
                  <a:cubicBezTo>
                    <a:pt x="10243" y="204"/>
                    <a:pt x="10221" y="248"/>
                    <a:pt x="10199" y="248"/>
                  </a:cubicBezTo>
                  <a:lnTo>
                    <a:pt x="10199" y="50"/>
                  </a:lnTo>
                  <a:cubicBezTo>
                    <a:pt x="10199" y="17"/>
                    <a:pt x="10177" y="0"/>
                    <a:pt x="10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3" name="Google Shape;3103;p61"/>
          <p:cNvSpPr/>
          <p:nvPr/>
        </p:nvSpPr>
        <p:spPr>
          <a:xfrm rot="1031">
            <a:off x="3824062" y="1742995"/>
            <a:ext cx="999900" cy="231600"/>
          </a:xfrm>
          <a:prstGeom prst="rect">
            <a:avLst/>
          </a:prstGeom>
          <a:solidFill>
            <a:srgbClr val="A54072">
              <a:alpha val="6730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1"/>
          <p:cNvSpPr/>
          <p:nvPr/>
        </p:nvSpPr>
        <p:spPr>
          <a:xfrm>
            <a:off x="5094361" y="2793577"/>
            <a:ext cx="147600" cy="14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1"/>
          <p:cNvSpPr/>
          <p:nvPr/>
        </p:nvSpPr>
        <p:spPr>
          <a:xfrm>
            <a:off x="3377411" y="2793577"/>
            <a:ext cx="147600" cy="14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6" name="Google Shape;3106;p61"/>
          <p:cNvCxnSpPr>
            <a:stCxn id="3105" idx="2"/>
            <a:endCxn id="2810" idx="3"/>
          </p:cNvCxnSpPr>
          <p:nvPr/>
        </p:nvCxnSpPr>
        <p:spPr>
          <a:xfrm rot="10800000">
            <a:off x="2310611" y="1751977"/>
            <a:ext cx="1066800" cy="1115400"/>
          </a:xfrm>
          <a:prstGeom prst="bentConnector3">
            <a:avLst>
              <a:gd name="adj1" fmla="val 49996"/>
            </a:avLst>
          </a:prstGeom>
          <a:noFill/>
          <a:ln w="28575" cap="flat" cmpd="sng">
            <a:solidFill>
              <a:schemeClr val="dk2"/>
            </a:solidFill>
            <a:prstDash val="solid"/>
            <a:round/>
            <a:headEnd type="none" w="med" len="med"/>
            <a:tailEnd type="none" w="med" len="med"/>
          </a:ln>
        </p:spPr>
      </p:cxnSp>
      <p:cxnSp>
        <p:nvCxnSpPr>
          <p:cNvPr id="3107" name="Google Shape;3107;p61"/>
          <p:cNvCxnSpPr>
            <a:stCxn id="3105" idx="2"/>
            <a:endCxn id="2812" idx="3"/>
          </p:cNvCxnSpPr>
          <p:nvPr/>
        </p:nvCxnSpPr>
        <p:spPr>
          <a:xfrm flipH="1">
            <a:off x="2310611" y="2867377"/>
            <a:ext cx="1066800" cy="3000"/>
          </a:xfrm>
          <a:prstGeom prst="bentConnector3">
            <a:avLst>
              <a:gd name="adj1" fmla="val 49996"/>
            </a:avLst>
          </a:prstGeom>
          <a:noFill/>
          <a:ln w="28575" cap="flat" cmpd="sng">
            <a:solidFill>
              <a:schemeClr val="dk2"/>
            </a:solidFill>
            <a:prstDash val="solid"/>
            <a:round/>
            <a:headEnd type="none" w="med" len="med"/>
            <a:tailEnd type="none" w="med" len="med"/>
          </a:ln>
        </p:spPr>
      </p:cxnSp>
      <p:cxnSp>
        <p:nvCxnSpPr>
          <p:cNvPr id="3108" name="Google Shape;3108;p61"/>
          <p:cNvCxnSpPr>
            <a:stCxn id="3105" idx="2"/>
            <a:endCxn id="2814" idx="3"/>
          </p:cNvCxnSpPr>
          <p:nvPr/>
        </p:nvCxnSpPr>
        <p:spPr>
          <a:xfrm flipH="1">
            <a:off x="2310611" y="2867377"/>
            <a:ext cx="1066800" cy="1121700"/>
          </a:xfrm>
          <a:prstGeom prst="bentConnector3">
            <a:avLst>
              <a:gd name="adj1" fmla="val 49996"/>
            </a:avLst>
          </a:prstGeom>
          <a:noFill/>
          <a:ln w="28575" cap="flat" cmpd="sng">
            <a:solidFill>
              <a:schemeClr val="dk2"/>
            </a:solidFill>
            <a:prstDash val="solid"/>
            <a:round/>
            <a:headEnd type="none" w="med" len="med"/>
            <a:tailEnd type="none" w="med" len="med"/>
          </a:ln>
        </p:spPr>
      </p:cxnSp>
      <p:cxnSp>
        <p:nvCxnSpPr>
          <p:cNvPr id="3109" name="Google Shape;3109;p61"/>
          <p:cNvCxnSpPr>
            <a:stCxn id="3104" idx="6"/>
            <a:endCxn id="2804" idx="1"/>
          </p:cNvCxnSpPr>
          <p:nvPr/>
        </p:nvCxnSpPr>
        <p:spPr>
          <a:xfrm rot="10800000" flipH="1">
            <a:off x="5241961" y="1751977"/>
            <a:ext cx="921000" cy="1115400"/>
          </a:xfrm>
          <a:prstGeom prst="bentConnector3">
            <a:avLst>
              <a:gd name="adj1" fmla="val 49995"/>
            </a:avLst>
          </a:prstGeom>
          <a:noFill/>
          <a:ln w="28575" cap="flat" cmpd="sng">
            <a:solidFill>
              <a:schemeClr val="dk2"/>
            </a:solidFill>
            <a:prstDash val="solid"/>
            <a:round/>
            <a:headEnd type="none" w="med" len="med"/>
            <a:tailEnd type="none" w="med" len="med"/>
          </a:ln>
        </p:spPr>
      </p:cxnSp>
      <p:cxnSp>
        <p:nvCxnSpPr>
          <p:cNvPr id="3110" name="Google Shape;3110;p61"/>
          <p:cNvCxnSpPr>
            <a:stCxn id="3104" idx="6"/>
            <a:endCxn id="2806" idx="1"/>
          </p:cNvCxnSpPr>
          <p:nvPr/>
        </p:nvCxnSpPr>
        <p:spPr>
          <a:xfrm>
            <a:off x="5241961" y="2867377"/>
            <a:ext cx="921000" cy="3000"/>
          </a:xfrm>
          <a:prstGeom prst="bentConnector3">
            <a:avLst>
              <a:gd name="adj1" fmla="val 49995"/>
            </a:avLst>
          </a:prstGeom>
          <a:noFill/>
          <a:ln w="28575" cap="flat" cmpd="sng">
            <a:solidFill>
              <a:schemeClr val="dk2"/>
            </a:solidFill>
            <a:prstDash val="solid"/>
            <a:round/>
            <a:headEnd type="none" w="med" len="med"/>
            <a:tailEnd type="none" w="med" len="med"/>
          </a:ln>
        </p:spPr>
      </p:cxnSp>
      <p:cxnSp>
        <p:nvCxnSpPr>
          <p:cNvPr id="3111" name="Google Shape;3111;p61"/>
          <p:cNvCxnSpPr>
            <a:stCxn id="3104" idx="6"/>
            <a:endCxn id="2808" idx="1"/>
          </p:cNvCxnSpPr>
          <p:nvPr/>
        </p:nvCxnSpPr>
        <p:spPr>
          <a:xfrm>
            <a:off x="5241961" y="2867377"/>
            <a:ext cx="921000" cy="1121700"/>
          </a:xfrm>
          <a:prstGeom prst="bentConnector3">
            <a:avLst>
              <a:gd name="adj1" fmla="val 49995"/>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4294967295"/>
          </p:nvPr>
        </p:nvPicPr>
        <p:blipFill>
          <a:blip r:embed="rId2">
            <a:extLst>
              <a:ext uri="{28A0092B-C50C-407E-A947-70E740481C1C}">
                <a14:useLocalDpi xmlns:a14="http://schemas.microsoft.com/office/drawing/2010/main" val="0"/>
              </a:ext>
            </a:extLst>
          </a:blip>
          <a:srcRect l="564" r="564"/>
          <a:stretch>
            <a:fillRect/>
          </a:stretch>
        </p:blipFill>
        <p:spPr>
          <a:xfrm>
            <a:off x="244146" y="358236"/>
            <a:ext cx="3059832" cy="3096344"/>
          </a:xfrm>
          <a:prstGeom prst="rect">
            <a:avLst/>
          </a:prstGeom>
        </p:spPr>
      </p:pic>
      <p:pic>
        <p:nvPicPr>
          <p:cNvPr id="3" name="Picture Placeholder 3"/>
          <p:cNvPicPr>
            <a:picLocks noGrp="1" noChangeAspect="1"/>
          </p:cNvPicPr>
          <p:nvPr>
            <p:ph type="pic" idx="4294967295"/>
          </p:nvPr>
        </p:nvPicPr>
        <p:blipFill>
          <a:blip r:embed="rId3" cstate="print">
            <a:extLst>
              <a:ext uri="{28A0092B-C50C-407E-A947-70E740481C1C}">
                <a14:useLocalDpi xmlns:a14="http://schemas.microsoft.com/office/drawing/2010/main" val="0"/>
              </a:ext>
            </a:extLst>
          </a:blip>
          <a:srcRect l="15073" r="15073"/>
          <a:stretch>
            <a:fillRect/>
          </a:stretch>
        </p:blipFill>
        <p:spPr>
          <a:xfrm>
            <a:off x="244146" y="3526588"/>
            <a:ext cx="1405595" cy="1512000"/>
          </a:xfrm>
          <a:prstGeom prst="rect">
            <a:avLst/>
          </a:prstGeom>
        </p:spPr>
      </p:pic>
      <p:pic>
        <p:nvPicPr>
          <p:cNvPr id="4" name="Picture Placeholder 5"/>
          <p:cNvPicPr>
            <a:picLocks noGrp="1" noChangeAspect="1"/>
          </p:cNvPicPr>
          <p:nvPr>
            <p:ph type="pic" idx="4294967295"/>
          </p:nvPr>
        </p:nvPicPr>
        <p:blipFill>
          <a:blip r:embed="rId4" cstate="print">
            <a:extLst>
              <a:ext uri="{28A0092B-C50C-407E-A947-70E740481C1C}">
                <a14:useLocalDpi xmlns:a14="http://schemas.microsoft.com/office/drawing/2010/main" val="0"/>
              </a:ext>
            </a:extLst>
          </a:blip>
          <a:srcRect t="5571" b="5571"/>
          <a:stretch>
            <a:fillRect/>
          </a:stretch>
        </p:blipFill>
        <p:spPr>
          <a:xfrm>
            <a:off x="1743694" y="3526588"/>
            <a:ext cx="3024336" cy="1512000"/>
          </a:xfrm>
          <a:prstGeom prst="rect">
            <a:avLst/>
          </a:prstGeom>
        </p:spPr>
      </p:pic>
      <p:pic>
        <p:nvPicPr>
          <p:cNvPr id="5" name="Picture Placeholder 13"/>
          <p:cNvPicPr>
            <a:picLocks noGrp="1" noChangeAspect="1"/>
          </p:cNvPicPr>
          <p:nvPr>
            <p:ph type="pic" idx="4294967295"/>
          </p:nvPr>
        </p:nvPicPr>
        <p:blipFill>
          <a:blip r:embed="rId5" cstate="print">
            <a:extLst>
              <a:ext uri="{28A0092B-C50C-407E-A947-70E740481C1C}">
                <a14:useLocalDpi xmlns:a14="http://schemas.microsoft.com/office/drawing/2010/main" val="0"/>
              </a:ext>
            </a:extLst>
          </a:blip>
          <a:srcRect l="6752" r="6752"/>
          <a:stretch>
            <a:fillRect/>
          </a:stretch>
        </p:blipFill>
        <p:spPr>
          <a:xfrm>
            <a:off x="3362435" y="1942580"/>
            <a:ext cx="1405595" cy="1512000"/>
          </a:xfrm>
          <a:prstGeom prst="rect">
            <a:avLst/>
          </a:prstGeom>
        </p:spPr>
      </p:pic>
      <p:pic>
        <p:nvPicPr>
          <p:cNvPr id="6" name="Picture Placeholder 7"/>
          <p:cNvPicPr>
            <a:picLocks noGrp="1" noChangeAspect="1"/>
          </p:cNvPicPr>
          <p:nvPr>
            <p:ph type="pic" idx="4294967295"/>
          </p:nvPr>
        </p:nvPicPr>
        <p:blipFill>
          <a:blip r:embed="rId6" cstate="print">
            <a:extLst>
              <a:ext uri="{28A0092B-C50C-407E-A947-70E740481C1C}">
                <a14:useLocalDpi xmlns:a14="http://schemas.microsoft.com/office/drawing/2010/main" val="0"/>
              </a:ext>
            </a:extLst>
          </a:blip>
          <a:srcRect l="2001" r="2001"/>
          <a:stretch>
            <a:fillRect/>
          </a:stretch>
        </p:blipFill>
        <p:spPr>
          <a:xfrm>
            <a:off x="3362435" y="358236"/>
            <a:ext cx="1405595" cy="1512000"/>
          </a:xfrm>
          <a:prstGeom prst="rect">
            <a:avLst/>
          </a:prstGeom>
        </p:spPr>
      </p:pic>
      <p:sp>
        <p:nvSpPr>
          <p:cNvPr id="7" name="Text Placeholder 1"/>
          <p:cNvSpPr txBox="1">
            <a:spLocks/>
          </p:cNvSpPr>
          <p:nvPr/>
        </p:nvSpPr>
        <p:spPr>
          <a:xfrm>
            <a:off x="5292080" y="282552"/>
            <a:ext cx="3456384" cy="136840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b="1" dirty="0" smtClean="0">
                <a:solidFill>
                  <a:schemeClr val="bg2"/>
                </a:solidFill>
                <a:latin typeface="Tinos" panose="020B0604020202020204" charset="0"/>
                <a:ea typeface="Tinos" panose="020B0604020202020204" charset="0"/>
                <a:cs typeface="Tinos" panose="020B0604020202020204" charset="0"/>
              </a:rPr>
              <a:t>Used Tools  </a:t>
            </a:r>
            <a:endParaRPr lang="en-US" altLang="ko-KR" sz="3600" b="1" dirty="0">
              <a:solidFill>
                <a:schemeClr val="bg2"/>
              </a:solidFill>
              <a:latin typeface="Tinos" panose="020B0604020202020204" charset="0"/>
              <a:ea typeface="Tinos" panose="020B0604020202020204" charset="0"/>
              <a:cs typeface="Tinos" panose="020B0604020202020204" charset="0"/>
            </a:endParaRPr>
          </a:p>
        </p:txBody>
      </p:sp>
      <p:sp>
        <p:nvSpPr>
          <p:cNvPr id="8" name="TextBox 7"/>
          <p:cNvSpPr txBox="1"/>
          <p:nvPr/>
        </p:nvSpPr>
        <p:spPr>
          <a:xfrm>
            <a:off x="5292080" y="1650952"/>
            <a:ext cx="3456384" cy="3293209"/>
          </a:xfrm>
          <a:prstGeom prst="rect">
            <a:avLst/>
          </a:prstGeom>
          <a:noFill/>
        </p:spPr>
        <p:txBody>
          <a:bodyPr wrap="square" rtlCol="0" anchor="ctr">
            <a:spAutoFit/>
          </a:bodyPr>
          <a:lstStyle/>
          <a:p>
            <a:pPr marL="285750" indent="-285750">
              <a:buFont typeface="Wingdings" panose="05000000000000000000" pitchFamily="2" charset="2"/>
              <a:buChar char="v"/>
            </a:pPr>
            <a:r>
              <a:rPr lang="en-US" altLang="ko-KR" sz="1600" dirty="0" err="1" smtClean="0">
                <a:solidFill>
                  <a:schemeClr val="tx1"/>
                </a:solidFill>
                <a:latin typeface="Tinos" panose="020B0604020202020204" charset="0"/>
                <a:ea typeface="Tinos" panose="020B0604020202020204" charset="0"/>
                <a:cs typeface="Tinos" panose="020B0604020202020204" charset="0"/>
              </a:rPr>
              <a:t>PyTorch</a:t>
            </a:r>
            <a:r>
              <a:rPr lang="en-US" altLang="ko-KR" sz="1600" dirty="0" smtClean="0">
                <a:solidFill>
                  <a:schemeClr val="tx1"/>
                </a:solidFill>
                <a:latin typeface="Tinos" panose="020B0604020202020204" charset="0"/>
                <a:ea typeface="Tinos" panose="020B0604020202020204" charset="0"/>
                <a:cs typeface="Tinos" panose="020B0604020202020204" charset="0"/>
              </a:rPr>
              <a:t> is a Machine and Deep Learning Python framework.</a:t>
            </a:r>
          </a:p>
          <a:p>
            <a:pPr marL="285750" indent="-285750">
              <a:buFont typeface="Wingdings" panose="05000000000000000000" pitchFamily="2" charset="2"/>
              <a:buChar char="v"/>
            </a:pPr>
            <a:endParaRPr lang="en-US" altLang="ko-KR" sz="1600" dirty="0">
              <a:solidFill>
                <a:schemeClr val="tx1"/>
              </a:solidFill>
              <a:latin typeface="Tinos" panose="020B0604020202020204" charset="0"/>
              <a:ea typeface="Tinos" panose="020B0604020202020204" charset="0"/>
              <a:cs typeface="Tinos" panose="020B0604020202020204" charset="0"/>
            </a:endParaRPr>
          </a:p>
          <a:p>
            <a:pPr marL="285750" indent="-285750">
              <a:buFont typeface="Wingdings" panose="05000000000000000000" pitchFamily="2" charset="2"/>
              <a:buChar char="v"/>
            </a:pPr>
            <a:r>
              <a:rPr lang="en-US" altLang="ko-KR" sz="1600" dirty="0" smtClean="0">
                <a:solidFill>
                  <a:schemeClr val="tx1"/>
                </a:solidFill>
                <a:latin typeface="Tinos" panose="020B0604020202020204" charset="0"/>
                <a:ea typeface="Tinos" panose="020B0604020202020204" charset="0"/>
                <a:cs typeface="Tinos" panose="020B0604020202020204" charset="0"/>
              </a:rPr>
              <a:t>Google </a:t>
            </a:r>
            <a:r>
              <a:rPr lang="en-US" altLang="ko-KR" sz="1600" dirty="0" err="1" smtClean="0">
                <a:solidFill>
                  <a:schemeClr val="tx1"/>
                </a:solidFill>
                <a:latin typeface="Tinos" panose="020B0604020202020204" charset="0"/>
                <a:ea typeface="Tinos" panose="020B0604020202020204" charset="0"/>
                <a:cs typeface="Tinos" panose="020B0604020202020204" charset="0"/>
              </a:rPr>
              <a:t>Colaboratory</a:t>
            </a:r>
            <a:r>
              <a:rPr lang="en-US" altLang="ko-KR" sz="1600" dirty="0" smtClean="0">
                <a:solidFill>
                  <a:schemeClr val="tx1"/>
                </a:solidFill>
                <a:latin typeface="Tinos" panose="020B0604020202020204" charset="0"/>
                <a:ea typeface="Tinos" panose="020B0604020202020204" charset="0"/>
                <a:cs typeface="Tinos" panose="020B0604020202020204" charset="0"/>
              </a:rPr>
              <a:t> environment. </a:t>
            </a:r>
          </a:p>
          <a:p>
            <a:pPr marL="285750" indent="-285750">
              <a:buFont typeface="Wingdings" panose="05000000000000000000" pitchFamily="2" charset="2"/>
              <a:buChar char="v"/>
            </a:pPr>
            <a:endParaRPr lang="en-US" altLang="ko-KR" sz="1600" dirty="0">
              <a:solidFill>
                <a:schemeClr val="tx1"/>
              </a:solidFill>
              <a:latin typeface="Tinos" panose="020B0604020202020204" charset="0"/>
              <a:ea typeface="Tinos" panose="020B0604020202020204" charset="0"/>
              <a:cs typeface="Tinos" panose="020B0604020202020204" charset="0"/>
            </a:endParaRPr>
          </a:p>
          <a:p>
            <a:pPr marL="285750" indent="-285750">
              <a:buFont typeface="Wingdings" panose="05000000000000000000" pitchFamily="2" charset="2"/>
              <a:buChar char="v"/>
            </a:pPr>
            <a:r>
              <a:rPr lang="en-US" altLang="ko-KR" sz="1600" dirty="0" smtClean="0">
                <a:solidFill>
                  <a:schemeClr val="tx1"/>
                </a:solidFill>
                <a:latin typeface="Tinos" panose="020B0604020202020204" charset="0"/>
                <a:ea typeface="Tinos" panose="020B0604020202020204" charset="0"/>
                <a:cs typeface="Tinos" panose="020B0604020202020204" charset="0"/>
              </a:rPr>
              <a:t>The dataset taken from </a:t>
            </a:r>
            <a:r>
              <a:rPr lang="en-US" altLang="ko-KR" sz="1600" dirty="0" err="1" smtClean="0">
                <a:solidFill>
                  <a:schemeClr val="tx1"/>
                </a:solidFill>
                <a:latin typeface="Tinos" panose="020B0604020202020204" charset="0"/>
                <a:ea typeface="Tinos" panose="020B0604020202020204" charset="0"/>
                <a:cs typeface="Tinos" panose="020B0604020202020204" charset="0"/>
              </a:rPr>
              <a:t>Kaggle</a:t>
            </a:r>
            <a:r>
              <a:rPr lang="en-US" altLang="ko-KR" sz="1600" dirty="0" smtClean="0">
                <a:solidFill>
                  <a:schemeClr val="tx1"/>
                </a:solidFill>
                <a:latin typeface="Tinos" panose="020B0604020202020204" charset="0"/>
                <a:ea typeface="Tinos" panose="020B0604020202020204" charset="0"/>
                <a:cs typeface="Tinos" panose="020B0604020202020204" charset="0"/>
              </a:rPr>
              <a:t> contains 11 788 images with 200 classes, approximately 50-60 images per class.</a:t>
            </a:r>
          </a:p>
          <a:p>
            <a:pPr marL="285750" indent="-285750">
              <a:buFont typeface="Wingdings" panose="05000000000000000000" pitchFamily="2" charset="2"/>
              <a:buChar char="v"/>
            </a:pPr>
            <a:endParaRPr lang="en-US" altLang="ko-KR" sz="1600" dirty="0">
              <a:solidFill>
                <a:schemeClr val="tx1"/>
              </a:solidFill>
              <a:latin typeface="Tinos" panose="020B0604020202020204" charset="0"/>
              <a:ea typeface="Tinos" panose="020B0604020202020204" charset="0"/>
              <a:cs typeface="Tinos" panose="020B0604020202020204" charset="0"/>
            </a:endParaRPr>
          </a:p>
          <a:p>
            <a:pPr marL="285750" indent="-285750">
              <a:buFont typeface="Wingdings" panose="05000000000000000000" pitchFamily="2" charset="2"/>
              <a:buChar char="v"/>
            </a:pPr>
            <a:r>
              <a:rPr lang="en-US" altLang="ko-KR" sz="1600" dirty="0" smtClean="0">
                <a:solidFill>
                  <a:schemeClr val="tx1"/>
                </a:solidFill>
                <a:latin typeface="Tinos" panose="020B0604020202020204" charset="0"/>
                <a:ea typeface="Tinos" panose="020B0604020202020204" charset="0"/>
                <a:cs typeface="Tinos" panose="020B0604020202020204" charset="0"/>
              </a:rPr>
              <a:t>Other python libraries for different purposes</a:t>
            </a:r>
            <a:r>
              <a:rPr lang="en-US" altLang="ko-KR" sz="1600" dirty="0" smtClean="0">
                <a:solidFill>
                  <a:schemeClr val="tx1">
                    <a:lumMod val="75000"/>
                    <a:lumOff val="25000"/>
                  </a:schemeClr>
                </a:solidFill>
                <a:latin typeface="Tinos" panose="020B0604020202020204" charset="0"/>
                <a:ea typeface="Tinos" panose="020B0604020202020204" charset="0"/>
                <a:cs typeface="Tinos" panose="020B0604020202020204" charset="0"/>
              </a:rPr>
              <a:t>.</a:t>
            </a:r>
          </a:p>
          <a:p>
            <a:endParaRPr lang="en-US" altLang="ko-KR" sz="1600" dirty="0">
              <a:solidFill>
                <a:schemeClr val="tx1">
                  <a:lumMod val="75000"/>
                  <a:lumOff val="25000"/>
                </a:schemeClr>
              </a:solidFill>
              <a:latin typeface="Tinos" panose="020B0604020202020204" charset="0"/>
              <a:ea typeface="Tinos" panose="020B0604020202020204" charset="0"/>
              <a:cs typeface="Tinos" panose="020B0604020202020204" charset="0"/>
            </a:endParaRPr>
          </a:p>
        </p:txBody>
      </p:sp>
    </p:spTree>
    <p:extLst>
      <p:ext uri="{BB962C8B-B14F-4D97-AF65-F5344CB8AC3E}">
        <p14:creationId xmlns:p14="http://schemas.microsoft.com/office/powerpoint/2010/main" val="3065528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3479"/>
        <p:cNvGrpSpPr/>
        <p:nvPr/>
      </p:nvGrpSpPr>
      <p:grpSpPr>
        <a:xfrm>
          <a:off x="0" y="0"/>
          <a:ext cx="0" cy="0"/>
          <a:chOff x="0" y="0"/>
          <a:chExt cx="0" cy="0"/>
        </a:xfrm>
      </p:grpSpPr>
      <p:sp>
        <p:nvSpPr>
          <p:cNvPr id="3480" name="Google Shape;3480;p36"/>
          <p:cNvSpPr txBox="1">
            <a:spLocks noGrp="1"/>
          </p:cNvSpPr>
          <p:nvPr>
            <p:ph type="title"/>
          </p:nvPr>
        </p:nvSpPr>
        <p:spPr>
          <a:xfrm>
            <a:off x="713100" y="2554750"/>
            <a:ext cx="444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Data</a:t>
            </a:r>
            <a:endParaRPr dirty="0"/>
          </a:p>
        </p:txBody>
      </p:sp>
      <p:sp>
        <p:nvSpPr>
          <p:cNvPr id="3482" name="Google Shape;3482;p36"/>
          <p:cNvSpPr txBox="1">
            <a:spLocks noGrp="1"/>
          </p:cNvSpPr>
          <p:nvPr>
            <p:ph type="title" idx="2"/>
          </p:nvPr>
        </p:nvSpPr>
        <p:spPr>
          <a:xfrm>
            <a:off x="2285150" y="1457125"/>
            <a:ext cx="1296600" cy="9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tx1"/>
                </a:solidFill>
              </a:rPr>
              <a:t>02</a:t>
            </a:r>
            <a:endParaRPr dirty="0">
              <a:solidFill>
                <a:schemeClr val="tx1"/>
              </a:solidFill>
            </a:endParaRPr>
          </a:p>
        </p:txBody>
      </p:sp>
      <p:grpSp>
        <p:nvGrpSpPr>
          <p:cNvPr id="3483" name="Google Shape;3483;p36"/>
          <p:cNvGrpSpPr/>
          <p:nvPr/>
        </p:nvGrpSpPr>
        <p:grpSpPr>
          <a:xfrm>
            <a:off x="5217186" y="1022698"/>
            <a:ext cx="6344145" cy="4283555"/>
            <a:chOff x="9834668" y="914837"/>
            <a:chExt cx="5944107" cy="4013449"/>
          </a:xfrm>
        </p:grpSpPr>
        <p:grpSp>
          <p:nvGrpSpPr>
            <p:cNvPr id="3484" name="Google Shape;3484;p36"/>
            <p:cNvGrpSpPr/>
            <p:nvPr/>
          </p:nvGrpSpPr>
          <p:grpSpPr>
            <a:xfrm rot="1288710" flipH="1">
              <a:off x="10003500" y="1985343"/>
              <a:ext cx="5606444" cy="1985482"/>
              <a:chOff x="2379900" y="2093818"/>
              <a:chExt cx="1153589" cy="408543"/>
            </a:xfrm>
          </p:grpSpPr>
          <p:sp>
            <p:nvSpPr>
              <p:cNvPr id="3485" name="Google Shape;3485;p36"/>
              <p:cNvSpPr/>
              <p:nvPr/>
            </p:nvSpPr>
            <p:spPr>
              <a:xfrm>
                <a:off x="2379900" y="2093818"/>
                <a:ext cx="1153589" cy="408543"/>
              </a:xfrm>
              <a:custGeom>
                <a:avLst/>
                <a:gdLst/>
                <a:ahLst/>
                <a:cxnLst/>
                <a:rect l="l" t="t" r="r" b="b"/>
                <a:pathLst>
                  <a:path w="9832" h="3482" extrusionOk="0">
                    <a:moveTo>
                      <a:pt x="220" y="0"/>
                    </a:moveTo>
                    <a:cubicBezTo>
                      <a:pt x="206" y="0"/>
                      <a:pt x="193" y="1"/>
                      <a:pt x="179" y="3"/>
                    </a:cubicBezTo>
                    <a:cubicBezTo>
                      <a:pt x="125" y="12"/>
                      <a:pt x="63" y="38"/>
                      <a:pt x="27" y="92"/>
                    </a:cubicBezTo>
                    <a:cubicBezTo>
                      <a:pt x="1" y="136"/>
                      <a:pt x="18" y="217"/>
                      <a:pt x="72" y="244"/>
                    </a:cubicBezTo>
                    <a:cubicBezTo>
                      <a:pt x="90" y="288"/>
                      <a:pt x="125" y="377"/>
                      <a:pt x="170" y="395"/>
                    </a:cubicBezTo>
                    <a:cubicBezTo>
                      <a:pt x="1963" y="1189"/>
                      <a:pt x="4818" y="2625"/>
                      <a:pt x="8101" y="3179"/>
                    </a:cubicBezTo>
                    <a:cubicBezTo>
                      <a:pt x="8360" y="3223"/>
                      <a:pt x="8511" y="3348"/>
                      <a:pt x="8743" y="3482"/>
                    </a:cubicBezTo>
                    <a:cubicBezTo>
                      <a:pt x="8868" y="3446"/>
                      <a:pt x="8922" y="3411"/>
                      <a:pt x="9047" y="3375"/>
                    </a:cubicBezTo>
                    <a:cubicBezTo>
                      <a:pt x="9128" y="3351"/>
                      <a:pt x="9208" y="3346"/>
                      <a:pt x="9284" y="3346"/>
                    </a:cubicBezTo>
                    <a:cubicBezTo>
                      <a:pt x="9331" y="3346"/>
                      <a:pt x="9377" y="3348"/>
                      <a:pt x="9422" y="3348"/>
                    </a:cubicBezTo>
                    <a:cubicBezTo>
                      <a:pt x="9573" y="3348"/>
                      <a:pt x="9711" y="3328"/>
                      <a:pt x="9832" y="3152"/>
                    </a:cubicBezTo>
                    <a:lnTo>
                      <a:pt x="9832" y="3152"/>
                    </a:lnTo>
                    <a:cubicBezTo>
                      <a:pt x="9675" y="3192"/>
                      <a:pt x="9530" y="3209"/>
                      <a:pt x="9389" y="3209"/>
                    </a:cubicBezTo>
                    <a:cubicBezTo>
                      <a:pt x="9065" y="3209"/>
                      <a:pt x="8765" y="3120"/>
                      <a:pt x="8404" y="3027"/>
                    </a:cubicBezTo>
                    <a:cubicBezTo>
                      <a:pt x="7771" y="2857"/>
                      <a:pt x="7129" y="2688"/>
                      <a:pt x="6486" y="2518"/>
                    </a:cubicBezTo>
                    <a:cubicBezTo>
                      <a:pt x="6370" y="2492"/>
                      <a:pt x="6254" y="2465"/>
                      <a:pt x="6147" y="2411"/>
                    </a:cubicBezTo>
                    <a:cubicBezTo>
                      <a:pt x="6076" y="2376"/>
                      <a:pt x="6013" y="2340"/>
                      <a:pt x="5942" y="2304"/>
                    </a:cubicBezTo>
                    <a:cubicBezTo>
                      <a:pt x="5773" y="2233"/>
                      <a:pt x="5585" y="2224"/>
                      <a:pt x="5425" y="2144"/>
                    </a:cubicBezTo>
                    <a:cubicBezTo>
                      <a:pt x="5005" y="1939"/>
                      <a:pt x="4470" y="1885"/>
                      <a:pt x="4042" y="1689"/>
                    </a:cubicBezTo>
                    <a:cubicBezTo>
                      <a:pt x="3640" y="1501"/>
                      <a:pt x="982" y="360"/>
                      <a:pt x="589" y="136"/>
                    </a:cubicBezTo>
                    <a:cubicBezTo>
                      <a:pt x="476" y="72"/>
                      <a:pt x="349" y="0"/>
                      <a:pt x="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2379900" y="2098276"/>
                <a:ext cx="1153589" cy="404085"/>
              </a:xfrm>
              <a:custGeom>
                <a:avLst/>
                <a:gdLst/>
                <a:ahLst/>
                <a:cxnLst/>
                <a:rect l="l" t="t" r="r" b="b"/>
                <a:pathLst>
                  <a:path w="9832" h="3444" extrusionOk="0">
                    <a:moveTo>
                      <a:pt x="81" y="0"/>
                    </a:moveTo>
                    <a:cubicBezTo>
                      <a:pt x="54" y="18"/>
                      <a:pt x="45" y="27"/>
                      <a:pt x="27" y="54"/>
                    </a:cubicBezTo>
                    <a:cubicBezTo>
                      <a:pt x="1" y="98"/>
                      <a:pt x="18" y="179"/>
                      <a:pt x="72" y="206"/>
                    </a:cubicBezTo>
                    <a:cubicBezTo>
                      <a:pt x="90" y="250"/>
                      <a:pt x="125" y="339"/>
                      <a:pt x="170" y="357"/>
                    </a:cubicBezTo>
                    <a:cubicBezTo>
                      <a:pt x="1963" y="1151"/>
                      <a:pt x="4818" y="2587"/>
                      <a:pt x="8101" y="3141"/>
                    </a:cubicBezTo>
                    <a:cubicBezTo>
                      <a:pt x="8360" y="3185"/>
                      <a:pt x="8511" y="3310"/>
                      <a:pt x="8743" y="3444"/>
                    </a:cubicBezTo>
                    <a:cubicBezTo>
                      <a:pt x="8868" y="3408"/>
                      <a:pt x="8922" y="3373"/>
                      <a:pt x="9047" y="3337"/>
                    </a:cubicBezTo>
                    <a:cubicBezTo>
                      <a:pt x="9128" y="3313"/>
                      <a:pt x="9208" y="3308"/>
                      <a:pt x="9284" y="3308"/>
                    </a:cubicBezTo>
                    <a:cubicBezTo>
                      <a:pt x="9331" y="3308"/>
                      <a:pt x="9377" y="3310"/>
                      <a:pt x="9422" y="3310"/>
                    </a:cubicBezTo>
                    <a:cubicBezTo>
                      <a:pt x="9573" y="3310"/>
                      <a:pt x="9711" y="3290"/>
                      <a:pt x="9832" y="3114"/>
                    </a:cubicBezTo>
                    <a:lnTo>
                      <a:pt x="9832" y="3114"/>
                    </a:lnTo>
                    <a:cubicBezTo>
                      <a:pt x="9678" y="3156"/>
                      <a:pt x="9540" y="3170"/>
                      <a:pt x="9406" y="3170"/>
                    </a:cubicBezTo>
                    <a:cubicBezTo>
                      <a:pt x="9369" y="3170"/>
                      <a:pt x="9333" y="3169"/>
                      <a:pt x="9296" y="3167"/>
                    </a:cubicBezTo>
                    <a:cubicBezTo>
                      <a:pt x="9179" y="3186"/>
                      <a:pt x="9064" y="3198"/>
                      <a:pt x="8950" y="3198"/>
                    </a:cubicBezTo>
                    <a:cubicBezTo>
                      <a:pt x="8847" y="3198"/>
                      <a:pt x="8746" y="3188"/>
                      <a:pt x="8645" y="3167"/>
                    </a:cubicBezTo>
                    <a:cubicBezTo>
                      <a:pt x="8422" y="3132"/>
                      <a:pt x="8217" y="3051"/>
                      <a:pt x="8003" y="2980"/>
                    </a:cubicBezTo>
                    <a:cubicBezTo>
                      <a:pt x="7468" y="2810"/>
                      <a:pt x="6905" y="2730"/>
                      <a:pt x="6361" y="2596"/>
                    </a:cubicBezTo>
                    <a:cubicBezTo>
                      <a:pt x="5799" y="2463"/>
                      <a:pt x="5246" y="2275"/>
                      <a:pt x="4702" y="2070"/>
                    </a:cubicBezTo>
                    <a:cubicBezTo>
                      <a:pt x="3114" y="1481"/>
                      <a:pt x="1571" y="794"/>
                      <a:pt x="81" y="0"/>
                    </a:cubicBezTo>
                    <a:close/>
                  </a:path>
                </a:pathLst>
              </a:custGeom>
              <a:solidFill>
                <a:srgbClr val="3F423C">
                  <a:alpha val="49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36"/>
            <p:cNvGrpSpPr/>
            <p:nvPr/>
          </p:nvGrpSpPr>
          <p:grpSpPr>
            <a:xfrm flipH="1">
              <a:off x="10870616" y="914837"/>
              <a:ext cx="1819460" cy="2540338"/>
              <a:chOff x="5557637" y="2642505"/>
              <a:chExt cx="582190" cy="812856"/>
            </a:xfrm>
          </p:grpSpPr>
          <p:sp>
            <p:nvSpPr>
              <p:cNvPr id="3488" name="Google Shape;3488;p36"/>
              <p:cNvSpPr/>
              <p:nvPr/>
            </p:nvSpPr>
            <p:spPr>
              <a:xfrm>
                <a:off x="5814118" y="3263058"/>
                <a:ext cx="166609" cy="131058"/>
              </a:xfrm>
              <a:custGeom>
                <a:avLst/>
                <a:gdLst/>
                <a:ahLst/>
                <a:cxnLst/>
                <a:rect l="l" t="t" r="r" b="b"/>
                <a:pathLst>
                  <a:path w="1420" h="1117" extrusionOk="0">
                    <a:moveTo>
                      <a:pt x="125" y="1"/>
                    </a:moveTo>
                    <a:cubicBezTo>
                      <a:pt x="83" y="1"/>
                      <a:pt x="41" y="8"/>
                      <a:pt x="1" y="24"/>
                    </a:cubicBezTo>
                    <a:cubicBezTo>
                      <a:pt x="143" y="149"/>
                      <a:pt x="313" y="229"/>
                      <a:pt x="473" y="318"/>
                    </a:cubicBezTo>
                    <a:cubicBezTo>
                      <a:pt x="625" y="416"/>
                      <a:pt x="786" y="532"/>
                      <a:pt x="866" y="702"/>
                    </a:cubicBezTo>
                    <a:cubicBezTo>
                      <a:pt x="902" y="764"/>
                      <a:pt x="919" y="845"/>
                      <a:pt x="982" y="880"/>
                    </a:cubicBezTo>
                    <a:cubicBezTo>
                      <a:pt x="1009" y="862"/>
                      <a:pt x="1000" y="827"/>
                      <a:pt x="991" y="800"/>
                    </a:cubicBezTo>
                    <a:cubicBezTo>
                      <a:pt x="946" y="693"/>
                      <a:pt x="893" y="595"/>
                      <a:pt x="839" y="506"/>
                    </a:cubicBezTo>
                    <a:lnTo>
                      <a:pt x="839" y="506"/>
                    </a:lnTo>
                    <a:cubicBezTo>
                      <a:pt x="973" y="648"/>
                      <a:pt x="1018" y="862"/>
                      <a:pt x="1116" y="1032"/>
                    </a:cubicBezTo>
                    <a:cubicBezTo>
                      <a:pt x="1134" y="1059"/>
                      <a:pt x="1151" y="1094"/>
                      <a:pt x="1187" y="1112"/>
                    </a:cubicBezTo>
                    <a:cubicBezTo>
                      <a:pt x="1187" y="1112"/>
                      <a:pt x="1195" y="1116"/>
                      <a:pt x="1203" y="1116"/>
                    </a:cubicBezTo>
                    <a:cubicBezTo>
                      <a:pt x="1207" y="1116"/>
                      <a:pt x="1211" y="1115"/>
                      <a:pt x="1214" y="1112"/>
                    </a:cubicBezTo>
                    <a:cubicBezTo>
                      <a:pt x="1223" y="1103"/>
                      <a:pt x="1214" y="1094"/>
                      <a:pt x="1214" y="1077"/>
                    </a:cubicBezTo>
                    <a:cubicBezTo>
                      <a:pt x="1134" y="880"/>
                      <a:pt x="1062" y="666"/>
                      <a:pt x="919" y="497"/>
                    </a:cubicBezTo>
                    <a:lnTo>
                      <a:pt x="919" y="497"/>
                    </a:lnTo>
                    <a:cubicBezTo>
                      <a:pt x="1116" y="604"/>
                      <a:pt x="1223" y="782"/>
                      <a:pt x="1339" y="970"/>
                    </a:cubicBezTo>
                    <a:cubicBezTo>
                      <a:pt x="1354" y="993"/>
                      <a:pt x="1376" y="1016"/>
                      <a:pt x="1405" y="1016"/>
                    </a:cubicBezTo>
                    <a:cubicBezTo>
                      <a:pt x="1410" y="1016"/>
                      <a:pt x="1414" y="1015"/>
                      <a:pt x="1419" y="1014"/>
                    </a:cubicBezTo>
                    <a:cubicBezTo>
                      <a:pt x="1374" y="871"/>
                      <a:pt x="1294" y="738"/>
                      <a:pt x="1187" y="622"/>
                    </a:cubicBezTo>
                    <a:cubicBezTo>
                      <a:pt x="1071" y="506"/>
                      <a:pt x="928" y="416"/>
                      <a:pt x="786" y="327"/>
                    </a:cubicBezTo>
                    <a:cubicBezTo>
                      <a:pt x="661" y="247"/>
                      <a:pt x="536" y="167"/>
                      <a:pt x="411" y="95"/>
                    </a:cubicBezTo>
                    <a:cubicBezTo>
                      <a:pt x="324" y="39"/>
                      <a:pt x="22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5814118" y="3263058"/>
                <a:ext cx="115218" cy="103368"/>
              </a:xfrm>
              <a:custGeom>
                <a:avLst/>
                <a:gdLst/>
                <a:ahLst/>
                <a:cxnLst/>
                <a:rect l="l" t="t" r="r" b="b"/>
                <a:pathLst>
                  <a:path w="982" h="881" extrusionOk="0">
                    <a:moveTo>
                      <a:pt x="125" y="1"/>
                    </a:moveTo>
                    <a:cubicBezTo>
                      <a:pt x="83" y="1"/>
                      <a:pt x="41" y="8"/>
                      <a:pt x="1" y="24"/>
                    </a:cubicBezTo>
                    <a:cubicBezTo>
                      <a:pt x="143" y="149"/>
                      <a:pt x="313" y="229"/>
                      <a:pt x="473" y="318"/>
                    </a:cubicBezTo>
                    <a:cubicBezTo>
                      <a:pt x="625" y="416"/>
                      <a:pt x="786" y="532"/>
                      <a:pt x="866" y="702"/>
                    </a:cubicBezTo>
                    <a:cubicBezTo>
                      <a:pt x="902" y="764"/>
                      <a:pt x="919" y="845"/>
                      <a:pt x="982" y="880"/>
                    </a:cubicBezTo>
                    <a:cubicBezTo>
                      <a:pt x="955" y="773"/>
                      <a:pt x="911" y="666"/>
                      <a:pt x="848" y="577"/>
                    </a:cubicBezTo>
                    <a:cubicBezTo>
                      <a:pt x="741" y="408"/>
                      <a:pt x="572" y="274"/>
                      <a:pt x="384" y="184"/>
                    </a:cubicBezTo>
                    <a:cubicBezTo>
                      <a:pt x="411" y="167"/>
                      <a:pt x="447" y="149"/>
                      <a:pt x="473" y="131"/>
                    </a:cubicBezTo>
                    <a:cubicBezTo>
                      <a:pt x="456" y="122"/>
                      <a:pt x="429" y="104"/>
                      <a:pt x="411" y="95"/>
                    </a:cubicBezTo>
                    <a:cubicBezTo>
                      <a:pt x="324" y="39"/>
                      <a:pt x="224" y="1"/>
                      <a:pt x="12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5905166" y="3304475"/>
                <a:ext cx="73449" cy="89171"/>
              </a:xfrm>
              <a:custGeom>
                <a:avLst/>
                <a:gdLst/>
                <a:ahLst/>
                <a:cxnLst/>
                <a:rect l="l" t="t" r="r" b="b"/>
                <a:pathLst>
                  <a:path w="626" h="760" extrusionOk="0">
                    <a:moveTo>
                      <a:pt x="1" y="1"/>
                    </a:moveTo>
                    <a:lnTo>
                      <a:pt x="1" y="1"/>
                    </a:lnTo>
                    <a:cubicBezTo>
                      <a:pt x="135" y="188"/>
                      <a:pt x="251" y="402"/>
                      <a:pt x="349" y="617"/>
                    </a:cubicBezTo>
                    <a:cubicBezTo>
                      <a:pt x="367" y="670"/>
                      <a:pt x="384" y="715"/>
                      <a:pt x="411" y="759"/>
                    </a:cubicBezTo>
                    <a:lnTo>
                      <a:pt x="438" y="759"/>
                    </a:lnTo>
                    <a:cubicBezTo>
                      <a:pt x="447" y="750"/>
                      <a:pt x="438" y="741"/>
                      <a:pt x="438" y="724"/>
                    </a:cubicBezTo>
                    <a:cubicBezTo>
                      <a:pt x="358" y="527"/>
                      <a:pt x="286" y="313"/>
                      <a:pt x="143" y="144"/>
                    </a:cubicBezTo>
                    <a:lnTo>
                      <a:pt x="143" y="144"/>
                    </a:lnTo>
                    <a:cubicBezTo>
                      <a:pt x="340" y="251"/>
                      <a:pt x="447" y="429"/>
                      <a:pt x="563" y="617"/>
                    </a:cubicBezTo>
                    <a:cubicBezTo>
                      <a:pt x="581" y="634"/>
                      <a:pt x="607" y="661"/>
                      <a:pt x="625" y="661"/>
                    </a:cubicBezTo>
                    <a:cubicBezTo>
                      <a:pt x="500" y="385"/>
                      <a:pt x="268" y="144"/>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5768125" y="2642505"/>
                <a:ext cx="371701" cy="634169"/>
              </a:xfrm>
              <a:custGeom>
                <a:avLst/>
                <a:gdLst/>
                <a:ahLst/>
                <a:cxnLst/>
                <a:rect l="l" t="t" r="r" b="b"/>
                <a:pathLst>
                  <a:path w="3168" h="5405" extrusionOk="0">
                    <a:moveTo>
                      <a:pt x="2437" y="0"/>
                    </a:moveTo>
                    <a:cubicBezTo>
                      <a:pt x="2301" y="0"/>
                      <a:pt x="2162" y="37"/>
                      <a:pt x="2043" y="103"/>
                    </a:cubicBezTo>
                    <a:cubicBezTo>
                      <a:pt x="1972" y="148"/>
                      <a:pt x="1909" y="201"/>
                      <a:pt x="1856" y="264"/>
                    </a:cubicBezTo>
                    <a:cubicBezTo>
                      <a:pt x="1793" y="362"/>
                      <a:pt x="1775" y="478"/>
                      <a:pt x="1758" y="585"/>
                    </a:cubicBezTo>
                    <a:cubicBezTo>
                      <a:pt x="1731" y="763"/>
                      <a:pt x="1713" y="942"/>
                      <a:pt x="1659" y="1111"/>
                    </a:cubicBezTo>
                    <a:cubicBezTo>
                      <a:pt x="1606" y="1281"/>
                      <a:pt x="1517" y="1441"/>
                      <a:pt x="1383" y="1557"/>
                    </a:cubicBezTo>
                    <a:cubicBezTo>
                      <a:pt x="553" y="2271"/>
                      <a:pt x="321" y="3475"/>
                      <a:pt x="80" y="4546"/>
                    </a:cubicBezTo>
                    <a:cubicBezTo>
                      <a:pt x="36" y="4733"/>
                      <a:pt x="0" y="4947"/>
                      <a:pt x="89" y="5126"/>
                    </a:cubicBezTo>
                    <a:cubicBezTo>
                      <a:pt x="172" y="5299"/>
                      <a:pt x="378" y="5404"/>
                      <a:pt x="578" y="5404"/>
                    </a:cubicBezTo>
                    <a:cubicBezTo>
                      <a:pt x="593" y="5404"/>
                      <a:pt x="609" y="5403"/>
                      <a:pt x="625" y="5402"/>
                    </a:cubicBezTo>
                    <a:cubicBezTo>
                      <a:pt x="830" y="5384"/>
                      <a:pt x="1026" y="5277"/>
                      <a:pt x="1187" y="5143"/>
                    </a:cubicBezTo>
                    <a:cubicBezTo>
                      <a:pt x="1347" y="5001"/>
                      <a:pt x="1481" y="4831"/>
                      <a:pt x="1624" y="4680"/>
                    </a:cubicBezTo>
                    <a:cubicBezTo>
                      <a:pt x="1882" y="4385"/>
                      <a:pt x="2186" y="4126"/>
                      <a:pt x="2444" y="3841"/>
                    </a:cubicBezTo>
                    <a:cubicBezTo>
                      <a:pt x="2712" y="3547"/>
                      <a:pt x="2944" y="3216"/>
                      <a:pt x="3042" y="2833"/>
                    </a:cubicBezTo>
                    <a:cubicBezTo>
                      <a:pt x="3114" y="2530"/>
                      <a:pt x="3167" y="2191"/>
                      <a:pt x="3051" y="1905"/>
                    </a:cubicBezTo>
                    <a:cubicBezTo>
                      <a:pt x="2926" y="1566"/>
                      <a:pt x="2926" y="1182"/>
                      <a:pt x="3033" y="870"/>
                    </a:cubicBezTo>
                    <a:cubicBezTo>
                      <a:pt x="3096" y="692"/>
                      <a:pt x="3140" y="496"/>
                      <a:pt x="3051" y="335"/>
                    </a:cubicBezTo>
                    <a:cubicBezTo>
                      <a:pt x="2962" y="174"/>
                      <a:pt x="2757" y="50"/>
                      <a:pt x="2578" y="14"/>
                    </a:cubicBezTo>
                    <a:cubicBezTo>
                      <a:pt x="2532" y="5"/>
                      <a:pt x="2485" y="0"/>
                      <a:pt x="2437" y="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6"/>
              <p:cNvSpPr/>
              <p:nvPr/>
            </p:nvSpPr>
            <p:spPr>
              <a:xfrm>
                <a:off x="5768125" y="2854401"/>
                <a:ext cx="202042" cy="414644"/>
              </a:xfrm>
              <a:custGeom>
                <a:avLst/>
                <a:gdLst/>
                <a:ahLst/>
                <a:cxnLst/>
                <a:rect l="l" t="t" r="r" b="b"/>
                <a:pathLst>
                  <a:path w="1722" h="3534" extrusionOk="0">
                    <a:moveTo>
                      <a:pt x="1133" y="1"/>
                    </a:moveTo>
                    <a:cubicBezTo>
                      <a:pt x="500" y="724"/>
                      <a:pt x="303" y="1776"/>
                      <a:pt x="80" y="2731"/>
                    </a:cubicBezTo>
                    <a:cubicBezTo>
                      <a:pt x="36" y="2927"/>
                      <a:pt x="0" y="3141"/>
                      <a:pt x="89" y="3320"/>
                    </a:cubicBezTo>
                    <a:cubicBezTo>
                      <a:pt x="134" y="3418"/>
                      <a:pt x="214" y="3489"/>
                      <a:pt x="303" y="3534"/>
                    </a:cubicBezTo>
                    <a:cubicBezTo>
                      <a:pt x="339" y="3462"/>
                      <a:pt x="366" y="3382"/>
                      <a:pt x="393" y="3311"/>
                    </a:cubicBezTo>
                    <a:cubicBezTo>
                      <a:pt x="482" y="3007"/>
                      <a:pt x="518" y="2686"/>
                      <a:pt x="669" y="2410"/>
                    </a:cubicBezTo>
                    <a:cubicBezTo>
                      <a:pt x="758" y="2231"/>
                      <a:pt x="901" y="2080"/>
                      <a:pt x="1026" y="1919"/>
                    </a:cubicBezTo>
                    <a:cubicBezTo>
                      <a:pt x="1204" y="1705"/>
                      <a:pt x="1356" y="1464"/>
                      <a:pt x="1490" y="1214"/>
                    </a:cubicBezTo>
                    <a:cubicBezTo>
                      <a:pt x="1615" y="973"/>
                      <a:pt x="1722" y="706"/>
                      <a:pt x="1659" y="438"/>
                    </a:cubicBezTo>
                    <a:cubicBezTo>
                      <a:pt x="1597" y="215"/>
                      <a:pt x="1356" y="81"/>
                      <a:pt x="1133"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6"/>
              <p:cNvSpPr/>
              <p:nvPr/>
            </p:nvSpPr>
            <p:spPr>
              <a:xfrm>
                <a:off x="6051710" y="2942398"/>
                <a:ext cx="67113" cy="95976"/>
              </a:xfrm>
              <a:custGeom>
                <a:avLst/>
                <a:gdLst/>
                <a:ahLst/>
                <a:cxnLst/>
                <a:rect l="l" t="t" r="r" b="b"/>
                <a:pathLst>
                  <a:path w="572" h="818" extrusionOk="0">
                    <a:moveTo>
                      <a:pt x="572" y="0"/>
                    </a:moveTo>
                    <a:lnTo>
                      <a:pt x="572" y="0"/>
                    </a:lnTo>
                    <a:cubicBezTo>
                      <a:pt x="500" y="170"/>
                      <a:pt x="420" y="286"/>
                      <a:pt x="322" y="446"/>
                    </a:cubicBezTo>
                    <a:cubicBezTo>
                      <a:pt x="277" y="509"/>
                      <a:pt x="242" y="571"/>
                      <a:pt x="170" y="616"/>
                    </a:cubicBezTo>
                    <a:cubicBezTo>
                      <a:pt x="161" y="625"/>
                      <a:pt x="152" y="625"/>
                      <a:pt x="143" y="625"/>
                    </a:cubicBezTo>
                    <a:cubicBezTo>
                      <a:pt x="135" y="616"/>
                      <a:pt x="126" y="598"/>
                      <a:pt x="126" y="589"/>
                    </a:cubicBezTo>
                    <a:cubicBezTo>
                      <a:pt x="126" y="527"/>
                      <a:pt x="143" y="464"/>
                      <a:pt x="170" y="402"/>
                    </a:cubicBezTo>
                    <a:cubicBezTo>
                      <a:pt x="206" y="277"/>
                      <a:pt x="259" y="134"/>
                      <a:pt x="304" y="0"/>
                    </a:cubicBezTo>
                    <a:lnTo>
                      <a:pt x="304" y="0"/>
                    </a:lnTo>
                    <a:cubicBezTo>
                      <a:pt x="206" y="232"/>
                      <a:pt x="117" y="464"/>
                      <a:pt x="27" y="696"/>
                    </a:cubicBezTo>
                    <a:cubicBezTo>
                      <a:pt x="10" y="732"/>
                      <a:pt x="1" y="794"/>
                      <a:pt x="45" y="812"/>
                    </a:cubicBezTo>
                    <a:cubicBezTo>
                      <a:pt x="53" y="816"/>
                      <a:pt x="61" y="818"/>
                      <a:pt x="69" y="818"/>
                    </a:cubicBezTo>
                    <a:cubicBezTo>
                      <a:pt x="96" y="818"/>
                      <a:pt x="121" y="797"/>
                      <a:pt x="135" y="776"/>
                    </a:cubicBezTo>
                    <a:cubicBezTo>
                      <a:pt x="349" y="562"/>
                      <a:pt x="500" y="286"/>
                      <a:pt x="572"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6011935" y="2943454"/>
                <a:ext cx="44116" cy="88467"/>
              </a:xfrm>
              <a:custGeom>
                <a:avLst/>
                <a:gdLst/>
                <a:ahLst/>
                <a:cxnLst/>
                <a:rect l="l" t="t" r="r" b="b"/>
                <a:pathLst>
                  <a:path w="376" h="754" extrusionOk="0">
                    <a:moveTo>
                      <a:pt x="242" y="0"/>
                    </a:moveTo>
                    <a:lnTo>
                      <a:pt x="242" y="0"/>
                    </a:lnTo>
                    <a:cubicBezTo>
                      <a:pt x="108" y="197"/>
                      <a:pt x="27" y="420"/>
                      <a:pt x="1" y="660"/>
                    </a:cubicBezTo>
                    <a:cubicBezTo>
                      <a:pt x="1" y="696"/>
                      <a:pt x="1" y="741"/>
                      <a:pt x="36" y="750"/>
                    </a:cubicBezTo>
                    <a:cubicBezTo>
                      <a:pt x="44" y="752"/>
                      <a:pt x="50" y="753"/>
                      <a:pt x="56" y="753"/>
                    </a:cubicBezTo>
                    <a:cubicBezTo>
                      <a:pt x="73" y="753"/>
                      <a:pt x="88" y="745"/>
                      <a:pt x="108" y="732"/>
                    </a:cubicBezTo>
                    <a:cubicBezTo>
                      <a:pt x="170" y="678"/>
                      <a:pt x="206" y="598"/>
                      <a:pt x="242" y="518"/>
                    </a:cubicBezTo>
                    <a:cubicBezTo>
                      <a:pt x="295" y="393"/>
                      <a:pt x="340" y="277"/>
                      <a:pt x="375" y="152"/>
                    </a:cubicBezTo>
                    <a:lnTo>
                      <a:pt x="375" y="152"/>
                    </a:lnTo>
                    <a:cubicBezTo>
                      <a:pt x="304" y="286"/>
                      <a:pt x="233" y="437"/>
                      <a:pt x="152" y="571"/>
                    </a:cubicBezTo>
                    <a:cubicBezTo>
                      <a:pt x="146" y="585"/>
                      <a:pt x="123" y="604"/>
                      <a:pt x="105" y="604"/>
                    </a:cubicBezTo>
                    <a:cubicBezTo>
                      <a:pt x="99" y="604"/>
                      <a:pt x="94" y="602"/>
                      <a:pt x="90" y="598"/>
                    </a:cubicBezTo>
                    <a:cubicBezTo>
                      <a:pt x="81" y="589"/>
                      <a:pt x="81" y="571"/>
                      <a:pt x="81" y="562"/>
                    </a:cubicBezTo>
                    <a:cubicBezTo>
                      <a:pt x="81" y="437"/>
                      <a:pt x="117" y="330"/>
                      <a:pt x="161" y="214"/>
                    </a:cubicBezTo>
                    <a:cubicBezTo>
                      <a:pt x="188" y="143"/>
                      <a:pt x="224" y="72"/>
                      <a:pt x="242"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6"/>
              <p:cNvSpPr/>
              <p:nvPr/>
            </p:nvSpPr>
            <p:spPr>
              <a:xfrm>
                <a:off x="6056989" y="2897344"/>
                <a:ext cx="32500" cy="49748"/>
              </a:xfrm>
              <a:custGeom>
                <a:avLst/>
                <a:gdLst/>
                <a:ahLst/>
                <a:cxnLst/>
                <a:rect l="l" t="t" r="r" b="b"/>
                <a:pathLst>
                  <a:path w="277" h="424" extrusionOk="0">
                    <a:moveTo>
                      <a:pt x="98" y="1"/>
                    </a:moveTo>
                    <a:cubicBezTo>
                      <a:pt x="27" y="108"/>
                      <a:pt x="0" y="242"/>
                      <a:pt x="18" y="366"/>
                    </a:cubicBezTo>
                    <a:cubicBezTo>
                      <a:pt x="18" y="393"/>
                      <a:pt x="27" y="411"/>
                      <a:pt x="45" y="420"/>
                    </a:cubicBezTo>
                    <a:cubicBezTo>
                      <a:pt x="50" y="422"/>
                      <a:pt x="54" y="424"/>
                      <a:pt x="59" y="424"/>
                    </a:cubicBezTo>
                    <a:cubicBezTo>
                      <a:pt x="72" y="424"/>
                      <a:pt x="85" y="415"/>
                      <a:pt x="98" y="402"/>
                    </a:cubicBezTo>
                    <a:cubicBezTo>
                      <a:pt x="152" y="358"/>
                      <a:pt x="179" y="295"/>
                      <a:pt x="205" y="233"/>
                    </a:cubicBezTo>
                    <a:cubicBezTo>
                      <a:pt x="232" y="170"/>
                      <a:pt x="259" y="99"/>
                      <a:pt x="277" y="36"/>
                    </a:cubicBezTo>
                    <a:lnTo>
                      <a:pt x="277" y="36"/>
                    </a:lnTo>
                    <a:cubicBezTo>
                      <a:pt x="241" y="126"/>
                      <a:pt x="188" y="179"/>
                      <a:pt x="125" y="251"/>
                    </a:cubicBezTo>
                    <a:cubicBezTo>
                      <a:pt x="116" y="259"/>
                      <a:pt x="107" y="259"/>
                      <a:pt x="98" y="259"/>
                    </a:cubicBezTo>
                    <a:cubicBezTo>
                      <a:pt x="96" y="261"/>
                      <a:pt x="94" y="261"/>
                      <a:pt x="92" y="261"/>
                    </a:cubicBezTo>
                    <a:cubicBezTo>
                      <a:pt x="78" y="261"/>
                      <a:pt x="70" y="239"/>
                      <a:pt x="63" y="224"/>
                    </a:cubicBezTo>
                    <a:cubicBezTo>
                      <a:pt x="63" y="152"/>
                      <a:pt x="72" y="63"/>
                      <a:pt x="98"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6"/>
              <p:cNvSpPr/>
              <p:nvPr/>
            </p:nvSpPr>
            <p:spPr>
              <a:xfrm>
                <a:off x="5944940" y="3047055"/>
                <a:ext cx="52447" cy="81544"/>
              </a:xfrm>
              <a:custGeom>
                <a:avLst/>
                <a:gdLst/>
                <a:ahLst/>
                <a:cxnLst/>
                <a:rect l="l" t="t" r="r" b="b"/>
                <a:pathLst>
                  <a:path w="447" h="695" extrusionOk="0">
                    <a:moveTo>
                      <a:pt x="313" y="0"/>
                    </a:moveTo>
                    <a:cubicBezTo>
                      <a:pt x="310" y="6"/>
                      <a:pt x="306" y="11"/>
                      <a:pt x="303" y="16"/>
                    </a:cubicBezTo>
                    <a:lnTo>
                      <a:pt x="303" y="16"/>
                    </a:lnTo>
                    <a:cubicBezTo>
                      <a:pt x="306" y="11"/>
                      <a:pt x="310" y="6"/>
                      <a:pt x="313" y="0"/>
                    </a:cubicBezTo>
                    <a:close/>
                    <a:moveTo>
                      <a:pt x="303" y="16"/>
                    </a:moveTo>
                    <a:lnTo>
                      <a:pt x="303" y="16"/>
                    </a:lnTo>
                    <a:cubicBezTo>
                      <a:pt x="181" y="207"/>
                      <a:pt x="62" y="399"/>
                      <a:pt x="10" y="607"/>
                    </a:cubicBezTo>
                    <a:cubicBezTo>
                      <a:pt x="1" y="643"/>
                      <a:pt x="1" y="678"/>
                      <a:pt x="28" y="687"/>
                    </a:cubicBezTo>
                    <a:cubicBezTo>
                      <a:pt x="33" y="693"/>
                      <a:pt x="40" y="695"/>
                      <a:pt x="48" y="695"/>
                    </a:cubicBezTo>
                    <a:cubicBezTo>
                      <a:pt x="66" y="695"/>
                      <a:pt x="87" y="685"/>
                      <a:pt x="99" y="678"/>
                    </a:cubicBezTo>
                    <a:cubicBezTo>
                      <a:pt x="188" y="616"/>
                      <a:pt x="259" y="545"/>
                      <a:pt x="322" y="455"/>
                    </a:cubicBezTo>
                    <a:cubicBezTo>
                      <a:pt x="384" y="366"/>
                      <a:pt x="402" y="348"/>
                      <a:pt x="447" y="232"/>
                    </a:cubicBezTo>
                    <a:lnTo>
                      <a:pt x="447" y="232"/>
                    </a:lnTo>
                    <a:cubicBezTo>
                      <a:pt x="375" y="357"/>
                      <a:pt x="277" y="455"/>
                      <a:pt x="170" y="536"/>
                    </a:cubicBezTo>
                    <a:cubicBezTo>
                      <a:pt x="156" y="543"/>
                      <a:pt x="141" y="556"/>
                      <a:pt x="132" y="556"/>
                    </a:cubicBezTo>
                    <a:cubicBezTo>
                      <a:pt x="129" y="556"/>
                      <a:pt x="127" y="555"/>
                      <a:pt x="126" y="554"/>
                    </a:cubicBezTo>
                    <a:cubicBezTo>
                      <a:pt x="108" y="536"/>
                      <a:pt x="108" y="518"/>
                      <a:pt x="108" y="491"/>
                    </a:cubicBezTo>
                    <a:cubicBezTo>
                      <a:pt x="151" y="328"/>
                      <a:pt x="211" y="164"/>
                      <a:pt x="303" y="16"/>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6"/>
              <p:cNvSpPr/>
              <p:nvPr/>
            </p:nvSpPr>
            <p:spPr>
              <a:xfrm>
                <a:off x="6009823" y="3061721"/>
                <a:ext cx="32618" cy="46697"/>
              </a:xfrm>
              <a:custGeom>
                <a:avLst/>
                <a:gdLst/>
                <a:ahLst/>
                <a:cxnLst/>
                <a:rect l="l" t="t" r="r" b="b"/>
                <a:pathLst>
                  <a:path w="278" h="398" extrusionOk="0">
                    <a:moveTo>
                      <a:pt x="153" y="0"/>
                    </a:moveTo>
                    <a:lnTo>
                      <a:pt x="153" y="0"/>
                    </a:lnTo>
                    <a:cubicBezTo>
                      <a:pt x="146" y="10"/>
                      <a:pt x="139" y="19"/>
                      <a:pt x="133" y="29"/>
                    </a:cubicBezTo>
                    <a:lnTo>
                      <a:pt x="133" y="29"/>
                    </a:lnTo>
                    <a:cubicBezTo>
                      <a:pt x="140" y="20"/>
                      <a:pt x="146" y="10"/>
                      <a:pt x="153" y="0"/>
                    </a:cubicBezTo>
                    <a:close/>
                    <a:moveTo>
                      <a:pt x="133" y="29"/>
                    </a:moveTo>
                    <a:cubicBezTo>
                      <a:pt x="69" y="127"/>
                      <a:pt x="9" y="226"/>
                      <a:pt x="1" y="348"/>
                    </a:cubicBezTo>
                    <a:cubicBezTo>
                      <a:pt x="1" y="357"/>
                      <a:pt x="1" y="375"/>
                      <a:pt x="10" y="384"/>
                    </a:cubicBezTo>
                    <a:cubicBezTo>
                      <a:pt x="16" y="394"/>
                      <a:pt x="25" y="398"/>
                      <a:pt x="35" y="398"/>
                    </a:cubicBezTo>
                    <a:cubicBezTo>
                      <a:pt x="51" y="398"/>
                      <a:pt x="70" y="386"/>
                      <a:pt x="81" y="375"/>
                    </a:cubicBezTo>
                    <a:cubicBezTo>
                      <a:pt x="170" y="304"/>
                      <a:pt x="224" y="214"/>
                      <a:pt x="277" y="116"/>
                    </a:cubicBezTo>
                    <a:lnTo>
                      <a:pt x="277" y="116"/>
                    </a:lnTo>
                    <a:cubicBezTo>
                      <a:pt x="242" y="179"/>
                      <a:pt x="161" y="223"/>
                      <a:pt x="90" y="250"/>
                    </a:cubicBezTo>
                    <a:cubicBezTo>
                      <a:pt x="82" y="173"/>
                      <a:pt x="95" y="95"/>
                      <a:pt x="133" y="29"/>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6"/>
              <p:cNvSpPr/>
              <p:nvPr/>
            </p:nvSpPr>
            <p:spPr>
              <a:xfrm>
                <a:off x="5773288" y="2817795"/>
                <a:ext cx="238767" cy="380149"/>
              </a:xfrm>
              <a:custGeom>
                <a:avLst/>
                <a:gdLst/>
                <a:ahLst/>
                <a:cxnLst/>
                <a:rect l="l" t="t" r="r" b="b"/>
                <a:pathLst>
                  <a:path w="2035" h="3240" extrusionOk="0">
                    <a:moveTo>
                      <a:pt x="1401" y="1"/>
                    </a:moveTo>
                    <a:cubicBezTo>
                      <a:pt x="1375" y="19"/>
                      <a:pt x="1357" y="45"/>
                      <a:pt x="1339" y="63"/>
                    </a:cubicBezTo>
                    <a:cubicBezTo>
                      <a:pt x="509" y="777"/>
                      <a:pt x="277" y="1981"/>
                      <a:pt x="36" y="3052"/>
                    </a:cubicBezTo>
                    <a:cubicBezTo>
                      <a:pt x="27" y="3105"/>
                      <a:pt x="10" y="3177"/>
                      <a:pt x="1" y="3239"/>
                    </a:cubicBezTo>
                    <a:cubicBezTo>
                      <a:pt x="99" y="3159"/>
                      <a:pt x="197" y="3078"/>
                      <a:pt x="295" y="2998"/>
                    </a:cubicBezTo>
                    <a:cubicBezTo>
                      <a:pt x="643" y="2722"/>
                      <a:pt x="1009" y="2472"/>
                      <a:pt x="1330" y="2160"/>
                    </a:cubicBezTo>
                    <a:cubicBezTo>
                      <a:pt x="1642" y="1847"/>
                      <a:pt x="1910" y="1464"/>
                      <a:pt x="1990" y="1027"/>
                    </a:cubicBezTo>
                    <a:cubicBezTo>
                      <a:pt x="2026" y="848"/>
                      <a:pt x="2035" y="661"/>
                      <a:pt x="1981" y="491"/>
                    </a:cubicBezTo>
                    <a:cubicBezTo>
                      <a:pt x="1928" y="313"/>
                      <a:pt x="1821" y="152"/>
                      <a:pt x="1660" y="72"/>
                    </a:cubicBezTo>
                    <a:cubicBezTo>
                      <a:pt x="1580" y="27"/>
                      <a:pt x="1491" y="1"/>
                      <a:pt x="1401"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6"/>
              <p:cNvSpPr/>
              <p:nvPr/>
            </p:nvSpPr>
            <p:spPr>
              <a:xfrm>
                <a:off x="6023433" y="2681107"/>
                <a:ext cx="72393" cy="141031"/>
              </a:xfrm>
              <a:custGeom>
                <a:avLst/>
                <a:gdLst/>
                <a:ahLst/>
                <a:cxnLst/>
                <a:rect l="l" t="t" r="r" b="b"/>
                <a:pathLst>
                  <a:path w="617" h="1202" extrusionOk="0">
                    <a:moveTo>
                      <a:pt x="230" y="0"/>
                    </a:moveTo>
                    <a:cubicBezTo>
                      <a:pt x="212" y="0"/>
                      <a:pt x="195" y="2"/>
                      <a:pt x="179" y="6"/>
                    </a:cubicBezTo>
                    <a:cubicBezTo>
                      <a:pt x="45" y="51"/>
                      <a:pt x="1" y="238"/>
                      <a:pt x="10" y="354"/>
                    </a:cubicBezTo>
                    <a:cubicBezTo>
                      <a:pt x="19" y="488"/>
                      <a:pt x="81" y="613"/>
                      <a:pt x="117" y="738"/>
                    </a:cubicBezTo>
                    <a:cubicBezTo>
                      <a:pt x="161" y="889"/>
                      <a:pt x="179" y="1050"/>
                      <a:pt x="170" y="1201"/>
                    </a:cubicBezTo>
                    <a:cubicBezTo>
                      <a:pt x="384" y="1014"/>
                      <a:pt x="536" y="755"/>
                      <a:pt x="590" y="479"/>
                    </a:cubicBezTo>
                    <a:cubicBezTo>
                      <a:pt x="607" y="363"/>
                      <a:pt x="616" y="229"/>
                      <a:pt x="536" y="140"/>
                    </a:cubicBezTo>
                    <a:cubicBezTo>
                      <a:pt x="483" y="64"/>
                      <a:pt x="338" y="0"/>
                      <a:pt x="230"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6"/>
              <p:cNvSpPr/>
              <p:nvPr/>
            </p:nvSpPr>
            <p:spPr>
              <a:xfrm>
                <a:off x="6095708" y="2657641"/>
                <a:ext cx="40948" cy="102781"/>
              </a:xfrm>
              <a:custGeom>
                <a:avLst/>
                <a:gdLst/>
                <a:ahLst/>
                <a:cxnLst/>
                <a:rect l="l" t="t" r="r" b="b"/>
                <a:pathLst>
                  <a:path w="349" h="876" extrusionOk="0">
                    <a:moveTo>
                      <a:pt x="63" y="1"/>
                    </a:moveTo>
                    <a:cubicBezTo>
                      <a:pt x="18" y="144"/>
                      <a:pt x="0" y="286"/>
                      <a:pt x="18" y="438"/>
                    </a:cubicBezTo>
                    <a:cubicBezTo>
                      <a:pt x="27" y="518"/>
                      <a:pt x="45" y="599"/>
                      <a:pt x="81" y="679"/>
                    </a:cubicBezTo>
                    <a:cubicBezTo>
                      <a:pt x="107" y="750"/>
                      <a:pt x="152" y="813"/>
                      <a:pt x="206" y="875"/>
                    </a:cubicBezTo>
                    <a:cubicBezTo>
                      <a:pt x="214" y="830"/>
                      <a:pt x="232" y="786"/>
                      <a:pt x="241" y="741"/>
                    </a:cubicBezTo>
                    <a:cubicBezTo>
                      <a:pt x="304" y="563"/>
                      <a:pt x="348" y="367"/>
                      <a:pt x="259" y="206"/>
                    </a:cubicBezTo>
                    <a:cubicBezTo>
                      <a:pt x="214" y="126"/>
                      <a:pt x="152" y="54"/>
                      <a:pt x="63"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6"/>
              <p:cNvSpPr/>
              <p:nvPr/>
            </p:nvSpPr>
            <p:spPr>
              <a:xfrm>
                <a:off x="5968993" y="2646143"/>
                <a:ext cx="61950" cy="98557"/>
              </a:xfrm>
              <a:custGeom>
                <a:avLst/>
                <a:gdLst/>
                <a:ahLst/>
                <a:cxnLst/>
                <a:rect l="l" t="t" r="r" b="b"/>
                <a:pathLst>
                  <a:path w="528" h="840" extrusionOk="0">
                    <a:moveTo>
                      <a:pt x="518" y="1"/>
                    </a:moveTo>
                    <a:cubicBezTo>
                      <a:pt x="456" y="19"/>
                      <a:pt x="385" y="45"/>
                      <a:pt x="331" y="72"/>
                    </a:cubicBezTo>
                    <a:cubicBezTo>
                      <a:pt x="260" y="117"/>
                      <a:pt x="197" y="170"/>
                      <a:pt x="144" y="233"/>
                    </a:cubicBezTo>
                    <a:cubicBezTo>
                      <a:pt x="81" y="331"/>
                      <a:pt x="63" y="447"/>
                      <a:pt x="46" y="554"/>
                    </a:cubicBezTo>
                    <a:cubicBezTo>
                      <a:pt x="37" y="652"/>
                      <a:pt x="19" y="750"/>
                      <a:pt x="1" y="839"/>
                    </a:cubicBezTo>
                    <a:cubicBezTo>
                      <a:pt x="108" y="830"/>
                      <a:pt x="215" y="768"/>
                      <a:pt x="286" y="688"/>
                    </a:cubicBezTo>
                    <a:cubicBezTo>
                      <a:pt x="438" y="545"/>
                      <a:pt x="527" y="331"/>
                      <a:pt x="527" y="126"/>
                    </a:cubicBezTo>
                    <a:cubicBezTo>
                      <a:pt x="527" y="81"/>
                      <a:pt x="527" y="36"/>
                      <a:pt x="518"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6"/>
              <p:cNvSpPr/>
              <p:nvPr/>
            </p:nvSpPr>
            <p:spPr>
              <a:xfrm>
                <a:off x="5755571" y="3179050"/>
                <a:ext cx="66526" cy="94216"/>
              </a:xfrm>
              <a:custGeom>
                <a:avLst/>
                <a:gdLst/>
                <a:ahLst/>
                <a:cxnLst/>
                <a:rect l="l" t="t" r="r" b="b"/>
                <a:pathLst>
                  <a:path w="567" h="803" extrusionOk="0">
                    <a:moveTo>
                      <a:pt x="404" y="0"/>
                    </a:moveTo>
                    <a:cubicBezTo>
                      <a:pt x="370" y="0"/>
                      <a:pt x="333" y="21"/>
                      <a:pt x="294" y="71"/>
                    </a:cubicBezTo>
                    <a:cubicBezTo>
                      <a:pt x="161" y="240"/>
                      <a:pt x="62" y="437"/>
                      <a:pt x="18" y="633"/>
                    </a:cubicBezTo>
                    <a:cubicBezTo>
                      <a:pt x="9" y="669"/>
                      <a:pt x="0" y="704"/>
                      <a:pt x="18" y="740"/>
                    </a:cubicBezTo>
                    <a:cubicBezTo>
                      <a:pt x="39" y="782"/>
                      <a:pt x="87" y="796"/>
                      <a:pt x="133" y="796"/>
                    </a:cubicBezTo>
                    <a:cubicBezTo>
                      <a:pt x="146" y="796"/>
                      <a:pt x="158" y="795"/>
                      <a:pt x="170" y="793"/>
                    </a:cubicBezTo>
                    <a:cubicBezTo>
                      <a:pt x="196" y="789"/>
                      <a:pt x="225" y="785"/>
                      <a:pt x="254" y="785"/>
                    </a:cubicBezTo>
                    <a:cubicBezTo>
                      <a:pt x="283" y="785"/>
                      <a:pt x="312" y="789"/>
                      <a:pt x="339" y="802"/>
                    </a:cubicBezTo>
                    <a:cubicBezTo>
                      <a:pt x="357" y="704"/>
                      <a:pt x="393" y="606"/>
                      <a:pt x="437" y="508"/>
                    </a:cubicBezTo>
                    <a:cubicBezTo>
                      <a:pt x="473" y="437"/>
                      <a:pt x="509" y="374"/>
                      <a:pt x="526" y="303"/>
                    </a:cubicBezTo>
                    <a:cubicBezTo>
                      <a:pt x="566" y="176"/>
                      <a:pt x="502" y="0"/>
                      <a:pt x="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6"/>
              <p:cNvSpPr/>
              <p:nvPr/>
            </p:nvSpPr>
            <p:spPr>
              <a:xfrm>
                <a:off x="5994218" y="2678173"/>
                <a:ext cx="16778" cy="15253"/>
              </a:xfrm>
              <a:custGeom>
                <a:avLst/>
                <a:gdLst/>
                <a:ahLst/>
                <a:cxnLst/>
                <a:rect l="l" t="t" r="r" b="b"/>
                <a:pathLst>
                  <a:path w="143" h="130" extrusionOk="0">
                    <a:moveTo>
                      <a:pt x="34" y="1"/>
                    </a:moveTo>
                    <a:cubicBezTo>
                      <a:pt x="28" y="1"/>
                      <a:pt x="22" y="2"/>
                      <a:pt x="18" y="4"/>
                    </a:cubicBezTo>
                    <a:cubicBezTo>
                      <a:pt x="0" y="22"/>
                      <a:pt x="9" y="67"/>
                      <a:pt x="45" y="93"/>
                    </a:cubicBezTo>
                    <a:cubicBezTo>
                      <a:pt x="62" y="117"/>
                      <a:pt x="88" y="129"/>
                      <a:pt x="109" y="129"/>
                    </a:cubicBezTo>
                    <a:cubicBezTo>
                      <a:pt x="119" y="129"/>
                      <a:pt x="128" y="126"/>
                      <a:pt x="134" y="120"/>
                    </a:cubicBezTo>
                    <a:cubicBezTo>
                      <a:pt x="143" y="102"/>
                      <a:pt x="134" y="67"/>
                      <a:pt x="107" y="31"/>
                    </a:cubicBezTo>
                    <a:cubicBezTo>
                      <a:pt x="80" y="11"/>
                      <a:pt x="54"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6"/>
              <p:cNvSpPr/>
              <p:nvPr/>
            </p:nvSpPr>
            <p:spPr>
              <a:xfrm>
                <a:off x="6106150" y="2696359"/>
                <a:ext cx="16896" cy="15253"/>
              </a:xfrm>
              <a:custGeom>
                <a:avLst/>
                <a:gdLst/>
                <a:ahLst/>
                <a:cxnLst/>
                <a:rect l="l" t="t" r="r" b="b"/>
                <a:pathLst>
                  <a:path w="144" h="130" extrusionOk="0">
                    <a:moveTo>
                      <a:pt x="109" y="1"/>
                    </a:moveTo>
                    <a:cubicBezTo>
                      <a:pt x="89" y="1"/>
                      <a:pt x="63" y="13"/>
                      <a:pt x="45" y="37"/>
                    </a:cubicBezTo>
                    <a:cubicBezTo>
                      <a:pt x="10" y="63"/>
                      <a:pt x="1" y="108"/>
                      <a:pt x="18" y="126"/>
                    </a:cubicBezTo>
                    <a:cubicBezTo>
                      <a:pt x="23" y="128"/>
                      <a:pt x="28" y="129"/>
                      <a:pt x="35" y="129"/>
                    </a:cubicBezTo>
                    <a:cubicBezTo>
                      <a:pt x="54" y="129"/>
                      <a:pt x="81" y="119"/>
                      <a:pt x="108" y="99"/>
                    </a:cubicBezTo>
                    <a:cubicBezTo>
                      <a:pt x="134" y="63"/>
                      <a:pt x="143" y="28"/>
                      <a:pt x="134" y="10"/>
                    </a:cubicBezTo>
                    <a:cubicBezTo>
                      <a:pt x="128" y="4"/>
                      <a:pt x="120"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6"/>
              <p:cNvSpPr/>
              <p:nvPr/>
            </p:nvSpPr>
            <p:spPr>
              <a:xfrm>
                <a:off x="5956438" y="2709969"/>
                <a:ext cx="159217" cy="104776"/>
              </a:xfrm>
              <a:custGeom>
                <a:avLst/>
                <a:gdLst/>
                <a:ahLst/>
                <a:cxnLst/>
                <a:rect l="l" t="t" r="r" b="b"/>
                <a:pathLst>
                  <a:path w="1357" h="893" extrusionOk="0">
                    <a:moveTo>
                      <a:pt x="911" y="1"/>
                    </a:moveTo>
                    <a:cubicBezTo>
                      <a:pt x="839" y="135"/>
                      <a:pt x="715" y="233"/>
                      <a:pt x="590" y="313"/>
                    </a:cubicBezTo>
                    <a:cubicBezTo>
                      <a:pt x="456" y="411"/>
                      <a:pt x="304" y="500"/>
                      <a:pt x="144" y="545"/>
                    </a:cubicBezTo>
                    <a:cubicBezTo>
                      <a:pt x="108" y="554"/>
                      <a:pt x="72" y="554"/>
                      <a:pt x="45" y="554"/>
                    </a:cubicBezTo>
                    <a:cubicBezTo>
                      <a:pt x="28" y="590"/>
                      <a:pt x="19" y="625"/>
                      <a:pt x="1" y="652"/>
                    </a:cubicBezTo>
                    <a:cubicBezTo>
                      <a:pt x="28" y="661"/>
                      <a:pt x="54" y="670"/>
                      <a:pt x="81" y="670"/>
                    </a:cubicBezTo>
                    <a:cubicBezTo>
                      <a:pt x="135" y="670"/>
                      <a:pt x="188" y="661"/>
                      <a:pt x="242" y="652"/>
                    </a:cubicBezTo>
                    <a:cubicBezTo>
                      <a:pt x="376" y="616"/>
                      <a:pt x="509" y="563"/>
                      <a:pt x="625" y="483"/>
                    </a:cubicBezTo>
                    <a:cubicBezTo>
                      <a:pt x="750" y="402"/>
                      <a:pt x="831" y="304"/>
                      <a:pt x="893" y="179"/>
                    </a:cubicBezTo>
                    <a:cubicBezTo>
                      <a:pt x="947" y="411"/>
                      <a:pt x="1071" y="625"/>
                      <a:pt x="1232" y="795"/>
                    </a:cubicBezTo>
                    <a:cubicBezTo>
                      <a:pt x="1268" y="839"/>
                      <a:pt x="1312" y="875"/>
                      <a:pt x="1357" y="893"/>
                    </a:cubicBezTo>
                    <a:cubicBezTo>
                      <a:pt x="1348" y="839"/>
                      <a:pt x="1348" y="777"/>
                      <a:pt x="1348" y="723"/>
                    </a:cubicBezTo>
                    <a:cubicBezTo>
                      <a:pt x="1232" y="670"/>
                      <a:pt x="1134" y="572"/>
                      <a:pt x="1071" y="456"/>
                    </a:cubicBezTo>
                    <a:cubicBezTo>
                      <a:pt x="991" y="313"/>
                      <a:pt x="947" y="161"/>
                      <a:pt x="911"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6"/>
              <p:cNvSpPr/>
              <p:nvPr/>
            </p:nvSpPr>
            <p:spPr>
              <a:xfrm>
                <a:off x="5945996" y="2790574"/>
                <a:ext cx="172827" cy="51391"/>
              </a:xfrm>
              <a:custGeom>
                <a:avLst/>
                <a:gdLst/>
                <a:ahLst/>
                <a:cxnLst/>
                <a:rect l="l" t="t" r="r" b="b"/>
                <a:pathLst>
                  <a:path w="1473" h="438" extrusionOk="0">
                    <a:moveTo>
                      <a:pt x="81" y="1"/>
                    </a:moveTo>
                    <a:cubicBezTo>
                      <a:pt x="54" y="45"/>
                      <a:pt x="27" y="99"/>
                      <a:pt x="1" y="144"/>
                    </a:cubicBezTo>
                    <a:cubicBezTo>
                      <a:pt x="192" y="247"/>
                      <a:pt x="398" y="344"/>
                      <a:pt x="612" y="344"/>
                    </a:cubicBezTo>
                    <a:cubicBezTo>
                      <a:pt x="637" y="344"/>
                      <a:pt x="662" y="343"/>
                      <a:pt x="688" y="340"/>
                    </a:cubicBezTo>
                    <a:cubicBezTo>
                      <a:pt x="767" y="325"/>
                      <a:pt x="846" y="299"/>
                      <a:pt x="930" y="299"/>
                    </a:cubicBezTo>
                    <a:cubicBezTo>
                      <a:pt x="950" y="299"/>
                      <a:pt x="970" y="301"/>
                      <a:pt x="991" y="304"/>
                    </a:cubicBezTo>
                    <a:cubicBezTo>
                      <a:pt x="1062" y="313"/>
                      <a:pt x="1125" y="349"/>
                      <a:pt x="1187" y="375"/>
                    </a:cubicBezTo>
                    <a:cubicBezTo>
                      <a:pt x="1276" y="411"/>
                      <a:pt x="1375" y="429"/>
                      <a:pt x="1473" y="438"/>
                    </a:cubicBezTo>
                    <a:cubicBezTo>
                      <a:pt x="1464" y="384"/>
                      <a:pt x="1455" y="340"/>
                      <a:pt x="1455" y="286"/>
                    </a:cubicBezTo>
                    <a:cubicBezTo>
                      <a:pt x="1375" y="286"/>
                      <a:pt x="1303" y="277"/>
                      <a:pt x="1232" y="251"/>
                    </a:cubicBezTo>
                    <a:cubicBezTo>
                      <a:pt x="1125" y="215"/>
                      <a:pt x="1027" y="152"/>
                      <a:pt x="920" y="152"/>
                    </a:cubicBezTo>
                    <a:cubicBezTo>
                      <a:pt x="908" y="151"/>
                      <a:pt x="896" y="151"/>
                      <a:pt x="885" y="151"/>
                    </a:cubicBezTo>
                    <a:cubicBezTo>
                      <a:pt x="814" y="151"/>
                      <a:pt x="739" y="170"/>
                      <a:pt x="670" y="170"/>
                    </a:cubicBezTo>
                    <a:cubicBezTo>
                      <a:pt x="650" y="172"/>
                      <a:pt x="631" y="173"/>
                      <a:pt x="612" y="173"/>
                    </a:cubicBezTo>
                    <a:cubicBezTo>
                      <a:pt x="428" y="173"/>
                      <a:pt x="251" y="98"/>
                      <a:pt x="81"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6"/>
              <p:cNvSpPr/>
              <p:nvPr/>
            </p:nvSpPr>
            <p:spPr>
              <a:xfrm>
                <a:off x="6028713" y="2678173"/>
                <a:ext cx="61833" cy="115687"/>
              </a:xfrm>
              <a:custGeom>
                <a:avLst/>
                <a:gdLst/>
                <a:ahLst/>
                <a:cxnLst/>
                <a:rect l="l" t="t" r="r" b="b"/>
                <a:pathLst>
                  <a:path w="527" h="986" extrusionOk="0">
                    <a:moveTo>
                      <a:pt x="253" y="1"/>
                    </a:moveTo>
                    <a:cubicBezTo>
                      <a:pt x="166" y="1"/>
                      <a:pt x="77" y="45"/>
                      <a:pt x="36" y="120"/>
                    </a:cubicBezTo>
                    <a:cubicBezTo>
                      <a:pt x="0" y="183"/>
                      <a:pt x="0" y="263"/>
                      <a:pt x="18" y="334"/>
                    </a:cubicBezTo>
                    <a:cubicBezTo>
                      <a:pt x="36" y="406"/>
                      <a:pt x="72" y="468"/>
                      <a:pt x="99" y="531"/>
                    </a:cubicBezTo>
                    <a:cubicBezTo>
                      <a:pt x="161" y="673"/>
                      <a:pt x="206" y="825"/>
                      <a:pt x="215" y="986"/>
                    </a:cubicBezTo>
                    <a:cubicBezTo>
                      <a:pt x="286" y="816"/>
                      <a:pt x="411" y="700"/>
                      <a:pt x="464" y="531"/>
                    </a:cubicBezTo>
                    <a:cubicBezTo>
                      <a:pt x="491" y="450"/>
                      <a:pt x="527" y="370"/>
                      <a:pt x="518" y="290"/>
                    </a:cubicBezTo>
                    <a:cubicBezTo>
                      <a:pt x="518" y="174"/>
                      <a:pt x="446" y="58"/>
                      <a:pt x="331" y="13"/>
                    </a:cubicBezTo>
                    <a:cubicBezTo>
                      <a:pt x="306" y="5"/>
                      <a:pt x="280"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6"/>
              <p:cNvSpPr/>
              <p:nvPr/>
            </p:nvSpPr>
            <p:spPr>
              <a:xfrm>
                <a:off x="6052766" y="2678173"/>
                <a:ext cx="15840" cy="113575"/>
              </a:xfrm>
              <a:custGeom>
                <a:avLst/>
                <a:gdLst/>
                <a:ahLst/>
                <a:cxnLst/>
                <a:rect l="l" t="t" r="r" b="b"/>
                <a:pathLst>
                  <a:path w="135" h="968" extrusionOk="0">
                    <a:moveTo>
                      <a:pt x="39" y="0"/>
                    </a:moveTo>
                    <a:cubicBezTo>
                      <a:pt x="28" y="0"/>
                      <a:pt x="18" y="1"/>
                      <a:pt x="10" y="4"/>
                    </a:cubicBezTo>
                    <a:cubicBezTo>
                      <a:pt x="81" y="299"/>
                      <a:pt x="54" y="611"/>
                      <a:pt x="1" y="914"/>
                    </a:cubicBezTo>
                    <a:cubicBezTo>
                      <a:pt x="10" y="932"/>
                      <a:pt x="10" y="950"/>
                      <a:pt x="10" y="968"/>
                    </a:cubicBezTo>
                    <a:cubicBezTo>
                      <a:pt x="90" y="655"/>
                      <a:pt x="134" y="325"/>
                      <a:pt x="99" y="4"/>
                    </a:cubicBezTo>
                    <a:cubicBezTo>
                      <a:pt x="81" y="4"/>
                      <a:pt x="59"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6"/>
              <p:cNvSpPr/>
              <p:nvPr/>
            </p:nvSpPr>
            <p:spPr>
              <a:xfrm>
                <a:off x="5939778" y="2878102"/>
                <a:ext cx="165435" cy="273379"/>
              </a:xfrm>
              <a:custGeom>
                <a:avLst/>
                <a:gdLst/>
                <a:ahLst/>
                <a:cxnLst/>
                <a:rect l="l" t="t" r="r" b="b"/>
                <a:pathLst>
                  <a:path w="1410" h="2330" extrusionOk="0">
                    <a:moveTo>
                      <a:pt x="1059" y="1"/>
                    </a:moveTo>
                    <a:cubicBezTo>
                      <a:pt x="934" y="1"/>
                      <a:pt x="925" y="248"/>
                      <a:pt x="883" y="379"/>
                    </a:cubicBezTo>
                    <a:cubicBezTo>
                      <a:pt x="821" y="611"/>
                      <a:pt x="705" y="825"/>
                      <a:pt x="589" y="1039"/>
                    </a:cubicBezTo>
                    <a:cubicBezTo>
                      <a:pt x="402" y="1351"/>
                      <a:pt x="196" y="1655"/>
                      <a:pt x="45" y="1994"/>
                    </a:cubicBezTo>
                    <a:cubicBezTo>
                      <a:pt x="27" y="2056"/>
                      <a:pt x="0" y="2118"/>
                      <a:pt x="0" y="2181"/>
                    </a:cubicBezTo>
                    <a:cubicBezTo>
                      <a:pt x="9" y="2243"/>
                      <a:pt x="45" y="2306"/>
                      <a:pt x="107" y="2324"/>
                    </a:cubicBezTo>
                    <a:cubicBezTo>
                      <a:pt x="119" y="2328"/>
                      <a:pt x="131" y="2329"/>
                      <a:pt x="143" y="2329"/>
                    </a:cubicBezTo>
                    <a:cubicBezTo>
                      <a:pt x="185" y="2329"/>
                      <a:pt x="226" y="2309"/>
                      <a:pt x="268" y="2288"/>
                    </a:cubicBezTo>
                    <a:cubicBezTo>
                      <a:pt x="723" y="2056"/>
                      <a:pt x="1035" y="1610"/>
                      <a:pt x="1231" y="1137"/>
                    </a:cubicBezTo>
                    <a:cubicBezTo>
                      <a:pt x="1338" y="869"/>
                      <a:pt x="1410" y="584"/>
                      <a:pt x="1338" y="307"/>
                    </a:cubicBezTo>
                    <a:cubicBezTo>
                      <a:pt x="1312" y="218"/>
                      <a:pt x="1276" y="129"/>
                      <a:pt x="1204" y="76"/>
                    </a:cubicBezTo>
                    <a:cubicBezTo>
                      <a:pt x="1143" y="22"/>
                      <a:pt x="1096" y="1"/>
                      <a:pt x="1059"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6"/>
              <p:cNvSpPr/>
              <p:nvPr/>
            </p:nvSpPr>
            <p:spPr>
              <a:xfrm>
                <a:off x="5799452" y="3170603"/>
                <a:ext cx="112167" cy="105949"/>
              </a:xfrm>
              <a:custGeom>
                <a:avLst/>
                <a:gdLst/>
                <a:ahLst/>
                <a:cxnLst/>
                <a:rect l="l" t="t" r="r" b="b"/>
                <a:pathLst>
                  <a:path w="956" h="903" extrusionOk="0">
                    <a:moveTo>
                      <a:pt x="955" y="0"/>
                    </a:moveTo>
                    <a:cubicBezTo>
                      <a:pt x="768" y="250"/>
                      <a:pt x="554" y="482"/>
                      <a:pt x="313" y="678"/>
                    </a:cubicBezTo>
                    <a:cubicBezTo>
                      <a:pt x="259" y="723"/>
                      <a:pt x="117" y="785"/>
                      <a:pt x="1" y="812"/>
                    </a:cubicBezTo>
                    <a:cubicBezTo>
                      <a:pt x="89" y="868"/>
                      <a:pt x="206" y="902"/>
                      <a:pt x="319" y="902"/>
                    </a:cubicBezTo>
                    <a:cubicBezTo>
                      <a:pt x="332" y="902"/>
                      <a:pt x="345" y="902"/>
                      <a:pt x="358" y="901"/>
                    </a:cubicBezTo>
                    <a:lnTo>
                      <a:pt x="375" y="901"/>
                    </a:lnTo>
                    <a:cubicBezTo>
                      <a:pt x="393" y="874"/>
                      <a:pt x="411" y="848"/>
                      <a:pt x="429" y="821"/>
                    </a:cubicBezTo>
                    <a:cubicBezTo>
                      <a:pt x="634" y="562"/>
                      <a:pt x="804" y="295"/>
                      <a:pt x="955"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6"/>
              <p:cNvSpPr/>
              <p:nvPr/>
            </p:nvSpPr>
            <p:spPr>
              <a:xfrm>
                <a:off x="5557637" y="2849239"/>
                <a:ext cx="414644" cy="454419"/>
              </a:xfrm>
              <a:custGeom>
                <a:avLst/>
                <a:gdLst/>
                <a:ahLst/>
                <a:cxnLst/>
                <a:rect l="l" t="t" r="r" b="b"/>
                <a:pathLst>
                  <a:path w="3534" h="3873" extrusionOk="0">
                    <a:moveTo>
                      <a:pt x="3074" y="0"/>
                    </a:moveTo>
                    <a:cubicBezTo>
                      <a:pt x="3009" y="0"/>
                      <a:pt x="2949" y="16"/>
                      <a:pt x="2918" y="54"/>
                    </a:cubicBezTo>
                    <a:cubicBezTo>
                      <a:pt x="2543" y="509"/>
                      <a:pt x="2017" y="812"/>
                      <a:pt x="1598" y="1231"/>
                    </a:cubicBezTo>
                    <a:cubicBezTo>
                      <a:pt x="1303" y="1526"/>
                      <a:pt x="1063" y="1874"/>
                      <a:pt x="848" y="2231"/>
                    </a:cubicBezTo>
                    <a:cubicBezTo>
                      <a:pt x="563" y="2686"/>
                      <a:pt x="295" y="3167"/>
                      <a:pt x="37" y="3640"/>
                    </a:cubicBezTo>
                    <a:cubicBezTo>
                      <a:pt x="19" y="3676"/>
                      <a:pt x="1" y="3711"/>
                      <a:pt x="1" y="3738"/>
                    </a:cubicBezTo>
                    <a:cubicBezTo>
                      <a:pt x="10" y="3774"/>
                      <a:pt x="37" y="3819"/>
                      <a:pt x="72" y="3819"/>
                    </a:cubicBezTo>
                    <a:cubicBezTo>
                      <a:pt x="81" y="3845"/>
                      <a:pt x="117" y="3872"/>
                      <a:pt x="153" y="3872"/>
                    </a:cubicBezTo>
                    <a:cubicBezTo>
                      <a:pt x="188" y="3863"/>
                      <a:pt x="224" y="3845"/>
                      <a:pt x="251" y="3819"/>
                    </a:cubicBezTo>
                    <a:cubicBezTo>
                      <a:pt x="279" y="3833"/>
                      <a:pt x="307" y="3839"/>
                      <a:pt x="335" y="3839"/>
                    </a:cubicBezTo>
                    <a:cubicBezTo>
                      <a:pt x="396" y="3839"/>
                      <a:pt x="455" y="3811"/>
                      <a:pt x="509" y="3774"/>
                    </a:cubicBezTo>
                    <a:cubicBezTo>
                      <a:pt x="1464" y="3114"/>
                      <a:pt x="2383" y="2382"/>
                      <a:pt x="3195" y="1544"/>
                    </a:cubicBezTo>
                    <a:cubicBezTo>
                      <a:pt x="3284" y="1446"/>
                      <a:pt x="3382" y="1347"/>
                      <a:pt x="3436" y="1223"/>
                    </a:cubicBezTo>
                    <a:cubicBezTo>
                      <a:pt x="3525" y="1044"/>
                      <a:pt x="3534" y="839"/>
                      <a:pt x="3516" y="643"/>
                    </a:cubicBezTo>
                    <a:cubicBezTo>
                      <a:pt x="3507" y="429"/>
                      <a:pt x="3462" y="206"/>
                      <a:pt x="3302" y="63"/>
                    </a:cubicBezTo>
                    <a:cubicBezTo>
                      <a:pt x="3256" y="27"/>
                      <a:pt x="3161" y="0"/>
                      <a:pt x="3074"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6"/>
              <p:cNvSpPr/>
              <p:nvPr/>
            </p:nvSpPr>
            <p:spPr>
              <a:xfrm>
                <a:off x="5758621" y="3082606"/>
                <a:ext cx="53502" cy="20415"/>
              </a:xfrm>
              <a:custGeom>
                <a:avLst/>
                <a:gdLst/>
                <a:ahLst/>
                <a:cxnLst/>
                <a:rect l="l" t="t" r="r" b="b"/>
                <a:pathLst>
                  <a:path w="456" h="174" extrusionOk="0">
                    <a:moveTo>
                      <a:pt x="456" y="1"/>
                    </a:moveTo>
                    <a:lnTo>
                      <a:pt x="456" y="1"/>
                    </a:lnTo>
                    <a:cubicBezTo>
                      <a:pt x="402" y="36"/>
                      <a:pt x="384" y="19"/>
                      <a:pt x="322" y="54"/>
                    </a:cubicBezTo>
                    <a:cubicBezTo>
                      <a:pt x="276" y="70"/>
                      <a:pt x="230" y="92"/>
                      <a:pt x="183" y="92"/>
                    </a:cubicBezTo>
                    <a:cubicBezTo>
                      <a:pt x="176" y="92"/>
                      <a:pt x="169" y="91"/>
                      <a:pt x="161" y="90"/>
                    </a:cubicBezTo>
                    <a:cubicBezTo>
                      <a:pt x="108" y="90"/>
                      <a:pt x="45" y="63"/>
                      <a:pt x="28" y="10"/>
                    </a:cubicBezTo>
                    <a:lnTo>
                      <a:pt x="28" y="10"/>
                    </a:lnTo>
                    <a:cubicBezTo>
                      <a:pt x="1" y="45"/>
                      <a:pt x="10" y="108"/>
                      <a:pt x="45" y="143"/>
                    </a:cubicBezTo>
                    <a:cubicBezTo>
                      <a:pt x="72" y="164"/>
                      <a:pt x="109" y="174"/>
                      <a:pt x="145" y="174"/>
                    </a:cubicBezTo>
                    <a:cubicBezTo>
                      <a:pt x="156" y="174"/>
                      <a:pt x="168" y="172"/>
                      <a:pt x="179" y="170"/>
                    </a:cubicBezTo>
                    <a:cubicBezTo>
                      <a:pt x="286" y="161"/>
                      <a:pt x="375" y="72"/>
                      <a:pt x="456"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6"/>
              <p:cNvSpPr/>
              <p:nvPr/>
            </p:nvSpPr>
            <p:spPr>
              <a:xfrm>
                <a:off x="5784786" y="3020891"/>
                <a:ext cx="81779" cy="35903"/>
              </a:xfrm>
              <a:custGeom>
                <a:avLst/>
                <a:gdLst/>
                <a:ahLst/>
                <a:cxnLst/>
                <a:rect l="l" t="t" r="r" b="b"/>
                <a:pathLst>
                  <a:path w="697" h="306" extrusionOk="0">
                    <a:moveTo>
                      <a:pt x="697" y="0"/>
                    </a:moveTo>
                    <a:lnTo>
                      <a:pt x="697" y="0"/>
                    </a:lnTo>
                    <a:cubicBezTo>
                      <a:pt x="616" y="81"/>
                      <a:pt x="527" y="152"/>
                      <a:pt x="420" y="188"/>
                    </a:cubicBezTo>
                    <a:cubicBezTo>
                      <a:pt x="373" y="207"/>
                      <a:pt x="322" y="218"/>
                      <a:pt x="273" y="218"/>
                    </a:cubicBezTo>
                    <a:cubicBezTo>
                      <a:pt x="210" y="218"/>
                      <a:pt x="149" y="201"/>
                      <a:pt x="99" y="161"/>
                    </a:cubicBezTo>
                    <a:cubicBezTo>
                      <a:pt x="54" y="125"/>
                      <a:pt x="28" y="72"/>
                      <a:pt x="19" y="9"/>
                    </a:cubicBezTo>
                    <a:lnTo>
                      <a:pt x="19" y="9"/>
                    </a:lnTo>
                    <a:cubicBezTo>
                      <a:pt x="1" y="90"/>
                      <a:pt x="10" y="161"/>
                      <a:pt x="63" y="223"/>
                    </a:cubicBezTo>
                    <a:cubicBezTo>
                      <a:pt x="111" y="271"/>
                      <a:pt x="181" y="305"/>
                      <a:pt x="253" y="305"/>
                    </a:cubicBezTo>
                    <a:cubicBezTo>
                      <a:pt x="261" y="305"/>
                      <a:pt x="269" y="305"/>
                      <a:pt x="277" y="304"/>
                    </a:cubicBezTo>
                    <a:cubicBezTo>
                      <a:pt x="367" y="295"/>
                      <a:pt x="438" y="241"/>
                      <a:pt x="500" y="188"/>
                    </a:cubicBezTo>
                    <a:cubicBezTo>
                      <a:pt x="572" y="125"/>
                      <a:pt x="643" y="72"/>
                      <a:pt x="697"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6"/>
              <p:cNvSpPr/>
              <p:nvPr/>
            </p:nvSpPr>
            <p:spPr>
              <a:xfrm>
                <a:off x="5814118" y="2966450"/>
                <a:ext cx="44116" cy="32735"/>
              </a:xfrm>
              <a:custGeom>
                <a:avLst/>
                <a:gdLst/>
                <a:ahLst/>
                <a:cxnLst/>
                <a:rect l="l" t="t" r="r" b="b"/>
                <a:pathLst>
                  <a:path w="376" h="279" extrusionOk="0">
                    <a:moveTo>
                      <a:pt x="72" y="1"/>
                    </a:moveTo>
                    <a:lnTo>
                      <a:pt x="72" y="1"/>
                    </a:lnTo>
                    <a:cubicBezTo>
                      <a:pt x="54" y="45"/>
                      <a:pt x="18" y="81"/>
                      <a:pt x="10" y="125"/>
                    </a:cubicBezTo>
                    <a:cubicBezTo>
                      <a:pt x="1" y="170"/>
                      <a:pt x="18" y="224"/>
                      <a:pt x="54" y="259"/>
                    </a:cubicBezTo>
                    <a:cubicBezTo>
                      <a:pt x="74" y="272"/>
                      <a:pt x="97" y="278"/>
                      <a:pt x="121" y="278"/>
                    </a:cubicBezTo>
                    <a:cubicBezTo>
                      <a:pt x="163" y="278"/>
                      <a:pt x="208" y="261"/>
                      <a:pt x="241" y="232"/>
                    </a:cubicBezTo>
                    <a:cubicBezTo>
                      <a:pt x="295" y="188"/>
                      <a:pt x="322" y="134"/>
                      <a:pt x="375" y="90"/>
                    </a:cubicBezTo>
                    <a:lnTo>
                      <a:pt x="375" y="90"/>
                    </a:lnTo>
                    <a:cubicBezTo>
                      <a:pt x="331" y="125"/>
                      <a:pt x="295" y="161"/>
                      <a:pt x="241" y="179"/>
                    </a:cubicBezTo>
                    <a:cubicBezTo>
                      <a:pt x="227" y="185"/>
                      <a:pt x="210" y="188"/>
                      <a:pt x="193" y="188"/>
                    </a:cubicBezTo>
                    <a:cubicBezTo>
                      <a:pt x="158" y="188"/>
                      <a:pt x="123" y="176"/>
                      <a:pt x="99" y="152"/>
                    </a:cubicBezTo>
                    <a:cubicBezTo>
                      <a:pt x="63" y="108"/>
                      <a:pt x="54" y="54"/>
                      <a:pt x="72"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6"/>
              <p:cNvSpPr/>
              <p:nvPr/>
            </p:nvSpPr>
            <p:spPr>
              <a:xfrm>
                <a:off x="5857061" y="2950728"/>
                <a:ext cx="38836" cy="37898"/>
              </a:xfrm>
              <a:custGeom>
                <a:avLst/>
                <a:gdLst/>
                <a:ahLst/>
                <a:cxnLst/>
                <a:rect l="l" t="t" r="r" b="b"/>
                <a:pathLst>
                  <a:path w="331" h="323" extrusionOk="0">
                    <a:moveTo>
                      <a:pt x="36" y="1"/>
                    </a:moveTo>
                    <a:cubicBezTo>
                      <a:pt x="0" y="63"/>
                      <a:pt x="0" y="152"/>
                      <a:pt x="36" y="215"/>
                    </a:cubicBezTo>
                    <a:cubicBezTo>
                      <a:pt x="69" y="280"/>
                      <a:pt x="139" y="323"/>
                      <a:pt x="212" y="323"/>
                    </a:cubicBezTo>
                    <a:cubicBezTo>
                      <a:pt x="219" y="323"/>
                      <a:pt x="226" y="323"/>
                      <a:pt x="232" y="322"/>
                    </a:cubicBezTo>
                    <a:cubicBezTo>
                      <a:pt x="268" y="322"/>
                      <a:pt x="304" y="313"/>
                      <a:pt x="330" y="286"/>
                    </a:cubicBezTo>
                    <a:lnTo>
                      <a:pt x="330" y="286"/>
                    </a:lnTo>
                    <a:cubicBezTo>
                      <a:pt x="320" y="289"/>
                      <a:pt x="308" y="290"/>
                      <a:pt x="297" y="290"/>
                    </a:cubicBezTo>
                    <a:cubicBezTo>
                      <a:pt x="233" y="290"/>
                      <a:pt x="162" y="251"/>
                      <a:pt x="116" y="206"/>
                    </a:cubicBezTo>
                    <a:cubicBezTo>
                      <a:pt x="63" y="161"/>
                      <a:pt x="27" y="72"/>
                      <a:pt x="36"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6"/>
              <p:cNvSpPr/>
              <p:nvPr/>
            </p:nvSpPr>
            <p:spPr>
              <a:xfrm>
                <a:off x="5860346" y="3009393"/>
                <a:ext cx="66995" cy="29567"/>
              </a:xfrm>
              <a:custGeom>
                <a:avLst/>
                <a:gdLst/>
                <a:ahLst/>
                <a:cxnLst/>
                <a:rect l="l" t="t" r="r" b="b"/>
                <a:pathLst>
                  <a:path w="571" h="252" extrusionOk="0">
                    <a:moveTo>
                      <a:pt x="44" y="0"/>
                    </a:moveTo>
                    <a:cubicBezTo>
                      <a:pt x="43" y="3"/>
                      <a:pt x="43" y="5"/>
                      <a:pt x="42" y="7"/>
                    </a:cubicBezTo>
                    <a:lnTo>
                      <a:pt x="42" y="7"/>
                    </a:lnTo>
                    <a:cubicBezTo>
                      <a:pt x="43" y="5"/>
                      <a:pt x="43" y="3"/>
                      <a:pt x="44" y="0"/>
                    </a:cubicBezTo>
                    <a:close/>
                    <a:moveTo>
                      <a:pt x="42" y="7"/>
                    </a:moveTo>
                    <a:cubicBezTo>
                      <a:pt x="31" y="52"/>
                      <a:pt x="0" y="118"/>
                      <a:pt x="17" y="152"/>
                    </a:cubicBezTo>
                    <a:cubicBezTo>
                      <a:pt x="41" y="216"/>
                      <a:pt x="108" y="251"/>
                      <a:pt x="174" y="251"/>
                    </a:cubicBezTo>
                    <a:cubicBezTo>
                      <a:pt x="181" y="251"/>
                      <a:pt x="188" y="251"/>
                      <a:pt x="195" y="250"/>
                    </a:cubicBezTo>
                    <a:cubicBezTo>
                      <a:pt x="267" y="250"/>
                      <a:pt x="329" y="214"/>
                      <a:pt x="392" y="179"/>
                    </a:cubicBezTo>
                    <a:cubicBezTo>
                      <a:pt x="463" y="125"/>
                      <a:pt x="499" y="107"/>
                      <a:pt x="570" y="45"/>
                    </a:cubicBezTo>
                    <a:lnTo>
                      <a:pt x="570" y="45"/>
                    </a:lnTo>
                    <a:cubicBezTo>
                      <a:pt x="499" y="107"/>
                      <a:pt x="427" y="143"/>
                      <a:pt x="338" y="170"/>
                    </a:cubicBezTo>
                    <a:cubicBezTo>
                      <a:pt x="304" y="180"/>
                      <a:pt x="264" y="187"/>
                      <a:pt x="225" y="187"/>
                    </a:cubicBezTo>
                    <a:cubicBezTo>
                      <a:pt x="193" y="187"/>
                      <a:pt x="161" y="182"/>
                      <a:pt x="133" y="170"/>
                    </a:cubicBezTo>
                    <a:cubicBezTo>
                      <a:pt x="73" y="144"/>
                      <a:pt x="29" y="76"/>
                      <a:pt x="42" y="7"/>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6"/>
              <p:cNvSpPr/>
              <p:nvPr/>
            </p:nvSpPr>
            <p:spPr>
              <a:xfrm>
                <a:off x="5889443" y="2958120"/>
                <a:ext cx="47284" cy="26869"/>
              </a:xfrm>
              <a:custGeom>
                <a:avLst/>
                <a:gdLst/>
                <a:ahLst/>
                <a:cxnLst/>
                <a:rect l="l" t="t" r="r" b="b"/>
                <a:pathLst>
                  <a:path w="403" h="229" extrusionOk="0">
                    <a:moveTo>
                      <a:pt x="402" y="0"/>
                    </a:moveTo>
                    <a:lnTo>
                      <a:pt x="402" y="0"/>
                    </a:lnTo>
                    <a:cubicBezTo>
                      <a:pt x="358" y="72"/>
                      <a:pt x="286" y="134"/>
                      <a:pt x="197" y="143"/>
                    </a:cubicBezTo>
                    <a:cubicBezTo>
                      <a:pt x="190" y="144"/>
                      <a:pt x="184" y="144"/>
                      <a:pt x="177" y="144"/>
                    </a:cubicBezTo>
                    <a:cubicBezTo>
                      <a:pt x="101" y="144"/>
                      <a:pt x="17" y="100"/>
                      <a:pt x="1" y="27"/>
                    </a:cubicBezTo>
                    <a:lnTo>
                      <a:pt x="1" y="27"/>
                    </a:lnTo>
                    <a:cubicBezTo>
                      <a:pt x="1" y="89"/>
                      <a:pt x="37" y="179"/>
                      <a:pt x="90" y="205"/>
                    </a:cubicBezTo>
                    <a:cubicBezTo>
                      <a:pt x="118" y="221"/>
                      <a:pt x="147" y="228"/>
                      <a:pt x="175" y="228"/>
                    </a:cubicBezTo>
                    <a:cubicBezTo>
                      <a:pt x="212" y="228"/>
                      <a:pt x="247" y="216"/>
                      <a:pt x="277" y="196"/>
                    </a:cubicBezTo>
                    <a:cubicBezTo>
                      <a:pt x="349" y="161"/>
                      <a:pt x="376" y="72"/>
                      <a:pt x="402"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6"/>
              <p:cNvSpPr/>
              <p:nvPr/>
            </p:nvSpPr>
            <p:spPr>
              <a:xfrm>
                <a:off x="5882169" y="2896288"/>
                <a:ext cx="51391" cy="36020"/>
              </a:xfrm>
              <a:custGeom>
                <a:avLst/>
                <a:gdLst/>
                <a:ahLst/>
                <a:cxnLst/>
                <a:rect l="l" t="t" r="r" b="b"/>
                <a:pathLst>
                  <a:path w="438" h="307" extrusionOk="0">
                    <a:moveTo>
                      <a:pt x="81" y="1"/>
                    </a:moveTo>
                    <a:cubicBezTo>
                      <a:pt x="68" y="14"/>
                      <a:pt x="57" y="29"/>
                      <a:pt x="50" y="45"/>
                    </a:cubicBezTo>
                    <a:lnTo>
                      <a:pt x="50" y="45"/>
                    </a:lnTo>
                    <a:cubicBezTo>
                      <a:pt x="60" y="29"/>
                      <a:pt x="71" y="13"/>
                      <a:pt x="81" y="1"/>
                    </a:cubicBezTo>
                    <a:close/>
                    <a:moveTo>
                      <a:pt x="50" y="45"/>
                    </a:moveTo>
                    <a:lnTo>
                      <a:pt x="50" y="45"/>
                    </a:lnTo>
                    <a:cubicBezTo>
                      <a:pt x="24" y="88"/>
                      <a:pt x="0" y="141"/>
                      <a:pt x="0" y="179"/>
                    </a:cubicBezTo>
                    <a:cubicBezTo>
                      <a:pt x="0" y="206"/>
                      <a:pt x="9" y="233"/>
                      <a:pt x="27" y="260"/>
                    </a:cubicBezTo>
                    <a:cubicBezTo>
                      <a:pt x="42" y="289"/>
                      <a:pt x="81" y="306"/>
                      <a:pt x="125" y="306"/>
                    </a:cubicBezTo>
                    <a:cubicBezTo>
                      <a:pt x="134" y="306"/>
                      <a:pt x="143" y="306"/>
                      <a:pt x="152" y="304"/>
                    </a:cubicBezTo>
                    <a:cubicBezTo>
                      <a:pt x="197" y="295"/>
                      <a:pt x="241" y="268"/>
                      <a:pt x="277" y="242"/>
                    </a:cubicBezTo>
                    <a:cubicBezTo>
                      <a:pt x="339" y="188"/>
                      <a:pt x="384" y="126"/>
                      <a:pt x="438" y="63"/>
                    </a:cubicBezTo>
                    <a:lnTo>
                      <a:pt x="438" y="63"/>
                    </a:lnTo>
                    <a:cubicBezTo>
                      <a:pt x="393" y="108"/>
                      <a:pt x="348" y="144"/>
                      <a:pt x="304" y="179"/>
                    </a:cubicBezTo>
                    <a:cubicBezTo>
                      <a:pt x="265" y="202"/>
                      <a:pt x="220" y="226"/>
                      <a:pt x="174" y="226"/>
                    </a:cubicBezTo>
                    <a:cubicBezTo>
                      <a:pt x="166" y="226"/>
                      <a:pt x="159" y="225"/>
                      <a:pt x="152" y="224"/>
                    </a:cubicBezTo>
                    <a:cubicBezTo>
                      <a:pt x="99" y="215"/>
                      <a:pt x="54" y="179"/>
                      <a:pt x="45" y="135"/>
                    </a:cubicBezTo>
                    <a:cubicBezTo>
                      <a:pt x="34" y="106"/>
                      <a:pt x="37" y="74"/>
                      <a:pt x="50" y="45"/>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6"/>
              <p:cNvSpPr/>
              <p:nvPr/>
            </p:nvSpPr>
            <p:spPr>
              <a:xfrm>
                <a:off x="5929218" y="2917290"/>
                <a:ext cx="28394" cy="27690"/>
              </a:xfrm>
              <a:custGeom>
                <a:avLst/>
                <a:gdLst/>
                <a:ahLst/>
                <a:cxnLst/>
                <a:rect l="l" t="t" r="r" b="b"/>
                <a:pathLst>
                  <a:path w="242" h="236" extrusionOk="0">
                    <a:moveTo>
                      <a:pt x="46" y="0"/>
                    </a:moveTo>
                    <a:lnTo>
                      <a:pt x="46" y="0"/>
                    </a:lnTo>
                    <a:cubicBezTo>
                      <a:pt x="19" y="45"/>
                      <a:pt x="1" y="98"/>
                      <a:pt x="1" y="161"/>
                    </a:cubicBezTo>
                    <a:cubicBezTo>
                      <a:pt x="1" y="188"/>
                      <a:pt x="10" y="214"/>
                      <a:pt x="37" y="232"/>
                    </a:cubicBezTo>
                    <a:cubicBezTo>
                      <a:pt x="41" y="235"/>
                      <a:pt x="47" y="236"/>
                      <a:pt x="53" y="236"/>
                    </a:cubicBezTo>
                    <a:cubicBezTo>
                      <a:pt x="68" y="236"/>
                      <a:pt x="86" y="227"/>
                      <a:pt x="99" y="214"/>
                    </a:cubicBezTo>
                    <a:cubicBezTo>
                      <a:pt x="162" y="179"/>
                      <a:pt x="215" y="116"/>
                      <a:pt x="242" y="54"/>
                    </a:cubicBezTo>
                    <a:lnTo>
                      <a:pt x="242" y="54"/>
                    </a:lnTo>
                    <a:cubicBezTo>
                      <a:pt x="206" y="89"/>
                      <a:pt x="170" y="98"/>
                      <a:pt x="135" y="125"/>
                    </a:cubicBezTo>
                    <a:cubicBezTo>
                      <a:pt x="126" y="125"/>
                      <a:pt x="108" y="134"/>
                      <a:pt x="99" y="134"/>
                    </a:cubicBezTo>
                    <a:cubicBezTo>
                      <a:pt x="95" y="135"/>
                      <a:pt x="92" y="136"/>
                      <a:pt x="88" y="136"/>
                    </a:cubicBezTo>
                    <a:cubicBezTo>
                      <a:pt x="65" y="136"/>
                      <a:pt x="44" y="113"/>
                      <a:pt x="37" y="89"/>
                    </a:cubicBezTo>
                    <a:cubicBezTo>
                      <a:pt x="37" y="63"/>
                      <a:pt x="37" y="27"/>
                      <a:pt x="46"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6"/>
              <p:cNvSpPr/>
              <p:nvPr/>
            </p:nvSpPr>
            <p:spPr>
              <a:xfrm>
                <a:off x="5567140" y="3087886"/>
                <a:ext cx="160273" cy="214714"/>
              </a:xfrm>
              <a:custGeom>
                <a:avLst/>
                <a:gdLst/>
                <a:ahLst/>
                <a:cxnLst/>
                <a:rect l="l" t="t" r="r" b="b"/>
                <a:pathLst>
                  <a:path w="1366" h="1830" extrusionOk="0">
                    <a:moveTo>
                      <a:pt x="1365" y="0"/>
                    </a:moveTo>
                    <a:lnTo>
                      <a:pt x="1365" y="0"/>
                    </a:lnTo>
                    <a:cubicBezTo>
                      <a:pt x="776" y="482"/>
                      <a:pt x="304" y="1107"/>
                      <a:pt x="0" y="1802"/>
                    </a:cubicBezTo>
                    <a:cubicBezTo>
                      <a:pt x="9" y="1820"/>
                      <a:pt x="27" y="1829"/>
                      <a:pt x="45" y="1829"/>
                    </a:cubicBezTo>
                    <a:cubicBezTo>
                      <a:pt x="125" y="1597"/>
                      <a:pt x="277" y="1374"/>
                      <a:pt x="428" y="1160"/>
                    </a:cubicBezTo>
                    <a:cubicBezTo>
                      <a:pt x="714" y="759"/>
                      <a:pt x="1035" y="366"/>
                      <a:pt x="1365"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6"/>
              <p:cNvSpPr/>
              <p:nvPr/>
            </p:nvSpPr>
            <p:spPr>
              <a:xfrm>
                <a:off x="5586969" y="3106658"/>
                <a:ext cx="171771" cy="193125"/>
              </a:xfrm>
              <a:custGeom>
                <a:avLst/>
                <a:gdLst/>
                <a:ahLst/>
                <a:cxnLst/>
                <a:rect l="l" t="t" r="r" b="b"/>
                <a:pathLst>
                  <a:path w="1464" h="1646" extrusionOk="0">
                    <a:moveTo>
                      <a:pt x="1464" y="1"/>
                    </a:moveTo>
                    <a:lnTo>
                      <a:pt x="1464" y="1"/>
                    </a:lnTo>
                    <a:cubicBezTo>
                      <a:pt x="1009" y="393"/>
                      <a:pt x="590" y="831"/>
                      <a:pt x="215" y="1294"/>
                    </a:cubicBezTo>
                    <a:cubicBezTo>
                      <a:pt x="135" y="1402"/>
                      <a:pt x="54" y="1509"/>
                      <a:pt x="1" y="1625"/>
                    </a:cubicBezTo>
                    <a:cubicBezTo>
                      <a:pt x="33" y="1638"/>
                      <a:pt x="66" y="1646"/>
                      <a:pt x="99" y="1646"/>
                    </a:cubicBezTo>
                    <a:cubicBezTo>
                      <a:pt x="111" y="1646"/>
                      <a:pt x="123" y="1645"/>
                      <a:pt x="135" y="1642"/>
                    </a:cubicBezTo>
                    <a:cubicBezTo>
                      <a:pt x="135" y="1571"/>
                      <a:pt x="161" y="1509"/>
                      <a:pt x="188" y="1446"/>
                    </a:cubicBezTo>
                    <a:cubicBezTo>
                      <a:pt x="251" y="1330"/>
                      <a:pt x="340" y="1232"/>
                      <a:pt x="429" y="1134"/>
                    </a:cubicBezTo>
                    <a:cubicBezTo>
                      <a:pt x="777" y="759"/>
                      <a:pt x="1116" y="376"/>
                      <a:pt x="1464" y="1"/>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6"/>
              <p:cNvSpPr/>
              <p:nvPr/>
            </p:nvSpPr>
            <p:spPr>
              <a:xfrm>
                <a:off x="5605859" y="2856513"/>
                <a:ext cx="299426" cy="341430"/>
              </a:xfrm>
              <a:custGeom>
                <a:avLst/>
                <a:gdLst/>
                <a:ahLst/>
                <a:cxnLst/>
                <a:rect l="l" t="t" r="r" b="b"/>
                <a:pathLst>
                  <a:path w="2552" h="2910" extrusionOk="0">
                    <a:moveTo>
                      <a:pt x="2498" y="1"/>
                    </a:moveTo>
                    <a:lnTo>
                      <a:pt x="2498" y="1"/>
                    </a:lnTo>
                    <a:cubicBezTo>
                      <a:pt x="2124" y="447"/>
                      <a:pt x="1597" y="759"/>
                      <a:pt x="1187" y="1169"/>
                    </a:cubicBezTo>
                    <a:cubicBezTo>
                      <a:pt x="892" y="1464"/>
                      <a:pt x="652" y="1812"/>
                      <a:pt x="437" y="2169"/>
                    </a:cubicBezTo>
                    <a:cubicBezTo>
                      <a:pt x="286" y="2409"/>
                      <a:pt x="143" y="2659"/>
                      <a:pt x="0" y="2909"/>
                    </a:cubicBezTo>
                    <a:cubicBezTo>
                      <a:pt x="36" y="2900"/>
                      <a:pt x="81" y="2900"/>
                      <a:pt x="107" y="2882"/>
                    </a:cubicBezTo>
                    <a:cubicBezTo>
                      <a:pt x="286" y="2820"/>
                      <a:pt x="429" y="2713"/>
                      <a:pt x="580" y="2606"/>
                    </a:cubicBezTo>
                    <a:cubicBezTo>
                      <a:pt x="919" y="2347"/>
                      <a:pt x="1240" y="2079"/>
                      <a:pt x="1562" y="1803"/>
                    </a:cubicBezTo>
                    <a:cubicBezTo>
                      <a:pt x="1883" y="1517"/>
                      <a:pt x="2195" y="1223"/>
                      <a:pt x="2373" y="839"/>
                    </a:cubicBezTo>
                    <a:cubicBezTo>
                      <a:pt x="2498" y="581"/>
                      <a:pt x="2552" y="277"/>
                      <a:pt x="2498"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6"/>
              <p:cNvSpPr/>
              <p:nvPr/>
            </p:nvSpPr>
            <p:spPr>
              <a:xfrm>
                <a:off x="5557637" y="2969618"/>
                <a:ext cx="411476" cy="334039"/>
              </a:xfrm>
              <a:custGeom>
                <a:avLst/>
                <a:gdLst/>
                <a:ahLst/>
                <a:cxnLst/>
                <a:rect l="l" t="t" r="r" b="b"/>
                <a:pathLst>
                  <a:path w="3507" h="2847" extrusionOk="0">
                    <a:moveTo>
                      <a:pt x="3507" y="0"/>
                    </a:moveTo>
                    <a:cubicBezTo>
                      <a:pt x="3498" y="0"/>
                      <a:pt x="3498" y="9"/>
                      <a:pt x="3498" y="9"/>
                    </a:cubicBezTo>
                    <a:cubicBezTo>
                      <a:pt x="3400" y="170"/>
                      <a:pt x="3275" y="313"/>
                      <a:pt x="3141" y="446"/>
                    </a:cubicBezTo>
                    <a:cubicBezTo>
                      <a:pt x="2936" y="652"/>
                      <a:pt x="2704" y="848"/>
                      <a:pt x="2472" y="1044"/>
                    </a:cubicBezTo>
                    <a:cubicBezTo>
                      <a:pt x="2053" y="1392"/>
                      <a:pt x="1625" y="1731"/>
                      <a:pt x="1196" y="2070"/>
                    </a:cubicBezTo>
                    <a:cubicBezTo>
                      <a:pt x="1139" y="2111"/>
                      <a:pt x="1081" y="2160"/>
                      <a:pt x="1009" y="2160"/>
                    </a:cubicBezTo>
                    <a:cubicBezTo>
                      <a:pt x="1003" y="2160"/>
                      <a:pt x="997" y="2160"/>
                      <a:pt x="991" y="2159"/>
                    </a:cubicBezTo>
                    <a:cubicBezTo>
                      <a:pt x="920" y="2159"/>
                      <a:pt x="848" y="2079"/>
                      <a:pt x="884" y="2008"/>
                    </a:cubicBezTo>
                    <a:lnTo>
                      <a:pt x="884" y="2008"/>
                    </a:lnTo>
                    <a:cubicBezTo>
                      <a:pt x="822" y="2106"/>
                      <a:pt x="741" y="2195"/>
                      <a:pt x="652" y="2266"/>
                    </a:cubicBezTo>
                    <a:cubicBezTo>
                      <a:pt x="617" y="2302"/>
                      <a:pt x="581" y="2329"/>
                      <a:pt x="527" y="2329"/>
                    </a:cubicBezTo>
                    <a:cubicBezTo>
                      <a:pt x="456" y="2320"/>
                      <a:pt x="420" y="2204"/>
                      <a:pt x="474" y="2159"/>
                    </a:cubicBezTo>
                    <a:lnTo>
                      <a:pt x="474" y="2159"/>
                    </a:lnTo>
                    <a:cubicBezTo>
                      <a:pt x="411" y="2204"/>
                      <a:pt x="385" y="2311"/>
                      <a:pt x="313" y="2311"/>
                    </a:cubicBezTo>
                    <a:cubicBezTo>
                      <a:pt x="278" y="2311"/>
                      <a:pt x="251" y="2293"/>
                      <a:pt x="233" y="2266"/>
                    </a:cubicBezTo>
                    <a:cubicBezTo>
                      <a:pt x="170" y="2382"/>
                      <a:pt x="99" y="2498"/>
                      <a:pt x="37" y="2614"/>
                    </a:cubicBezTo>
                    <a:cubicBezTo>
                      <a:pt x="19" y="2650"/>
                      <a:pt x="1" y="2685"/>
                      <a:pt x="10" y="2712"/>
                    </a:cubicBezTo>
                    <a:cubicBezTo>
                      <a:pt x="10" y="2745"/>
                      <a:pt x="32" y="2785"/>
                      <a:pt x="63" y="2785"/>
                    </a:cubicBezTo>
                    <a:cubicBezTo>
                      <a:pt x="66" y="2785"/>
                      <a:pt x="69" y="2784"/>
                      <a:pt x="72" y="2784"/>
                    </a:cubicBezTo>
                    <a:cubicBezTo>
                      <a:pt x="81" y="2819"/>
                      <a:pt x="117" y="2846"/>
                      <a:pt x="153" y="2846"/>
                    </a:cubicBezTo>
                    <a:cubicBezTo>
                      <a:pt x="188" y="2837"/>
                      <a:pt x="224" y="2819"/>
                      <a:pt x="251" y="2793"/>
                    </a:cubicBezTo>
                    <a:cubicBezTo>
                      <a:pt x="279" y="2807"/>
                      <a:pt x="307" y="2813"/>
                      <a:pt x="335" y="2813"/>
                    </a:cubicBezTo>
                    <a:cubicBezTo>
                      <a:pt x="396" y="2813"/>
                      <a:pt x="455" y="2785"/>
                      <a:pt x="509" y="2748"/>
                    </a:cubicBezTo>
                    <a:cubicBezTo>
                      <a:pt x="1464" y="2088"/>
                      <a:pt x="2383" y="1356"/>
                      <a:pt x="3195" y="518"/>
                    </a:cubicBezTo>
                    <a:cubicBezTo>
                      <a:pt x="3284" y="420"/>
                      <a:pt x="3382" y="321"/>
                      <a:pt x="3444" y="197"/>
                    </a:cubicBezTo>
                    <a:cubicBezTo>
                      <a:pt x="3471" y="134"/>
                      <a:pt x="3489" y="72"/>
                      <a:pt x="3507" y="0"/>
                    </a:cubicBezTo>
                    <a:close/>
                  </a:path>
                </a:pathLst>
              </a:custGeom>
              <a:solidFill>
                <a:srgbClr val="3F423C">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6"/>
              <p:cNvSpPr/>
              <p:nvPr/>
            </p:nvSpPr>
            <p:spPr>
              <a:xfrm>
                <a:off x="5768125" y="3251911"/>
                <a:ext cx="152881" cy="203450"/>
              </a:xfrm>
              <a:custGeom>
                <a:avLst/>
                <a:gdLst/>
                <a:ahLst/>
                <a:cxnLst/>
                <a:rect l="l" t="t" r="r" b="b"/>
                <a:pathLst>
                  <a:path w="1303" h="1734" extrusionOk="0">
                    <a:moveTo>
                      <a:pt x="79" y="0"/>
                    </a:moveTo>
                    <a:cubicBezTo>
                      <a:pt x="47" y="0"/>
                      <a:pt x="16" y="69"/>
                      <a:pt x="0" y="101"/>
                    </a:cubicBezTo>
                    <a:cubicBezTo>
                      <a:pt x="98" y="244"/>
                      <a:pt x="187" y="387"/>
                      <a:pt x="241" y="556"/>
                    </a:cubicBezTo>
                    <a:cubicBezTo>
                      <a:pt x="268" y="654"/>
                      <a:pt x="286" y="761"/>
                      <a:pt x="303" y="859"/>
                    </a:cubicBezTo>
                    <a:cubicBezTo>
                      <a:pt x="321" y="957"/>
                      <a:pt x="348" y="1047"/>
                      <a:pt x="375" y="1136"/>
                    </a:cubicBezTo>
                    <a:cubicBezTo>
                      <a:pt x="410" y="1270"/>
                      <a:pt x="446" y="1404"/>
                      <a:pt x="482" y="1528"/>
                    </a:cubicBezTo>
                    <a:cubicBezTo>
                      <a:pt x="490" y="1578"/>
                      <a:pt x="521" y="1628"/>
                      <a:pt x="561" y="1628"/>
                    </a:cubicBezTo>
                    <a:cubicBezTo>
                      <a:pt x="564" y="1628"/>
                      <a:pt x="568" y="1627"/>
                      <a:pt x="571" y="1627"/>
                    </a:cubicBezTo>
                    <a:cubicBezTo>
                      <a:pt x="553" y="1404"/>
                      <a:pt x="535" y="1181"/>
                      <a:pt x="509" y="966"/>
                    </a:cubicBezTo>
                    <a:lnTo>
                      <a:pt x="509" y="966"/>
                    </a:lnTo>
                    <a:cubicBezTo>
                      <a:pt x="535" y="975"/>
                      <a:pt x="571" y="984"/>
                      <a:pt x="589" y="1002"/>
                    </a:cubicBezTo>
                    <a:cubicBezTo>
                      <a:pt x="723" y="1163"/>
                      <a:pt x="776" y="1377"/>
                      <a:pt x="857" y="1573"/>
                    </a:cubicBezTo>
                    <a:cubicBezTo>
                      <a:pt x="883" y="1627"/>
                      <a:pt x="910" y="1680"/>
                      <a:pt x="955" y="1716"/>
                    </a:cubicBezTo>
                    <a:cubicBezTo>
                      <a:pt x="955" y="1725"/>
                      <a:pt x="964" y="1734"/>
                      <a:pt x="972" y="1734"/>
                    </a:cubicBezTo>
                    <a:cubicBezTo>
                      <a:pt x="1008" y="1734"/>
                      <a:pt x="1017" y="1689"/>
                      <a:pt x="1008" y="1662"/>
                    </a:cubicBezTo>
                    <a:cubicBezTo>
                      <a:pt x="955" y="1386"/>
                      <a:pt x="830" y="1127"/>
                      <a:pt x="651" y="913"/>
                    </a:cubicBezTo>
                    <a:lnTo>
                      <a:pt x="651" y="913"/>
                    </a:lnTo>
                    <a:cubicBezTo>
                      <a:pt x="821" y="1082"/>
                      <a:pt x="990" y="1225"/>
                      <a:pt x="1160" y="1395"/>
                    </a:cubicBezTo>
                    <a:cubicBezTo>
                      <a:pt x="1192" y="1435"/>
                      <a:pt x="1238" y="1467"/>
                      <a:pt x="1286" y="1467"/>
                    </a:cubicBezTo>
                    <a:cubicBezTo>
                      <a:pt x="1291" y="1467"/>
                      <a:pt x="1297" y="1467"/>
                      <a:pt x="1303" y="1466"/>
                    </a:cubicBezTo>
                    <a:cubicBezTo>
                      <a:pt x="1249" y="1305"/>
                      <a:pt x="1133" y="1181"/>
                      <a:pt x="999" y="1073"/>
                    </a:cubicBezTo>
                    <a:cubicBezTo>
                      <a:pt x="874" y="966"/>
                      <a:pt x="732" y="868"/>
                      <a:pt x="607" y="752"/>
                    </a:cubicBezTo>
                    <a:cubicBezTo>
                      <a:pt x="419" y="574"/>
                      <a:pt x="294" y="342"/>
                      <a:pt x="179" y="110"/>
                    </a:cubicBezTo>
                    <a:cubicBezTo>
                      <a:pt x="152" y="65"/>
                      <a:pt x="134" y="30"/>
                      <a:pt x="89" y="3"/>
                    </a:cubicBezTo>
                    <a:cubicBezTo>
                      <a:pt x="86" y="1"/>
                      <a:pt x="82"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6"/>
              <p:cNvSpPr/>
              <p:nvPr/>
            </p:nvSpPr>
            <p:spPr>
              <a:xfrm>
                <a:off x="5845562" y="3359971"/>
                <a:ext cx="8448" cy="11616"/>
              </a:xfrm>
              <a:custGeom>
                <a:avLst/>
                <a:gdLst/>
                <a:ahLst/>
                <a:cxnLst/>
                <a:rect l="l" t="t" r="r" b="b"/>
                <a:pathLst>
                  <a:path w="72" h="99" extrusionOk="0">
                    <a:moveTo>
                      <a:pt x="0" y="1"/>
                    </a:moveTo>
                    <a:cubicBezTo>
                      <a:pt x="27" y="36"/>
                      <a:pt x="54" y="63"/>
                      <a:pt x="72" y="99"/>
                    </a:cubicBezTo>
                    <a:cubicBezTo>
                      <a:pt x="54" y="63"/>
                      <a:pt x="27" y="3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6"/>
              <p:cNvSpPr/>
              <p:nvPr/>
            </p:nvSpPr>
            <p:spPr>
              <a:xfrm>
                <a:off x="5768125" y="3256370"/>
                <a:ext cx="61833" cy="185381"/>
              </a:xfrm>
              <a:custGeom>
                <a:avLst/>
                <a:gdLst/>
                <a:ahLst/>
                <a:cxnLst/>
                <a:rect l="l" t="t" r="r" b="b"/>
                <a:pathLst>
                  <a:path w="527" h="1580" extrusionOk="0">
                    <a:moveTo>
                      <a:pt x="36" y="1"/>
                    </a:moveTo>
                    <a:cubicBezTo>
                      <a:pt x="18" y="18"/>
                      <a:pt x="9" y="45"/>
                      <a:pt x="0" y="63"/>
                    </a:cubicBezTo>
                    <a:cubicBezTo>
                      <a:pt x="98" y="206"/>
                      <a:pt x="187" y="349"/>
                      <a:pt x="241" y="518"/>
                    </a:cubicBezTo>
                    <a:cubicBezTo>
                      <a:pt x="268" y="616"/>
                      <a:pt x="286" y="723"/>
                      <a:pt x="303" y="821"/>
                    </a:cubicBezTo>
                    <a:cubicBezTo>
                      <a:pt x="321" y="919"/>
                      <a:pt x="348" y="1009"/>
                      <a:pt x="375" y="1098"/>
                    </a:cubicBezTo>
                    <a:cubicBezTo>
                      <a:pt x="410" y="1232"/>
                      <a:pt x="446" y="1366"/>
                      <a:pt x="482" y="1490"/>
                    </a:cubicBezTo>
                    <a:cubicBezTo>
                      <a:pt x="491" y="1526"/>
                      <a:pt x="509" y="1562"/>
                      <a:pt x="526" y="1580"/>
                    </a:cubicBezTo>
                    <a:cubicBezTo>
                      <a:pt x="518" y="1526"/>
                      <a:pt x="500" y="1464"/>
                      <a:pt x="491" y="1410"/>
                    </a:cubicBezTo>
                    <a:cubicBezTo>
                      <a:pt x="419" y="1044"/>
                      <a:pt x="393" y="661"/>
                      <a:pt x="232" y="331"/>
                    </a:cubicBezTo>
                    <a:cubicBezTo>
                      <a:pt x="170" y="215"/>
                      <a:pt x="98" y="108"/>
                      <a:pt x="36"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6"/>
              <p:cNvSpPr/>
              <p:nvPr/>
            </p:nvSpPr>
            <p:spPr>
              <a:xfrm>
                <a:off x="5830896" y="3336975"/>
                <a:ext cx="90109" cy="87176"/>
              </a:xfrm>
              <a:custGeom>
                <a:avLst/>
                <a:gdLst/>
                <a:ahLst/>
                <a:cxnLst/>
                <a:rect l="l" t="t" r="r" b="b"/>
                <a:pathLst>
                  <a:path w="768" h="743" extrusionOk="0">
                    <a:moveTo>
                      <a:pt x="0" y="1"/>
                    </a:moveTo>
                    <a:lnTo>
                      <a:pt x="0" y="1"/>
                    </a:lnTo>
                    <a:cubicBezTo>
                      <a:pt x="36" y="63"/>
                      <a:pt x="81" y="125"/>
                      <a:pt x="125" y="188"/>
                    </a:cubicBezTo>
                    <a:cubicBezTo>
                      <a:pt x="286" y="357"/>
                      <a:pt x="455" y="509"/>
                      <a:pt x="625" y="670"/>
                    </a:cubicBezTo>
                    <a:cubicBezTo>
                      <a:pt x="657" y="710"/>
                      <a:pt x="703" y="742"/>
                      <a:pt x="751" y="742"/>
                    </a:cubicBezTo>
                    <a:cubicBezTo>
                      <a:pt x="756" y="742"/>
                      <a:pt x="762" y="742"/>
                      <a:pt x="768" y="741"/>
                    </a:cubicBezTo>
                    <a:cubicBezTo>
                      <a:pt x="768" y="723"/>
                      <a:pt x="759" y="714"/>
                      <a:pt x="750" y="696"/>
                    </a:cubicBezTo>
                    <a:cubicBezTo>
                      <a:pt x="661" y="634"/>
                      <a:pt x="589" y="554"/>
                      <a:pt x="518" y="482"/>
                    </a:cubicBezTo>
                    <a:cubicBezTo>
                      <a:pt x="357" y="313"/>
                      <a:pt x="188" y="152"/>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6"/>
              <p:cNvSpPr/>
              <p:nvPr/>
            </p:nvSpPr>
            <p:spPr>
              <a:xfrm>
                <a:off x="5820454" y="3343311"/>
                <a:ext cx="63945" cy="112050"/>
              </a:xfrm>
              <a:custGeom>
                <a:avLst/>
                <a:gdLst/>
                <a:ahLst/>
                <a:cxnLst/>
                <a:rect l="l" t="t" r="r" b="b"/>
                <a:pathLst>
                  <a:path w="545" h="955" extrusionOk="0">
                    <a:moveTo>
                      <a:pt x="0" y="0"/>
                    </a:moveTo>
                    <a:cubicBezTo>
                      <a:pt x="27" y="89"/>
                      <a:pt x="54" y="187"/>
                      <a:pt x="72" y="277"/>
                    </a:cubicBezTo>
                    <a:cubicBezTo>
                      <a:pt x="72" y="250"/>
                      <a:pt x="72" y="214"/>
                      <a:pt x="63" y="187"/>
                    </a:cubicBezTo>
                    <a:lnTo>
                      <a:pt x="63" y="187"/>
                    </a:lnTo>
                    <a:cubicBezTo>
                      <a:pt x="89" y="196"/>
                      <a:pt x="125" y="205"/>
                      <a:pt x="143" y="223"/>
                    </a:cubicBezTo>
                    <a:cubicBezTo>
                      <a:pt x="277" y="384"/>
                      <a:pt x="330" y="598"/>
                      <a:pt x="411" y="794"/>
                    </a:cubicBezTo>
                    <a:cubicBezTo>
                      <a:pt x="437" y="848"/>
                      <a:pt x="464" y="901"/>
                      <a:pt x="509" y="937"/>
                    </a:cubicBezTo>
                    <a:cubicBezTo>
                      <a:pt x="509" y="946"/>
                      <a:pt x="518" y="955"/>
                      <a:pt x="526" y="955"/>
                    </a:cubicBezTo>
                    <a:lnTo>
                      <a:pt x="544" y="955"/>
                    </a:lnTo>
                    <a:cubicBezTo>
                      <a:pt x="518" y="910"/>
                      <a:pt x="500" y="874"/>
                      <a:pt x="482" y="830"/>
                    </a:cubicBezTo>
                    <a:cubicBezTo>
                      <a:pt x="419" y="678"/>
                      <a:pt x="366" y="526"/>
                      <a:pt x="295" y="375"/>
                    </a:cubicBezTo>
                    <a:cubicBezTo>
                      <a:pt x="223" y="232"/>
                      <a:pt x="125" y="9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9" name="Google Shape;3529;p36"/>
          <p:cNvGrpSpPr/>
          <p:nvPr/>
        </p:nvGrpSpPr>
        <p:grpSpPr>
          <a:xfrm>
            <a:off x="4118763" y="584883"/>
            <a:ext cx="840467" cy="822335"/>
            <a:chOff x="4118763" y="209958"/>
            <a:chExt cx="840467" cy="822335"/>
          </a:xfrm>
        </p:grpSpPr>
        <p:sp>
          <p:nvSpPr>
            <p:cNvPr id="3530" name="Google Shape;3530;p36"/>
            <p:cNvSpPr/>
            <p:nvPr/>
          </p:nvSpPr>
          <p:spPr>
            <a:xfrm>
              <a:off x="4118763" y="209958"/>
              <a:ext cx="840467" cy="822335"/>
            </a:xfrm>
            <a:custGeom>
              <a:avLst/>
              <a:gdLst/>
              <a:ahLst/>
              <a:cxnLst/>
              <a:rect l="l" t="t" r="r" b="b"/>
              <a:pathLst>
                <a:path w="3186" h="3117" extrusionOk="0">
                  <a:moveTo>
                    <a:pt x="1586" y="0"/>
                  </a:moveTo>
                  <a:cubicBezTo>
                    <a:pt x="758" y="0"/>
                    <a:pt x="71" y="657"/>
                    <a:pt x="36" y="1491"/>
                  </a:cubicBezTo>
                  <a:cubicBezTo>
                    <a:pt x="1" y="2357"/>
                    <a:pt x="670" y="3079"/>
                    <a:pt x="1526" y="3115"/>
                  </a:cubicBezTo>
                  <a:cubicBezTo>
                    <a:pt x="1548" y="3116"/>
                    <a:pt x="1570" y="3116"/>
                    <a:pt x="1592" y="3116"/>
                  </a:cubicBezTo>
                  <a:cubicBezTo>
                    <a:pt x="2428" y="3116"/>
                    <a:pt x="3115" y="2459"/>
                    <a:pt x="3150" y="1616"/>
                  </a:cubicBezTo>
                  <a:cubicBezTo>
                    <a:pt x="3186" y="760"/>
                    <a:pt x="2516" y="37"/>
                    <a:pt x="1651" y="1"/>
                  </a:cubicBezTo>
                  <a:cubicBezTo>
                    <a:pt x="1629" y="1"/>
                    <a:pt x="1607" y="0"/>
                    <a:pt x="158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6"/>
            <p:cNvSpPr/>
            <p:nvPr/>
          </p:nvSpPr>
          <p:spPr>
            <a:xfrm>
              <a:off x="4238790" y="327617"/>
              <a:ext cx="600409" cy="586741"/>
            </a:xfrm>
            <a:custGeom>
              <a:avLst/>
              <a:gdLst/>
              <a:ahLst/>
              <a:cxnLst/>
              <a:rect l="l" t="t" r="r" b="b"/>
              <a:pathLst>
                <a:path w="2276" h="2224" extrusionOk="0">
                  <a:moveTo>
                    <a:pt x="1130" y="0"/>
                  </a:moveTo>
                  <a:cubicBezTo>
                    <a:pt x="545" y="0"/>
                    <a:pt x="54" y="473"/>
                    <a:pt x="27" y="1063"/>
                  </a:cubicBezTo>
                  <a:cubicBezTo>
                    <a:pt x="1" y="1679"/>
                    <a:pt x="482" y="2196"/>
                    <a:pt x="1089" y="2223"/>
                  </a:cubicBezTo>
                  <a:cubicBezTo>
                    <a:pt x="1100" y="2223"/>
                    <a:pt x="1112" y="2223"/>
                    <a:pt x="1123" y="2223"/>
                  </a:cubicBezTo>
                  <a:cubicBezTo>
                    <a:pt x="1723" y="2223"/>
                    <a:pt x="2223" y="1757"/>
                    <a:pt x="2249" y="1152"/>
                  </a:cubicBezTo>
                  <a:cubicBezTo>
                    <a:pt x="2276" y="546"/>
                    <a:pt x="1794" y="28"/>
                    <a:pt x="1178" y="2"/>
                  </a:cubicBezTo>
                  <a:cubicBezTo>
                    <a:pt x="1162" y="1"/>
                    <a:pt x="1146" y="0"/>
                    <a:pt x="1130" y="0"/>
                  </a:cubicBezTo>
                  <a:close/>
                </a:path>
              </a:pathLst>
            </a:custGeom>
            <a:solidFill>
              <a:srgbClr val="FFFFFF">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6"/>
            <p:cNvSpPr/>
            <p:nvPr/>
          </p:nvSpPr>
          <p:spPr>
            <a:xfrm>
              <a:off x="4394166" y="478516"/>
              <a:ext cx="289652" cy="285192"/>
            </a:xfrm>
            <a:custGeom>
              <a:avLst/>
              <a:gdLst/>
              <a:ahLst/>
              <a:cxnLst/>
              <a:rect l="l" t="t" r="r" b="b"/>
              <a:pathLst>
                <a:path w="1098" h="1081" extrusionOk="0">
                  <a:moveTo>
                    <a:pt x="554" y="0"/>
                  </a:moveTo>
                  <a:cubicBezTo>
                    <a:pt x="267" y="0"/>
                    <a:pt x="18" y="220"/>
                    <a:pt x="9" y="518"/>
                  </a:cubicBezTo>
                  <a:cubicBezTo>
                    <a:pt x="1" y="812"/>
                    <a:pt x="232" y="1062"/>
                    <a:pt x="527" y="1080"/>
                  </a:cubicBezTo>
                  <a:cubicBezTo>
                    <a:pt x="532" y="1080"/>
                    <a:pt x="538" y="1080"/>
                    <a:pt x="543" y="1080"/>
                  </a:cubicBezTo>
                  <a:cubicBezTo>
                    <a:pt x="830" y="1080"/>
                    <a:pt x="1071" y="851"/>
                    <a:pt x="1089" y="562"/>
                  </a:cubicBezTo>
                  <a:cubicBezTo>
                    <a:pt x="1098" y="259"/>
                    <a:pt x="866" y="9"/>
                    <a:pt x="571" y="0"/>
                  </a:cubicBezTo>
                  <a:cubicBezTo>
                    <a:pt x="566" y="0"/>
                    <a:pt x="560" y="0"/>
                    <a:pt x="554" y="0"/>
                  </a:cubicBezTo>
                  <a:close/>
                </a:path>
              </a:pathLst>
            </a:custGeom>
            <a:solidFill>
              <a:srgbClr val="FFFFFF">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 name="Google Shape;446;p39"/>
          <p:cNvCxnSpPr/>
          <p:nvPr/>
        </p:nvCxnSpPr>
        <p:spPr>
          <a:xfrm>
            <a:off x="2408489" y="2490667"/>
            <a:ext cx="10383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432041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cxnSp>
        <p:nvCxnSpPr>
          <p:cNvPr id="2335" name="Google Shape;2335;p53"/>
          <p:cNvCxnSpPr/>
          <p:nvPr/>
        </p:nvCxnSpPr>
        <p:spPr>
          <a:xfrm>
            <a:off x="251440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2336" name="Google Shape;2336;p53"/>
          <p:cNvCxnSpPr/>
          <p:nvPr/>
        </p:nvCxnSpPr>
        <p:spPr>
          <a:xfrm flipV="1">
            <a:off x="0" y="446657"/>
            <a:ext cx="9144000" cy="14979"/>
          </a:xfrm>
          <a:prstGeom prst="straightConnector1">
            <a:avLst/>
          </a:prstGeom>
          <a:noFill/>
          <a:ln w="28575" cap="flat" cmpd="sng">
            <a:solidFill>
              <a:schemeClr val="dk2"/>
            </a:solidFill>
            <a:prstDash val="solid"/>
            <a:round/>
            <a:headEnd type="none" w="med" len="med"/>
            <a:tailEnd type="none" w="med" len="med"/>
          </a:ln>
        </p:spPr>
      </p:cxnSp>
      <p:cxnSp>
        <p:nvCxnSpPr>
          <p:cNvPr id="2337" name="Google Shape;2337;p53"/>
          <p:cNvCxnSpPr/>
          <p:nvPr/>
        </p:nvCxnSpPr>
        <p:spPr>
          <a:xfrm>
            <a:off x="1112600" y="228600"/>
            <a:ext cx="0" cy="4903500"/>
          </a:xfrm>
          <a:prstGeom prst="straightConnector1">
            <a:avLst/>
          </a:prstGeom>
          <a:noFill/>
          <a:ln w="28575" cap="flat" cmpd="sng">
            <a:solidFill>
              <a:schemeClr val="dk2"/>
            </a:solidFill>
            <a:prstDash val="solid"/>
            <a:round/>
            <a:headEnd type="none" w="med" len="med"/>
            <a:tailEnd type="none" w="med" len="med"/>
          </a:ln>
        </p:spPr>
      </p:cxnSp>
      <p:sp>
        <p:nvSpPr>
          <p:cNvPr id="2338" name="Google Shape;2338;p53"/>
          <p:cNvSpPr/>
          <p:nvPr/>
        </p:nvSpPr>
        <p:spPr>
          <a:xfrm rot="-5400000">
            <a:off x="-166733" y="1913660"/>
            <a:ext cx="3385648" cy="1985882"/>
          </a:xfrm>
          <a:custGeom>
            <a:avLst/>
            <a:gdLst/>
            <a:ahLst/>
            <a:cxnLst/>
            <a:rect l="l" t="t" r="r" b="b"/>
            <a:pathLst>
              <a:path w="89055" h="52236" extrusionOk="0">
                <a:moveTo>
                  <a:pt x="50312" y="0"/>
                </a:moveTo>
                <a:lnTo>
                  <a:pt x="50025" y="2318"/>
                </a:lnTo>
                <a:cubicBezTo>
                  <a:pt x="50819" y="2671"/>
                  <a:pt x="51415" y="3466"/>
                  <a:pt x="51415" y="4415"/>
                </a:cubicBezTo>
                <a:cubicBezTo>
                  <a:pt x="51415" y="5652"/>
                  <a:pt x="50378" y="6667"/>
                  <a:pt x="49142" y="6667"/>
                </a:cubicBezTo>
                <a:cubicBezTo>
                  <a:pt x="47905" y="6667"/>
                  <a:pt x="46890" y="5652"/>
                  <a:pt x="46890" y="4415"/>
                </a:cubicBezTo>
                <a:cubicBezTo>
                  <a:pt x="46890" y="3444"/>
                  <a:pt x="47464" y="2649"/>
                  <a:pt x="48325" y="2318"/>
                </a:cubicBezTo>
                <a:lnTo>
                  <a:pt x="48170" y="22"/>
                </a:lnTo>
                <a:lnTo>
                  <a:pt x="42718" y="22"/>
                </a:lnTo>
                <a:lnTo>
                  <a:pt x="41106" y="2340"/>
                </a:lnTo>
                <a:cubicBezTo>
                  <a:pt x="41923" y="2694"/>
                  <a:pt x="42497" y="3488"/>
                  <a:pt x="42497" y="4437"/>
                </a:cubicBezTo>
                <a:cubicBezTo>
                  <a:pt x="42497" y="5674"/>
                  <a:pt x="41481" y="6689"/>
                  <a:pt x="40223" y="6689"/>
                </a:cubicBezTo>
                <a:cubicBezTo>
                  <a:pt x="38987" y="6689"/>
                  <a:pt x="37971" y="5674"/>
                  <a:pt x="37971" y="4437"/>
                </a:cubicBezTo>
                <a:cubicBezTo>
                  <a:pt x="37971" y="3466"/>
                  <a:pt x="38545" y="2671"/>
                  <a:pt x="39406" y="2340"/>
                </a:cubicBezTo>
                <a:lnTo>
                  <a:pt x="39274" y="44"/>
                </a:lnTo>
                <a:lnTo>
                  <a:pt x="32783" y="44"/>
                </a:lnTo>
                <a:lnTo>
                  <a:pt x="32165" y="2362"/>
                </a:lnTo>
                <a:cubicBezTo>
                  <a:pt x="32982" y="2716"/>
                  <a:pt x="33556" y="3532"/>
                  <a:pt x="33556" y="4460"/>
                </a:cubicBezTo>
                <a:cubicBezTo>
                  <a:pt x="33556" y="5696"/>
                  <a:pt x="32541" y="6733"/>
                  <a:pt x="31282" y="6733"/>
                </a:cubicBezTo>
                <a:cubicBezTo>
                  <a:pt x="30046" y="6733"/>
                  <a:pt x="29031" y="5696"/>
                  <a:pt x="29031" y="4460"/>
                </a:cubicBezTo>
                <a:cubicBezTo>
                  <a:pt x="29031" y="3488"/>
                  <a:pt x="29604" y="2694"/>
                  <a:pt x="30465" y="2362"/>
                </a:cubicBezTo>
                <a:lnTo>
                  <a:pt x="30024" y="66"/>
                </a:lnTo>
                <a:lnTo>
                  <a:pt x="23534" y="66"/>
                </a:lnTo>
                <a:lnTo>
                  <a:pt x="23269" y="2384"/>
                </a:lnTo>
                <a:cubicBezTo>
                  <a:pt x="24063" y="2760"/>
                  <a:pt x="24637" y="3554"/>
                  <a:pt x="24637" y="4482"/>
                </a:cubicBezTo>
                <a:cubicBezTo>
                  <a:pt x="24637" y="5740"/>
                  <a:pt x="23622" y="6755"/>
                  <a:pt x="22386" y="6755"/>
                </a:cubicBezTo>
                <a:cubicBezTo>
                  <a:pt x="21127" y="6755"/>
                  <a:pt x="20112" y="5740"/>
                  <a:pt x="20112" y="4482"/>
                </a:cubicBezTo>
                <a:cubicBezTo>
                  <a:pt x="20112" y="3532"/>
                  <a:pt x="20686" y="2716"/>
                  <a:pt x="21547" y="2384"/>
                </a:cubicBezTo>
                <a:lnTo>
                  <a:pt x="21414" y="111"/>
                </a:lnTo>
                <a:lnTo>
                  <a:pt x="14615" y="111"/>
                </a:lnTo>
                <a:lnTo>
                  <a:pt x="14350" y="2429"/>
                </a:lnTo>
                <a:cubicBezTo>
                  <a:pt x="15145" y="2782"/>
                  <a:pt x="15719" y="3577"/>
                  <a:pt x="15719" y="4526"/>
                </a:cubicBezTo>
                <a:cubicBezTo>
                  <a:pt x="15719" y="5762"/>
                  <a:pt x="14703" y="6778"/>
                  <a:pt x="13467" y="6778"/>
                </a:cubicBezTo>
                <a:cubicBezTo>
                  <a:pt x="12209" y="6778"/>
                  <a:pt x="11193" y="5762"/>
                  <a:pt x="11193" y="4526"/>
                </a:cubicBezTo>
                <a:cubicBezTo>
                  <a:pt x="11193" y="3554"/>
                  <a:pt x="11767" y="2760"/>
                  <a:pt x="12628" y="2429"/>
                </a:cubicBezTo>
                <a:lnTo>
                  <a:pt x="11745" y="133"/>
                </a:lnTo>
                <a:lnTo>
                  <a:pt x="5740" y="133"/>
                </a:lnTo>
                <a:lnTo>
                  <a:pt x="5453" y="2451"/>
                </a:lnTo>
                <a:cubicBezTo>
                  <a:pt x="6248" y="2804"/>
                  <a:pt x="6844" y="3621"/>
                  <a:pt x="6844" y="4548"/>
                </a:cubicBezTo>
                <a:cubicBezTo>
                  <a:pt x="6844" y="5784"/>
                  <a:pt x="5807" y="6822"/>
                  <a:pt x="4570" y="6822"/>
                </a:cubicBezTo>
                <a:cubicBezTo>
                  <a:pt x="3334" y="6822"/>
                  <a:pt x="2319" y="5784"/>
                  <a:pt x="2319" y="4548"/>
                </a:cubicBezTo>
                <a:cubicBezTo>
                  <a:pt x="2319" y="3577"/>
                  <a:pt x="2893" y="2782"/>
                  <a:pt x="3754" y="2451"/>
                </a:cubicBezTo>
                <a:lnTo>
                  <a:pt x="3599" y="155"/>
                </a:lnTo>
                <a:lnTo>
                  <a:pt x="1" y="155"/>
                </a:lnTo>
                <a:lnTo>
                  <a:pt x="1" y="44947"/>
                </a:lnTo>
                <a:cubicBezTo>
                  <a:pt x="516" y="45604"/>
                  <a:pt x="857" y="45794"/>
                  <a:pt x="1215" y="45794"/>
                </a:cubicBezTo>
                <a:cubicBezTo>
                  <a:pt x="1579" y="45794"/>
                  <a:pt x="1961" y="45598"/>
                  <a:pt x="2562" y="45498"/>
                </a:cubicBezTo>
                <a:cubicBezTo>
                  <a:pt x="2760" y="45467"/>
                  <a:pt x="2934" y="45453"/>
                  <a:pt x="3092" y="45453"/>
                </a:cubicBezTo>
                <a:cubicBezTo>
                  <a:pt x="3810" y="45453"/>
                  <a:pt x="4199" y="45727"/>
                  <a:pt x="5122" y="45763"/>
                </a:cubicBezTo>
                <a:cubicBezTo>
                  <a:pt x="5174" y="45766"/>
                  <a:pt x="5226" y="45768"/>
                  <a:pt x="5277" y="45768"/>
                </a:cubicBezTo>
                <a:cubicBezTo>
                  <a:pt x="6469" y="45768"/>
                  <a:pt x="7417" y="44980"/>
                  <a:pt x="8634" y="44980"/>
                </a:cubicBezTo>
                <a:cubicBezTo>
                  <a:pt x="8892" y="44980"/>
                  <a:pt x="9162" y="45015"/>
                  <a:pt x="9449" y="45101"/>
                </a:cubicBezTo>
                <a:cubicBezTo>
                  <a:pt x="10047" y="45307"/>
                  <a:pt x="10491" y="45995"/>
                  <a:pt x="11141" y="45995"/>
                </a:cubicBezTo>
                <a:cubicBezTo>
                  <a:pt x="11186" y="45995"/>
                  <a:pt x="11233" y="45991"/>
                  <a:pt x="11282" y="45984"/>
                </a:cubicBezTo>
                <a:cubicBezTo>
                  <a:pt x="11701" y="45940"/>
                  <a:pt x="12297" y="45145"/>
                  <a:pt x="12805" y="44991"/>
                </a:cubicBezTo>
                <a:cubicBezTo>
                  <a:pt x="14019" y="47022"/>
                  <a:pt x="16403" y="51238"/>
                  <a:pt x="18831" y="52121"/>
                </a:cubicBezTo>
                <a:cubicBezTo>
                  <a:pt x="19046" y="52199"/>
                  <a:pt x="19249" y="52235"/>
                  <a:pt x="19442" y="52235"/>
                </a:cubicBezTo>
                <a:cubicBezTo>
                  <a:pt x="19903" y="52235"/>
                  <a:pt x="20305" y="52029"/>
                  <a:pt x="20664" y="51702"/>
                </a:cubicBezTo>
                <a:cubicBezTo>
                  <a:pt x="21083" y="51459"/>
                  <a:pt x="21304" y="50819"/>
                  <a:pt x="21745" y="50598"/>
                </a:cubicBezTo>
                <a:cubicBezTo>
                  <a:pt x="21849" y="50546"/>
                  <a:pt x="21915" y="50527"/>
                  <a:pt x="21962" y="50527"/>
                </a:cubicBezTo>
                <a:cubicBezTo>
                  <a:pt x="22089" y="50527"/>
                  <a:pt x="22076" y="50665"/>
                  <a:pt x="22284" y="50665"/>
                </a:cubicBezTo>
                <a:cubicBezTo>
                  <a:pt x="22295" y="50665"/>
                  <a:pt x="22307" y="50665"/>
                  <a:pt x="22319" y="50664"/>
                </a:cubicBezTo>
                <a:cubicBezTo>
                  <a:pt x="22695" y="50598"/>
                  <a:pt x="22849" y="50046"/>
                  <a:pt x="23202" y="49936"/>
                </a:cubicBezTo>
                <a:cubicBezTo>
                  <a:pt x="23249" y="49921"/>
                  <a:pt x="23299" y="49915"/>
                  <a:pt x="23351" y="49915"/>
                </a:cubicBezTo>
                <a:cubicBezTo>
                  <a:pt x="23692" y="49915"/>
                  <a:pt x="24126" y="50193"/>
                  <a:pt x="24395" y="50289"/>
                </a:cubicBezTo>
                <a:cubicBezTo>
                  <a:pt x="24613" y="50376"/>
                  <a:pt x="24752" y="50415"/>
                  <a:pt x="24856" y="50415"/>
                </a:cubicBezTo>
                <a:cubicBezTo>
                  <a:pt x="25013" y="50415"/>
                  <a:pt x="25087" y="50325"/>
                  <a:pt x="25233" y="50178"/>
                </a:cubicBezTo>
                <a:cubicBezTo>
                  <a:pt x="25374" y="50217"/>
                  <a:pt x="25509" y="50235"/>
                  <a:pt x="25640" y="50235"/>
                </a:cubicBezTo>
                <a:cubicBezTo>
                  <a:pt x="26189" y="50235"/>
                  <a:pt x="26660" y="49922"/>
                  <a:pt x="27088" y="49494"/>
                </a:cubicBezTo>
                <a:cubicBezTo>
                  <a:pt x="27596" y="49185"/>
                  <a:pt x="28015" y="48721"/>
                  <a:pt x="28390" y="48346"/>
                </a:cubicBezTo>
                <a:cubicBezTo>
                  <a:pt x="28810" y="47927"/>
                  <a:pt x="29450" y="47463"/>
                  <a:pt x="30068" y="47463"/>
                </a:cubicBezTo>
                <a:cubicBezTo>
                  <a:pt x="30694" y="47463"/>
                  <a:pt x="31161" y="47808"/>
                  <a:pt x="31697" y="47808"/>
                </a:cubicBezTo>
                <a:cubicBezTo>
                  <a:pt x="31879" y="47808"/>
                  <a:pt x="32069" y="47768"/>
                  <a:pt x="32276" y="47662"/>
                </a:cubicBezTo>
                <a:cubicBezTo>
                  <a:pt x="32474" y="47574"/>
                  <a:pt x="32607" y="47441"/>
                  <a:pt x="32805" y="47353"/>
                </a:cubicBezTo>
                <a:cubicBezTo>
                  <a:pt x="33636" y="47542"/>
                  <a:pt x="34468" y="47747"/>
                  <a:pt x="35271" y="47747"/>
                </a:cubicBezTo>
                <a:cubicBezTo>
                  <a:pt x="35407" y="47747"/>
                  <a:pt x="35541" y="47741"/>
                  <a:pt x="35675" y="47728"/>
                </a:cubicBezTo>
                <a:lnTo>
                  <a:pt x="35742" y="47728"/>
                </a:lnTo>
                <a:cubicBezTo>
                  <a:pt x="35906" y="47746"/>
                  <a:pt x="36075" y="47757"/>
                  <a:pt x="36245" y="47757"/>
                </a:cubicBezTo>
                <a:cubicBezTo>
                  <a:pt x="36486" y="47757"/>
                  <a:pt x="36732" y="47736"/>
                  <a:pt x="36978" y="47684"/>
                </a:cubicBezTo>
                <a:cubicBezTo>
                  <a:pt x="37441" y="47574"/>
                  <a:pt x="37883" y="47397"/>
                  <a:pt x="38347" y="47287"/>
                </a:cubicBezTo>
                <a:cubicBezTo>
                  <a:pt x="38426" y="47273"/>
                  <a:pt x="38501" y="47267"/>
                  <a:pt x="38574" y="47267"/>
                </a:cubicBezTo>
                <a:cubicBezTo>
                  <a:pt x="38772" y="47267"/>
                  <a:pt x="38951" y="47306"/>
                  <a:pt x="39135" y="47306"/>
                </a:cubicBezTo>
                <a:cubicBezTo>
                  <a:pt x="39202" y="47306"/>
                  <a:pt x="39270" y="47301"/>
                  <a:pt x="39340" y="47287"/>
                </a:cubicBezTo>
                <a:cubicBezTo>
                  <a:pt x="39781" y="47220"/>
                  <a:pt x="40091" y="46580"/>
                  <a:pt x="40532" y="46558"/>
                </a:cubicBezTo>
                <a:cubicBezTo>
                  <a:pt x="40847" y="46558"/>
                  <a:pt x="41123" y="46959"/>
                  <a:pt x="41453" y="46959"/>
                </a:cubicBezTo>
                <a:cubicBezTo>
                  <a:pt x="41470" y="46959"/>
                  <a:pt x="41487" y="46958"/>
                  <a:pt x="41503" y="46955"/>
                </a:cubicBezTo>
                <a:cubicBezTo>
                  <a:pt x="41945" y="46933"/>
                  <a:pt x="42276" y="46404"/>
                  <a:pt x="42762" y="46404"/>
                </a:cubicBezTo>
                <a:cubicBezTo>
                  <a:pt x="43203" y="46404"/>
                  <a:pt x="43512" y="46735"/>
                  <a:pt x="43954" y="46823"/>
                </a:cubicBezTo>
                <a:cubicBezTo>
                  <a:pt x="44044" y="46841"/>
                  <a:pt x="44128" y="46849"/>
                  <a:pt x="44209" y="46849"/>
                </a:cubicBezTo>
                <a:cubicBezTo>
                  <a:pt x="44625" y="46849"/>
                  <a:pt x="44941" y="46636"/>
                  <a:pt x="45367" y="46470"/>
                </a:cubicBezTo>
                <a:cubicBezTo>
                  <a:pt x="45742" y="46337"/>
                  <a:pt x="46095" y="46381"/>
                  <a:pt x="46537" y="46337"/>
                </a:cubicBezTo>
                <a:cubicBezTo>
                  <a:pt x="46912" y="46293"/>
                  <a:pt x="47133" y="46139"/>
                  <a:pt x="47442" y="46028"/>
                </a:cubicBezTo>
                <a:cubicBezTo>
                  <a:pt x="47905" y="45852"/>
                  <a:pt x="48347" y="45940"/>
                  <a:pt x="48788" y="45609"/>
                </a:cubicBezTo>
                <a:cubicBezTo>
                  <a:pt x="49097" y="45388"/>
                  <a:pt x="49120" y="45234"/>
                  <a:pt x="49495" y="45189"/>
                </a:cubicBezTo>
                <a:cubicBezTo>
                  <a:pt x="49510" y="45188"/>
                  <a:pt x="49526" y="45188"/>
                  <a:pt x="49541" y="45188"/>
                </a:cubicBezTo>
                <a:cubicBezTo>
                  <a:pt x="49851" y="45188"/>
                  <a:pt x="50175" y="45371"/>
                  <a:pt x="50470" y="45371"/>
                </a:cubicBezTo>
                <a:cubicBezTo>
                  <a:pt x="50499" y="45371"/>
                  <a:pt x="50527" y="45370"/>
                  <a:pt x="50554" y="45366"/>
                </a:cubicBezTo>
                <a:cubicBezTo>
                  <a:pt x="50819" y="45300"/>
                  <a:pt x="51106" y="44924"/>
                  <a:pt x="51371" y="44902"/>
                </a:cubicBezTo>
                <a:cubicBezTo>
                  <a:pt x="51396" y="44897"/>
                  <a:pt x="51420" y="44895"/>
                  <a:pt x="51445" y="44895"/>
                </a:cubicBezTo>
                <a:cubicBezTo>
                  <a:pt x="51619" y="44895"/>
                  <a:pt x="51796" y="45018"/>
                  <a:pt x="51989" y="45057"/>
                </a:cubicBezTo>
                <a:cubicBezTo>
                  <a:pt x="52384" y="45193"/>
                  <a:pt x="52731" y="45266"/>
                  <a:pt x="53083" y="45266"/>
                </a:cubicBezTo>
                <a:cubicBezTo>
                  <a:pt x="53361" y="45266"/>
                  <a:pt x="53643" y="45220"/>
                  <a:pt x="53954" y="45123"/>
                </a:cubicBezTo>
                <a:cubicBezTo>
                  <a:pt x="54572" y="44924"/>
                  <a:pt x="55212" y="44969"/>
                  <a:pt x="55853" y="44814"/>
                </a:cubicBezTo>
                <a:cubicBezTo>
                  <a:pt x="56493" y="44682"/>
                  <a:pt x="57155" y="44483"/>
                  <a:pt x="57817" y="44417"/>
                </a:cubicBezTo>
                <a:lnTo>
                  <a:pt x="58016" y="44417"/>
                </a:lnTo>
                <a:cubicBezTo>
                  <a:pt x="58987" y="44836"/>
                  <a:pt x="59870" y="45388"/>
                  <a:pt x="60952" y="45587"/>
                </a:cubicBezTo>
                <a:cubicBezTo>
                  <a:pt x="61332" y="45651"/>
                  <a:pt x="61698" y="45674"/>
                  <a:pt x="62057" y="45674"/>
                </a:cubicBezTo>
                <a:cubicBezTo>
                  <a:pt x="62897" y="45674"/>
                  <a:pt x="63699" y="45550"/>
                  <a:pt x="64552" y="45550"/>
                </a:cubicBezTo>
                <a:cubicBezTo>
                  <a:pt x="64712" y="45550"/>
                  <a:pt x="64873" y="45554"/>
                  <a:pt x="65036" y="45565"/>
                </a:cubicBezTo>
                <a:cubicBezTo>
                  <a:pt x="67217" y="45676"/>
                  <a:pt x="68361" y="47117"/>
                  <a:pt x="70321" y="47117"/>
                </a:cubicBezTo>
                <a:cubicBezTo>
                  <a:pt x="70702" y="47117"/>
                  <a:pt x="71114" y="47063"/>
                  <a:pt x="71571" y="46933"/>
                </a:cubicBezTo>
                <a:cubicBezTo>
                  <a:pt x="73915" y="46269"/>
                  <a:pt x="75148" y="45820"/>
                  <a:pt x="77128" y="45820"/>
                </a:cubicBezTo>
                <a:cubicBezTo>
                  <a:pt x="77516" y="45820"/>
                  <a:pt x="77933" y="45838"/>
                  <a:pt x="78392" y="45874"/>
                </a:cubicBezTo>
                <a:cubicBezTo>
                  <a:pt x="79726" y="45980"/>
                  <a:pt x="81197" y="46072"/>
                  <a:pt x="82683" y="46072"/>
                </a:cubicBezTo>
                <a:cubicBezTo>
                  <a:pt x="84912" y="46072"/>
                  <a:pt x="87174" y="45865"/>
                  <a:pt x="89055" y="45189"/>
                </a:cubicBezTo>
                <a:lnTo>
                  <a:pt x="89055" y="155"/>
                </a:lnTo>
                <a:lnTo>
                  <a:pt x="89055" y="44"/>
                </a:lnTo>
                <a:lnTo>
                  <a:pt x="85699" y="44"/>
                </a:lnTo>
                <a:lnTo>
                  <a:pt x="85434" y="2362"/>
                </a:lnTo>
                <a:cubicBezTo>
                  <a:pt x="86229" y="2716"/>
                  <a:pt x="86803" y="3532"/>
                  <a:pt x="86803" y="4460"/>
                </a:cubicBezTo>
                <a:cubicBezTo>
                  <a:pt x="86803" y="5696"/>
                  <a:pt x="85788" y="6733"/>
                  <a:pt x="84551" y="6733"/>
                </a:cubicBezTo>
                <a:cubicBezTo>
                  <a:pt x="83315" y="6733"/>
                  <a:pt x="82277" y="5696"/>
                  <a:pt x="82277" y="4460"/>
                </a:cubicBezTo>
                <a:cubicBezTo>
                  <a:pt x="82277" y="3488"/>
                  <a:pt x="82874" y="2694"/>
                  <a:pt x="83712" y="2362"/>
                </a:cubicBezTo>
                <a:lnTo>
                  <a:pt x="83249" y="66"/>
                </a:lnTo>
                <a:lnTo>
                  <a:pt x="76803" y="66"/>
                </a:lnTo>
                <a:lnTo>
                  <a:pt x="76516" y="2384"/>
                </a:lnTo>
                <a:cubicBezTo>
                  <a:pt x="77310" y="2760"/>
                  <a:pt x="77906" y="3554"/>
                  <a:pt x="77906" y="4482"/>
                </a:cubicBezTo>
                <a:cubicBezTo>
                  <a:pt x="77906" y="5740"/>
                  <a:pt x="76869" y="6755"/>
                  <a:pt x="75633" y="6755"/>
                </a:cubicBezTo>
                <a:cubicBezTo>
                  <a:pt x="74396" y="6755"/>
                  <a:pt x="73381" y="5740"/>
                  <a:pt x="73381" y="4482"/>
                </a:cubicBezTo>
                <a:cubicBezTo>
                  <a:pt x="73381" y="3532"/>
                  <a:pt x="73955" y="2716"/>
                  <a:pt x="74816" y="2384"/>
                </a:cubicBezTo>
                <a:lnTo>
                  <a:pt x="75147" y="111"/>
                </a:lnTo>
                <a:lnTo>
                  <a:pt x="68348" y="111"/>
                </a:lnTo>
                <a:lnTo>
                  <a:pt x="67597" y="2429"/>
                </a:lnTo>
                <a:cubicBezTo>
                  <a:pt x="68414" y="2782"/>
                  <a:pt x="68988" y="3577"/>
                  <a:pt x="68988" y="4526"/>
                </a:cubicBezTo>
                <a:cubicBezTo>
                  <a:pt x="68988" y="5762"/>
                  <a:pt x="67972" y="6778"/>
                  <a:pt x="66714" y="6778"/>
                </a:cubicBezTo>
                <a:cubicBezTo>
                  <a:pt x="65478" y="6778"/>
                  <a:pt x="64462" y="5762"/>
                  <a:pt x="64462" y="4526"/>
                </a:cubicBezTo>
                <a:cubicBezTo>
                  <a:pt x="64462" y="3554"/>
                  <a:pt x="65058" y="2760"/>
                  <a:pt x="65919" y="2429"/>
                </a:cubicBezTo>
                <a:lnTo>
                  <a:pt x="65323" y="133"/>
                </a:lnTo>
                <a:lnTo>
                  <a:pt x="59032" y="133"/>
                </a:lnTo>
                <a:lnTo>
                  <a:pt x="58745" y="2451"/>
                </a:lnTo>
                <a:cubicBezTo>
                  <a:pt x="59539" y="2804"/>
                  <a:pt x="60135" y="3621"/>
                  <a:pt x="60135" y="4548"/>
                </a:cubicBezTo>
                <a:cubicBezTo>
                  <a:pt x="60135" y="5784"/>
                  <a:pt x="59098" y="6822"/>
                  <a:pt x="57862" y="6822"/>
                </a:cubicBezTo>
                <a:cubicBezTo>
                  <a:pt x="56625" y="6822"/>
                  <a:pt x="55610" y="5784"/>
                  <a:pt x="55610" y="4548"/>
                </a:cubicBezTo>
                <a:cubicBezTo>
                  <a:pt x="55610" y="3577"/>
                  <a:pt x="56184" y="2782"/>
                  <a:pt x="57045" y="2451"/>
                </a:cubicBezTo>
                <a:lnTo>
                  <a:pt x="56228" y="0"/>
                </a:ln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3"/>
          <p:cNvSpPr/>
          <p:nvPr/>
        </p:nvSpPr>
        <p:spPr>
          <a:xfrm>
            <a:off x="1231402" y="1063848"/>
            <a:ext cx="999900" cy="231900"/>
          </a:xfrm>
          <a:prstGeom prst="rect">
            <a:avLst/>
          </a:prstGeom>
          <a:solidFill>
            <a:srgbClr val="A54072">
              <a:alpha val="6730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0" name="Google Shape;2340;p53"/>
          <p:cNvPicPr preferRelativeResize="0">
            <a:picLocks noGrp="1"/>
          </p:cNvPicPr>
          <p:nvPr>
            <p:ph type="pic" idx="2"/>
          </p:nvPr>
        </p:nvPicPr>
        <p:blipFill rotWithShape="1">
          <a:blip r:embed="rId3">
            <a:alphaModFix/>
          </a:blip>
          <a:srcRect t="13045" b="13045"/>
          <a:stretch/>
        </p:blipFill>
        <p:spPr>
          <a:xfrm>
            <a:off x="1249123" y="1688869"/>
            <a:ext cx="1773600" cy="1966800"/>
          </a:xfrm>
          <a:prstGeom prst="rect">
            <a:avLst/>
          </a:prstGeom>
        </p:spPr>
      </p:pic>
      <p:sp>
        <p:nvSpPr>
          <p:cNvPr id="2341" name="Google Shape;2341;p53"/>
          <p:cNvSpPr/>
          <p:nvPr/>
        </p:nvSpPr>
        <p:spPr>
          <a:xfrm>
            <a:off x="1313552" y="4483473"/>
            <a:ext cx="999900" cy="231900"/>
          </a:xfrm>
          <a:prstGeom prst="rect">
            <a:avLst/>
          </a:prstGeom>
          <a:solidFill>
            <a:srgbClr val="A54072">
              <a:alpha val="6730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 name="Table 10"/>
          <p:cNvGraphicFramePr>
            <a:graphicFrameLocks noGrp="1"/>
          </p:cNvGraphicFramePr>
          <p:nvPr>
            <p:extLst>
              <p:ext uri="{D42A27DB-BD31-4B8C-83A1-F6EECF244321}">
                <p14:modId xmlns:p14="http://schemas.microsoft.com/office/powerpoint/2010/main" val="1385494833"/>
              </p:ext>
            </p:extLst>
          </p:nvPr>
        </p:nvGraphicFramePr>
        <p:xfrm>
          <a:off x="3223671" y="525788"/>
          <a:ext cx="5843073" cy="1448544"/>
        </p:xfrm>
        <a:graphic>
          <a:graphicData uri="http://schemas.openxmlformats.org/drawingml/2006/table">
            <a:tbl>
              <a:tblPr firstRow="1" bandRow="1">
                <a:tableStyleId>{3C2FFA5D-87B4-456A-9821-1D502468CF0F}</a:tableStyleId>
              </a:tblPr>
              <a:tblGrid>
                <a:gridCol w="1508189">
                  <a:extLst>
                    <a:ext uri="{9D8B030D-6E8A-4147-A177-3AD203B41FA5}">
                      <a16:colId xmlns:a16="http://schemas.microsoft.com/office/drawing/2014/main" val="2057298572"/>
                    </a:ext>
                  </a:extLst>
                </a:gridCol>
                <a:gridCol w="4334884">
                  <a:extLst>
                    <a:ext uri="{9D8B030D-6E8A-4147-A177-3AD203B41FA5}">
                      <a16:colId xmlns:a16="http://schemas.microsoft.com/office/drawing/2014/main" val="776621215"/>
                    </a:ext>
                  </a:extLst>
                </a:gridCol>
              </a:tblGrid>
              <a:tr h="269193">
                <a:tc>
                  <a:txBody>
                    <a:bodyPr/>
                    <a:lstStyle/>
                    <a:p>
                      <a:pPr algn="ctr">
                        <a:lnSpc>
                          <a:spcPct val="106000"/>
                        </a:lnSpc>
                        <a:spcAft>
                          <a:spcPts val="0"/>
                        </a:spcAft>
                      </a:pPr>
                      <a:r>
                        <a:rPr lang="en-US" sz="1800" dirty="0">
                          <a:solidFill>
                            <a:schemeClr val="bg2"/>
                          </a:solidFill>
                          <a:effectLst/>
                          <a:latin typeface="Yeseva One" panose="020B0604020202020204" charset="0"/>
                          <a:cs typeface="Yeseva One" panose="020B0604020202020204" charset="0"/>
                        </a:rPr>
                        <a:t>Dataset</a:t>
                      </a:r>
                      <a:endParaRPr lang="en-GB" sz="1400" dirty="0">
                        <a:solidFill>
                          <a:schemeClr val="bg2"/>
                        </a:solidFill>
                        <a:effectLst/>
                        <a:latin typeface="Yeseva One" panose="020B0604020202020204" charset="0"/>
                        <a:ea typeface="Calibri" panose="020F0502020204030204" pitchFamily="34" charset="0"/>
                        <a:cs typeface="Yeseva One" panose="020B0604020202020204" charset="0"/>
                      </a:endParaRPr>
                    </a:p>
                  </a:txBody>
                  <a:tcPr marL="68580" marR="68580" marT="0" marB="0" anchor="ctr"/>
                </a:tc>
                <a:tc>
                  <a:txBody>
                    <a:bodyPr/>
                    <a:lstStyle/>
                    <a:p>
                      <a:pPr algn="ctr">
                        <a:lnSpc>
                          <a:spcPct val="106000"/>
                        </a:lnSpc>
                        <a:spcAft>
                          <a:spcPts val="0"/>
                        </a:spcAft>
                      </a:pPr>
                      <a:r>
                        <a:rPr lang="en-US" sz="1800" dirty="0">
                          <a:solidFill>
                            <a:schemeClr val="bg2"/>
                          </a:solidFill>
                          <a:effectLst/>
                          <a:latin typeface="Yeseva One" panose="020B0604020202020204" charset="0"/>
                          <a:cs typeface="Yeseva One" panose="020B0604020202020204" charset="0"/>
                        </a:rPr>
                        <a:t>Details</a:t>
                      </a:r>
                      <a:endParaRPr lang="en-GB" sz="1400" dirty="0">
                        <a:solidFill>
                          <a:schemeClr val="bg2"/>
                        </a:solidFill>
                        <a:effectLst/>
                        <a:latin typeface="Yeseva One" panose="020B0604020202020204" charset="0"/>
                        <a:ea typeface="Calibri" panose="020F0502020204030204" pitchFamily="34" charset="0"/>
                        <a:cs typeface="Yeseva One" panose="020B0604020202020204" charset="0"/>
                      </a:endParaRPr>
                    </a:p>
                  </a:txBody>
                  <a:tcPr marL="68580" marR="68580" marT="0" marB="0" anchor="ctr"/>
                </a:tc>
                <a:extLst>
                  <a:ext uri="{0D108BD9-81ED-4DB2-BD59-A6C34878D82A}">
                    <a16:rowId xmlns:a16="http://schemas.microsoft.com/office/drawing/2014/main" val="1234673842"/>
                  </a:ext>
                </a:extLst>
              </a:tr>
              <a:tr h="209404">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Dataset 1.1</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Original images with 200 labels</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extLst>
                  <a:ext uri="{0D108BD9-81ED-4DB2-BD59-A6C34878D82A}">
                    <a16:rowId xmlns:a16="http://schemas.microsoft.com/office/drawing/2014/main" val="2395546909"/>
                  </a:ext>
                </a:extLst>
              </a:tr>
              <a:tr h="714651">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Dataset 1.2</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Cropped pixels of the birds based on their position in the images. Cropping has been done with the help of segmented pictures available in the original </a:t>
                      </a:r>
                      <a:r>
                        <a:rPr lang="en-US" sz="1400" dirty="0" smtClean="0">
                          <a:effectLst/>
                          <a:latin typeface="Tinos" panose="020B0604020202020204" charset="0"/>
                          <a:ea typeface="Tinos" panose="020B0604020202020204" charset="0"/>
                          <a:cs typeface="Tinos" panose="020B0604020202020204" charset="0"/>
                        </a:rPr>
                        <a:t>dataset.</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extLst>
                  <a:ext uri="{0D108BD9-81ED-4DB2-BD59-A6C34878D82A}">
                    <a16:rowId xmlns:a16="http://schemas.microsoft.com/office/drawing/2014/main" val="1546535647"/>
                  </a:ext>
                </a:extLst>
              </a:tr>
              <a:tr h="231734">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Dataset 2</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tc>
                  <a:txBody>
                    <a:bodyPr/>
                    <a:lstStyle/>
                    <a:p>
                      <a:pPr algn="ctr">
                        <a:lnSpc>
                          <a:spcPct val="106000"/>
                        </a:lnSpc>
                        <a:spcAft>
                          <a:spcPts val="0"/>
                        </a:spcAft>
                      </a:pPr>
                      <a:r>
                        <a:rPr lang="en-US" sz="1400" dirty="0">
                          <a:effectLst/>
                          <a:latin typeface="Tinos" panose="020B0604020202020204" charset="0"/>
                          <a:ea typeface="Tinos" panose="020B0604020202020204" charset="0"/>
                          <a:cs typeface="Tinos" panose="020B0604020202020204" charset="0"/>
                        </a:rPr>
                        <a:t>Alternative to the main dataset due to low quality</a:t>
                      </a:r>
                      <a:endParaRPr lang="en-GB" sz="1100" dirty="0">
                        <a:effectLst/>
                        <a:latin typeface="Tinos" panose="020B0604020202020204" charset="0"/>
                        <a:ea typeface="Tinos" panose="020B0604020202020204" charset="0"/>
                        <a:cs typeface="Tinos" panose="020B0604020202020204" charset="0"/>
                      </a:endParaRPr>
                    </a:p>
                  </a:txBody>
                  <a:tcPr marL="68580" marR="68580" marT="0" marB="0" anchor="ctr"/>
                </a:tc>
                <a:extLst>
                  <a:ext uri="{0D108BD9-81ED-4DB2-BD59-A6C34878D82A}">
                    <a16:rowId xmlns:a16="http://schemas.microsoft.com/office/drawing/2014/main" val="1219310512"/>
                  </a:ext>
                </a:extLst>
              </a:tr>
            </a:tbl>
          </a:graphicData>
        </a:graphic>
      </p:graphicFrame>
      <p:sp>
        <p:nvSpPr>
          <p:cNvPr id="7" name="TextBox 6"/>
          <p:cNvSpPr txBox="1"/>
          <p:nvPr/>
        </p:nvSpPr>
        <p:spPr>
          <a:xfrm>
            <a:off x="3223671" y="2132175"/>
            <a:ext cx="5843073" cy="3046988"/>
          </a:xfrm>
          <a:prstGeom prst="rect">
            <a:avLst/>
          </a:prstGeom>
          <a:noFill/>
        </p:spPr>
        <p:txBody>
          <a:bodyPr wrap="square" rtlCol="0">
            <a:spAutoFit/>
          </a:bodyPr>
          <a:lstStyle/>
          <a:p>
            <a:r>
              <a:rPr lang="en-US" sz="1600" dirty="0" smtClean="0">
                <a:latin typeface="Tinos" panose="020B0604020202020204" charset="0"/>
                <a:ea typeface="Tinos" panose="020B0604020202020204" charset="0"/>
                <a:cs typeface="Tinos" panose="020B0604020202020204" charset="0"/>
              </a:rPr>
              <a:t>Main dataset:</a:t>
            </a:r>
          </a:p>
          <a:p>
            <a:pPr marL="285750" indent="-285750">
              <a:buFontTx/>
              <a:buChar char="-"/>
            </a:pPr>
            <a:r>
              <a:rPr lang="en-US" sz="1600" dirty="0" smtClean="0">
                <a:latin typeface="Tinos" panose="020B0604020202020204" charset="0"/>
                <a:ea typeface="Tinos" panose="020B0604020202020204" charset="0"/>
                <a:cs typeface="Tinos" panose="020B0604020202020204" charset="0"/>
              </a:rPr>
              <a:t>11 788 bird images</a:t>
            </a:r>
          </a:p>
          <a:p>
            <a:pPr marL="285750" indent="-285750">
              <a:buFontTx/>
              <a:buChar char="-"/>
            </a:pPr>
            <a:r>
              <a:rPr lang="en-US" sz="1600" dirty="0" smtClean="0">
                <a:latin typeface="Tinos" panose="020B0604020202020204" charset="0"/>
                <a:ea typeface="Tinos" panose="020B0604020202020204" charset="0"/>
                <a:cs typeface="Tinos" panose="020B0604020202020204" charset="0"/>
              </a:rPr>
              <a:t>200 labels</a:t>
            </a:r>
          </a:p>
          <a:p>
            <a:pPr marL="285750" indent="-285750">
              <a:buFontTx/>
              <a:buChar char="-"/>
            </a:pPr>
            <a:r>
              <a:rPr lang="en-US" sz="1600" dirty="0" smtClean="0">
                <a:latin typeface="Tinos" panose="020B0604020202020204" charset="0"/>
                <a:ea typeface="Tinos" panose="020B0604020202020204" charset="0"/>
                <a:cs typeface="Tinos" panose="020B0604020202020204" charset="0"/>
              </a:rPr>
              <a:t>Each consists of 50-60 images</a:t>
            </a:r>
          </a:p>
          <a:p>
            <a:pPr marL="285750" indent="-285750">
              <a:buFontTx/>
              <a:buChar char="-"/>
            </a:pPr>
            <a:r>
              <a:rPr lang="en-US" sz="1600" dirty="0" smtClean="0">
                <a:latin typeface="Tinos" panose="020B0604020202020204" charset="0"/>
                <a:ea typeface="Tinos" panose="020B0604020202020204" charset="0"/>
                <a:cs typeface="Tinos" panose="020B0604020202020204" charset="0"/>
              </a:rPr>
              <a:t>Bird</a:t>
            </a:r>
            <a:r>
              <a:rPr lang="az-Latn-AZ" sz="1600" dirty="0" smtClean="0">
                <a:latin typeface="Tinos" panose="020B0604020202020204" charset="0"/>
                <a:ea typeface="Tinos" panose="020B0604020202020204" charset="0"/>
                <a:cs typeface="Tinos" panose="020B0604020202020204" charset="0"/>
              </a:rPr>
              <a:t> images </a:t>
            </a:r>
            <a:r>
              <a:rPr lang="en-US" sz="1600" dirty="0" smtClean="0">
                <a:latin typeface="Tinos" panose="020B0604020202020204" charset="0"/>
                <a:ea typeface="Tinos" panose="020B0604020202020204" charset="0"/>
                <a:cs typeface="Tinos" panose="020B0604020202020204" charset="0"/>
              </a:rPr>
              <a:t>with</a:t>
            </a:r>
            <a:r>
              <a:rPr lang="az-Latn-AZ" sz="1600" dirty="0" smtClean="0">
                <a:latin typeface="Tinos" panose="020B0604020202020204" charset="0"/>
                <a:ea typeface="Tinos" panose="020B0604020202020204" charset="0"/>
                <a:cs typeface="Tinos" panose="020B0604020202020204" charset="0"/>
              </a:rPr>
              <a:t> different shapes</a:t>
            </a:r>
            <a:r>
              <a:rPr lang="en-US" sz="1600" dirty="0" smtClean="0">
                <a:latin typeface="Tinos" panose="020B0604020202020204" charset="0"/>
                <a:ea typeface="Tinos" panose="020B0604020202020204" charset="0"/>
                <a:cs typeface="Tinos" panose="020B0604020202020204" charset="0"/>
              </a:rPr>
              <a:t> (500x500, 200x200)</a:t>
            </a:r>
            <a:r>
              <a:rPr lang="az-Latn-AZ" sz="1600" dirty="0" smtClean="0">
                <a:latin typeface="Tinos" panose="020B0604020202020204" charset="0"/>
                <a:ea typeface="Tinos" panose="020B0604020202020204" charset="0"/>
                <a:cs typeface="Tinos" panose="020B0604020202020204" charset="0"/>
              </a:rPr>
              <a:t>, positions (flying, </a:t>
            </a:r>
            <a:r>
              <a:rPr lang="en-US" sz="1600" dirty="0" smtClean="0">
                <a:latin typeface="Tinos" panose="020B0604020202020204" charset="0"/>
                <a:ea typeface="Tinos" panose="020B0604020202020204" charset="0"/>
                <a:cs typeface="Tinos" panose="020B0604020202020204" charset="0"/>
              </a:rPr>
              <a:t>swimming) and quality</a:t>
            </a:r>
          </a:p>
          <a:p>
            <a:pPr marL="285750" indent="-285750">
              <a:buFontTx/>
              <a:buChar char="-"/>
            </a:pPr>
            <a:endParaRPr lang="en-US" sz="1600" dirty="0">
              <a:latin typeface="Tinos" panose="020B0604020202020204" charset="0"/>
              <a:ea typeface="Tinos" panose="020B0604020202020204" charset="0"/>
              <a:cs typeface="Tinos" panose="020B0604020202020204" charset="0"/>
            </a:endParaRPr>
          </a:p>
          <a:p>
            <a:r>
              <a:rPr lang="en-US" sz="1600" dirty="0" smtClean="0">
                <a:latin typeface="Tinos" panose="020B0604020202020204" charset="0"/>
                <a:ea typeface="Tinos" panose="020B0604020202020204" charset="0"/>
                <a:cs typeface="Tinos" panose="020B0604020202020204" charset="0"/>
              </a:rPr>
              <a:t>The second dataset:</a:t>
            </a:r>
          </a:p>
          <a:p>
            <a:pPr marL="285750" indent="-285750">
              <a:buFontTx/>
              <a:buChar char="-"/>
            </a:pPr>
            <a:r>
              <a:rPr lang="en-US" sz="1600" dirty="0" smtClean="0">
                <a:latin typeface="Tinos" panose="020B0604020202020204" charset="0"/>
                <a:ea typeface="Tinos" panose="020B0604020202020204" charset="0"/>
                <a:cs typeface="Tinos" panose="020B0604020202020204" charset="0"/>
              </a:rPr>
              <a:t>3324 bird images</a:t>
            </a:r>
          </a:p>
          <a:p>
            <a:pPr marL="285750" indent="-285750">
              <a:buFontTx/>
              <a:buChar char="-"/>
            </a:pPr>
            <a:r>
              <a:rPr lang="en-US" sz="1600" dirty="0" smtClean="0">
                <a:latin typeface="Tinos" panose="020B0604020202020204" charset="0"/>
                <a:ea typeface="Tinos" panose="020B0604020202020204" charset="0"/>
                <a:cs typeface="Tinos" panose="020B0604020202020204" charset="0"/>
              </a:rPr>
              <a:t>20 labels</a:t>
            </a:r>
          </a:p>
          <a:p>
            <a:pPr marL="285750" indent="-285750">
              <a:buFontTx/>
              <a:buChar char="-"/>
            </a:pPr>
            <a:r>
              <a:rPr lang="en-US" sz="1600" dirty="0" smtClean="0">
                <a:latin typeface="Tinos" panose="020B0604020202020204" charset="0"/>
                <a:ea typeface="Tinos" panose="020B0604020202020204" charset="0"/>
                <a:cs typeface="Tinos" panose="020B0604020202020204" charset="0"/>
              </a:rPr>
              <a:t>All images have the static shape of 224x224</a:t>
            </a:r>
          </a:p>
          <a:p>
            <a:pPr marL="285750" indent="-285750">
              <a:buFontTx/>
              <a:buChar char="-"/>
            </a:pPr>
            <a:r>
              <a:rPr lang="en-US" sz="1600" dirty="0" smtClean="0">
                <a:latin typeface="Tinos" panose="020B0604020202020204" charset="0"/>
                <a:ea typeface="Tinos" panose="020B0604020202020204" charset="0"/>
                <a:cs typeface="Tinos" panose="020B0604020202020204" charset="0"/>
              </a:rPr>
              <a:t>Regular quality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cxnSp>
        <p:nvCxnSpPr>
          <p:cNvPr id="2676" name="Google Shape;2676;p56"/>
          <p:cNvCxnSpPr/>
          <p:nvPr/>
        </p:nvCxnSpPr>
        <p:spPr>
          <a:xfrm>
            <a:off x="816227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2677" name="Google Shape;2677;p56"/>
          <p:cNvCxnSpPr/>
          <p:nvPr/>
        </p:nvCxnSpPr>
        <p:spPr>
          <a:xfrm>
            <a:off x="-19050" y="4202175"/>
            <a:ext cx="9172500" cy="0"/>
          </a:xfrm>
          <a:prstGeom prst="straightConnector1">
            <a:avLst/>
          </a:prstGeom>
          <a:noFill/>
          <a:ln w="28575" cap="flat" cmpd="sng">
            <a:solidFill>
              <a:schemeClr val="dk2"/>
            </a:solidFill>
            <a:prstDash val="solid"/>
            <a:round/>
            <a:headEnd type="none" w="med" len="med"/>
            <a:tailEnd type="none" w="med" len="med"/>
          </a:ln>
        </p:spPr>
      </p:cxnSp>
      <p:sp>
        <p:nvSpPr>
          <p:cNvPr id="15" name="Google Shape;310;p37"/>
          <p:cNvSpPr txBox="1">
            <a:spLocks/>
          </p:cNvSpPr>
          <p:nvPr/>
        </p:nvSpPr>
        <p:spPr>
          <a:xfrm>
            <a:off x="715297" y="4423779"/>
            <a:ext cx="4741874" cy="61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nos"/>
              <a:buNone/>
              <a:defRPr sz="3600" b="1" i="0" u="none" strike="noStrike" cap="none">
                <a:solidFill>
                  <a:schemeClr val="dk1"/>
                </a:solidFill>
                <a:latin typeface="Tinos"/>
                <a:ea typeface="Tinos"/>
                <a:cs typeface="Tinos"/>
                <a:sym typeface="Tinos"/>
              </a:defRPr>
            </a:lvl1pPr>
            <a:lvl2pPr marR="0" lvl="1"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9pPr>
          </a:lstStyle>
          <a:p>
            <a:r>
              <a:rPr lang="en-US" sz="3200" dirty="0" smtClean="0"/>
              <a:t>Dataset 1.2</a:t>
            </a:r>
            <a:endParaRPr lang="en-GB" sz="2800" dirty="0"/>
          </a:p>
        </p:txBody>
      </p:sp>
      <p:grpSp>
        <p:nvGrpSpPr>
          <p:cNvPr id="25" name="Group 24"/>
          <p:cNvGrpSpPr/>
          <p:nvPr/>
        </p:nvGrpSpPr>
        <p:grpSpPr>
          <a:xfrm>
            <a:off x="866218" y="1033613"/>
            <a:ext cx="7401963" cy="2408351"/>
            <a:chOff x="0" y="0"/>
            <a:chExt cx="6324600" cy="2099734"/>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534" y="474134"/>
              <a:ext cx="838200" cy="905510"/>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6934" y="0"/>
              <a:ext cx="2006600" cy="1845945"/>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006600" cy="1845945"/>
            </a:xfrm>
            <a:prstGeom prst="rect">
              <a:avLst/>
            </a:prstGeom>
          </p:spPr>
        </p:pic>
        <p:sp>
          <p:nvSpPr>
            <p:cNvPr id="29" name="Plus 28"/>
            <p:cNvSpPr/>
            <p:nvPr/>
          </p:nvSpPr>
          <p:spPr>
            <a:xfrm>
              <a:off x="2032000" y="677334"/>
              <a:ext cx="504000" cy="504000"/>
            </a:xfrm>
            <a:prstGeom prst="mathPlus">
              <a:avLst/>
            </a:prstGeom>
            <a:solidFill>
              <a:schemeClr val="bg2"/>
            </a:solidFill>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0" name="Equal 29"/>
            <p:cNvSpPr/>
            <p:nvPr/>
          </p:nvSpPr>
          <p:spPr>
            <a:xfrm>
              <a:off x="4639734" y="677334"/>
              <a:ext cx="504000" cy="504000"/>
            </a:xfrm>
            <a:prstGeom prst="mathEqual">
              <a:avLst/>
            </a:prstGeom>
            <a:solidFill>
              <a:schemeClr val="bg2"/>
            </a:solidFill>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Text Box 24"/>
            <p:cNvSpPr txBox="1"/>
            <p:nvPr/>
          </p:nvSpPr>
          <p:spPr>
            <a:xfrm>
              <a:off x="287867" y="1820334"/>
              <a:ext cx="1422400" cy="2794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6000"/>
                </a:lnSpc>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500x460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5"/>
            <p:cNvSpPr txBox="1"/>
            <p:nvPr/>
          </p:nvSpPr>
          <p:spPr>
            <a:xfrm>
              <a:off x="2844800" y="1820334"/>
              <a:ext cx="1422400" cy="2794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6000"/>
                </a:lnSpc>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500x460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26"/>
            <p:cNvSpPr txBox="1"/>
            <p:nvPr/>
          </p:nvSpPr>
          <p:spPr>
            <a:xfrm>
              <a:off x="4902200" y="1820334"/>
              <a:ext cx="1422400" cy="2794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6000"/>
                </a:lnSpc>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174x188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291375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grpSp>
        <p:nvGrpSpPr>
          <p:cNvPr id="2673" name="Google Shape;2673;p56"/>
          <p:cNvGrpSpPr/>
          <p:nvPr/>
        </p:nvGrpSpPr>
        <p:grpSpPr>
          <a:xfrm>
            <a:off x="970684" y="604684"/>
            <a:ext cx="4228122" cy="3216768"/>
            <a:chOff x="811675" y="1343350"/>
            <a:chExt cx="3396900" cy="2373686"/>
          </a:xfrm>
        </p:grpSpPr>
        <p:sp>
          <p:nvSpPr>
            <p:cNvPr id="2674" name="Google Shape;2674;p56"/>
            <p:cNvSpPr/>
            <p:nvPr/>
          </p:nvSpPr>
          <p:spPr>
            <a:xfrm>
              <a:off x="811675" y="1343350"/>
              <a:ext cx="3396900" cy="2038800"/>
            </a:xfrm>
            <a:prstGeom prst="roundRect">
              <a:avLst>
                <a:gd name="adj" fmla="val 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2012410" y="3382161"/>
              <a:ext cx="995430" cy="334875"/>
            </a:xfrm>
            <a:prstGeom prst="trapezoid">
              <a:avLst>
                <a:gd name="adj" fmla="val 25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76" name="Google Shape;2676;p56"/>
          <p:cNvCxnSpPr/>
          <p:nvPr/>
        </p:nvCxnSpPr>
        <p:spPr>
          <a:xfrm>
            <a:off x="8162270" y="228600"/>
            <a:ext cx="0" cy="4903500"/>
          </a:xfrm>
          <a:prstGeom prst="straightConnector1">
            <a:avLst/>
          </a:prstGeom>
          <a:noFill/>
          <a:ln w="28575" cap="flat" cmpd="sng">
            <a:solidFill>
              <a:schemeClr val="dk2"/>
            </a:solidFill>
            <a:prstDash val="solid"/>
            <a:round/>
            <a:headEnd type="none" w="med" len="med"/>
            <a:tailEnd type="none" w="med" len="med"/>
          </a:ln>
        </p:spPr>
      </p:cxnSp>
      <p:cxnSp>
        <p:nvCxnSpPr>
          <p:cNvPr id="2677" name="Google Shape;2677;p56"/>
          <p:cNvCxnSpPr/>
          <p:nvPr/>
        </p:nvCxnSpPr>
        <p:spPr>
          <a:xfrm>
            <a:off x="-19050" y="4202175"/>
            <a:ext cx="9172500" cy="0"/>
          </a:xfrm>
          <a:prstGeom prst="straightConnector1">
            <a:avLst/>
          </a:prstGeom>
          <a:noFill/>
          <a:ln w="28575" cap="flat" cmpd="sng">
            <a:solidFill>
              <a:schemeClr val="dk2"/>
            </a:solidFill>
            <a:prstDash val="solid"/>
            <a:round/>
            <a:headEnd type="none" w="med" len="med"/>
            <a:tailEnd type="none" w="med" len="med"/>
          </a:ln>
        </p:spPr>
      </p:cxnSp>
      <p:sp>
        <p:nvSpPr>
          <p:cNvPr id="4" name="Rectangle 3"/>
          <p:cNvSpPr/>
          <p:nvPr/>
        </p:nvSpPr>
        <p:spPr>
          <a:xfrm>
            <a:off x="1106129" y="699620"/>
            <a:ext cx="3930457" cy="255050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310;p37"/>
          <p:cNvSpPr txBox="1">
            <a:spLocks/>
          </p:cNvSpPr>
          <p:nvPr/>
        </p:nvSpPr>
        <p:spPr>
          <a:xfrm>
            <a:off x="715297" y="4423779"/>
            <a:ext cx="4741874" cy="61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nos"/>
              <a:buNone/>
              <a:defRPr sz="3600" b="1" i="0" u="none" strike="noStrike" cap="none">
                <a:solidFill>
                  <a:schemeClr val="dk1"/>
                </a:solidFill>
                <a:latin typeface="Tinos"/>
                <a:ea typeface="Tinos"/>
                <a:cs typeface="Tinos"/>
                <a:sym typeface="Tinos"/>
              </a:defRPr>
            </a:lvl1pPr>
            <a:lvl2pPr marR="0" lvl="1"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9pPr>
          </a:lstStyle>
          <a:p>
            <a:r>
              <a:rPr lang="en-US" sz="3200" dirty="0" smtClean="0"/>
              <a:t>Data splitting</a:t>
            </a:r>
            <a:endParaRPr lang="en-GB" sz="2800" dirty="0"/>
          </a:p>
        </p:txBody>
      </p:sp>
      <p:sp>
        <p:nvSpPr>
          <p:cNvPr id="16" name="Google Shape;2647;p55"/>
          <p:cNvSpPr txBox="1">
            <a:spLocks noGrp="1"/>
          </p:cNvSpPr>
          <p:nvPr>
            <p:ph type="title"/>
          </p:nvPr>
        </p:nvSpPr>
        <p:spPr>
          <a:xfrm>
            <a:off x="5746295" y="1119100"/>
            <a:ext cx="1927800" cy="3465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t>Training - </a:t>
            </a:r>
            <a:r>
              <a:rPr lang="en" sz="2000" dirty="0"/>
              <a:t>8</a:t>
            </a:r>
            <a:r>
              <a:rPr lang="en" sz="2000" dirty="0" smtClean="0"/>
              <a:t>0</a:t>
            </a:r>
            <a:r>
              <a:rPr lang="en" sz="2000" dirty="0"/>
              <a:t>%</a:t>
            </a:r>
            <a:endParaRPr sz="2000" dirty="0"/>
          </a:p>
        </p:txBody>
      </p:sp>
      <p:sp>
        <p:nvSpPr>
          <p:cNvPr id="17" name="Google Shape;2659;p55"/>
          <p:cNvSpPr/>
          <p:nvPr/>
        </p:nvSpPr>
        <p:spPr>
          <a:xfrm rot="5400000">
            <a:off x="6486095" y="25911"/>
            <a:ext cx="448200" cy="1669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63;p55"/>
          <p:cNvSpPr/>
          <p:nvPr/>
        </p:nvSpPr>
        <p:spPr>
          <a:xfrm rot="5400000">
            <a:off x="6320696" y="193299"/>
            <a:ext cx="448200" cy="1335024"/>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47;p55"/>
          <p:cNvSpPr txBox="1">
            <a:spLocks/>
          </p:cNvSpPr>
          <p:nvPr/>
        </p:nvSpPr>
        <p:spPr>
          <a:xfrm>
            <a:off x="5540570" y="2297009"/>
            <a:ext cx="2339250" cy="346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nos"/>
              <a:buNone/>
              <a:defRPr sz="3600" b="1" i="0" u="none" strike="noStrike" cap="none">
                <a:solidFill>
                  <a:schemeClr val="dk1"/>
                </a:solidFill>
                <a:latin typeface="Tinos"/>
                <a:ea typeface="Tinos"/>
                <a:cs typeface="Tinos"/>
                <a:sym typeface="Tinos"/>
              </a:defRPr>
            </a:lvl1pPr>
            <a:lvl2pPr marR="0" lvl="1"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9pPr>
          </a:lstStyle>
          <a:p>
            <a:pPr algn="ctr"/>
            <a:r>
              <a:rPr lang="en-GB" sz="2000" dirty="0" smtClean="0"/>
              <a:t>Validation - 10%</a:t>
            </a:r>
            <a:endParaRPr lang="en-GB" sz="2000" dirty="0"/>
          </a:p>
        </p:txBody>
      </p:sp>
      <p:sp>
        <p:nvSpPr>
          <p:cNvPr id="20" name="Google Shape;2659;p55"/>
          <p:cNvSpPr/>
          <p:nvPr/>
        </p:nvSpPr>
        <p:spPr>
          <a:xfrm rot="5400000">
            <a:off x="6486095" y="1203820"/>
            <a:ext cx="448200" cy="1669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47;p55"/>
          <p:cNvSpPr txBox="1">
            <a:spLocks/>
          </p:cNvSpPr>
          <p:nvPr/>
        </p:nvSpPr>
        <p:spPr>
          <a:xfrm>
            <a:off x="5629966" y="3474918"/>
            <a:ext cx="2185354" cy="346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nos"/>
              <a:buNone/>
              <a:defRPr sz="3600" b="1" i="0" u="none" strike="noStrike" cap="none">
                <a:solidFill>
                  <a:schemeClr val="dk1"/>
                </a:solidFill>
                <a:latin typeface="Tinos"/>
                <a:ea typeface="Tinos"/>
                <a:cs typeface="Tinos"/>
                <a:sym typeface="Tinos"/>
              </a:defRPr>
            </a:lvl1pPr>
            <a:lvl2pPr marR="0" lvl="1"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9pPr>
          </a:lstStyle>
          <a:p>
            <a:pPr algn="ctr"/>
            <a:r>
              <a:rPr lang="en-GB" sz="2000" dirty="0" smtClean="0"/>
              <a:t>Testing - 10%</a:t>
            </a:r>
            <a:endParaRPr lang="en-GB" sz="2000" dirty="0"/>
          </a:p>
        </p:txBody>
      </p:sp>
      <p:sp>
        <p:nvSpPr>
          <p:cNvPr id="22" name="Google Shape;2659;p55"/>
          <p:cNvSpPr/>
          <p:nvPr/>
        </p:nvSpPr>
        <p:spPr>
          <a:xfrm rot="5400000">
            <a:off x="6486095" y="2381729"/>
            <a:ext cx="448200" cy="1669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63;p55"/>
          <p:cNvSpPr/>
          <p:nvPr/>
        </p:nvSpPr>
        <p:spPr>
          <a:xfrm rot="5400000">
            <a:off x="5733491" y="1956424"/>
            <a:ext cx="448200" cy="164592"/>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63;p55"/>
          <p:cNvSpPr/>
          <p:nvPr/>
        </p:nvSpPr>
        <p:spPr>
          <a:xfrm rot="5400000">
            <a:off x="5733491" y="3134333"/>
            <a:ext cx="448200" cy="164592"/>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441"/>
        <p:cNvGrpSpPr/>
        <p:nvPr/>
      </p:nvGrpSpPr>
      <p:grpSpPr>
        <a:xfrm>
          <a:off x="0" y="0"/>
          <a:ext cx="0" cy="0"/>
          <a:chOff x="0" y="0"/>
          <a:chExt cx="0" cy="0"/>
        </a:xfrm>
      </p:grpSpPr>
      <p:sp>
        <p:nvSpPr>
          <p:cNvPr id="442" name="Google Shape;442;p39"/>
          <p:cNvSpPr txBox="1">
            <a:spLocks noGrp="1"/>
          </p:cNvSpPr>
          <p:nvPr>
            <p:ph type="title"/>
          </p:nvPr>
        </p:nvSpPr>
        <p:spPr>
          <a:xfrm>
            <a:off x="4955794" y="2387297"/>
            <a:ext cx="3893680" cy="94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t>Methodology</a:t>
            </a:r>
            <a:endParaRPr b="1" dirty="0"/>
          </a:p>
        </p:txBody>
      </p:sp>
      <p:sp>
        <p:nvSpPr>
          <p:cNvPr id="444" name="Google Shape;444;p39"/>
          <p:cNvSpPr txBox="1">
            <a:spLocks noGrp="1"/>
          </p:cNvSpPr>
          <p:nvPr>
            <p:ph type="title" idx="2"/>
          </p:nvPr>
        </p:nvSpPr>
        <p:spPr>
          <a:xfrm>
            <a:off x="5823368" y="1141300"/>
            <a:ext cx="2158800" cy="10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pic>
        <p:nvPicPr>
          <p:cNvPr id="445" name="Google Shape;445;p39"/>
          <p:cNvPicPr preferRelativeResize="0">
            <a:picLocks noGrp="1"/>
          </p:cNvPicPr>
          <p:nvPr>
            <p:ph type="pic" idx="3"/>
          </p:nvPr>
        </p:nvPicPr>
        <p:blipFill rotWithShape="1">
          <a:blip r:embed="rId3">
            <a:alphaModFix amt="80000"/>
          </a:blip>
          <a:srcRect l="11490" r="15227"/>
          <a:stretch/>
        </p:blipFill>
        <p:spPr>
          <a:xfrm flipH="1">
            <a:off x="1942975" y="636300"/>
            <a:ext cx="2786700" cy="3870900"/>
          </a:xfrm>
          <a:prstGeom prst="rect">
            <a:avLst/>
          </a:prstGeom>
        </p:spPr>
      </p:pic>
      <p:cxnSp>
        <p:nvCxnSpPr>
          <p:cNvPr id="446" name="Google Shape;446;p39"/>
          <p:cNvCxnSpPr/>
          <p:nvPr/>
        </p:nvCxnSpPr>
        <p:spPr>
          <a:xfrm>
            <a:off x="6383484" y="2348408"/>
            <a:ext cx="1038300" cy="0"/>
          </a:xfrm>
          <a:prstGeom prst="straightConnector1">
            <a:avLst/>
          </a:prstGeom>
          <a:noFill/>
          <a:ln w="19050" cap="flat" cmpd="sng">
            <a:solidFill>
              <a:schemeClr val="dk1"/>
            </a:solidFill>
            <a:prstDash val="solid"/>
            <a:round/>
            <a:headEnd type="none" w="med" len="med"/>
            <a:tailEnd type="none" w="med" len="med"/>
          </a:ln>
        </p:spPr>
      </p:cxnSp>
      <p:pic>
        <p:nvPicPr>
          <p:cNvPr id="447" name="Google Shape;447;p39"/>
          <p:cNvPicPr preferRelativeResize="0">
            <a:picLocks noGrp="1"/>
          </p:cNvPicPr>
          <p:nvPr>
            <p:ph type="pic" idx="4"/>
          </p:nvPr>
        </p:nvPicPr>
        <p:blipFill rotWithShape="1">
          <a:blip r:embed="rId4">
            <a:alphaModFix/>
          </a:blip>
          <a:srcRect l="16685" r="66534"/>
          <a:stretch/>
        </p:blipFill>
        <p:spPr>
          <a:xfrm flipH="1">
            <a:off x="658701" y="636300"/>
            <a:ext cx="1154698" cy="3870901"/>
          </a:xfrm>
          <a:prstGeom prst="rect">
            <a:avLst/>
          </a:prstGeom>
        </p:spPr>
      </p:pic>
      <p:grpSp>
        <p:nvGrpSpPr>
          <p:cNvPr id="448" name="Google Shape;448;p39"/>
          <p:cNvGrpSpPr/>
          <p:nvPr/>
        </p:nvGrpSpPr>
        <p:grpSpPr>
          <a:xfrm rot="10800000">
            <a:off x="-526809" y="3334097"/>
            <a:ext cx="3557465" cy="1914190"/>
            <a:chOff x="6677025" y="-285750"/>
            <a:chExt cx="2790825" cy="1752600"/>
          </a:xfrm>
        </p:grpSpPr>
        <p:sp>
          <p:nvSpPr>
            <p:cNvPr id="449" name="Google Shape;449;p39"/>
            <p:cNvSpPr/>
            <p:nvPr/>
          </p:nvSpPr>
          <p:spPr>
            <a:xfrm>
              <a:off x="6677025" y="-209550"/>
              <a:ext cx="2714625" cy="1676400"/>
            </a:xfrm>
            <a:custGeom>
              <a:avLst/>
              <a:gdLst/>
              <a:ahLst/>
              <a:cxnLst/>
              <a:rect l="l" t="t" r="r" b="b"/>
              <a:pathLst>
                <a:path w="108585" h="67056" extrusionOk="0">
                  <a:moveTo>
                    <a:pt x="0" y="0"/>
                  </a:moveTo>
                  <a:cubicBezTo>
                    <a:pt x="14786" y="11829"/>
                    <a:pt x="31160" y="23221"/>
                    <a:pt x="49530" y="27813"/>
                  </a:cubicBezTo>
                  <a:cubicBezTo>
                    <a:pt x="64105" y="31457"/>
                    <a:pt x="80083" y="32814"/>
                    <a:pt x="92583" y="41148"/>
                  </a:cubicBezTo>
                  <a:cubicBezTo>
                    <a:pt x="101029" y="46778"/>
                    <a:pt x="104046" y="57977"/>
                    <a:pt x="108585" y="67056"/>
                  </a:cubicBezTo>
                </a:path>
              </a:pathLst>
            </a:custGeom>
            <a:noFill/>
            <a:ln w="19050" cap="flat" cmpd="sng">
              <a:solidFill>
                <a:schemeClr val="dk1"/>
              </a:solidFill>
              <a:prstDash val="solid"/>
              <a:round/>
              <a:headEnd type="none" w="med" len="med"/>
              <a:tailEnd type="none" w="med" len="med"/>
            </a:ln>
          </p:spPr>
        </p:sp>
        <p:sp>
          <p:nvSpPr>
            <p:cNvPr id="450" name="Google Shape;450;p39"/>
            <p:cNvSpPr/>
            <p:nvPr/>
          </p:nvSpPr>
          <p:spPr>
            <a:xfrm>
              <a:off x="6753225" y="-285750"/>
              <a:ext cx="2714625" cy="1676400"/>
            </a:xfrm>
            <a:custGeom>
              <a:avLst/>
              <a:gdLst/>
              <a:ahLst/>
              <a:cxnLst/>
              <a:rect l="l" t="t" r="r" b="b"/>
              <a:pathLst>
                <a:path w="108585" h="67056" extrusionOk="0">
                  <a:moveTo>
                    <a:pt x="0" y="0"/>
                  </a:moveTo>
                  <a:cubicBezTo>
                    <a:pt x="14786" y="11829"/>
                    <a:pt x="31160" y="23221"/>
                    <a:pt x="49530" y="27813"/>
                  </a:cubicBezTo>
                  <a:cubicBezTo>
                    <a:pt x="64105" y="31457"/>
                    <a:pt x="80083" y="32814"/>
                    <a:pt x="92583" y="41148"/>
                  </a:cubicBezTo>
                  <a:cubicBezTo>
                    <a:pt x="101029" y="46778"/>
                    <a:pt x="104046" y="57977"/>
                    <a:pt x="108585" y="67056"/>
                  </a:cubicBezTo>
                </a:path>
              </a:pathLst>
            </a:custGeom>
            <a:noFill/>
            <a:ln w="19050" cap="flat" cmpd="sng">
              <a:solidFill>
                <a:schemeClr val="dk1"/>
              </a:solidFill>
              <a:prstDash val="solid"/>
              <a:round/>
              <a:headEnd type="none" w="med" len="med"/>
              <a:tailEnd type="none" w="med" len="med"/>
            </a:ln>
          </p:spPr>
        </p:sp>
      </p:grpSp>
    </p:spTree>
    <p:extLst>
      <p:ext uri="{BB962C8B-B14F-4D97-AF65-F5344CB8AC3E}">
        <p14:creationId xmlns:p14="http://schemas.microsoft.com/office/powerpoint/2010/main" val="3308431907"/>
      </p:ext>
    </p:extLst>
  </p:cSld>
  <p:clrMapOvr>
    <a:masterClrMapping/>
  </p:clrMapOvr>
  <p:timing>
    <p:tnLst>
      <p:par>
        <p:cTn id="1" dur="indefinite" restart="never" nodeType="tmRoot"/>
      </p:par>
    </p:tnLst>
  </p:timing>
</p:sld>
</file>

<file path=ppt/theme/theme1.xml><?xml version="1.0" encoding="utf-8"?>
<a:theme xmlns:a="http://schemas.openxmlformats.org/drawingml/2006/main" name="All about Migratory Bird Day by Slidesgo">
  <a:themeElements>
    <a:clrScheme name="Simple Light">
      <a:dk1>
        <a:srgbClr val="242424"/>
      </a:dk1>
      <a:lt1>
        <a:srgbClr val="FFFFFF"/>
      </a:lt1>
      <a:dk2>
        <a:srgbClr val="741B47"/>
      </a:dk2>
      <a:lt2>
        <a:srgbClr val="A54072"/>
      </a:lt2>
      <a:accent1>
        <a:srgbClr val="F3EAD5"/>
      </a:accent1>
      <a:accent2>
        <a:srgbClr val="FFFFFF"/>
      </a:accent2>
      <a:accent3>
        <a:srgbClr val="FFFFFF"/>
      </a:accent3>
      <a:accent4>
        <a:srgbClr val="FFFFFF"/>
      </a:accent4>
      <a:accent5>
        <a:srgbClr val="FFFFFF"/>
      </a:accent5>
      <a:accent6>
        <a:srgbClr val="FFFFFF"/>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TotalTime>
  <Words>756</Words>
  <Application>Microsoft Office PowerPoint</Application>
  <PresentationFormat>On-screen Show (16:9)</PresentationFormat>
  <Paragraphs>228</Paragraphs>
  <Slides>21</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Tinos</vt:lpstr>
      <vt:lpstr>Anybody</vt:lpstr>
      <vt:lpstr>Malgun Gothic</vt:lpstr>
      <vt:lpstr>Calibri</vt:lpstr>
      <vt:lpstr>Times New Roman</vt:lpstr>
      <vt:lpstr>Amiko SemiBold</vt:lpstr>
      <vt:lpstr>Bebas Neue</vt:lpstr>
      <vt:lpstr>Roboto</vt:lpstr>
      <vt:lpstr>Yeseva One</vt:lpstr>
      <vt:lpstr>Cardo</vt:lpstr>
      <vt:lpstr>Wingdings</vt:lpstr>
      <vt:lpstr>Arial</vt:lpstr>
      <vt:lpstr>DM Sans</vt:lpstr>
      <vt:lpstr>All about Migratory Bird Day by Slidesgo</vt:lpstr>
      <vt:lpstr>Classification of Bird Species based on EfficientNet architecture</vt:lpstr>
      <vt:lpstr>Bird encyclopedia infographics</vt:lpstr>
      <vt:lpstr>How to differentiate the species</vt:lpstr>
      <vt:lpstr>PowerPoint Presentation</vt:lpstr>
      <vt:lpstr>Data</vt:lpstr>
      <vt:lpstr>PowerPoint Presentation</vt:lpstr>
      <vt:lpstr>PowerPoint Presentation</vt:lpstr>
      <vt:lpstr>Training - 80%</vt:lpstr>
      <vt:lpstr>Methodology</vt:lpstr>
      <vt:lpstr>PowerPoint Presentation</vt:lpstr>
      <vt:lpstr>PowerPoint Presentation</vt:lpstr>
      <vt:lpstr>Results</vt:lpstr>
      <vt:lpstr>PowerPoint Presentation</vt:lpstr>
      <vt:lpstr>Fine-tuned EfficientNet-B1 (84.64%) training procedure</vt:lpstr>
      <vt:lpstr>PowerPoint Presentation</vt:lpstr>
      <vt:lpstr>PowerPoint Presentation</vt:lpstr>
      <vt:lpstr>PowerPoint Presentation</vt:lpstr>
      <vt:lpstr>PowerPoint Presentation</vt:lpstr>
      <vt:lpstr>EfficientNet-B0 built from scratch (SGD with Momentum optimizer) training procedure</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Bird Species based on EfficientNet architecture</dc:title>
  <cp:lastModifiedBy>lenovo</cp:lastModifiedBy>
  <cp:revision>39</cp:revision>
  <dcterms:modified xsi:type="dcterms:W3CDTF">2023-06-06T16:40:51Z</dcterms:modified>
</cp:coreProperties>
</file>